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9" r:id="rId3"/>
    <p:sldId id="260" r:id="rId4"/>
    <p:sldId id="261" r:id="rId5"/>
    <p:sldId id="265" r:id="rId6"/>
    <p:sldId id="266" r:id="rId7"/>
    <p:sldId id="267" r:id="rId8"/>
    <p:sldId id="262" r:id="rId9"/>
    <p:sldId id="268" r:id="rId10"/>
    <p:sldId id="269" r:id="rId11"/>
    <p:sldId id="271" r:id="rId12"/>
    <p:sldId id="270" r:id="rId13"/>
    <p:sldId id="263" r:id="rId14"/>
    <p:sldId id="272" r:id="rId15"/>
    <p:sldId id="273" r:id="rId16"/>
    <p:sldId id="275" r:id="rId17"/>
    <p:sldId id="274" r:id="rId18"/>
    <p:sldId id="264" r:id="rId19"/>
    <p:sldId id="276" r:id="rId20"/>
    <p:sldId id="280" r:id="rId21"/>
    <p:sldId id="277" r:id="rId22"/>
    <p:sldId id="278" r:id="rId23"/>
    <p:sldId id="279" r:id="rId24"/>
    <p:sldId id="257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24048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95" autoAdjust="0"/>
    <p:restoredTop sz="94660"/>
  </p:normalViewPr>
  <p:slideViewPr>
    <p:cSldViewPr snapToGrid="0" showGuides="1">
      <p:cViewPr>
        <p:scale>
          <a:sx n="82" d="100"/>
          <a:sy n="82" d="100"/>
        </p:scale>
        <p:origin x="-1674" y="-7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838EB8-DDE1-48D6-BA49-448C5BF71128}" type="datetimeFigureOut">
              <a:rPr lang="zh-CN" altLang="en-US" smtClean="0"/>
              <a:pPr/>
              <a:t>2020/8/7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248382-468D-4B16-92B5-223FCA3A00A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342175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248382-468D-4B16-92B5-223FCA3A00A2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013926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248382-468D-4B16-92B5-223FCA3A00A2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66688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248382-468D-4B16-92B5-223FCA3A00A2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710613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248382-468D-4B16-92B5-223FCA3A00A2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94667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248382-468D-4B16-92B5-223FCA3A00A2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567298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248382-468D-4B16-92B5-223FCA3A00A2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670558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248382-468D-4B16-92B5-223FCA3A00A2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091359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248382-468D-4B16-92B5-223FCA3A00A2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971758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248382-468D-4B16-92B5-223FCA3A00A2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864502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248382-468D-4B16-92B5-223FCA3A00A2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174370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248382-468D-4B16-92B5-223FCA3A00A2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09612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248382-468D-4B16-92B5-223FCA3A00A2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146091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248382-468D-4B16-92B5-223FCA3A00A2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505884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248382-468D-4B16-92B5-223FCA3A00A2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847843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248382-468D-4B16-92B5-223FCA3A00A2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4274128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248382-468D-4B16-92B5-223FCA3A00A2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936626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248382-468D-4B16-92B5-223FCA3A00A2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2442710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248382-468D-4B16-92B5-223FCA3A00A2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9216255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248382-468D-4B16-92B5-223FCA3A00A2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8838332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248382-468D-4B16-92B5-223FCA3A00A2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6842749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248382-468D-4B16-92B5-223FCA3A00A2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8588408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248382-468D-4B16-92B5-223FCA3A00A2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9136431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248382-468D-4B16-92B5-223FCA3A00A2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722384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248382-468D-4B16-92B5-223FCA3A00A2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11743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3BF6E-0494-4768-BCFC-CF6D6BD85147}" type="datetimeFigureOut">
              <a:rPr lang="zh-CN" altLang="en-US" smtClean="0"/>
              <a:pPr/>
              <a:t>2020/8/7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04DF6-BCD9-4BDE-BA3F-8108228CC69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42927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2000">
        <p14:gallery dir="l"/>
      </p:transition>
    </mc:Choice>
    <mc:Fallback>
      <p:transition advClick="0" advTm="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3BF6E-0494-4768-BCFC-CF6D6BD85147}" type="datetimeFigureOut">
              <a:rPr lang="zh-CN" altLang="en-US" smtClean="0"/>
              <a:pPr/>
              <a:t>2020/8/7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04DF6-BCD9-4BDE-BA3F-8108228CC69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25875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2000">
        <p14:gallery dir="l"/>
      </p:transition>
    </mc:Choice>
    <mc:Fallback>
      <p:transition advClick="0" advTm="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3BF6E-0494-4768-BCFC-CF6D6BD85147}" type="datetimeFigureOut">
              <a:rPr lang="zh-CN" altLang="en-US" smtClean="0"/>
              <a:pPr/>
              <a:t>2020/8/7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04DF6-BCD9-4BDE-BA3F-8108228CC69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97134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2000">
        <p14:gallery dir="l"/>
      </p:transition>
    </mc:Choice>
    <mc:Fallback>
      <p:transition advClick="0" advTm="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3BF6E-0494-4768-BCFC-CF6D6BD85147}" type="datetimeFigureOut">
              <a:rPr lang="zh-CN" altLang="en-US" smtClean="0"/>
              <a:pPr/>
              <a:t>2020/8/7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04DF6-BCD9-4BDE-BA3F-8108228CC69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64862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2000">
        <p14:gallery dir="l"/>
      </p:transition>
    </mc:Choice>
    <mc:Fallback>
      <p:transition advClick="0" advTm="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3BF6E-0494-4768-BCFC-CF6D6BD85147}" type="datetimeFigureOut">
              <a:rPr lang="zh-CN" altLang="en-US" smtClean="0"/>
              <a:pPr/>
              <a:t>2020/8/7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04DF6-BCD9-4BDE-BA3F-8108228CC69D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9005492" y="6430009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www.PPTXXXX.com/moban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www.PPTXXXX.com/hangye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www.PPTXXXX.com/jieri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www.PPTXXXX.com/sucai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www.PPTXXXX.com/beijing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www.PPTXXXX.com/tubiao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www.PPTXXXX.com/xiazai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www.PPTXXXX.com/powerpoint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www.PPTXXXX.com/kejian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www.PPTXXXX.com/ziti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www.PPTXXXX.com/xiazai/zongjie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www.PPTXXXX.com/xiazai/jihua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www.PPTXXXX.com/moban/shangwu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www.PPTXXXX.com/xiazai/jianli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www.PPTXXXX.com/xiazai/dabian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www.PPTXXXX.com/xiazai/huibao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840167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2000">
        <p14:gallery dir="l"/>
      </p:transition>
    </mc:Choice>
    <mc:Fallback>
      <p:transition advClick="0" advTm="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3BF6E-0494-4768-BCFC-CF6D6BD85147}" type="datetimeFigureOut">
              <a:rPr lang="zh-CN" altLang="en-US" smtClean="0"/>
              <a:pPr/>
              <a:t>2020/8/7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04DF6-BCD9-4BDE-BA3F-8108228CC69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08916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2000">
        <p14:gallery dir="l"/>
      </p:transition>
    </mc:Choice>
    <mc:Fallback>
      <p:transition advClick="0" advTm="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3BF6E-0494-4768-BCFC-CF6D6BD85147}" type="datetimeFigureOut">
              <a:rPr lang="zh-CN" altLang="en-US" smtClean="0"/>
              <a:pPr/>
              <a:t>2020/8/7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04DF6-BCD9-4BDE-BA3F-8108228CC69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16372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2000">
        <p14:gallery dir="l"/>
      </p:transition>
    </mc:Choice>
    <mc:Fallback>
      <p:transition advClick="0" advTm="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3BF6E-0494-4768-BCFC-CF6D6BD85147}" type="datetimeFigureOut">
              <a:rPr lang="zh-CN" altLang="en-US" smtClean="0"/>
              <a:pPr/>
              <a:t>2020/8/7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04DF6-BCD9-4BDE-BA3F-8108228CC69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52852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2000">
        <p14:gallery dir="l"/>
      </p:transition>
    </mc:Choice>
    <mc:Fallback>
      <p:transition advClick="0" advTm="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3BF6E-0494-4768-BCFC-CF6D6BD85147}" type="datetimeFigureOut">
              <a:rPr lang="zh-CN" altLang="en-US" smtClean="0"/>
              <a:pPr/>
              <a:t>2020/8/7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04DF6-BCD9-4BDE-BA3F-8108228CC69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1467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2000">
        <p14:gallery dir="l"/>
      </p:transition>
    </mc:Choice>
    <mc:Fallback>
      <p:transition advClick="0" advTm="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3BF6E-0494-4768-BCFC-CF6D6BD85147}" type="datetimeFigureOut">
              <a:rPr lang="zh-CN" altLang="en-US" smtClean="0"/>
              <a:pPr/>
              <a:t>2020/8/7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04DF6-BCD9-4BDE-BA3F-8108228CC69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84460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2000">
        <p14:gallery dir="l"/>
      </p:transition>
    </mc:Choice>
    <mc:Fallback>
      <p:transition advClick="0" advTm="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3BF6E-0494-4768-BCFC-CF6D6BD85147}" type="datetimeFigureOut">
              <a:rPr lang="zh-CN" altLang="en-US" smtClean="0"/>
              <a:pPr/>
              <a:t>2020/8/7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04DF6-BCD9-4BDE-BA3F-8108228CC69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55123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2000">
        <p14:gallery dir="l"/>
      </p:transition>
    </mc:Choice>
    <mc:Fallback>
      <p:transition advClick="0" advTm="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C3BF6E-0494-4768-BCFC-CF6D6BD85147}" type="datetimeFigureOut">
              <a:rPr lang="zh-CN" altLang="en-US" smtClean="0"/>
              <a:pPr/>
              <a:t>2020/8/7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004DF6-BCD9-4BDE-BA3F-8108228CC69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52357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p14:dur="250" advClick="0" advTm="2000">
        <p14:gallery dir="l"/>
      </p:transition>
    </mc:Choice>
    <mc:Fallback>
      <p:transition advClick="0" advTm="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7.xml"/><Relationship Id="rId1" Type="http://schemas.openxmlformats.org/officeDocument/2006/relationships/themeOverride" Target="../theme/themeOverride2.xml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 useBgFill="1">
        <p:nvSpPr>
          <p:cNvPr id="5" name="矩形 4"/>
          <p:cNvSpPr/>
          <p:nvPr/>
        </p:nvSpPr>
        <p:spPr>
          <a:xfrm>
            <a:off x="1005840" y="924560"/>
            <a:ext cx="10190480" cy="50190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43280" y="762000"/>
            <a:ext cx="10515600" cy="5354320"/>
          </a:xfrm>
          <a:prstGeom prst="rect">
            <a:avLst/>
          </a:prstGeom>
          <a:noFill/>
          <a:ln w="3175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005840" y="924560"/>
            <a:ext cx="10190480" cy="5019040"/>
          </a:xfrm>
          <a:prstGeom prst="rect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86960" y="5425440"/>
            <a:ext cx="2418080" cy="10261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spc="3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945380" y="5576872"/>
            <a:ext cx="2301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600" dirty="0">
                <a:latin typeface="Agency FB" panose="020B0503020202020204" pitchFamily="34" charset="0"/>
                <a:cs typeface="+mn-ea"/>
                <a:sym typeface="+mn-lt"/>
              </a:rPr>
              <a:t>POWERPOINT</a:t>
            </a:r>
            <a:endParaRPr lang="zh-CN" altLang="en-US" sz="2000" spc="600" dirty="0">
              <a:latin typeface="Agency FB" panose="020B0503020202020204" pitchFamily="34" charset="0"/>
              <a:cs typeface="+mn-ea"/>
              <a:sym typeface="+mn-lt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1285240" y="1340511"/>
            <a:ext cx="9621520" cy="3566759"/>
            <a:chOff x="1285240" y="1633011"/>
            <a:chExt cx="9621520" cy="3566759"/>
          </a:xfrm>
        </p:grpSpPr>
        <p:sp>
          <p:nvSpPr>
            <p:cNvPr id="24" name="文本框 23"/>
            <p:cNvSpPr txBox="1"/>
            <p:nvPr/>
          </p:nvSpPr>
          <p:spPr>
            <a:xfrm>
              <a:off x="2595880" y="1633011"/>
              <a:ext cx="700024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5400" spc="600" dirty="0">
                  <a:solidFill>
                    <a:schemeClr val="bg1"/>
                  </a:solidFill>
                  <a:latin typeface="Agency FB" panose="020B0503020202020204" pitchFamily="34" charset="0"/>
                  <a:ea typeface="方正细谭黑简体" panose="02000000000000000000" pitchFamily="2" charset="-122"/>
                  <a:cs typeface="+mn-ea"/>
                  <a:sym typeface="+mn-lt"/>
                </a:rPr>
                <a:t>BUSINESS REPORT</a:t>
              </a:r>
              <a:endParaRPr lang="zh-CN" altLang="en-US" sz="5400" spc="600" dirty="0">
                <a:solidFill>
                  <a:schemeClr val="bg1"/>
                </a:solidFill>
                <a:latin typeface="Agency FB" panose="020B0503020202020204" pitchFamily="34" charset="0"/>
                <a:ea typeface="方正细谭黑简体" panose="02000000000000000000" pitchFamily="2" charset="-122"/>
                <a:cs typeface="+mn-ea"/>
                <a:sym typeface="+mn-lt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3108960" y="2585442"/>
              <a:ext cx="5974080" cy="91440"/>
              <a:chOff x="3108960" y="2255520"/>
              <a:chExt cx="5974080" cy="91440"/>
            </a:xfrm>
          </p:grpSpPr>
          <p:sp>
            <p:nvSpPr>
              <p:cNvPr id="29" name="矩形 28"/>
              <p:cNvSpPr/>
              <p:nvPr/>
            </p:nvSpPr>
            <p:spPr>
              <a:xfrm flipV="1">
                <a:off x="3108960" y="2255520"/>
                <a:ext cx="1991360" cy="91440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0" name="矩形 29"/>
              <p:cNvSpPr/>
              <p:nvPr/>
            </p:nvSpPr>
            <p:spPr>
              <a:xfrm flipV="1">
                <a:off x="5100320" y="2255520"/>
                <a:ext cx="1991360" cy="9144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1" name="矩形 30"/>
              <p:cNvSpPr/>
              <p:nvPr/>
            </p:nvSpPr>
            <p:spPr>
              <a:xfrm flipV="1">
                <a:off x="7091680" y="2255520"/>
                <a:ext cx="1991360" cy="9144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26" name="文本框 25"/>
            <p:cNvSpPr txBox="1"/>
            <p:nvPr/>
          </p:nvSpPr>
          <p:spPr>
            <a:xfrm>
              <a:off x="1285240" y="2875002"/>
              <a:ext cx="9621520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6600" spc="600" dirty="0" smtClean="0">
                  <a:solidFill>
                    <a:schemeClr val="bg1"/>
                  </a:solidFill>
                  <a:latin typeface="方正细谭黑简体" panose="02000000000000000000" pitchFamily="2" charset="-122"/>
                  <a:ea typeface="方正细谭黑简体" panose="02000000000000000000" pitchFamily="2" charset="-122"/>
                  <a:cs typeface="+mn-ea"/>
                  <a:sym typeface="+mn-lt"/>
                </a:rPr>
                <a:t>简约通用半年年终</a:t>
              </a:r>
              <a:r>
                <a:rPr lang="zh-CN" altLang="en-US" sz="6600" spc="600" dirty="0">
                  <a:solidFill>
                    <a:schemeClr val="bg1"/>
                  </a:solidFill>
                  <a:latin typeface="方正细谭黑简体" panose="02000000000000000000" pitchFamily="2" charset="-122"/>
                  <a:ea typeface="方正细谭黑简体" panose="02000000000000000000" pitchFamily="2" charset="-122"/>
                  <a:cs typeface="+mn-ea"/>
                  <a:sym typeface="+mn-lt"/>
                </a:rPr>
                <a:t>汇报</a:t>
              </a: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4886960" y="4722270"/>
              <a:ext cx="2764416" cy="477500"/>
            </a:xfrm>
            <a:prstGeom prst="snip2DiagRect">
              <a:avLst/>
            </a:prstGeom>
            <a:noFill/>
            <a:ln>
              <a:solidFill>
                <a:schemeClr val="accent1">
                  <a:lumMod val="20000"/>
                  <a:lumOff val="8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spc="300" dirty="0">
                  <a:solidFill>
                    <a:schemeClr val="bg1"/>
                  </a:solidFill>
                  <a:latin typeface="方正细谭黑简体" panose="02000000000000000000" pitchFamily="2" charset="-122"/>
                  <a:ea typeface="方正细谭黑简体" panose="02000000000000000000" pitchFamily="2" charset="-122"/>
                  <a:cs typeface="+mn-ea"/>
                  <a:sym typeface="+mn-lt"/>
                </a:rPr>
                <a:t>汇报人</a:t>
              </a:r>
              <a:r>
                <a:rPr lang="zh-CN" altLang="en-US" sz="2000" spc="300" dirty="0" smtClean="0">
                  <a:solidFill>
                    <a:schemeClr val="bg1"/>
                  </a:solidFill>
                  <a:latin typeface="方正细谭黑简体" panose="02000000000000000000" pitchFamily="2" charset="-122"/>
                  <a:ea typeface="方正细谭黑简体" panose="02000000000000000000" pitchFamily="2" charset="-122"/>
                  <a:cs typeface="+mn-ea"/>
                  <a:sym typeface="+mn-lt"/>
                </a:rPr>
                <a:t>：</a:t>
              </a:r>
              <a:r>
                <a:rPr lang="en-US" altLang="zh-CN" sz="2000" spc="300" dirty="0" smtClean="0">
                  <a:solidFill>
                    <a:schemeClr val="bg1"/>
                  </a:solidFill>
                  <a:latin typeface="方正细谭黑简体" panose="02000000000000000000" pitchFamily="2" charset="-122"/>
                  <a:ea typeface="方正细谭黑简体" panose="02000000000000000000" pitchFamily="2" charset="-122"/>
                  <a:cs typeface="+mn-ea"/>
                  <a:sym typeface="+mn-lt"/>
                </a:rPr>
                <a:t>PPT</a:t>
              </a:r>
              <a:endParaRPr lang="zh-CN" altLang="en-US" sz="2000" spc="300" dirty="0">
                <a:solidFill>
                  <a:schemeClr val="bg1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8" name="MH_Title"/>
            <p:cNvSpPr txBox="1"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>
              <a:off x="2188096" y="4085159"/>
              <a:ext cx="7815808" cy="488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 anchorCtr="0">
              <a:normAutofit/>
            </a:bodyPr>
            <a:lstStyle>
              <a:defPPr>
                <a:defRPr lang="zh-CN"/>
              </a:defPPr>
              <a:lvl1pPr>
                <a:defRPr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>
                  <a:latin typeface="Arial Narrow" panose="020B0606020202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latin typeface="Arial Narrow" panose="020B0606020202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latin typeface="Arial Narrow" panose="020B0606020202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latin typeface="Arial Narrow" panose="020B0606020202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 Narrow" panose="020B0606020202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 Narrow" panose="020B0606020202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 Narrow" panose="020B0606020202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 Narrow" panose="020B0606020202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点击此处更换文本，点击此处更换文本 ，点击此处更换文本</a:t>
              </a:r>
            </a:p>
          </p:txBody>
        </p:sp>
      </p:grpSp>
      <p:sp>
        <p:nvSpPr>
          <p:cNvPr id="32" name="直角三角形 31"/>
          <p:cNvSpPr/>
          <p:nvPr/>
        </p:nvSpPr>
        <p:spPr>
          <a:xfrm>
            <a:off x="604520" y="5547360"/>
            <a:ext cx="782320" cy="78232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3" name="直角三角形 32"/>
          <p:cNvSpPr/>
          <p:nvPr/>
        </p:nvSpPr>
        <p:spPr>
          <a:xfrm rot="10800000">
            <a:off x="10815320" y="533400"/>
            <a:ext cx="782320" cy="78232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5185302" y="6152065"/>
            <a:ext cx="1821395" cy="152030"/>
            <a:chOff x="4945165" y="4544853"/>
            <a:chExt cx="2321985" cy="193814"/>
          </a:xfrm>
          <a:solidFill>
            <a:schemeClr val="accent3">
              <a:lumMod val="60000"/>
              <a:lumOff val="40000"/>
            </a:schemeClr>
          </a:solidFill>
        </p:grpSpPr>
        <p:sp>
          <p:nvSpPr>
            <p:cNvPr id="34" name="椭圆 33"/>
            <p:cNvSpPr/>
            <p:nvPr/>
          </p:nvSpPr>
          <p:spPr>
            <a:xfrm>
              <a:off x="4945165" y="4544853"/>
              <a:ext cx="188844" cy="1888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" name="椭圆 34"/>
            <p:cNvSpPr/>
            <p:nvPr/>
          </p:nvSpPr>
          <p:spPr>
            <a:xfrm>
              <a:off x="7078306" y="4544853"/>
              <a:ext cx="188844" cy="1888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5478840" y="4544853"/>
              <a:ext cx="188844" cy="1888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7" name="椭圆 36"/>
            <p:cNvSpPr/>
            <p:nvPr/>
          </p:nvSpPr>
          <p:spPr>
            <a:xfrm>
              <a:off x="6542048" y="4544853"/>
              <a:ext cx="188844" cy="1888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8" name="椭圆 37"/>
            <p:cNvSpPr/>
            <p:nvPr/>
          </p:nvSpPr>
          <p:spPr>
            <a:xfrm>
              <a:off x="6010444" y="4549823"/>
              <a:ext cx="188844" cy="1888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554851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2000">
        <p14:gallery dir="l"/>
      </p:transition>
    </mc:Choice>
    <mc:Fallback>
      <p:transition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479280" y="0"/>
            <a:ext cx="2712720" cy="6858000"/>
          </a:xfrm>
          <a:prstGeom prst="rect">
            <a:avLst/>
          </a:prstGeom>
          <a:solidFill>
            <a:schemeClr val="accent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0"/>
            <a:ext cx="683768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837680" y="0"/>
            <a:ext cx="2641600" cy="6858000"/>
          </a:xfrm>
          <a:prstGeom prst="rect">
            <a:avLst/>
          </a:prstGeom>
          <a:solidFill>
            <a:schemeClr val="accent3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7612380" y="2385060"/>
            <a:ext cx="3733800" cy="2087880"/>
            <a:chOff x="7612380" y="2385060"/>
            <a:chExt cx="3733800" cy="2087880"/>
          </a:xfrm>
        </p:grpSpPr>
        <p:grpSp>
          <p:nvGrpSpPr>
            <p:cNvPr id="6" name="组合 5"/>
            <p:cNvGrpSpPr/>
            <p:nvPr/>
          </p:nvGrpSpPr>
          <p:grpSpPr>
            <a:xfrm>
              <a:off x="7612380" y="2385060"/>
              <a:ext cx="3733800" cy="2087880"/>
              <a:chOff x="5359400" y="1864360"/>
              <a:chExt cx="6136640" cy="4378960"/>
            </a:xfrm>
          </p:grpSpPr>
          <p:sp>
            <p:nvSpPr>
              <p:cNvPr id="15" name="矩形 14"/>
              <p:cNvSpPr/>
              <p:nvPr/>
            </p:nvSpPr>
            <p:spPr>
              <a:xfrm>
                <a:off x="5359400" y="1864360"/>
                <a:ext cx="6136640" cy="4378960"/>
              </a:xfrm>
              <a:prstGeom prst="rect">
                <a:avLst/>
              </a:prstGeom>
              <a:solidFill>
                <a:schemeClr val="bg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6" name="矩形 15"/>
              <p:cNvSpPr/>
              <p:nvPr/>
            </p:nvSpPr>
            <p:spPr>
              <a:xfrm>
                <a:off x="5496560" y="2011680"/>
                <a:ext cx="5862320" cy="4084320"/>
              </a:xfrm>
              <a:prstGeom prst="rect">
                <a:avLst/>
              </a:prstGeom>
              <a:noFill/>
              <a:ln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17" name="文本框 16"/>
            <p:cNvSpPr txBox="1"/>
            <p:nvPr/>
          </p:nvSpPr>
          <p:spPr>
            <a:xfrm>
              <a:off x="8412480" y="2613243"/>
              <a:ext cx="213360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800" spc="600" dirty="0">
                  <a:cs typeface="+mn-ea"/>
                  <a:sym typeface="+mn-lt"/>
                </a:rPr>
                <a:t>目 录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7968343" y="3509556"/>
              <a:ext cx="304509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spc="600" dirty="0">
                  <a:cs typeface="+mn-ea"/>
                  <a:sym typeface="+mn-lt"/>
                </a:rPr>
                <a:t>CONTENTS</a:t>
              </a:r>
              <a:endParaRPr lang="zh-CN" altLang="en-US" sz="2800" b="1" spc="600" dirty="0">
                <a:cs typeface="+mn-ea"/>
                <a:sym typeface="+mn-lt"/>
              </a:endParaRPr>
            </a:p>
          </p:txBody>
        </p:sp>
      </p:grpSp>
      <p:sp>
        <p:nvSpPr>
          <p:cNvPr id="20" name="直角三角形 19"/>
          <p:cNvSpPr/>
          <p:nvPr/>
        </p:nvSpPr>
        <p:spPr>
          <a:xfrm>
            <a:off x="9479280" y="4500880"/>
            <a:ext cx="2357120" cy="2357120"/>
          </a:xfrm>
          <a:prstGeom prst="rtTriangle">
            <a:avLst/>
          </a:prstGeom>
          <a:solidFill>
            <a:srgbClr val="F24048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1" name="直角三角形 20"/>
          <p:cNvSpPr/>
          <p:nvPr/>
        </p:nvSpPr>
        <p:spPr>
          <a:xfrm rot="10800000">
            <a:off x="9834880" y="0"/>
            <a:ext cx="2357120" cy="2357120"/>
          </a:xfrm>
          <a:prstGeom prst="rtTriangle">
            <a:avLst/>
          </a:prstGeom>
          <a:solidFill>
            <a:srgbClr val="F24048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2" name="Group 283"/>
          <p:cNvGrpSpPr/>
          <p:nvPr/>
        </p:nvGrpSpPr>
        <p:grpSpPr>
          <a:xfrm>
            <a:off x="1699537" y="1408310"/>
            <a:ext cx="3771089" cy="4004195"/>
            <a:chOff x="6792409" y="1619395"/>
            <a:chExt cx="3099070" cy="3290636"/>
          </a:xfrm>
        </p:grpSpPr>
        <p:sp>
          <p:nvSpPr>
            <p:cNvPr id="23" name="Diamond 286"/>
            <p:cNvSpPr/>
            <p:nvPr/>
          </p:nvSpPr>
          <p:spPr>
            <a:xfrm>
              <a:off x="6792409" y="4285682"/>
              <a:ext cx="624349" cy="624349"/>
            </a:xfrm>
            <a:prstGeom prst="diamond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</a:p>
          </p:txBody>
        </p:sp>
        <p:grpSp>
          <p:nvGrpSpPr>
            <p:cNvPr id="24" name="Group 287"/>
            <p:cNvGrpSpPr/>
            <p:nvPr/>
          </p:nvGrpSpPr>
          <p:grpSpPr>
            <a:xfrm>
              <a:off x="7259934" y="4255123"/>
              <a:ext cx="2631545" cy="624349"/>
              <a:chOff x="6444107" y="1408275"/>
              <a:chExt cx="2810543" cy="624349"/>
            </a:xfrm>
          </p:grpSpPr>
          <p:sp>
            <p:nvSpPr>
              <p:cNvPr id="37" name="TextBox 300"/>
              <p:cNvSpPr txBox="1"/>
              <p:nvPr/>
            </p:nvSpPr>
            <p:spPr>
              <a:xfrm>
                <a:off x="6444107" y="1408275"/>
                <a:ext cx="2810543" cy="303981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Autofit/>
              </a:bodyPr>
              <a:lstStyle/>
              <a:p>
                <a:r>
                  <a:rPr lang="zh-CN" altLang="en-US" sz="2400" b="1" spc="600" dirty="0">
                    <a:solidFill>
                      <a:schemeClr val="accent4">
                        <a:lumMod val="100000"/>
                      </a:schemeClr>
                    </a:solidFill>
                    <a:cs typeface="+mn-ea"/>
                    <a:sym typeface="+mn-lt"/>
                  </a:rPr>
                  <a:t>明年计划</a:t>
                </a:r>
              </a:p>
            </p:txBody>
          </p:sp>
          <p:sp>
            <p:nvSpPr>
              <p:cNvPr id="38" name="TextBox 301"/>
              <p:cNvSpPr txBox="1">
                <a:spLocks/>
              </p:cNvSpPr>
              <p:nvPr/>
            </p:nvSpPr>
            <p:spPr>
              <a:xfrm>
                <a:off x="6444107" y="1712256"/>
                <a:ext cx="2810543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1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ADD YOUR TITLE HERE.ADD YOUR TITLE HERE</a:t>
                </a:r>
                <a:endPara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25" name="Diamond 288"/>
            <p:cNvSpPr/>
            <p:nvPr/>
          </p:nvSpPr>
          <p:spPr>
            <a:xfrm>
              <a:off x="6792409" y="3407106"/>
              <a:ext cx="624349" cy="624349"/>
            </a:xfrm>
            <a:prstGeom prst="diamond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grpSp>
          <p:nvGrpSpPr>
            <p:cNvPr id="26" name="Group 289"/>
            <p:cNvGrpSpPr/>
            <p:nvPr/>
          </p:nvGrpSpPr>
          <p:grpSpPr>
            <a:xfrm>
              <a:off x="7259934" y="3376547"/>
              <a:ext cx="2631545" cy="624349"/>
              <a:chOff x="6444107" y="1408275"/>
              <a:chExt cx="2810543" cy="624349"/>
            </a:xfrm>
          </p:grpSpPr>
          <p:sp>
            <p:nvSpPr>
              <p:cNvPr id="35" name="TextBox 298"/>
              <p:cNvSpPr txBox="1"/>
              <p:nvPr/>
            </p:nvSpPr>
            <p:spPr>
              <a:xfrm>
                <a:off x="6444107" y="1408275"/>
                <a:ext cx="2810543" cy="303981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/>
              </a:bodyPr>
              <a:lstStyle/>
              <a:p>
                <a:r>
                  <a:rPr lang="zh-CN" altLang="en-US" sz="2400" b="1" spc="600" dirty="0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产品经营</a:t>
                </a:r>
              </a:p>
            </p:txBody>
          </p:sp>
          <p:sp>
            <p:nvSpPr>
              <p:cNvPr id="36" name="TextBox 299"/>
              <p:cNvSpPr txBox="1">
                <a:spLocks/>
              </p:cNvSpPr>
              <p:nvPr/>
            </p:nvSpPr>
            <p:spPr>
              <a:xfrm>
                <a:off x="6444107" y="1712256"/>
                <a:ext cx="2810543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1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ADD YOUR TITLE HERE.ADD YOUR TITLE HERE</a:t>
                </a:r>
                <a:endPara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27" name="Diamond 290"/>
            <p:cNvSpPr/>
            <p:nvPr/>
          </p:nvSpPr>
          <p:spPr>
            <a:xfrm>
              <a:off x="6792409" y="2528530"/>
              <a:ext cx="624349" cy="624349"/>
            </a:xfrm>
            <a:prstGeom prst="diamond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grpSp>
          <p:nvGrpSpPr>
            <p:cNvPr id="28" name="Group 291"/>
            <p:cNvGrpSpPr/>
            <p:nvPr/>
          </p:nvGrpSpPr>
          <p:grpSpPr>
            <a:xfrm>
              <a:off x="7259934" y="2497971"/>
              <a:ext cx="2631545" cy="624349"/>
              <a:chOff x="6444107" y="1408275"/>
              <a:chExt cx="2810543" cy="624349"/>
            </a:xfrm>
          </p:grpSpPr>
          <p:sp>
            <p:nvSpPr>
              <p:cNvPr id="33" name="TextBox 296"/>
              <p:cNvSpPr txBox="1"/>
              <p:nvPr/>
            </p:nvSpPr>
            <p:spPr>
              <a:xfrm>
                <a:off x="6444107" y="1408275"/>
                <a:ext cx="2810543" cy="303981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/>
              </a:bodyPr>
              <a:lstStyle/>
              <a:p>
                <a:r>
                  <a:rPr lang="zh-CN" altLang="en-US" sz="2400" b="1" spc="600" dirty="0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发展前景</a:t>
                </a:r>
              </a:p>
            </p:txBody>
          </p:sp>
          <p:sp>
            <p:nvSpPr>
              <p:cNvPr id="34" name="TextBox 297"/>
              <p:cNvSpPr txBox="1">
                <a:spLocks/>
              </p:cNvSpPr>
              <p:nvPr/>
            </p:nvSpPr>
            <p:spPr>
              <a:xfrm>
                <a:off x="6444107" y="1712256"/>
                <a:ext cx="2810543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1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ADD YOUR TITLE HERE.ADD YOUR TITLE HERE</a:t>
                </a:r>
                <a:endPara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29" name="Diamond 292"/>
            <p:cNvSpPr/>
            <p:nvPr/>
          </p:nvSpPr>
          <p:spPr>
            <a:xfrm>
              <a:off x="6792411" y="1649954"/>
              <a:ext cx="624349" cy="624349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grpSp>
          <p:nvGrpSpPr>
            <p:cNvPr id="30" name="Group 293"/>
            <p:cNvGrpSpPr/>
            <p:nvPr/>
          </p:nvGrpSpPr>
          <p:grpSpPr>
            <a:xfrm>
              <a:off x="7259934" y="1619395"/>
              <a:ext cx="2631545" cy="624349"/>
              <a:chOff x="6444107" y="1408275"/>
              <a:chExt cx="2810543" cy="624349"/>
            </a:xfrm>
          </p:grpSpPr>
          <p:sp>
            <p:nvSpPr>
              <p:cNvPr id="31" name="TextBox 294"/>
              <p:cNvSpPr txBox="1"/>
              <p:nvPr/>
            </p:nvSpPr>
            <p:spPr>
              <a:xfrm>
                <a:off x="6444107" y="1408275"/>
                <a:ext cx="2810543" cy="303981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/>
              </a:bodyPr>
              <a:lstStyle/>
              <a:p>
                <a:r>
                  <a:rPr lang="zh-CN" altLang="en-US" sz="2400" b="1" spc="600" dirty="0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工作回顾</a:t>
                </a:r>
              </a:p>
            </p:txBody>
          </p:sp>
          <p:sp>
            <p:nvSpPr>
              <p:cNvPr id="32" name="TextBox 295"/>
              <p:cNvSpPr txBox="1">
                <a:spLocks/>
              </p:cNvSpPr>
              <p:nvPr/>
            </p:nvSpPr>
            <p:spPr>
              <a:xfrm>
                <a:off x="6444107" y="1712256"/>
                <a:ext cx="2810543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lnSpcReduction="1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en-US" altLang="zh-CN" sz="11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ADD YOUR TITLE HERE.ADD YOUR TITLE HERE</a:t>
                </a:r>
                <a:endPara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1736766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2000">
        <p14:gallery dir="l"/>
      </p:transition>
    </mc:Choice>
    <mc:Fallback>
      <p:transition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103120" y="853440"/>
            <a:ext cx="7985760" cy="5170638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5"/>
            </a:solidFill>
          </a:ln>
          <a:effectLst>
            <a:outerShdw blurRad="50800" dist="381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6" name="矩形 5"/>
          <p:cNvSpPr/>
          <p:nvPr/>
        </p:nvSpPr>
        <p:spPr>
          <a:xfrm>
            <a:off x="0" y="0"/>
            <a:ext cx="12192000" cy="22148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-1" y="0"/>
            <a:ext cx="12192000" cy="2214880"/>
          </a:xfrm>
          <a:prstGeom prst="rect">
            <a:avLst/>
          </a:prstGeom>
          <a:solidFill>
            <a:schemeClr val="accent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直角三角形 7"/>
          <p:cNvSpPr/>
          <p:nvPr/>
        </p:nvSpPr>
        <p:spPr>
          <a:xfrm>
            <a:off x="0" y="701040"/>
            <a:ext cx="1513840" cy="1513840"/>
          </a:xfrm>
          <a:prstGeom prst="rtTriangle">
            <a:avLst/>
          </a:prstGeom>
          <a:solidFill>
            <a:schemeClr val="accent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直角三角形 8"/>
          <p:cNvSpPr/>
          <p:nvPr/>
        </p:nvSpPr>
        <p:spPr>
          <a:xfrm rot="10800000">
            <a:off x="10678159" y="0"/>
            <a:ext cx="1513840" cy="1513840"/>
          </a:xfrm>
          <a:prstGeom prst="rtTriangle">
            <a:avLst/>
          </a:prstGeom>
          <a:solidFill>
            <a:schemeClr val="accent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4879339" y="995680"/>
            <a:ext cx="2433320" cy="2433320"/>
            <a:chOff x="4879339" y="995680"/>
            <a:chExt cx="2433320" cy="2433320"/>
          </a:xfrm>
        </p:grpSpPr>
        <p:sp>
          <p:nvSpPr>
            <p:cNvPr id="10" name="菱形 9"/>
            <p:cNvSpPr/>
            <p:nvPr/>
          </p:nvSpPr>
          <p:spPr>
            <a:xfrm>
              <a:off x="4879339" y="995680"/>
              <a:ext cx="2433320" cy="2433320"/>
            </a:xfrm>
            <a:prstGeom prst="diamond">
              <a:avLst/>
            </a:prstGeom>
            <a:solidFill>
              <a:schemeClr val="accent3"/>
            </a:solidFill>
            <a:ln>
              <a:noFill/>
            </a:ln>
            <a:effectLst>
              <a:outerShdw blurRad="50800" dist="38100" dir="16200000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菱形 10"/>
            <p:cNvSpPr/>
            <p:nvPr/>
          </p:nvSpPr>
          <p:spPr>
            <a:xfrm>
              <a:off x="4991100" y="1097280"/>
              <a:ext cx="2230119" cy="2230119"/>
            </a:xfrm>
            <a:prstGeom prst="diamond">
              <a:avLst/>
            </a:prstGeom>
            <a:solidFill>
              <a:schemeClr val="accent3"/>
            </a:solidFill>
            <a:ln>
              <a:solidFill>
                <a:schemeClr val="bg1">
                  <a:lumMod val="95000"/>
                </a:schemeClr>
              </a:solidFill>
            </a:ln>
            <a:effectLst>
              <a:outerShdw blurRad="50800" dist="38100" dir="16200000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8800" spc="300" dirty="0">
                  <a:latin typeface="Agency FB" panose="020B0503020202020204" pitchFamily="34" charset="0"/>
                  <a:cs typeface="+mn-ea"/>
                  <a:sym typeface="+mn-lt"/>
                </a:rPr>
                <a:t>01</a:t>
              </a:r>
              <a:endParaRPr lang="zh-CN" altLang="en-US" sz="8800" spc="300" dirty="0">
                <a:latin typeface="Agency FB" panose="020B0503020202020204" pitchFamily="34" charset="0"/>
                <a:cs typeface="+mn-ea"/>
                <a:sym typeface="+mn-lt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118100" y="3700379"/>
            <a:ext cx="5976117" cy="1900577"/>
            <a:chOff x="344420" y="2988555"/>
            <a:chExt cx="5976117" cy="1900577"/>
          </a:xfrm>
        </p:grpSpPr>
        <p:sp>
          <p:nvSpPr>
            <p:cNvPr id="14" name="文本框 13"/>
            <p:cNvSpPr txBox="1"/>
            <p:nvPr/>
          </p:nvSpPr>
          <p:spPr>
            <a:xfrm>
              <a:off x="1118869" y="2988555"/>
              <a:ext cx="4406900" cy="8156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700" spc="600" dirty="0">
                  <a:latin typeface="方正细谭黑简体" panose="02000000000000000000" pitchFamily="2" charset="-122"/>
                  <a:ea typeface="方正细谭黑简体" panose="02000000000000000000" pitchFamily="2" charset="-122"/>
                  <a:cs typeface="+mn-ea"/>
                  <a:sym typeface="+mn-lt"/>
                </a:rPr>
                <a:t>工作回顾</a:t>
              </a:r>
            </a:p>
          </p:txBody>
        </p:sp>
        <p:sp>
          <p:nvSpPr>
            <p:cNvPr id="15" name="MH_Title"/>
            <p:cNvSpPr txBox="1">
              <a:spLocks noChangeArrowheads="1"/>
            </p:cNvSpPr>
            <p:nvPr>
              <p:custDataLst>
                <p:tags r:id="rId1"/>
              </p:custDataLst>
            </p:nvPr>
          </p:nvSpPr>
          <p:spPr bwMode="auto">
            <a:xfrm>
              <a:off x="344420" y="3980721"/>
              <a:ext cx="5976117" cy="9084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 anchorCtr="0">
              <a:normAutofit/>
            </a:bodyPr>
            <a:lstStyle>
              <a:defPPr>
                <a:defRPr lang="zh-CN"/>
              </a:defPPr>
              <a:lvl1pPr>
                <a:defRPr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>
                  <a:latin typeface="Arial Narrow" panose="020B0606020202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latin typeface="Arial Narrow" panose="020B0606020202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latin typeface="Arial Narrow" panose="020B0606020202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latin typeface="Arial Narrow" panose="020B0606020202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 Narrow" panose="020B0606020202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 Narrow" panose="020B0606020202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 Narrow" panose="020B0606020202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 Narrow" panose="020B0606020202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1600" dirty="0">
                  <a:latin typeface="+mn-lt"/>
                  <a:ea typeface="+mn-ea"/>
                  <a:cs typeface="+mn-ea"/>
                  <a:sym typeface="+mn-lt"/>
                </a:rPr>
                <a:t>点击此处更换文本，点击此处更换文本 ，点击此处更换文本，点击此处更换文本点击此处更换文本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861834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2000">
        <p14:gallery dir="l"/>
      </p:transition>
    </mc:Choice>
    <mc:Fallback>
      <p:transition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泪滴形 1"/>
          <p:cNvSpPr/>
          <p:nvPr/>
        </p:nvSpPr>
        <p:spPr>
          <a:xfrm>
            <a:off x="426720" y="477520"/>
            <a:ext cx="304800" cy="30480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75360" y="368310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600" dirty="0">
                <a:cs typeface="+mn-ea"/>
                <a:sym typeface="+mn-lt"/>
              </a:rPr>
              <a:t>工作回顾</a:t>
            </a:r>
          </a:p>
        </p:txBody>
      </p:sp>
      <p:grpSp>
        <p:nvGrpSpPr>
          <p:cNvPr id="4" name="1114e37a-5bb1-4ba8-a584-14807f7ff281">
            <a:extLst>
              <a:ext uri="{FF2B5EF4-FFF2-40B4-BE49-F238E27FC236}">
                <a16:creationId xmlns="" xmlns:a16="http://schemas.microsoft.com/office/drawing/2014/main" id="{94CAAFE7-2E18-4936-825C-396F3D802F9F}"/>
              </a:ext>
            </a:extLst>
          </p:cNvPr>
          <p:cNvGrpSpPr>
            <a:grpSpLocks noChangeAspect="1"/>
          </p:cNvGrpSpPr>
          <p:nvPr/>
        </p:nvGrpSpPr>
        <p:grpSpPr>
          <a:xfrm>
            <a:off x="1240413" y="1962955"/>
            <a:ext cx="9722049" cy="4144735"/>
            <a:chOff x="1407562" y="1736812"/>
            <a:chExt cx="9722049" cy="4144735"/>
          </a:xfrm>
        </p:grpSpPr>
        <p:grpSp>
          <p:nvGrpSpPr>
            <p:cNvPr id="5" name="Group 56">
              <a:extLst>
                <a:ext uri="{FF2B5EF4-FFF2-40B4-BE49-F238E27FC236}">
                  <a16:creationId xmlns="" xmlns:a16="http://schemas.microsoft.com/office/drawing/2014/main" id="{10697A19-B938-4EEA-9B8A-17F2D9EE2F33}"/>
                </a:ext>
              </a:extLst>
            </p:cNvPr>
            <p:cNvGrpSpPr/>
            <p:nvPr/>
          </p:nvGrpSpPr>
          <p:grpSpPr>
            <a:xfrm>
              <a:off x="1950362" y="2496559"/>
              <a:ext cx="2058690" cy="2232779"/>
              <a:chOff x="754912" y="1849233"/>
              <a:chExt cx="1784633" cy="1935547"/>
            </a:xfrm>
          </p:grpSpPr>
          <p:sp>
            <p:nvSpPr>
              <p:cNvPr id="49" name="ïšḻïďê-Block Arc 63">
                <a:extLst>
                  <a:ext uri="{FF2B5EF4-FFF2-40B4-BE49-F238E27FC236}">
                    <a16:creationId xmlns="" xmlns:a16="http://schemas.microsoft.com/office/drawing/2014/main" id="{071D0C72-8165-43EA-8C82-119A8BC2B240}"/>
                  </a:ext>
                </a:extLst>
              </p:cNvPr>
              <p:cNvSpPr/>
              <p:nvPr/>
            </p:nvSpPr>
            <p:spPr bwMode="auto">
              <a:xfrm flipH="1">
                <a:off x="754912" y="2000147"/>
                <a:ext cx="1784633" cy="1784633"/>
              </a:xfrm>
              <a:prstGeom prst="blockArc">
                <a:avLst>
                  <a:gd name="adj1" fmla="val 9060483"/>
                  <a:gd name="adj2" fmla="val 1762741"/>
                  <a:gd name="adj3" fmla="val 4009"/>
                </a:avLst>
              </a:prstGeom>
              <a:solidFill>
                <a:schemeClr val="accent1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ïšḻïďê-Isosceles Triangle 64">
                <a:extLst>
                  <a:ext uri="{FF2B5EF4-FFF2-40B4-BE49-F238E27FC236}">
                    <a16:creationId xmlns="" xmlns:a16="http://schemas.microsoft.com/office/drawing/2014/main" id="{4E19C625-D3B7-4ABC-98FC-955C506F2C62}"/>
                  </a:ext>
                </a:extLst>
              </p:cNvPr>
              <p:cNvSpPr/>
              <p:nvPr/>
            </p:nvSpPr>
            <p:spPr bwMode="auto">
              <a:xfrm rot="5400000">
                <a:off x="1449320" y="1871665"/>
                <a:ext cx="395818" cy="350953"/>
              </a:xfrm>
              <a:prstGeom prst="triangle">
                <a:avLst/>
              </a:prstGeom>
              <a:solidFill>
                <a:schemeClr val="accent1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6" name="ïšḻïďê-Oval 65">
              <a:extLst>
                <a:ext uri="{FF2B5EF4-FFF2-40B4-BE49-F238E27FC236}">
                  <a16:creationId xmlns="" xmlns:a16="http://schemas.microsoft.com/office/drawing/2014/main" id="{AD378CE4-4037-4F70-B519-4E85439023DF}"/>
                </a:ext>
              </a:extLst>
            </p:cNvPr>
            <p:cNvSpPr/>
            <p:nvPr/>
          </p:nvSpPr>
          <p:spPr bwMode="auto">
            <a:xfrm>
              <a:off x="1873447" y="3960832"/>
              <a:ext cx="508836" cy="508837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1200" b="1">
                  <a:solidFill>
                    <a:schemeClr val="bg1"/>
                  </a:solidFill>
                  <a:cs typeface="+mn-ea"/>
                  <a:sym typeface="+mn-lt"/>
                </a:rPr>
                <a:t>1</a:t>
              </a:r>
            </a:p>
          </p:txBody>
        </p:sp>
        <p:grpSp>
          <p:nvGrpSpPr>
            <p:cNvPr id="7" name="Group 67">
              <a:extLst>
                <a:ext uri="{FF2B5EF4-FFF2-40B4-BE49-F238E27FC236}">
                  <a16:creationId xmlns="" xmlns:a16="http://schemas.microsoft.com/office/drawing/2014/main" id="{08A557B0-70F9-4CF9-8B2A-125C83C35BA0}"/>
                </a:ext>
              </a:extLst>
            </p:cNvPr>
            <p:cNvGrpSpPr/>
            <p:nvPr/>
          </p:nvGrpSpPr>
          <p:grpSpPr>
            <a:xfrm>
              <a:off x="3604206" y="2496561"/>
              <a:ext cx="2058690" cy="2232779"/>
              <a:chOff x="2188591" y="1849234"/>
              <a:chExt cx="1784633" cy="1935547"/>
            </a:xfrm>
            <a:solidFill>
              <a:schemeClr val="accent2"/>
            </a:solidFill>
          </p:grpSpPr>
          <p:sp>
            <p:nvSpPr>
              <p:cNvPr id="47" name="ïšḻïďê-Block Arc 68">
                <a:extLst>
                  <a:ext uri="{FF2B5EF4-FFF2-40B4-BE49-F238E27FC236}">
                    <a16:creationId xmlns="" xmlns:a16="http://schemas.microsoft.com/office/drawing/2014/main" id="{7796C1CF-61E1-492C-9B8F-15C44A9261E3}"/>
                  </a:ext>
                </a:extLst>
              </p:cNvPr>
              <p:cNvSpPr/>
              <p:nvPr/>
            </p:nvSpPr>
            <p:spPr bwMode="auto">
              <a:xfrm flipH="1">
                <a:off x="2188591" y="2000148"/>
                <a:ext cx="1784633" cy="1784633"/>
              </a:xfrm>
              <a:prstGeom prst="blockArc">
                <a:avLst>
                  <a:gd name="adj1" fmla="val 9060483"/>
                  <a:gd name="adj2" fmla="val 1762741"/>
                  <a:gd name="adj3" fmla="val 4009"/>
                </a:avLst>
              </a:prstGeom>
              <a:grpFill/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8" name="ïšḻïďê-Isosceles Triangle 69">
                <a:extLst>
                  <a:ext uri="{FF2B5EF4-FFF2-40B4-BE49-F238E27FC236}">
                    <a16:creationId xmlns="" xmlns:a16="http://schemas.microsoft.com/office/drawing/2014/main" id="{EEC6C8CB-0910-40A1-9644-D01FB1A820D9}"/>
                  </a:ext>
                </a:extLst>
              </p:cNvPr>
              <p:cNvSpPr/>
              <p:nvPr/>
            </p:nvSpPr>
            <p:spPr bwMode="auto">
              <a:xfrm rot="5400000">
                <a:off x="2882999" y="1871666"/>
                <a:ext cx="395818" cy="350953"/>
              </a:xfrm>
              <a:prstGeom prst="triangle">
                <a:avLst/>
              </a:prstGeom>
              <a:grpFill/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Group 70">
              <a:extLst>
                <a:ext uri="{FF2B5EF4-FFF2-40B4-BE49-F238E27FC236}">
                  <a16:creationId xmlns="" xmlns:a16="http://schemas.microsoft.com/office/drawing/2014/main" id="{B5EDD20F-A4A6-49D0-AD7E-B05059BE7819}"/>
                </a:ext>
              </a:extLst>
            </p:cNvPr>
            <p:cNvGrpSpPr/>
            <p:nvPr/>
          </p:nvGrpSpPr>
          <p:grpSpPr>
            <a:xfrm>
              <a:off x="5258048" y="2496561"/>
              <a:ext cx="2058690" cy="2232779"/>
              <a:chOff x="3622270" y="1849234"/>
              <a:chExt cx="1784633" cy="1935547"/>
            </a:xfrm>
            <a:solidFill>
              <a:schemeClr val="accent3"/>
            </a:solidFill>
          </p:grpSpPr>
          <p:sp>
            <p:nvSpPr>
              <p:cNvPr id="45" name="ïšḻïďê-Block Arc 71">
                <a:extLst>
                  <a:ext uri="{FF2B5EF4-FFF2-40B4-BE49-F238E27FC236}">
                    <a16:creationId xmlns="" xmlns:a16="http://schemas.microsoft.com/office/drawing/2014/main" id="{6B859564-08FD-44F1-999F-0832CDD7355F}"/>
                  </a:ext>
                </a:extLst>
              </p:cNvPr>
              <p:cNvSpPr/>
              <p:nvPr/>
            </p:nvSpPr>
            <p:spPr bwMode="auto">
              <a:xfrm flipH="1">
                <a:off x="3622270" y="2000148"/>
                <a:ext cx="1784633" cy="1784633"/>
              </a:xfrm>
              <a:prstGeom prst="blockArc">
                <a:avLst>
                  <a:gd name="adj1" fmla="val 9060483"/>
                  <a:gd name="adj2" fmla="val 1762741"/>
                  <a:gd name="adj3" fmla="val 4009"/>
                </a:avLst>
              </a:prstGeom>
              <a:grpFill/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ïšḻïďê-Isosceles Triangle 72">
                <a:extLst>
                  <a:ext uri="{FF2B5EF4-FFF2-40B4-BE49-F238E27FC236}">
                    <a16:creationId xmlns="" xmlns:a16="http://schemas.microsoft.com/office/drawing/2014/main" id="{89AEB2DC-3CA3-4DB5-BABB-01FE06E5303C}"/>
                  </a:ext>
                </a:extLst>
              </p:cNvPr>
              <p:cNvSpPr/>
              <p:nvPr/>
            </p:nvSpPr>
            <p:spPr bwMode="auto">
              <a:xfrm rot="5400000">
                <a:off x="4316677" y="1871666"/>
                <a:ext cx="395818" cy="350953"/>
              </a:xfrm>
              <a:prstGeom prst="triangle">
                <a:avLst/>
              </a:prstGeom>
              <a:grpFill/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Group 73">
              <a:extLst>
                <a:ext uri="{FF2B5EF4-FFF2-40B4-BE49-F238E27FC236}">
                  <a16:creationId xmlns="" xmlns:a16="http://schemas.microsoft.com/office/drawing/2014/main" id="{935591D8-888B-429E-B3DD-BF06EA8F35A2}"/>
                </a:ext>
              </a:extLst>
            </p:cNvPr>
            <p:cNvGrpSpPr/>
            <p:nvPr/>
          </p:nvGrpSpPr>
          <p:grpSpPr>
            <a:xfrm>
              <a:off x="6911890" y="2496561"/>
              <a:ext cx="2058690" cy="2232779"/>
              <a:chOff x="5055949" y="1849234"/>
              <a:chExt cx="1784633" cy="1935547"/>
            </a:xfrm>
            <a:solidFill>
              <a:schemeClr val="accent4"/>
            </a:solidFill>
          </p:grpSpPr>
          <p:sp>
            <p:nvSpPr>
              <p:cNvPr id="43" name="ïšḻïďê-Block Arc 74">
                <a:extLst>
                  <a:ext uri="{FF2B5EF4-FFF2-40B4-BE49-F238E27FC236}">
                    <a16:creationId xmlns="" xmlns:a16="http://schemas.microsoft.com/office/drawing/2014/main" id="{A593A177-C1BE-4B25-A1FF-E320CD150D76}"/>
                  </a:ext>
                </a:extLst>
              </p:cNvPr>
              <p:cNvSpPr/>
              <p:nvPr/>
            </p:nvSpPr>
            <p:spPr bwMode="auto">
              <a:xfrm flipH="1">
                <a:off x="5055949" y="2000148"/>
                <a:ext cx="1784633" cy="1784633"/>
              </a:xfrm>
              <a:prstGeom prst="blockArc">
                <a:avLst>
                  <a:gd name="adj1" fmla="val 9060483"/>
                  <a:gd name="adj2" fmla="val 1762741"/>
                  <a:gd name="adj3" fmla="val 4009"/>
                </a:avLst>
              </a:prstGeom>
              <a:grpFill/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ïšḻïďê-Isosceles Triangle 75">
                <a:extLst>
                  <a:ext uri="{FF2B5EF4-FFF2-40B4-BE49-F238E27FC236}">
                    <a16:creationId xmlns="" xmlns:a16="http://schemas.microsoft.com/office/drawing/2014/main" id="{A78ED887-EAC2-4430-A9AE-9BE0885E5C49}"/>
                  </a:ext>
                </a:extLst>
              </p:cNvPr>
              <p:cNvSpPr/>
              <p:nvPr/>
            </p:nvSpPr>
            <p:spPr bwMode="auto">
              <a:xfrm rot="5400000">
                <a:off x="5750357" y="1871666"/>
                <a:ext cx="395818" cy="350953"/>
              </a:xfrm>
              <a:prstGeom prst="triangle">
                <a:avLst/>
              </a:prstGeom>
              <a:grpFill/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Group 76">
              <a:extLst>
                <a:ext uri="{FF2B5EF4-FFF2-40B4-BE49-F238E27FC236}">
                  <a16:creationId xmlns="" xmlns:a16="http://schemas.microsoft.com/office/drawing/2014/main" id="{B6CDE6DE-42E3-4DFF-81D1-99D1EA01DC05}"/>
                </a:ext>
              </a:extLst>
            </p:cNvPr>
            <p:cNvGrpSpPr/>
            <p:nvPr/>
          </p:nvGrpSpPr>
          <p:grpSpPr>
            <a:xfrm>
              <a:off x="8565728" y="2496562"/>
              <a:ext cx="2563883" cy="2232779"/>
              <a:chOff x="6489627" y="1849235"/>
              <a:chExt cx="2222573" cy="1935547"/>
            </a:xfrm>
            <a:solidFill>
              <a:schemeClr val="accent5"/>
            </a:solidFill>
          </p:grpSpPr>
          <p:sp>
            <p:nvSpPr>
              <p:cNvPr id="40" name="ïšḻïďê-Block Arc 77">
                <a:extLst>
                  <a:ext uri="{FF2B5EF4-FFF2-40B4-BE49-F238E27FC236}">
                    <a16:creationId xmlns="" xmlns:a16="http://schemas.microsoft.com/office/drawing/2014/main" id="{6FDA6577-79FF-4A56-88B0-EB2F7D98ACF1}"/>
                  </a:ext>
                </a:extLst>
              </p:cNvPr>
              <p:cNvSpPr/>
              <p:nvPr/>
            </p:nvSpPr>
            <p:spPr bwMode="auto">
              <a:xfrm flipH="1">
                <a:off x="6489627" y="2000149"/>
                <a:ext cx="1784633" cy="1784633"/>
              </a:xfrm>
              <a:prstGeom prst="blockArc">
                <a:avLst>
                  <a:gd name="adj1" fmla="val 10960587"/>
                  <a:gd name="adj2" fmla="val 1762741"/>
                  <a:gd name="adj3" fmla="val 4009"/>
                </a:avLst>
              </a:prstGeom>
              <a:grpFill/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ïšḻïďê-Isosceles Triangle 78">
                <a:extLst>
                  <a:ext uri="{FF2B5EF4-FFF2-40B4-BE49-F238E27FC236}">
                    <a16:creationId xmlns="" xmlns:a16="http://schemas.microsoft.com/office/drawing/2014/main" id="{D575DA6B-B829-4C83-BFE0-C4774CF2879F}"/>
                  </a:ext>
                </a:extLst>
              </p:cNvPr>
              <p:cNvSpPr/>
              <p:nvPr/>
            </p:nvSpPr>
            <p:spPr bwMode="auto">
              <a:xfrm rot="5400000">
                <a:off x="7184035" y="1871667"/>
                <a:ext cx="395818" cy="350953"/>
              </a:xfrm>
              <a:prstGeom prst="triangle">
                <a:avLst/>
              </a:prstGeom>
              <a:grpFill/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ïšḻïďê-Arrow: Right 79">
                <a:extLst>
                  <a:ext uri="{FF2B5EF4-FFF2-40B4-BE49-F238E27FC236}">
                    <a16:creationId xmlns="" xmlns:a16="http://schemas.microsoft.com/office/drawing/2014/main" id="{255C31DE-2F3E-4372-B1F9-72763421E92F}"/>
                  </a:ext>
                </a:extLst>
              </p:cNvPr>
              <p:cNvSpPr/>
              <p:nvPr/>
            </p:nvSpPr>
            <p:spPr bwMode="auto">
              <a:xfrm>
                <a:off x="8197850" y="2731341"/>
                <a:ext cx="514350" cy="253159"/>
              </a:xfrm>
              <a:prstGeom prst="rightArrow">
                <a:avLst>
                  <a:gd name="adj1" fmla="val 22275"/>
                  <a:gd name="adj2" fmla="val 69684"/>
                </a:avLst>
              </a:prstGeom>
              <a:grpFill/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1" name="ïšḻïďê-Oval 80">
              <a:extLst>
                <a:ext uri="{FF2B5EF4-FFF2-40B4-BE49-F238E27FC236}">
                  <a16:creationId xmlns="" xmlns:a16="http://schemas.microsoft.com/office/drawing/2014/main" id="{C3A0A354-A7A6-4F30-A7FD-EAEE1C94C20E}"/>
                </a:ext>
              </a:extLst>
            </p:cNvPr>
            <p:cNvSpPr/>
            <p:nvPr/>
          </p:nvSpPr>
          <p:spPr bwMode="auto">
            <a:xfrm>
              <a:off x="3537855" y="3960832"/>
              <a:ext cx="508836" cy="508837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1200" b="1">
                  <a:solidFill>
                    <a:schemeClr val="bg1"/>
                  </a:solidFill>
                  <a:cs typeface="+mn-ea"/>
                  <a:sym typeface="+mn-lt"/>
                </a:rPr>
                <a:t>2</a:t>
              </a:r>
            </a:p>
          </p:txBody>
        </p:sp>
        <p:sp>
          <p:nvSpPr>
            <p:cNvPr id="12" name="ïšḻïďê-Oval 82">
              <a:extLst>
                <a:ext uri="{FF2B5EF4-FFF2-40B4-BE49-F238E27FC236}">
                  <a16:creationId xmlns="" xmlns:a16="http://schemas.microsoft.com/office/drawing/2014/main" id="{11FFC723-D681-4B29-A807-E7F510B0D6E0}"/>
                </a:ext>
              </a:extLst>
            </p:cNvPr>
            <p:cNvSpPr/>
            <p:nvPr/>
          </p:nvSpPr>
          <p:spPr bwMode="auto">
            <a:xfrm>
              <a:off x="5202260" y="3960832"/>
              <a:ext cx="508836" cy="508837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1200" b="1">
                  <a:solidFill>
                    <a:schemeClr val="bg1"/>
                  </a:solidFill>
                  <a:cs typeface="+mn-ea"/>
                  <a:sym typeface="+mn-lt"/>
                </a:rPr>
                <a:t>3</a:t>
              </a:r>
            </a:p>
          </p:txBody>
        </p:sp>
        <p:sp>
          <p:nvSpPr>
            <p:cNvPr id="13" name="ïšḻïďê-Oval 84">
              <a:extLst>
                <a:ext uri="{FF2B5EF4-FFF2-40B4-BE49-F238E27FC236}">
                  <a16:creationId xmlns="" xmlns:a16="http://schemas.microsoft.com/office/drawing/2014/main" id="{E6532F60-C0D6-4E69-A681-6BFA5D1652A2}"/>
                </a:ext>
              </a:extLst>
            </p:cNvPr>
            <p:cNvSpPr/>
            <p:nvPr/>
          </p:nvSpPr>
          <p:spPr bwMode="auto">
            <a:xfrm>
              <a:off x="6866667" y="3960832"/>
              <a:ext cx="508836" cy="508837"/>
            </a:xfrm>
            <a:prstGeom prst="ellipse">
              <a:avLst/>
            </a:prstGeom>
            <a:solidFill>
              <a:schemeClr val="accent4"/>
            </a:solidFill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1200" b="1">
                  <a:solidFill>
                    <a:schemeClr val="bg1"/>
                  </a:solidFill>
                  <a:cs typeface="+mn-ea"/>
                  <a:sym typeface="+mn-lt"/>
                </a:rPr>
                <a:t>4</a:t>
              </a:r>
            </a:p>
          </p:txBody>
        </p:sp>
        <p:sp>
          <p:nvSpPr>
            <p:cNvPr id="14" name="ïšḻïďê-Oval 86">
              <a:extLst>
                <a:ext uri="{FF2B5EF4-FFF2-40B4-BE49-F238E27FC236}">
                  <a16:creationId xmlns="" xmlns:a16="http://schemas.microsoft.com/office/drawing/2014/main" id="{D805583D-BF19-47F7-8233-13D8B0AA3A76}"/>
                </a:ext>
              </a:extLst>
            </p:cNvPr>
            <p:cNvSpPr/>
            <p:nvPr/>
          </p:nvSpPr>
          <p:spPr bwMode="auto">
            <a:xfrm>
              <a:off x="8531072" y="3960832"/>
              <a:ext cx="508836" cy="508837"/>
            </a:xfrm>
            <a:prstGeom prst="ellipse">
              <a:avLst/>
            </a:prstGeom>
            <a:solidFill>
              <a:schemeClr val="accent5"/>
            </a:solidFill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1200" b="1">
                  <a:solidFill>
                    <a:schemeClr val="bg1"/>
                  </a:solidFill>
                  <a:cs typeface="+mn-ea"/>
                  <a:sym typeface="+mn-lt"/>
                </a:rPr>
                <a:t>5</a:t>
              </a:r>
            </a:p>
          </p:txBody>
        </p:sp>
        <p:cxnSp>
          <p:nvCxnSpPr>
            <p:cNvPr id="15" name="ïšḻïďê-Straight Connector 88">
              <a:extLst>
                <a:ext uri="{FF2B5EF4-FFF2-40B4-BE49-F238E27FC236}">
                  <a16:creationId xmlns="" xmlns:a16="http://schemas.microsoft.com/office/drawing/2014/main" id="{638C59AF-0B88-4C7B-9DE2-733E21146E26}"/>
                </a:ext>
              </a:extLst>
            </p:cNvPr>
            <p:cNvCxnSpPr/>
            <p:nvPr/>
          </p:nvCxnSpPr>
          <p:spPr>
            <a:xfrm flipV="1">
              <a:off x="2127865" y="1736812"/>
              <a:ext cx="0" cy="2224021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ïšḻïďê-Arrow: Pentagon 89">
              <a:extLst>
                <a:ext uri="{FF2B5EF4-FFF2-40B4-BE49-F238E27FC236}">
                  <a16:creationId xmlns="" xmlns:a16="http://schemas.microsoft.com/office/drawing/2014/main" id="{82DC955A-2CA3-491D-AD8D-95C3E78A6696}"/>
                </a:ext>
              </a:extLst>
            </p:cNvPr>
            <p:cNvSpPr/>
            <p:nvPr/>
          </p:nvSpPr>
          <p:spPr bwMode="auto">
            <a:xfrm>
              <a:off x="2127865" y="1736812"/>
              <a:ext cx="1582230" cy="483459"/>
            </a:xfrm>
            <a:prstGeom prst="homePlate">
              <a:avLst/>
            </a:prstGeom>
            <a:solidFill>
              <a:schemeClr val="accent1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cxnSp>
          <p:nvCxnSpPr>
            <p:cNvPr id="17" name="ïšḻïďê-Straight Connector 90">
              <a:extLst>
                <a:ext uri="{FF2B5EF4-FFF2-40B4-BE49-F238E27FC236}">
                  <a16:creationId xmlns="" xmlns:a16="http://schemas.microsoft.com/office/drawing/2014/main" id="{F1CC557D-CFF5-4850-AAA6-941C02DC3903}"/>
                </a:ext>
              </a:extLst>
            </p:cNvPr>
            <p:cNvCxnSpPr/>
            <p:nvPr/>
          </p:nvCxnSpPr>
          <p:spPr>
            <a:xfrm flipV="1">
              <a:off x="8785488" y="1736812"/>
              <a:ext cx="0" cy="2224021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ïšḻïďê-Arrow: Pentagon 91">
              <a:extLst>
                <a:ext uri="{FF2B5EF4-FFF2-40B4-BE49-F238E27FC236}">
                  <a16:creationId xmlns="" xmlns:a16="http://schemas.microsoft.com/office/drawing/2014/main" id="{E79E87B5-FCE5-4DEE-A2F1-8CDA2F87C16A}"/>
                </a:ext>
              </a:extLst>
            </p:cNvPr>
            <p:cNvSpPr/>
            <p:nvPr/>
          </p:nvSpPr>
          <p:spPr bwMode="auto">
            <a:xfrm>
              <a:off x="8785487" y="1736812"/>
              <a:ext cx="1582230" cy="483459"/>
            </a:xfrm>
            <a:prstGeom prst="homePlate">
              <a:avLst/>
            </a:prstGeom>
            <a:solidFill>
              <a:schemeClr val="accent5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r>
                <a:rPr lang="zh-CN" altLang="en-US" sz="14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cxnSp>
          <p:nvCxnSpPr>
            <p:cNvPr id="19" name="ïšḻïďê-Straight Connector 92">
              <a:extLst>
                <a:ext uri="{FF2B5EF4-FFF2-40B4-BE49-F238E27FC236}">
                  <a16:creationId xmlns="" xmlns:a16="http://schemas.microsoft.com/office/drawing/2014/main" id="{00001050-51B5-4E64-9D78-29D6829FDBB7}"/>
                </a:ext>
              </a:extLst>
            </p:cNvPr>
            <p:cNvCxnSpPr/>
            <p:nvPr/>
          </p:nvCxnSpPr>
          <p:spPr>
            <a:xfrm flipV="1">
              <a:off x="7121081" y="1736812"/>
              <a:ext cx="0" cy="2224021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ïšḻïďê-Arrow: Pentagon 93">
              <a:extLst>
                <a:ext uri="{FF2B5EF4-FFF2-40B4-BE49-F238E27FC236}">
                  <a16:creationId xmlns="" xmlns:a16="http://schemas.microsoft.com/office/drawing/2014/main" id="{CCA17189-78CC-4ADF-8896-F13C0D2F9E5B}"/>
                </a:ext>
              </a:extLst>
            </p:cNvPr>
            <p:cNvSpPr/>
            <p:nvPr/>
          </p:nvSpPr>
          <p:spPr bwMode="auto">
            <a:xfrm>
              <a:off x="7121081" y="1736812"/>
              <a:ext cx="1582230" cy="483459"/>
            </a:xfrm>
            <a:prstGeom prst="homePlate">
              <a:avLst/>
            </a:prstGeom>
            <a:solidFill>
              <a:schemeClr val="accent4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r>
                <a:rPr lang="zh-CN" altLang="en-US" sz="14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cxnSp>
          <p:nvCxnSpPr>
            <p:cNvPr id="21" name="ïšḻïďê-Straight Connector 94">
              <a:extLst>
                <a:ext uri="{FF2B5EF4-FFF2-40B4-BE49-F238E27FC236}">
                  <a16:creationId xmlns="" xmlns:a16="http://schemas.microsoft.com/office/drawing/2014/main" id="{04ECC3BA-64A8-4BBD-BD12-FB7B7794B260}"/>
                </a:ext>
              </a:extLst>
            </p:cNvPr>
            <p:cNvCxnSpPr/>
            <p:nvPr/>
          </p:nvCxnSpPr>
          <p:spPr>
            <a:xfrm flipV="1">
              <a:off x="5456675" y="1736812"/>
              <a:ext cx="0" cy="2224021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ïšḻïďê-Arrow: Pentagon 95">
              <a:extLst>
                <a:ext uri="{FF2B5EF4-FFF2-40B4-BE49-F238E27FC236}">
                  <a16:creationId xmlns="" xmlns:a16="http://schemas.microsoft.com/office/drawing/2014/main" id="{869FCCE3-8E6F-4FEC-874F-9E000DFEE3AB}"/>
                </a:ext>
              </a:extLst>
            </p:cNvPr>
            <p:cNvSpPr/>
            <p:nvPr/>
          </p:nvSpPr>
          <p:spPr bwMode="auto">
            <a:xfrm>
              <a:off x="5456675" y="1736812"/>
              <a:ext cx="1582230" cy="483459"/>
            </a:xfrm>
            <a:prstGeom prst="homePlate">
              <a:avLst/>
            </a:prstGeom>
            <a:solidFill>
              <a:schemeClr val="accent3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r>
                <a:rPr lang="zh-CN" altLang="en-US" sz="14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cxnSp>
          <p:nvCxnSpPr>
            <p:cNvPr id="23" name="ïšḻïďê-Straight Connector 96">
              <a:extLst>
                <a:ext uri="{FF2B5EF4-FFF2-40B4-BE49-F238E27FC236}">
                  <a16:creationId xmlns="" xmlns:a16="http://schemas.microsoft.com/office/drawing/2014/main" id="{B3853EA9-1B8B-4974-9586-004D4E6A5CCD}"/>
                </a:ext>
              </a:extLst>
            </p:cNvPr>
            <p:cNvCxnSpPr/>
            <p:nvPr/>
          </p:nvCxnSpPr>
          <p:spPr>
            <a:xfrm flipV="1">
              <a:off x="3792271" y="1736812"/>
              <a:ext cx="0" cy="2224021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ïšḻïďê-Arrow: Pentagon 97">
              <a:extLst>
                <a:ext uri="{FF2B5EF4-FFF2-40B4-BE49-F238E27FC236}">
                  <a16:creationId xmlns="" xmlns:a16="http://schemas.microsoft.com/office/drawing/2014/main" id="{29DDD9E3-364F-431A-957E-42792B1DD8B5}"/>
                </a:ext>
              </a:extLst>
            </p:cNvPr>
            <p:cNvSpPr/>
            <p:nvPr/>
          </p:nvSpPr>
          <p:spPr bwMode="auto">
            <a:xfrm>
              <a:off x="3792271" y="1736812"/>
              <a:ext cx="1582230" cy="483459"/>
            </a:xfrm>
            <a:prstGeom prst="homePlate">
              <a:avLst/>
            </a:pr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r>
                <a:rPr lang="zh-CN" altLang="en-US" sz="14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grpSp>
          <p:nvGrpSpPr>
            <p:cNvPr id="25" name="Group 3">
              <a:extLst>
                <a:ext uri="{FF2B5EF4-FFF2-40B4-BE49-F238E27FC236}">
                  <a16:creationId xmlns="" xmlns:a16="http://schemas.microsoft.com/office/drawing/2014/main" id="{BE1D9E8B-3A1C-4149-9AE8-A344FCA10B18}"/>
                </a:ext>
              </a:extLst>
            </p:cNvPr>
            <p:cNvGrpSpPr/>
            <p:nvPr/>
          </p:nvGrpSpPr>
          <p:grpSpPr>
            <a:xfrm>
              <a:off x="4736372" y="4626983"/>
              <a:ext cx="1440606" cy="1254564"/>
              <a:chOff x="4658631" y="4886652"/>
              <a:chExt cx="1440606" cy="1254564"/>
            </a:xfrm>
          </p:grpSpPr>
          <p:sp>
            <p:nvSpPr>
              <p:cNvPr id="38" name="ïšḻïďê-TextBox 48">
                <a:extLst>
                  <a:ext uri="{FF2B5EF4-FFF2-40B4-BE49-F238E27FC236}">
                    <a16:creationId xmlns="" xmlns:a16="http://schemas.microsoft.com/office/drawing/2014/main" id="{AF4282F4-7E7B-4A16-B01F-FAB9402184D6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4658631" y="4886652"/>
                <a:ext cx="1440606" cy="424414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ctr" anchorCtr="1">
                <a:normAutofit/>
              </a:bodyPr>
              <a:lstStyle/>
              <a:p>
                <a:pPr latinLnBrk="0"/>
                <a:r>
                  <a:rPr lang="zh-CN" altLang="en-US" sz="2000" dirty="0">
                    <a:solidFill>
                      <a:schemeClr val="accent3"/>
                    </a:solidFill>
                    <a:effectLst/>
                    <a:cs typeface="+mn-ea"/>
                    <a:sym typeface="+mn-lt"/>
                  </a:rPr>
                  <a:t>标题文本</a:t>
                </a:r>
              </a:p>
            </p:txBody>
          </p:sp>
          <p:sp>
            <p:nvSpPr>
              <p:cNvPr id="39" name="ïšḻïďê-TextBox 50">
                <a:extLst>
                  <a:ext uri="{FF2B5EF4-FFF2-40B4-BE49-F238E27FC236}">
                    <a16:creationId xmlns="" xmlns:a16="http://schemas.microsoft.com/office/drawing/2014/main" id="{90DFD3CC-1D3E-4DBC-BDCB-6D8E82849142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4658631" y="5448719"/>
                <a:ext cx="1440606" cy="69249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0" bIns="0" anchor="ctr" anchorCtr="1">
                <a:no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</a:t>
                </a:r>
              </a:p>
            </p:txBody>
          </p:sp>
        </p:grpSp>
        <p:grpSp>
          <p:nvGrpSpPr>
            <p:cNvPr id="26" name="Group 66">
              <a:extLst>
                <a:ext uri="{FF2B5EF4-FFF2-40B4-BE49-F238E27FC236}">
                  <a16:creationId xmlns="" xmlns:a16="http://schemas.microsoft.com/office/drawing/2014/main" id="{2BA93999-9C3C-4647-B330-3A0439489110}"/>
                </a:ext>
              </a:extLst>
            </p:cNvPr>
            <p:cNvGrpSpPr/>
            <p:nvPr/>
          </p:nvGrpSpPr>
          <p:grpSpPr>
            <a:xfrm>
              <a:off x="6400778" y="4626983"/>
              <a:ext cx="1440606" cy="1254564"/>
              <a:chOff x="4658631" y="4886652"/>
              <a:chExt cx="1440606" cy="1254564"/>
            </a:xfrm>
          </p:grpSpPr>
          <p:sp>
            <p:nvSpPr>
              <p:cNvPr id="36" name="ïšḻïďê-TextBox 81">
                <a:extLst>
                  <a:ext uri="{FF2B5EF4-FFF2-40B4-BE49-F238E27FC236}">
                    <a16:creationId xmlns="" xmlns:a16="http://schemas.microsoft.com/office/drawing/2014/main" id="{CB70B1E1-86FC-4BFC-BDA9-0EBBC4AEA62E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4658631" y="4886652"/>
                <a:ext cx="1440606" cy="424414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ctr" anchorCtr="1">
                <a:normAutofit/>
              </a:bodyPr>
              <a:lstStyle/>
              <a:p>
                <a:pPr latinLnBrk="0"/>
                <a:r>
                  <a:rPr lang="zh-CN" altLang="en-US" sz="2000" dirty="0">
                    <a:solidFill>
                      <a:schemeClr val="accent4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</a:t>
                </a:r>
              </a:p>
            </p:txBody>
          </p:sp>
          <p:sp>
            <p:nvSpPr>
              <p:cNvPr id="37" name="ïšḻïďê-TextBox 83">
                <a:extLst>
                  <a:ext uri="{FF2B5EF4-FFF2-40B4-BE49-F238E27FC236}">
                    <a16:creationId xmlns="" xmlns:a16="http://schemas.microsoft.com/office/drawing/2014/main" id="{DF7A3C3A-B8BA-471E-92B9-C6CFF03EE8F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4658631" y="5448719"/>
                <a:ext cx="1440606" cy="69249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0" bIns="0" anchor="ctr" anchorCtr="1">
                <a:no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</a:t>
                </a:r>
              </a:p>
            </p:txBody>
          </p:sp>
        </p:grpSp>
        <p:grpSp>
          <p:nvGrpSpPr>
            <p:cNvPr id="27" name="Group 85">
              <a:extLst>
                <a:ext uri="{FF2B5EF4-FFF2-40B4-BE49-F238E27FC236}">
                  <a16:creationId xmlns="" xmlns:a16="http://schemas.microsoft.com/office/drawing/2014/main" id="{3F24FE48-7E05-4D3D-96F2-0DAC60D0E239}"/>
                </a:ext>
              </a:extLst>
            </p:cNvPr>
            <p:cNvGrpSpPr/>
            <p:nvPr/>
          </p:nvGrpSpPr>
          <p:grpSpPr>
            <a:xfrm>
              <a:off x="8065184" y="4626983"/>
              <a:ext cx="1440606" cy="1254564"/>
              <a:chOff x="4658631" y="4886652"/>
              <a:chExt cx="1440606" cy="1254564"/>
            </a:xfrm>
          </p:grpSpPr>
          <p:sp>
            <p:nvSpPr>
              <p:cNvPr id="34" name="ïšḻïďê-TextBox 87">
                <a:extLst>
                  <a:ext uri="{FF2B5EF4-FFF2-40B4-BE49-F238E27FC236}">
                    <a16:creationId xmlns="" xmlns:a16="http://schemas.microsoft.com/office/drawing/2014/main" id="{8E6B1591-701A-4574-ACB7-A37975E2D8BF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4658631" y="4886652"/>
                <a:ext cx="1440606" cy="424414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ctr" anchorCtr="1">
                <a:normAutofit/>
              </a:bodyPr>
              <a:lstStyle/>
              <a:p>
                <a:pPr latinLnBrk="0"/>
                <a:r>
                  <a:rPr lang="zh-CN" altLang="en-US" sz="2000" dirty="0">
                    <a:solidFill>
                      <a:schemeClr val="accent5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</a:t>
                </a:r>
              </a:p>
            </p:txBody>
          </p:sp>
          <p:sp>
            <p:nvSpPr>
              <p:cNvPr id="35" name="ïšḻïďê-TextBox 98">
                <a:extLst>
                  <a:ext uri="{FF2B5EF4-FFF2-40B4-BE49-F238E27FC236}">
                    <a16:creationId xmlns="" xmlns:a16="http://schemas.microsoft.com/office/drawing/2014/main" id="{5CE33E10-7246-4C66-BE69-3EB8E0F805FA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4658631" y="5448719"/>
                <a:ext cx="1440606" cy="69249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0" bIns="0" anchor="ctr" anchorCtr="1">
                <a:no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</a:t>
                </a:r>
              </a:p>
            </p:txBody>
          </p:sp>
        </p:grpSp>
        <p:grpSp>
          <p:nvGrpSpPr>
            <p:cNvPr id="28" name="Group 99">
              <a:extLst>
                <a:ext uri="{FF2B5EF4-FFF2-40B4-BE49-F238E27FC236}">
                  <a16:creationId xmlns="" xmlns:a16="http://schemas.microsoft.com/office/drawing/2014/main" id="{20B85ACD-0470-4242-85B3-48AAC87DA875}"/>
                </a:ext>
              </a:extLst>
            </p:cNvPr>
            <p:cNvGrpSpPr/>
            <p:nvPr/>
          </p:nvGrpSpPr>
          <p:grpSpPr>
            <a:xfrm>
              <a:off x="3068996" y="4626983"/>
              <a:ext cx="1440606" cy="1254564"/>
              <a:chOff x="4658631" y="4886652"/>
              <a:chExt cx="1440606" cy="1254564"/>
            </a:xfrm>
          </p:grpSpPr>
          <p:sp>
            <p:nvSpPr>
              <p:cNvPr id="32" name="ïšḻïďê-TextBox 100">
                <a:extLst>
                  <a:ext uri="{FF2B5EF4-FFF2-40B4-BE49-F238E27FC236}">
                    <a16:creationId xmlns="" xmlns:a16="http://schemas.microsoft.com/office/drawing/2014/main" id="{7648DB17-C297-41BC-A57A-B62F71177A6E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4658631" y="4886652"/>
                <a:ext cx="1440606" cy="424414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ctr" anchorCtr="1">
                <a:normAutofit/>
              </a:bodyPr>
              <a:lstStyle/>
              <a:p>
                <a:pPr latinLnBrk="0"/>
                <a:r>
                  <a:rPr lang="zh-CN" altLang="en-US" sz="2000" dirty="0">
                    <a:solidFill>
                      <a:schemeClr val="accent2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</a:t>
                </a:r>
              </a:p>
            </p:txBody>
          </p:sp>
          <p:sp>
            <p:nvSpPr>
              <p:cNvPr id="33" name="ïšḻïďê-TextBox 101">
                <a:extLst>
                  <a:ext uri="{FF2B5EF4-FFF2-40B4-BE49-F238E27FC236}">
                    <a16:creationId xmlns="" xmlns:a16="http://schemas.microsoft.com/office/drawing/2014/main" id="{92EF9637-C058-43BA-999E-5B61C8867E6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4658631" y="5448719"/>
                <a:ext cx="1440606" cy="69249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0" bIns="0" anchor="ctr" anchorCtr="1">
                <a:no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</a:t>
                </a:r>
              </a:p>
            </p:txBody>
          </p:sp>
        </p:grpSp>
        <p:grpSp>
          <p:nvGrpSpPr>
            <p:cNvPr id="29" name="Group 102">
              <a:extLst>
                <a:ext uri="{FF2B5EF4-FFF2-40B4-BE49-F238E27FC236}">
                  <a16:creationId xmlns="" xmlns:a16="http://schemas.microsoft.com/office/drawing/2014/main" id="{B905F856-AA68-419C-A4AE-721AE7108D3F}"/>
                </a:ext>
              </a:extLst>
            </p:cNvPr>
            <p:cNvGrpSpPr/>
            <p:nvPr/>
          </p:nvGrpSpPr>
          <p:grpSpPr>
            <a:xfrm>
              <a:off x="1407562" y="4626983"/>
              <a:ext cx="1440606" cy="1254564"/>
              <a:chOff x="4658631" y="4886652"/>
              <a:chExt cx="1440606" cy="1254564"/>
            </a:xfrm>
          </p:grpSpPr>
          <p:sp>
            <p:nvSpPr>
              <p:cNvPr id="30" name="ïšḻïďê-TextBox 103">
                <a:extLst>
                  <a:ext uri="{FF2B5EF4-FFF2-40B4-BE49-F238E27FC236}">
                    <a16:creationId xmlns="" xmlns:a16="http://schemas.microsoft.com/office/drawing/2014/main" id="{F12E3BE0-F331-4DD8-AF3B-9BC03A572035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4658631" y="4886652"/>
                <a:ext cx="1440606" cy="424414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ctr" anchorCtr="1">
                <a:normAutofit/>
              </a:bodyPr>
              <a:lstStyle/>
              <a:p>
                <a:pPr latinLnBrk="0"/>
                <a:r>
                  <a:rPr lang="zh-CN" altLang="en-US" sz="2000" dirty="0">
                    <a:solidFill>
                      <a:schemeClr val="accent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</a:t>
                </a:r>
              </a:p>
            </p:txBody>
          </p:sp>
          <p:sp>
            <p:nvSpPr>
              <p:cNvPr id="31" name="ïšḻïďê-TextBox 104">
                <a:extLst>
                  <a:ext uri="{FF2B5EF4-FFF2-40B4-BE49-F238E27FC236}">
                    <a16:creationId xmlns="" xmlns:a16="http://schemas.microsoft.com/office/drawing/2014/main" id="{D4B1F595-83D6-4275-8985-AE63CFCAC552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4658631" y="5448719"/>
                <a:ext cx="1440606" cy="69249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0" bIns="0" anchor="ctr" anchorCtr="1">
                <a:no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209258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2000">
        <p14:gallery dir="l"/>
      </p:transition>
    </mc:Choice>
    <mc:Fallback>
      <p:transition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泪滴形 1"/>
          <p:cNvSpPr/>
          <p:nvPr/>
        </p:nvSpPr>
        <p:spPr>
          <a:xfrm>
            <a:off x="426720" y="477520"/>
            <a:ext cx="304800" cy="30480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75360" y="368310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600" dirty="0">
                <a:cs typeface="+mn-ea"/>
                <a:sym typeface="+mn-lt"/>
              </a:rPr>
              <a:t>工作回顾</a:t>
            </a:r>
          </a:p>
        </p:txBody>
      </p:sp>
      <p:grpSp>
        <p:nvGrpSpPr>
          <p:cNvPr id="4" name="039c1793-37a6-4ca3-a0e3-231fc98afc33">
            <a:extLst>
              <a:ext uri="{FF2B5EF4-FFF2-40B4-BE49-F238E27FC236}">
                <a16:creationId xmlns="" xmlns:a16="http://schemas.microsoft.com/office/drawing/2014/main" id="{449E856D-5CD9-40EA-95C2-47D000986A86}"/>
              </a:ext>
            </a:extLst>
          </p:cNvPr>
          <p:cNvGrpSpPr>
            <a:grpSpLocks noChangeAspect="1"/>
          </p:cNvGrpSpPr>
          <p:nvPr/>
        </p:nvGrpSpPr>
        <p:grpSpPr>
          <a:xfrm>
            <a:off x="793198" y="1807868"/>
            <a:ext cx="10605929" cy="4052595"/>
            <a:chOff x="803358" y="1604668"/>
            <a:chExt cx="10605929" cy="4052595"/>
          </a:xfrm>
        </p:grpSpPr>
        <p:sp>
          <p:nvSpPr>
            <p:cNvPr id="5" name="ïšḻïďê-Freeform: Shape 3">
              <a:extLst>
                <a:ext uri="{FF2B5EF4-FFF2-40B4-BE49-F238E27FC236}">
                  <a16:creationId xmlns="" xmlns:a16="http://schemas.microsoft.com/office/drawing/2014/main" id="{55A959FA-4387-4810-AD31-7551D8443A23}"/>
                </a:ext>
              </a:extLst>
            </p:cNvPr>
            <p:cNvSpPr>
              <a:spLocks/>
            </p:cNvSpPr>
            <p:nvPr/>
          </p:nvSpPr>
          <p:spPr bwMode="auto">
            <a:xfrm>
              <a:off x="4993835" y="2346672"/>
              <a:ext cx="2204331" cy="2383904"/>
            </a:xfrm>
            <a:custGeom>
              <a:avLst/>
              <a:gdLst>
                <a:gd name="T0" fmla="*/ 178 w 1694"/>
                <a:gd name="T1" fmla="*/ 1505 h 1832"/>
                <a:gd name="T2" fmla="*/ 142 w 1694"/>
                <a:gd name="T3" fmla="*/ 1480 h 1832"/>
                <a:gd name="T4" fmla="*/ 109 w 1694"/>
                <a:gd name="T5" fmla="*/ 1449 h 1832"/>
                <a:gd name="T6" fmla="*/ 79 w 1694"/>
                <a:gd name="T7" fmla="*/ 1412 h 1832"/>
                <a:gd name="T8" fmla="*/ 52 w 1694"/>
                <a:gd name="T9" fmla="*/ 1372 h 1832"/>
                <a:gd name="T10" fmla="*/ 30 w 1694"/>
                <a:gd name="T11" fmla="*/ 1328 h 1832"/>
                <a:gd name="T12" fmla="*/ 13 w 1694"/>
                <a:gd name="T13" fmla="*/ 1282 h 1832"/>
                <a:gd name="T14" fmla="*/ 3 w 1694"/>
                <a:gd name="T15" fmla="*/ 1238 h 1832"/>
                <a:gd name="T16" fmla="*/ 0 w 1694"/>
                <a:gd name="T17" fmla="*/ 1194 h 1832"/>
                <a:gd name="T18" fmla="*/ 2 w 1694"/>
                <a:gd name="T19" fmla="*/ 632 h 1832"/>
                <a:gd name="T20" fmla="*/ 6 w 1694"/>
                <a:gd name="T21" fmla="*/ 588 h 1832"/>
                <a:gd name="T22" fmla="*/ 17 w 1694"/>
                <a:gd name="T23" fmla="*/ 544 h 1832"/>
                <a:gd name="T24" fmla="*/ 33 w 1694"/>
                <a:gd name="T25" fmla="*/ 498 h 1832"/>
                <a:gd name="T26" fmla="*/ 56 w 1694"/>
                <a:gd name="T27" fmla="*/ 455 h 1832"/>
                <a:gd name="T28" fmla="*/ 82 w 1694"/>
                <a:gd name="T29" fmla="*/ 414 h 1832"/>
                <a:gd name="T30" fmla="*/ 113 w 1694"/>
                <a:gd name="T31" fmla="*/ 378 h 1832"/>
                <a:gd name="T32" fmla="*/ 147 w 1694"/>
                <a:gd name="T33" fmla="*/ 347 h 1832"/>
                <a:gd name="T34" fmla="*/ 183 w 1694"/>
                <a:gd name="T35" fmla="*/ 322 h 1832"/>
                <a:gd name="T36" fmla="*/ 671 w 1694"/>
                <a:gd name="T37" fmla="*/ 43 h 1832"/>
                <a:gd name="T38" fmla="*/ 711 w 1694"/>
                <a:gd name="T39" fmla="*/ 24 h 1832"/>
                <a:gd name="T40" fmla="*/ 755 w 1694"/>
                <a:gd name="T41" fmla="*/ 10 h 1832"/>
                <a:gd name="T42" fmla="*/ 802 w 1694"/>
                <a:gd name="T43" fmla="*/ 3 h 1832"/>
                <a:gd name="T44" fmla="*/ 851 w 1694"/>
                <a:gd name="T45" fmla="*/ 0 h 1832"/>
                <a:gd name="T46" fmla="*/ 899 w 1694"/>
                <a:gd name="T47" fmla="*/ 3 h 1832"/>
                <a:gd name="T48" fmla="*/ 946 w 1694"/>
                <a:gd name="T49" fmla="*/ 11 h 1832"/>
                <a:gd name="T50" fmla="*/ 991 w 1694"/>
                <a:gd name="T51" fmla="*/ 25 h 1832"/>
                <a:gd name="T52" fmla="*/ 1030 w 1694"/>
                <a:gd name="T53" fmla="*/ 44 h 1832"/>
                <a:gd name="T54" fmla="*/ 1516 w 1694"/>
                <a:gd name="T55" fmla="*/ 327 h 1832"/>
                <a:gd name="T56" fmla="*/ 1552 w 1694"/>
                <a:gd name="T57" fmla="*/ 352 h 1832"/>
                <a:gd name="T58" fmla="*/ 1585 w 1694"/>
                <a:gd name="T59" fmla="*/ 384 h 1832"/>
                <a:gd name="T60" fmla="*/ 1616 w 1694"/>
                <a:gd name="T61" fmla="*/ 420 h 1832"/>
                <a:gd name="T62" fmla="*/ 1642 w 1694"/>
                <a:gd name="T63" fmla="*/ 462 h 1832"/>
                <a:gd name="T64" fmla="*/ 1664 w 1694"/>
                <a:gd name="T65" fmla="*/ 505 h 1832"/>
                <a:gd name="T66" fmla="*/ 1681 w 1694"/>
                <a:gd name="T67" fmla="*/ 550 h 1832"/>
                <a:gd name="T68" fmla="*/ 1691 w 1694"/>
                <a:gd name="T69" fmla="*/ 594 h 1832"/>
                <a:gd name="T70" fmla="*/ 1694 w 1694"/>
                <a:gd name="T71" fmla="*/ 639 h 1832"/>
                <a:gd name="T72" fmla="*/ 1692 w 1694"/>
                <a:gd name="T73" fmla="*/ 1200 h 1832"/>
                <a:gd name="T74" fmla="*/ 1688 w 1694"/>
                <a:gd name="T75" fmla="*/ 1244 h 1832"/>
                <a:gd name="T76" fmla="*/ 1677 w 1694"/>
                <a:gd name="T77" fmla="*/ 1290 h 1832"/>
                <a:gd name="T78" fmla="*/ 1661 w 1694"/>
                <a:gd name="T79" fmla="*/ 1334 h 1832"/>
                <a:gd name="T80" fmla="*/ 1639 w 1694"/>
                <a:gd name="T81" fmla="*/ 1378 h 1832"/>
                <a:gd name="T82" fmla="*/ 1612 w 1694"/>
                <a:gd name="T83" fmla="*/ 1418 h 1832"/>
                <a:gd name="T84" fmla="*/ 1581 w 1694"/>
                <a:gd name="T85" fmla="*/ 1455 h 1832"/>
                <a:gd name="T86" fmla="*/ 1548 w 1694"/>
                <a:gd name="T87" fmla="*/ 1487 h 1832"/>
                <a:gd name="T88" fmla="*/ 1511 w 1694"/>
                <a:gd name="T89" fmla="*/ 1512 h 1832"/>
                <a:gd name="T90" fmla="*/ 1023 w 1694"/>
                <a:gd name="T91" fmla="*/ 1791 h 1832"/>
                <a:gd name="T92" fmla="*/ 983 w 1694"/>
                <a:gd name="T93" fmla="*/ 1809 h 1832"/>
                <a:gd name="T94" fmla="*/ 939 w 1694"/>
                <a:gd name="T95" fmla="*/ 1822 h 1832"/>
                <a:gd name="T96" fmla="*/ 892 w 1694"/>
                <a:gd name="T97" fmla="*/ 1830 h 1832"/>
                <a:gd name="T98" fmla="*/ 843 w 1694"/>
                <a:gd name="T99" fmla="*/ 1832 h 1832"/>
                <a:gd name="T100" fmla="*/ 795 w 1694"/>
                <a:gd name="T101" fmla="*/ 1829 h 1832"/>
                <a:gd name="T102" fmla="*/ 748 w 1694"/>
                <a:gd name="T103" fmla="*/ 1821 h 1832"/>
                <a:gd name="T104" fmla="*/ 703 w 1694"/>
                <a:gd name="T105" fmla="*/ 1807 h 1832"/>
                <a:gd name="T106" fmla="*/ 664 w 1694"/>
                <a:gd name="T107" fmla="*/ 1789 h 1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694" h="1832">
                  <a:moveTo>
                    <a:pt x="178" y="1505"/>
                  </a:moveTo>
                  <a:lnTo>
                    <a:pt x="178" y="1505"/>
                  </a:lnTo>
                  <a:lnTo>
                    <a:pt x="160" y="1494"/>
                  </a:lnTo>
                  <a:lnTo>
                    <a:pt x="142" y="1480"/>
                  </a:lnTo>
                  <a:lnTo>
                    <a:pt x="126" y="1466"/>
                  </a:lnTo>
                  <a:lnTo>
                    <a:pt x="109" y="1449"/>
                  </a:lnTo>
                  <a:lnTo>
                    <a:pt x="93" y="1431"/>
                  </a:lnTo>
                  <a:lnTo>
                    <a:pt x="79" y="1412"/>
                  </a:lnTo>
                  <a:lnTo>
                    <a:pt x="64" y="1392"/>
                  </a:lnTo>
                  <a:lnTo>
                    <a:pt x="52" y="1372"/>
                  </a:lnTo>
                  <a:lnTo>
                    <a:pt x="40" y="1350"/>
                  </a:lnTo>
                  <a:lnTo>
                    <a:pt x="30" y="1328"/>
                  </a:lnTo>
                  <a:lnTo>
                    <a:pt x="21" y="1305"/>
                  </a:lnTo>
                  <a:lnTo>
                    <a:pt x="13" y="1282"/>
                  </a:lnTo>
                  <a:lnTo>
                    <a:pt x="7" y="1261"/>
                  </a:lnTo>
                  <a:lnTo>
                    <a:pt x="3" y="1238"/>
                  </a:lnTo>
                  <a:lnTo>
                    <a:pt x="1" y="1216"/>
                  </a:lnTo>
                  <a:lnTo>
                    <a:pt x="0" y="1194"/>
                  </a:lnTo>
                  <a:lnTo>
                    <a:pt x="2" y="632"/>
                  </a:lnTo>
                  <a:lnTo>
                    <a:pt x="2" y="632"/>
                  </a:lnTo>
                  <a:lnTo>
                    <a:pt x="3" y="610"/>
                  </a:lnTo>
                  <a:lnTo>
                    <a:pt x="6" y="588"/>
                  </a:lnTo>
                  <a:lnTo>
                    <a:pt x="10" y="565"/>
                  </a:lnTo>
                  <a:lnTo>
                    <a:pt x="17" y="544"/>
                  </a:lnTo>
                  <a:lnTo>
                    <a:pt x="24" y="521"/>
                  </a:lnTo>
                  <a:lnTo>
                    <a:pt x="33" y="498"/>
                  </a:lnTo>
                  <a:lnTo>
                    <a:pt x="44" y="476"/>
                  </a:lnTo>
                  <a:lnTo>
                    <a:pt x="56" y="455"/>
                  </a:lnTo>
                  <a:lnTo>
                    <a:pt x="68" y="435"/>
                  </a:lnTo>
                  <a:lnTo>
                    <a:pt x="82" y="414"/>
                  </a:lnTo>
                  <a:lnTo>
                    <a:pt x="98" y="395"/>
                  </a:lnTo>
                  <a:lnTo>
                    <a:pt x="113" y="378"/>
                  </a:lnTo>
                  <a:lnTo>
                    <a:pt x="130" y="361"/>
                  </a:lnTo>
                  <a:lnTo>
                    <a:pt x="147" y="347"/>
                  </a:lnTo>
                  <a:lnTo>
                    <a:pt x="165" y="333"/>
                  </a:lnTo>
                  <a:lnTo>
                    <a:pt x="183" y="322"/>
                  </a:lnTo>
                  <a:lnTo>
                    <a:pt x="671" y="43"/>
                  </a:lnTo>
                  <a:lnTo>
                    <a:pt x="671" y="43"/>
                  </a:lnTo>
                  <a:lnTo>
                    <a:pt x="690" y="32"/>
                  </a:lnTo>
                  <a:lnTo>
                    <a:pt x="711" y="24"/>
                  </a:lnTo>
                  <a:lnTo>
                    <a:pt x="732" y="17"/>
                  </a:lnTo>
                  <a:lnTo>
                    <a:pt x="755" y="10"/>
                  </a:lnTo>
                  <a:lnTo>
                    <a:pt x="778" y="6"/>
                  </a:lnTo>
                  <a:lnTo>
                    <a:pt x="802" y="3"/>
                  </a:lnTo>
                  <a:lnTo>
                    <a:pt x="827" y="1"/>
                  </a:lnTo>
                  <a:lnTo>
                    <a:pt x="851" y="0"/>
                  </a:lnTo>
                  <a:lnTo>
                    <a:pt x="876" y="1"/>
                  </a:lnTo>
                  <a:lnTo>
                    <a:pt x="899" y="3"/>
                  </a:lnTo>
                  <a:lnTo>
                    <a:pt x="923" y="6"/>
                  </a:lnTo>
                  <a:lnTo>
                    <a:pt x="946" y="11"/>
                  </a:lnTo>
                  <a:lnTo>
                    <a:pt x="969" y="18"/>
                  </a:lnTo>
                  <a:lnTo>
                    <a:pt x="991" y="25"/>
                  </a:lnTo>
                  <a:lnTo>
                    <a:pt x="1011" y="33"/>
                  </a:lnTo>
                  <a:lnTo>
                    <a:pt x="1030" y="44"/>
                  </a:lnTo>
                  <a:lnTo>
                    <a:pt x="1516" y="327"/>
                  </a:lnTo>
                  <a:lnTo>
                    <a:pt x="1516" y="327"/>
                  </a:lnTo>
                  <a:lnTo>
                    <a:pt x="1534" y="338"/>
                  </a:lnTo>
                  <a:lnTo>
                    <a:pt x="1552" y="352"/>
                  </a:lnTo>
                  <a:lnTo>
                    <a:pt x="1568" y="367"/>
                  </a:lnTo>
                  <a:lnTo>
                    <a:pt x="1585" y="384"/>
                  </a:lnTo>
                  <a:lnTo>
                    <a:pt x="1601" y="401"/>
                  </a:lnTo>
                  <a:lnTo>
                    <a:pt x="1616" y="420"/>
                  </a:lnTo>
                  <a:lnTo>
                    <a:pt x="1630" y="441"/>
                  </a:lnTo>
                  <a:lnTo>
                    <a:pt x="1642" y="462"/>
                  </a:lnTo>
                  <a:lnTo>
                    <a:pt x="1654" y="482"/>
                  </a:lnTo>
                  <a:lnTo>
                    <a:pt x="1664" y="505"/>
                  </a:lnTo>
                  <a:lnTo>
                    <a:pt x="1673" y="527"/>
                  </a:lnTo>
                  <a:lnTo>
                    <a:pt x="1681" y="550"/>
                  </a:lnTo>
                  <a:lnTo>
                    <a:pt x="1687" y="573"/>
                  </a:lnTo>
                  <a:lnTo>
                    <a:pt x="1691" y="594"/>
                  </a:lnTo>
                  <a:lnTo>
                    <a:pt x="1693" y="617"/>
                  </a:lnTo>
                  <a:lnTo>
                    <a:pt x="1694" y="639"/>
                  </a:lnTo>
                  <a:lnTo>
                    <a:pt x="1692" y="1200"/>
                  </a:lnTo>
                  <a:lnTo>
                    <a:pt x="1692" y="1200"/>
                  </a:lnTo>
                  <a:lnTo>
                    <a:pt x="1691" y="1222"/>
                  </a:lnTo>
                  <a:lnTo>
                    <a:pt x="1688" y="1244"/>
                  </a:lnTo>
                  <a:lnTo>
                    <a:pt x="1684" y="1267"/>
                  </a:lnTo>
                  <a:lnTo>
                    <a:pt x="1677" y="1290"/>
                  </a:lnTo>
                  <a:lnTo>
                    <a:pt x="1670" y="1311"/>
                  </a:lnTo>
                  <a:lnTo>
                    <a:pt x="1661" y="1334"/>
                  </a:lnTo>
                  <a:lnTo>
                    <a:pt x="1650" y="1356"/>
                  </a:lnTo>
                  <a:lnTo>
                    <a:pt x="1639" y="1378"/>
                  </a:lnTo>
                  <a:lnTo>
                    <a:pt x="1626" y="1399"/>
                  </a:lnTo>
                  <a:lnTo>
                    <a:pt x="1612" y="1418"/>
                  </a:lnTo>
                  <a:lnTo>
                    <a:pt x="1596" y="1437"/>
                  </a:lnTo>
                  <a:lnTo>
                    <a:pt x="1581" y="1455"/>
                  </a:lnTo>
                  <a:lnTo>
                    <a:pt x="1564" y="1471"/>
                  </a:lnTo>
                  <a:lnTo>
                    <a:pt x="1548" y="1487"/>
                  </a:lnTo>
                  <a:lnTo>
                    <a:pt x="1529" y="1499"/>
                  </a:lnTo>
                  <a:lnTo>
                    <a:pt x="1511" y="1512"/>
                  </a:lnTo>
                  <a:lnTo>
                    <a:pt x="1023" y="1791"/>
                  </a:lnTo>
                  <a:lnTo>
                    <a:pt x="1023" y="1791"/>
                  </a:lnTo>
                  <a:lnTo>
                    <a:pt x="1004" y="1800"/>
                  </a:lnTo>
                  <a:lnTo>
                    <a:pt x="983" y="1809"/>
                  </a:lnTo>
                  <a:lnTo>
                    <a:pt x="962" y="1817"/>
                  </a:lnTo>
                  <a:lnTo>
                    <a:pt x="939" y="1822"/>
                  </a:lnTo>
                  <a:lnTo>
                    <a:pt x="916" y="1827"/>
                  </a:lnTo>
                  <a:lnTo>
                    <a:pt x="892" y="1830"/>
                  </a:lnTo>
                  <a:lnTo>
                    <a:pt x="868" y="1832"/>
                  </a:lnTo>
                  <a:lnTo>
                    <a:pt x="843" y="1832"/>
                  </a:lnTo>
                  <a:lnTo>
                    <a:pt x="820" y="1831"/>
                  </a:lnTo>
                  <a:lnTo>
                    <a:pt x="795" y="1829"/>
                  </a:lnTo>
                  <a:lnTo>
                    <a:pt x="771" y="1826"/>
                  </a:lnTo>
                  <a:lnTo>
                    <a:pt x="748" y="1821"/>
                  </a:lnTo>
                  <a:lnTo>
                    <a:pt x="725" y="1816"/>
                  </a:lnTo>
                  <a:lnTo>
                    <a:pt x="703" y="1807"/>
                  </a:lnTo>
                  <a:lnTo>
                    <a:pt x="684" y="1799"/>
                  </a:lnTo>
                  <a:lnTo>
                    <a:pt x="664" y="1789"/>
                  </a:lnTo>
                  <a:lnTo>
                    <a:pt x="178" y="1505"/>
                  </a:ln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chemeClr val="tx1">
                  <a:lumMod val="65000"/>
                  <a:lumOff val="35000"/>
                </a:schemeClr>
              </a:solidFill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ïšḻïďê-Freeform: Shape 4">
              <a:extLst>
                <a:ext uri="{FF2B5EF4-FFF2-40B4-BE49-F238E27FC236}">
                  <a16:creationId xmlns="" xmlns:a16="http://schemas.microsoft.com/office/drawing/2014/main" id="{8B04B18C-9CD4-47A5-BE24-D33F07A069B3}"/>
                </a:ext>
              </a:extLst>
            </p:cNvPr>
            <p:cNvSpPr/>
            <p:nvPr/>
          </p:nvSpPr>
          <p:spPr>
            <a:xfrm>
              <a:off x="6290906" y="1863820"/>
              <a:ext cx="1655574" cy="1531888"/>
            </a:xfrm>
            <a:custGeom>
              <a:avLst/>
              <a:gdLst>
                <a:gd name="connsiteX0" fmla="*/ 0 w 1689100"/>
                <a:gd name="connsiteY0" fmla="*/ 844550 h 1689100"/>
                <a:gd name="connsiteX1" fmla="*/ 844550 w 1689100"/>
                <a:gd name="connsiteY1" fmla="*/ 0 h 1689100"/>
                <a:gd name="connsiteX2" fmla="*/ 1689100 w 1689100"/>
                <a:gd name="connsiteY2" fmla="*/ 844550 h 1689100"/>
                <a:gd name="connsiteX3" fmla="*/ 844550 w 1689100"/>
                <a:gd name="connsiteY3" fmla="*/ 1689100 h 1689100"/>
                <a:gd name="connsiteX4" fmla="*/ 0 w 1689100"/>
                <a:gd name="connsiteY4" fmla="*/ 844550 h 1689100"/>
                <a:gd name="connsiteX0" fmla="*/ 0 w 1435100"/>
                <a:gd name="connsiteY0" fmla="*/ 1062633 h 1695414"/>
                <a:gd name="connsiteX1" fmla="*/ 590550 w 1435100"/>
                <a:gd name="connsiteY1" fmla="*/ 2183 h 1695414"/>
                <a:gd name="connsiteX2" fmla="*/ 1435100 w 1435100"/>
                <a:gd name="connsiteY2" fmla="*/ 846733 h 1695414"/>
                <a:gd name="connsiteX3" fmla="*/ 590550 w 1435100"/>
                <a:gd name="connsiteY3" fmla="*/ 1691283 h 1695414"/>
                <a:gd name="connsiteX4" fmla="*/ 0 w 1435100"/>
                <a:gd name="connsiteY4" fmla="*/ 1062633 h 1695414"/>
                <a:gd name="connsiteX0" fmla="*/ 243226 w 1678326"/>
                <a:gd name="connsiteY0" fmla="*/ 1062633 h 1592646"/>
                <a:gd name="connsiteX1" fmla="*/ 833776 w 1678326"/>
                <a:gd name="connsiteY1" fmla="*/ 2183 h 1592646"/>
                <a:gd name="connsiteX2" fmla="*/ 1678326 w 1678326"/>
                <a:gd name="connsiteY2" fmla="*/ 846733 h 1592646"/>
                <a:gd name="connsiteX3" fmla="*/ 97176 w 1678326"/>
                <a:gd name="connsiteY3" fmla="*/ 1589683 h 1592646"/>
                <a:gd name="connsiteX4" fmla="*/ 243226 w 1678326"/>
                <a:gd name="connsiteY4" fmla="*/ 1062633 h 1592646"/>
                <a:gd name="connsiteX0" fmla="*/ 259992 w 1923692"/>
                <a:gd name="connsiteY0" fmla="*/ 1219559 h 1779324"/>
                <a:gd name="connsiteX1" fmla="*/ 850542 w 1923692"/>
                <a:gd name="connsiteY1" fmla="*/ 159109 h 1779324"/>
                <a:gd name="connsiteX2" fmla="*/ 1923692 w 1923692"/>
                <a:gd name="connsiteY2" fmla="*/ 305159 h 1779324"/>
                <a:gd name="connsiteX3" fmla="*/ 113942 w 1923692"/>
                <a:gd name="connsiteY3" fmla="*/ 1746609 h 1779324"/>
                <a:gd name="connsiteX4" fmla="*/ 259992 w 1923692"/>
                <a:gd name="connsiteY4" fmla="*/ 1219559 h 1779324"/>
                <a:gd name="connsiteX0" fmla="*/ 252123 w 1915823"/>
                <a:gd name="connsiteY0" fmla="*/ 1393561 h 1956003"/>
                <a:gd name="connsiteX1" fmla="*/ 575973 w 1915823"/>
                <a:gd name="connsiteY1" fmla="*/ 66411 h 1956003"/>
                <a:gd name="connsiteX2" fmla="*/ 1915823 w 1915823"/>
                <a:gd name="connsiteY2" fmla="*/ 479161 h 1956003"/>
                <a:gd name="connsiteX3" fmla="*/ 106073 w 1915823"/>
                <a:gd name="connsiteY3" fmla="*/ 1920611 h 1956003"/>
                <a:gd name="connsiteX4" fmla="*/ 252123 w 1915823"/>
                <a:gd name="connsiteY4" fmla="*/ 1393561 h 1956003"/>
                <a:gd name="connsiteX0" fmla="*/ 839211 w 1829811"/>
                <a:gd name="connsiteY0" fmla="*/ 876094 h 1890449"/>
                <a:gd name="connsiteX1" fmla="*/ 489961 w 1829811"/>
                <a:gd name="connsiteY1" fmla="*/ 31544 h 1890449"/>
                <a:gd name="connsiteX2" fmla="*/ 1829811 w 1829811"/>
                <a:gd name="connsiteY2" fmla="*/ 444294 h 1890449"/>
                <a:gd name="connsiteX3" fmla="*/ 20061 w 1829811"/>
                <a:gd name="connsiteY3" fmla="*/ 1885744 h 1890449"/>
                <a:gd name="connsiteX4" fmla="*/ 839211 w 1829811"/>
                <a:gd name="connsiteY4" fmla="*/ 876094 h 1890449"/>
                <a:gd name="connsiteX0" fmla="*/ 838738 w 1829338"/>
                <a:gd name="connsiteY0" fmla="*/ 678614 h 1692670"/>
                <a:gd name="connsiteX1" fmla="*/ 337088 w 1829338"/>
                <a:gd name="connsiteY1" fmla="*/ 176964 h 1692670"/>
                <a:gd name="connsiteX2" fmla="*/ 1829338 w 1829338"/>
                <a:gd name="connsiteY2" fmla="*/ 246814 h 1692670"/>
                <a:gd name="connsiteX3" fmla="*/ 19588 w 1829338"/>
                <a:gd name="connsiteY3" fmla="*/ 1688264 h 1692670"/>
                <a:gd name="connsiteX4" fmla="*/ 838738 w 1829338"/>
                <a:gd name="connsiteY4" fmla="*/ 678614 h 1692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29338" h="1692670">
                  <a:moveTo>
                    <a:pt x="838738" y="678614"/>
                  </a:moveTo>
                  <a:cubicBezTo>
                    <a:pt x="891655" y="426731"/>
                    <a:pt x="171988" y="248931"/>
                    <a:pt x="337088" y="176964"/>
                  </a:cubicBezTo>
                  <a:cubicBezTo>
                    <a:pt x="502188" y="104997"/>
                    <a:pt x="1829338" y="-219618"/>
                    <a:pt x="1829338" y="246814"/>
                  </a:cubicBezTo>
                  <a:cubicBezTo>
                    <a:pt x="1829338" y="713246"/>
                    <a:pt x="184688" y="1616297"/>
                    <a:pt x="19588" y="1688264"/>
                  </a:cubicBezTo>
                  <a:cubicBezTo>
                    <a:pt x="-145512" y="1760231"/>
                    <a:pt x="785821" y="930497"/>
                    <a:pt x="838738" y="67861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ïšḻïďê-Freeform: Shape 5">
              <a:extLst>
                <a:ext uri="{FF2B5EF4-FFF2-40B4-BE49-F238E27FC236}">
                  <a16:creationId xmlns="" xmlns:a16="http://schemas.microsoft.com/office/drawing/2014/main" id="{978CE84D-03CE-41AA-BEB1-407AEB95CDB0}"/>
                </a:ext>
              </a:extLst>
            </p:cNvPr>
            <p:cNvSpPr/>
            <p:nvPr/>
          </p:nvSpPr>
          <p:spPr>
            <a:xfrm flipH="1">
              <a:off x="4256770" y="1863820"/>
              <a:ext cx="1655574" cy="1531888"/>
            </a:xfrm>
            <a:custGeom>
              <a:avLst/>
              <a:gdLst>
                <a:gd name="connsiteX0" fmla="*/ 0 w 1689100"/>
                <a:gd name="connsiteY0" fmla="*/ 844550 h 1689100"/>
                <a:gd name="connsiteX1" fmla="*/ 844550 w 1689100"/>
                <a:gd name="connsiteY1" fmla="*/ 0 h 1689100"/>
                <a:gd name="connsiteX2" fmla="*/ 1689100 w 1689100"/>
                <a:gd name="connsiteY2" fmla="*/ 844550 h 1689100"/>
                <a:gd name="connsiteX3" fmla="*/ 844550 w 1689100"/>
                <a:gd name="connsiteY3" fmla="*/ 1689100 h 1689100"/>
                <a:gd name="connsiteX4" fmla="*/ 0 w 1689100"/>
                <a:gd name="connsiteY4" fmla="*/ 844550 h 1689100"/>
                <a:gd name="connsiteX0" fmla="*/ 0 w 1435100"/>
                <a:gd name="connsiteY0" fmla="*/ 1062633 h 1695414"/>
                <a:gd name="connsiteX1" fmla="*/ 590550 w 1435100"/>
                <a:gd name="connsiteY1" fmla="*/ 2183 h 1695414"/>
                <a:gd name="connsiteX2" fmla="*/ 1435100 w 1435100"/>
                <a:gd name="connsiteY2" fmla="*/ 846733 h 1695414"/>
                <a:gd name="connsiteX3" fmla="*/ 590550 w 1435100"/>
                <a:gd name="connsiteY3" fmla="*/ 1691283 h 1695414"/>
                <a:gd name="connsiteX4" fmla="*/ 0 w 1435100"/>
                <a:gd name="connsiteY4" fmla="*/ 1062633 h 1695414"/>
                <a:gd name="connsiteX0" fmla="*/ 243226 w 1678326"/>
                <a:gd name="connsiteY0" fmla="*/ 1062633 h 1592646"/>
                <a:gd name="connsiteX1" fmla="*/ 833776 w 1678326"/>
                <a:gd name="connsiteY1" fmla="*/ 2183 h 1592646"/>
                <a:gd name="connsiteX2" fmla="*/ 1678326 w 1678326"/>
                <a:gd name="connsiteY2" fmla="*/ 846733 h 1592646"/>
                <a:gd name="connsiteX3" fmla="*/ 97176 w 1678326"/>
                <a:gd name="connsiteY3" fmla="*/ 1589683 h 1592646"/>
                <a:gd name="connsiteX4" fmla="*/ 243226 w 1678326"/>
                <a:gd name="connsiteY4" fmla="*/ 1062633 h 1592646"/>
                <a:gd name="connsiteX0" fmla="*/ 259992 w 1923692"/>
                <a:gd name="connsiteY0" fmla="*/ 1219559 h 1779324"/>
                <a:gd name="connsiteX1" fmla="*/ 850542 w 1923692"/>
                <a:gd name="connsiteY1" fmla="*/ 159109 h 1779324"/>
                <a:gd name="connsiteX2" fmla="*/ 1923692 w 1923692"/>
                <a:gd name="connsiteY2" fmla="*/ 305159 h 1779324"/>
                <a:gd name="connsiteX3" fmla="*/ 113942 w 1923692"/>
                <a:gd name="connsiteY3" fmla="*/ 1746609 h 1779324"/>
                <a:gd name="connsiteX4" fmla="*/ 259992 w 1923692"/>
                <a:gd name="connsiteY4" fmla="*/ 1219559 h 1779324"/>
                <a:gd name="connsiteX0" fmla="*/ 252123 w 1915823"/>
                <a:gd name="connsiteY0" fmla="*/ 1393561 h 1956003"/>
                <a:gd name="connsiteX1" fmla="*/ 575973 w 1915823"/>
                <a:gd name="connsiteY1" fmla="*/ 66411 h 1956003"/>
                <a:gd name="connsiteX2" fmla="*/ 1915823 w 1915823"/>
                <a:gd name="connsiteY2" fmla="*/ 479161 h 1956003"/>
                <a:gd name="connsiteX3" fmla="*/ 106073 w 1915823"/>
                <a:gd name="connsiteY3" fmla="*/ 1920611 h 1956003"/>
                <a:gd name="connsiteX4" fmla="*/ 252123 w 1915823"/>
                <a:gd name="connsiteY4" fmla="*/ 1393561 h 1956003"/>
                <a:gd name="connsiteX0" fmla="*/ 839211 w 1829811"/>
                <a:gd name="connsiteY0" fmla="*/ 876094 h 1890449"/>
                <a:gd name="connsiteX1" fmla="*/ 489961 w 1829811"/>
                <a:gd name="connsiteY1" fmla="*/ 31544 h 1890449"/>
                <a:gd name="connsiteX2" fmla="*/ 1829811 w 1829811"/>
                <a:gd name="connsiteY2" fmla="*/ 444294 h 1890449"/>
                <a:gd name="connsiteX3" fmla="*/ 20061 w 1829811"/>
                <a:gd name="connsiteY3" fmla="*/ 1885744 h 1890449"/>
                <a:gd name="connsiteX4" fmla="*/ 839211 w 1829811"/>
                <a:gd name="connsiteY4" fmla="*/ 876094 h 1890449"/>
                <a:gd name="connsiteX0" fmla="*/ 838738 w 1829338"/>
                <a:gd name="connsiteY0" fmla="*/ 678614 h 1692670"/>
                <a:gd name="connsiteX1" fmla="*/ 337088 w 1829338"/>
                <a:gd name="connsiteY1" fmla="*/ 176964 h 1692670"/>
                <a:gd name="connsiteX2" fmla="*/ 1829338 w 1829338"/>
                <a:gd name="connsiteY2" fmla="*/ 246814 h 1692670"/>
                <a:gd name="connsiteX3" fmla="*/ 19588 w 1829338"/>
                <a:gd name="connsiteY3" fmla="*/ 1688264 h 1692670"/>
                <a:gd name="connsiteX4" fmla="*/ 838738 w 1829338"/>
                <a:gd name="connsiteY4" fmla="*/ 678614 h 1692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29338" h="1692670">
                  <a:moveTo>
                    <a:pt x="838738" y="678614"/>
                  </a:moveTo>
                  <a:cubicBezTo>
                    <a:pt x="891655" y="426731"/>
                    <a:pt x="171988" y="248931"/>
                    <a:pt x="337088" y="176964"/>
                  </a:cubicBezTo>
                  <a:cubicBezTo>
                    <a:pt x="502188" y="104997"/>
                    <a:pt x="1829338" y="-219618"/>
                    <a:pt x="1829338" y="246814"/>
                  </a:cubicBezTo>
                  <a:cubicBezTo>
                    <a:pt x="1829338" y="713246"/>
                    <a:pt x="184688" y="1616297"/>
                    <a:pt x="19588" y="1688264"/>
                  </a:cubicBezTo>
                  <a:cubicBezTo>
                    <a:pt x="-145512" y="1760231"/>
                    <a:pt x="785821" y="930497"/>
                    <a:pt x="838738" y="67861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ïšḻïďê-Freeform: Shape 6">
              <a:extLst>
                <a:ext uri="{FF2B5EF4-FFF2-40B4-BE49-F238E27FC236}">
                  <a16:creationId xmlns="" xmlns:a16="http://schemas.microsoft.com/office/drawing/2014/main" id="{555015B0-B1A2-4AAA-9ED0-D067BC92B9E0}"/>
                </a:ext>
              </a:extLst>
            </p:cNvPr>
            <p:cNvSpPr/>
            <p:nvPr/>
          </p:nvSpPr>
          <p:spPr>
            <a:xfrm flipV="1">
              <a:off x="6290906" y="3963930"/>
              <a:ext cx="1655574" cy="1531888"/>
            </a:xfrm>
            <a:custGeom>
              <a:avLst/>
              <a:gdLst>
                <a:gd name="connsiteX0" fmla="*/ 0 w 1689100"/>
                <a:gd name="connsiteY0" fmla="*/ 844550 h 1689100"/>
                <a:gd name="connsiteX1" fmla="*/ 844550 w 1689100"/>
                <a:gd name="connsiteY1" fmla="*/ 0 h 1689100"/>
                <a:gd name="connsiteX2" fmla="*/ 1689100 w 1689100"/>
                <a:gd name="connsiteY2" fmla="*/ 844550 h 1689100"/>
                <a:gd name="connsiteX3" fmla="*/ 844550 w 1689100"/>
                <a:gd name="connsiteY3" fmla="*/ 1689100 h 1689100"/>
                <a:gd name="connsiteX4" fmla="*/ 0 w 1689100"/>
                <a:gd name="connsiteY4" fmla="*/ 844550 h 1689100"/>
                <a:gd name="connsiteX0" fmla="*/ 0 w 1435100"/>
                <a:gd name="connsiteY0" fmla="*/ 1062633 h 1695414"/>
                <a:gd name="connsiteX1" fmla="*/ 590550 w 1435100"/>
                <a:gd name="connsiteY1" fmla="*/ 2183 h 1695414"/>
                <a:gd name="connsiteX2" fmla="*/ 1435100 w 1435100"/>
                <a:gd name="connsiteY2" fmla="*/ 846733 h 1695414"/>
                <a:gd name="connsiteX3" fmla="*/ 590550 w 1435100"/>
                <a:gd name="connsiteY3" fmla="*/ 1691283 h 1695414"/>
                <a:gd name="connsiteX4" fmla="*/ 0 w 1435100"/>
                <a:gd name="connsiteY4" fmla="*/ 1062633 h 1695414"/>
                <a:gd name="connsiteX0" fmla="*/ 243226 w 1678326"/>
                <a:gd name="connsiteY0" fmla="*/ 1062633 h 1592646"/>
                <a:gd name="connsiteX1" fmla="*/ 833776 w 1678326"/>
                <a:gd name="connsiteY1" fmla="*/ 2183 h 1592646"/>
                <a:gd name="connsiteX2" fmla="*/ 1678326 w 1678326"/>
                <a:gd name="connsiteY2" fmla="*/ 846733 h 1592646"/>
                <a:gd name="connsiteX3" fmla="*/ 97176 w 1678326"/>
                <a:gd name="connsiteY3" fmla="*/ 1589683 h 1592646"/>
                <a:gd name="connsiteX4" fmla="*/ 243226 w 1678326"/>
                <a:gd name="connsiteY4" fmla="*/ 1062633 h 1592646"/>
                <a:gd name="connsiteX0" fmla="*/ 259992 w 1923692"/>
                <a:gd name="connsiteY0" fmla="*/ 1219559 h 1779324"/>
                <a:gd name="connsiteX1" fmla="*/ 850542 w 1923692"/>
                <a:gd name="connsiteY1" fmla="*/ 159109 h 1779324"/>
                <a:gd name="connsiteX2" fmla="*/ 1923692 w 1923692"/>
                <a:gd name="connsiteY2" fmla="*/ 305159 h 1779324"/>
                <a:gd name="connsiteX3" fmla="*/ 113942 w 1923692"/>
                <a:gd name="connsiteY3" fmla="*/ 1746609 h 1779324"/>
                <a:gd name="connsiteX4" fmla="*/ 259992 w 1923692"/>
                <a:gd name="connsiteY4" fmla="*/ 1219559 h 1779324"/>
                <a:gd name="connsiteX0" fmla="*/ 252123 w 1915823"/>
                <a:gd name="connsiteY0" fmla="*/ 1393561 h 1956003"/>
                <a:gd name="connsiteX1" fmla="*/ 575973 w 1915823"/>
                <a:gd name="connsiteY1" fmla="*/ 66411 h 1956003"/>
                <a:gd name="connsiteX2" fmla="*/ 1915823 w 1915823"/>
                <a:gd name="connsiteY2" fmla="*/ 479161 h 1956003"/>
                <a:gd name="connsiteX3" fmla="*/ 106073 w 1915823"/>
                <a:gd name="connsiteY3" fmla="*/ 1920611 h 1956003"/>
                <a:gd name="connsiteX4" fmla="*/ 252123 w 1915823"/>
                <a:gd name="connsiteY4" fmla="*/ 1393561 h 1956003"/>
                <a:gd name="connsiteX0" fmla="*/ 839211 w 1829811"/>
                <a:gd name="connsiteY0" fmla="*/ 876094 h 1890449"/>
                <a:gd name="connsiteX1" fmla="*/ 489961 w 1829811"/>
                <a:gd name="connsiteY1" fmla="*/ 31544 h 1890449"/>
                <a:gd name="connsiteX2" fmla="*/ 1829811 w 1829811"/>
                <a:gd name="connsiteY2" fmla="*/ 444294 h 1890449"/>
                <a:gd name="connsiteX3" fmla="*/ 20061 w 1829811"/>
                <a:gd name="connsiteY3" fmla="*/ 1885744 h 1890449"/>
                <a:gd name="connsiteX4" fmla="*/ 839211 w 1829811"/>
                <a:gd name="connsiteY4" fmla="*/ 876094 h 1890449"/>
                <a:gd name="connsiteX0" fmla="*/ 838738 w 1829338"/>
                <a:gd name="connsiteY0" fmla="*/ 678614 h 1692670"/>
                <a:gd name="connsiteX1" fmla="*/ 337088 w 1829338"/>
                <a:gd name="connsiteY1" fmla="*/ 176964 h 1692670"/>
                <a:gd name="connsiteX2" fmla="*/ 1829338 w 1829338"/>
                <a:gd name="connsiteY2" fmla="*/ 246814 h 1692670"/>
                <a:gd name="connsiteX3" fmla="*/ 19588 w 1829338"/>
                <a:gd name="connsiteY3" fmla="*/ 1688264 h 1692670"/>
                <a:gd name="connsiteX4" fmla="*/ 838738 w 1829338"/>
                <a:gd name="connsiteY4" fmla="*/ 678614 h 1692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29338" h="1692670">
                  <a:moveTo>
                    <a:pt x="838738" y="678614"/>
                  </a:moveTo>
                  <a:cubicBezTo>
                    <a:pt x="891655" y="426731"/>
                    <a:pt x="171988" y="248931"/>
                    <a:pt x="337088" y="176964"/>
                  </a:cubicBezTo>
                  <a:cubicBezTo>
                    <a:pt x="502188" y="104997"/>
                    <a:pt x="1829338" y="-219618"/>
                    <a:pt x="1829338" y="246814"/>
                  </a:cubicBezTo>
                  <a:cubicBezTo>
                    <a:pt x="1829338" y="713246"/>
                    <a:pt x="184688" y="1616297"/>
                    <a:pt x="19588" y="1688264"/>
                  </a:cubicBezTo>
                  <a:cubicBezTo>
                    <a:pt x="-145512" y="1760231"/>
                    <a:pt x="785821" y="930497"/>
                    <a:pt x="838738" y="6786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ïšḻïďê-Freeform: Shape 7">
              <a:extLst>
                <a:ext uri="{FF2B5EF4-FFF2-40B4-BE49-F238E27FC236}">
                  <a16:creationId xmlns="" xmlns:a16="http://schemas.microsoft.com/office/drawing/2014/main" id="{C54E787C-A197-49F8-9178-87E0A1569CD2}"/>
                </a:ext>
              </a:extLst>
            </p:cNvPr>
            <p:cNvSpPr/>
            <p:nvPr/>
          </p:nvSpPr>
          <p:spPr>
            <a:xfrm flipH="1" flipV="1">
              <a:off x="4256770" y="3963930"/>
              <a:ext cx="1655574" cy="1531888"/>
            </a:xfrm>
            <a:custGeom>
              <a:avLst/>
              <a:gdLst>
                <a:gd name="connsiteX0" fmla="*/ 0 w 1689100"/>
                <a:gd name="connsiteY0" fmla="*/ 844550 h 1689100"/>
                <a:gd name="connsiteX1" fmla="*/ 844550 w 1689100"/>
                <a:gd name="connsiteY1" fmla="*/ 0 h 1689100"/>
                <a:gd name="connsiteX2" fmla="*/ 1689100 w 1689100"/>
                <a:gd name="connsiteY2" fmla="*/ 844550 h 1689100"/>
                <a:gd name="connsiteX3" fmla="*/ 844550 w 1689100"/>
                <a:gd name="connsiteY3" fmla="*/ 1689100 h 1689100"/>
                <a:gd name="connsiteX4" fmla="*/ 0 w 1689100"/>
                <a:gd name="connsiteY4" fmla="*/ 844550 h 1689100"/>
                <a:gd name="connsiteX0" fmla="*/ 0 w 1435100"/>
                <a:gd name="connsiteY0" fmla="*/ 1062633 h 1695414"/>
                <a:gd name="connsiteX1" fmla="*/ 590550 w 1435100"/>
                <a:gd name="connsiteY1" fmla="*/ 2183 h 1695414"/>
                <a:gd name="connsiteX2" fmla="*/ 1435100 w 1435100"/>
                <a:gd name="connsiteY2" fmla="*/ 846733 h 1695414"/>
                <a:gd name="connsiteX3" fmla="*/ 590550 w 1435100"/>
                <a:gd name="connsiteY3" fmla="*/ 1691283 h 1695414"/>
                <a:gd name="connsiteX4" fmla="*/ 0 w 1435100"/>
                <a:gd name="connsiteY4" fmla="*/ 1062633 h 1695414"/>
                <a:gd name="connsiteX0" fmla="*/ 243226 w 1678326"/>
                <a:gd name="connsiteY0" fmla="*/ 1062633 h 1592646"/>
                <a:gd name="connsiteX1" fmla="*/ 833776 w 1678326"/>
                <a:gd name="connsiteY1" fmla="*/ 2183 h 1592646"/>
                <a:gd name="connsiteX2" fmla="*/ 1678326 w 1678326"/>
                <a:gd name="connsiteY2" fmla="*/ 846733 h 1592646"/>
                <a:gd name="connsiteX3" fmla="*/ 97176 w 1678326"/>
                <a:gd name="connsiteY3" fmla="*/ 1589683 h 1592646"/>
                <a:gd name="connsiteX4" fmla="*/ 243226 w 1678326"/>
                <a:gd name="connsiteY4" fmla="*/ 1062633 h 1592646"/>
                <a:gd name="connsiteX0" fmla="*/ 259992 w 1923692"/>
                <a:gd name="connsiteY0" fmla="*/ 1219559 h 1779324"/>
                <a:gd name="connsiteX1" fmla="*/ 850542 w 1923692"/>
                <a:gd name="connsiteY1" fmla="*/ 159109 h 1779324"/>
                <a:gd name="connsiteX2" fmla="*/ 1923692 w 1923692"/>
                <a:gd name="connsiteY2" fmla="*/ 305159 h 1779324"/>
                <a:gd name="connsiteX3" fmla="*/ 113942 w 1923692"/>
                <a:gd name="connsiteY3" fmla="*/ 1746609 h 1779324"/>
                <a:gd name="connsiteX4" fmla="*/ 259992 w 1923692"/>
                <a:gd name="connsiteY4" fmla="*/ 1219559 h 1779324"/>
                <a:gd name="connsiteX0" fmla="*/ 252123 w 1915823"/>
                <a:gd name="connsiteY0" fmla="*/ 1393561 h 1956003"/>
                <a:gd name="connsiteX1" fmla="*/ 575973 w 1915823"/>
                <a:gd name="connsiteY1" fmla="*/ 66411 h 1956003"/>
                <a:gd name="connsiteX2" fmla="*/ 1915823 w 1915823"/>
                <a:gd name="connsiteY2" fmla="*/ 479161 h 1956003"/>
                <a:gd name="connsiteX3" fmla="*/ 106073 w 1915823"/>
                <a:gd name="connsiteY3" fmla="*/ 1920611 h 1956003"/>
                <a:gd name="connsiteX4" fmla="*/ 252123 w 1915823"/>
                <a:gd name="connsiteY4" fmla="*/ 1393561 h 1956003"/>
                <a:gd name="connsiteX0" fmla="*/ 839211 w 1829811"/>
                <a:gd name="connsiteY0" fmla="*/ 876094 h 1890449"/>
                <a:gd name="connsiteX1" fmla="*/ 489961 w 1829811"/>
                <a:gd name="connsiteY1" fmla="*/ 31544 h 1890449"/>
                <a:gd name="connsiteX2" fmla="*/ 1829811 w 1829811"/>
                <a:gd name="connsiteY2" fmla="*/ 444294 h 1890449"/>
                <a:gd name="connsiteX3" fmla="*/ 20061 w 1829811"/>
                <a:gd name="connsiteY3" fmla="*/ 1885744 h 1890449"/>
                <a:gd name="connsiteX4" fmla="*/ 839211 w 1829811"/>
                <a:gd name="connsiteY4" fmla="*/ 876094 h 1890449"/>
                <a:gd name="connsiteX0" fmla="*/ 838738 w 1829338"/>
                <a:gd name="connsiteY0" fmla="*/ 678614 h 1692670"/>
                <a:gd name="connsiteX1" fmla="*/ 337088 w 1829338"/>
                <a:gd name="connsiteY1" fmla="*/ 176964 h 1692670"/>
                <a:gd name="connsiteX2" fmla="*/ 1829338 w 1829338"/>
                <a:gd name="connsiteY2" fmla="*/ 246814 h 1692670"/>
                <a:gd name="connsiteX3" fmla="*/ 19588 w 1829338"/>
                <a:gd name="connsiteY3" fmla="*/ 1688264 h 1692670"/>
                <a:gd name="connsiteX4" fmla="*/ 838738 w 1829338"/>
                <a:gd name="connsiteY4" fmla="*/ 678614 h 1692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29338" h="1692670">
                  <a:moveTo>
                    <a:pt x="838738" y="678614"/>
                  </a:moveTo>
                  <a:cubicBezTo>
                    <a:pt x="891655" y="426731"/>
                    <a:pt x="171988" y="248931"/>
                    <a:pt x="337088" y="176964"/>
                  </a:cubicBezTo>
                  <a:cubicBezTo>
                    <a:pt x="502188" y="104997"/>
                    <a:pt x="1829338" y="-219618"/>
                    <a:pt x="1829338" y="246814"/>
                  </a:cubicBezTo>
                  <a:cubicBezTo>
                    <a:pt x="1829338" y="713246"/>
                    <a:pt x="184688" y="1616297"/>
                    <a:pt x="19588" y="1688264"/>
                  </a:cubicBezTo>
                  <a:cubicBezTo>
                    <a:pt x="-145512" y="1760231"/>
                    <a:pt x="785821" y="930497"/>
                    <a:pt x="838738" y="67861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ïšḻïďê-Oval 8">
              <a:extLst>
                <a:ext uri="{FF2B5EF4-FFF2-40B4-BE49-F238E27FC236}">
                  <a16:creationId xmlns="" xmlns:a16="http://schemas.microsoft.com/office/drawing/2014/main" id="{77B79B14-B7D7-4393-A00E-3242A926F620}"/>
                </a:ext>
              </a:extLst>
            </p:cNvPr>
            <p:cNvSpPr/>
            <p:nvPr/>
          </p:nvSpPr>
          <p:spPr>
            <a:xfrm>
              <a:off x="3696487" y="1604668"/>
              <a:ext cx="742006" cy="742004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ïšḻïďê-Oval 9">
              <a:extLst>
                <a:ext uri="{FF2B5EF4-FFF2-40B4-BE49-F238E27FC236}">
                  <a16:creationId xmlns="" xmlns:a16="http://schemas.microsoft.com/office/drawing/2014/main" id="{9D711467-8669-44C2-8B4D-BF285CCA4BA6}"/>
                </a:ext>
              </a:extLst>
            </p:cNvPr>
            <p:cNvSpPr/>
            <p:nvPr/>
          </p:nvSpPr>
          <p:spPr>
            <a:xfrm>
              <a:off x="3696487" y="4914843"/>
              <a:ext cx="742006" cy="742004"/>
            </a:xfrm>
            <a:prstGeom prst="ellipse">
              <a:avLst/>
            </a:prstGeom>
            <a:solidFill>
              <a:schemeClr val="accent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ïšḻïďê-Oval 10">
              <a:extLst>
                <a:ext uri="{FF2B5EF4-FFF2-40B4-BE49-F238E27FC236}">
                  <a16:creationId xmlns="" xmlns:a16="http://schemas.microsoft.com/office/drawing/2014/main" id="{A70E6878-5D7A-43AA-8EF6-E9487F0B097A}"/>
                </a:ext>
              </a:extLst>
            </p:cNvPr>
            <p:cNvSpPr/>
            <p:nvPr/>
          </p:nvSpPr>
          <p:spPr>
            <a:xfrm>
              <a:off x="7753507" y="1604668"/>
              <a:ext cx="742006" cy="742004"/>
            </a:xfrm>
            <a:prstGeom prst="ellipse">
              <a:avLst/>
            </a:prstGeom>
            <a:solidFill>
              <a:schemeClr val="accent2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ïšḻïďê-Oval 11">
              <a:extLst>
                <a:ext uri="{FF2B5EF4-FFF2-40B4-BE49-F238E27FC236}">
                  <a16:creationId xmlns="" xmlns:a16="http://schemas.microsoft.com/office/drawing/2014/main" id="{F210250E-68AB-4A75-94C6-9DAA35ECDE00}"/>
                </a:ext>
              </a:extLst>
            </p:cNvPr>
            <p:cNvSpPr/>
            <p:nvPr/>
          </p:nvSpPr>
          <p:spPr>
            <a:xfrm>
              <a:off x="7753507" y="4914843"/>
              <a:ext cx="742006" cy="742004"/>
            </a:xfrm>
            <a:prstGeom prst="ellipse">
              <a:avLst/>
            </a:prstGeom>
            <a:solidFill>
              <a:schemeClr val="accent4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4" name="Group 15">
              <a:extLst>
                <a:ext uri="{FF2B5EF4-FFF2-40B4-BE49-F238E27FC236}">
                  <a16:creationId xmlns="" xmlns:a16="http://schemas.microsoft.com/office/drawing/2014/main" id="{A5B52BD9-745B-4129-838A-BB972EF15346}"/>
                </a:ext>
              </a:extLst>
            </p:cNvPr>
            <p:cNvGrpSpPr/>
            <p:nvPr/>
          </p:nvGrpSpPr>
          <p:grpSpPr>
            <a:xfrm>
              <a:off x="8796300" y="1635148"/>
              <a:ext cx="2612987" cy="1311663"/>
              <a:chOff x="8796300" y="1635148"/>
              <a:chExt cx="2612987" cy="1311663"/>
            </a:xfrm>
          </p:grpSpPr>
          <p:sp>
            <p:nvSpPr>
              <p:cNvPr id="24" name="ïšḻïďê-TextBox 13">
                <a:extLst>
                  <a:ext uri="{FF2B5EF4-FFF2-40B4-BE49-F238E27FC236}">
                    <a16:creationId xmlns="" xmlns:a16="http://schemas.microsoft.com/office/drawing/2014/main" id="{6651665C-9F2B-4BD8-A621-485F14FC987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796300" y="1635148"/>
                <a:ext cx="2612987" cy="376993"/>
              </a:xfrm>
              <a:prstGeom prst="rect">
                <a:avLst/>
              </a:prstGeom>
            </p:spPr>
            <p:txBody>
              <a:bodyPr vert="horz" wrap="none" lIns="0" tIns="0" rIns="0" bIns="0" anchor="ctr">
                <a:normAutofit/>
              </a:bodyPr>
              <a:lstStyle/>
              <a:p>
                <a:r>
                  <a:rPr lang="zh-CN" altLang="en-US" sz="20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5" name="ïšḻïďê-TextBox 14">
                <a:extLst>
                  <a:ext uri="{FF2B5EF4-FFF2-40B4-BE49-F238E27FC236}">
                    <a16:creationId xmlns="" xmlns:a16="http://schemas.microsoft.com/office/drawing/2014/main" id="{0EF0C85B-04CA-4423-9A4D-383A4284A25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796300" y="2123901"/>
                <a:ext cx="2612987" cy="822910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</a:t>
                </a:r>
              </a:p>
            </p:txBody>
          </p:sp>
        </p:grpSp>
        <p:grpSp>
          <p:nvGrpSpPr>
            <p:cNvPr id="15" name="Group 12">
              <a:extLst>
                <a:ext uri="{FF2B5EF4-FFF2-40B4-BE49-F238E27FC236}">
                  <a16:creationId xmlns="" xmlns:a16="http://schemas.microsoft.com/office/drawing/2014/main" id="{3C3214B4-C8CD-4948-A2CE-6B8F13F7A7E1}"/>
                </a:ext>
              </a:extLst>
            </p:cNvPr>
            <p:cNvGrpSpPr/>
            <p:nvPr/>
          </p:nvGrpSpPr>
          <p:grpSpPr>
            <a:xfrm>
              <a:off x="803359" y="4345600"/>
              <a:ext cx="2612987" cy="1311663"/>
              <a:chOff x="803359" y="4345600"/>
              <a:chExt cx="2612987" cy="1311663"/>
            </a:xfrm>
          </p:grpSpPr>
          <p:sp>
            <p:nvSpPr>
              <p:cNvPr id="22" name="ïšḻïďê-TextBox 16">
                <a:extLst>
                  <a:ext uri="{FF2B5EF4-FFF2-40B4-BE49-F238E27FC236}">
                    <a16:creationId xmlns="" xmlns:a16="http://schemas.microsoft.com/office/drawing/2014/main" id="{3B38AFA8-D846-4124-8636-54765BCDFD7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03359" y="4345600"/>
                <a:ext cx="2612987" cy="376993"/>
              </a:xfrm>
              <a:prstGeom prst="rect">
                <a:avLst/>
              </a:prstGeom>
            </p:spPr>
            <p:txBody>
              <a:bodyPr vert="horz" wrap="none" lIns="0" tIns="0" rIns="0" bIns="0" anchor="ctr">
                <a:normAutofit/>
              </a:bodyPr>
              <a:lstStyle/>
              <a:p>
                <a:pPr algn="r"/>
                <a:r>
                  <a:rPr lang="zh-CN" altLang="en-US" sz="2000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3" name="ïšḻïďê-TextBox 17">
                <a:extLst>
                  <a:ext uri="{FF2B5EF4-FFF2-40B4-BE49-F238E27FC236}">
                    <a16:creationId xmlns="" xmlns:a16="http://schemas.microsoft.com/office/drawing/2014/main" id="{4D0E2E1B-0BB6-4930-99D1-D8F8F1A4AE77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03359" y="4834353"/>
                <a:ext cx="2612987" cy="822910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</a:t>
                </a:r>
              </a:p>
            </p:txBody>
          </p:sp>
        </p:grpSp>
        <p:grpSp>
          <p:nvGrpSpPr>
            <p:cNvPr id="16" name="Group 1">
              <a:extLst>
                <a:ext uri="{FF2B5EF4-FFF2-40B4-BE49-F238E27FC236}">
                  <a16:creationId xmlns="" xmlns:a16="http://schemas.microsoft.com/office/drawing/2014/main" id="{C285AB07-5210-415F-84CF-30AB9D7A461B}"/>
                </a:ext>
              </a:extLst>
            </p:cNvPr>
            <p:cNvGrpSpPr/>
            <p:nvPr/>
          </p:nvGrpSpPr>
          <p:grpSpPr>
            <a:xfrm>
              <a:off x="803358" y="1635148"/>
              <a:ext cx="2612988" cy="1311663"/>
              <a:chOff x="803358" y="1635148"/>
              <a:chExt cx="2612988" cy="1311663"/>
            </a:xfrm>
          </p:grpSpPr>
          <p:sp>
            <p:nvSpPr>
              <p:cNvPr id="20" name="ïšḻïďê-TextBox 19">
                <a:extLst>
                  <a:ext uri="{FF2B5EF4-FFF2-40B4-BE49-F238E27FC236}">
                    <a16:creationId xmlns="" xmlns:a16="http://schemas.microsoft.com/office/drawing/2014/main" id="{D9992FAA-5A8E-4085-8B35-CF1E4360E95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03359" y="1635148"/>
                <a:ext cx="2612987" cy="376993"/>
              </a:xfrm>
              <a:prstGeom prst="rect">
                <a:avLst/>
              </a:prstGeom>
            </p:spPr>
            <p:txBody>
              <a:bodyPr vert="horz" wrap="none" lIns="0" tIns="0" rIns="0" bIns="0" anchor="ctr">
                <a:normAutofit/>
              </a:bodyPr>
              <a:lstStyle/>
              <a:p>
                <a:pPr algn="r"/>
                <a:r>
                  <a:rPr lang="zh-CN" altLang="en-US" sz="2000" b="1" dirty="0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ïšḻïďê-TextBox 20">
                <a:extLst>
                  <a:ext uri="{FF2B5EF4-FFF2-40B4-BE49-F238E27FC236}">
                    <a16:creationId xmlns="" xmlns:a16="http://schemas.microsoft.com/office/drawing/2014/main" id="{FC1F3C89-556C-4536-92AD-47E4DE788D7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03358" y="2123901"/>
                <a:ext cx="2612987" cy="822910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</a:t>
                </a:r>
              </a:p>
            </p:txBody>
          </p:sp>
        </p:grpSp>
        <p:grpSp>
          <p:nvGrpSpPr>
            <p:cNvPr id="17" name="Group 18">
              <a:extLst>
                <a:ext uri="{FF2B5EF4-FFF2-40B4-BE49-F238E27FC236}">
                  <a16:creationId xmlns="" xmlns:a16="http://schemas.microsoft.com/office/drawing/2014/main" id="{E7B5FBCA-CA1A-4922-A4B0-C508EB1BE94D}"/>
                </a:ext>
              </a:extLst>
            </p:cNvPr>
            <p:cNvGrpSpPr/>
            <p:nvPr/>
          </p:nvGrpSpPr>
          <p:grpSpPr>
            <a:xfrm>
              <a:off x="8796300" y="4345600"/>
              <a:ext cx="2612987" cy="1311663"/>
              <a:chOff x="8796300" y="4345600"/>
              <a:chExt cx="2612987" cy="1311663"/>
            </a:xfrm>
          </p:grpSpPr>
          <p:sp>
            <p:nvSpPr>
              <p:cNvPr id="18" name="ïšḻïďê-TextBox 22">
                <a:extLst>
                  <a:ext uri="{FF2B5EF4-FFF2-40B4-BE49-F238E27FC236}">
                    <a16:creationId xmlns="" xmlns:a16="http://schemas.microsoft.com/office/drawing/2014/main" id="{054390AD-788C-4ABE-8F07-44A3BBC4189C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796300" y="4345600"/>
                <a:ext cx="2612987" cy="376993"/>
              </a:xfrm>
              <a:prstGeom prst="rect">
                <a:avLst/>
              </a:prstGeom>
            </p:spPr>
            <p:txBody>
              <a:bodyPr vert="horz" wrap="none" lIns="0" tIns="0" rIns="0" bIns="0" anchor="ctr">
                <a:normAutofit/>
              </a:bodyPr>
              <a:lstStyle/>
              <a:p>
                <a:r>
                  <a:rPr lang="zh-CN" altLang="en-US" sz="20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ïšḻïďê-TextBox 23">
                <a:extLst>
                  <a:ext uri="{FF2B5EF4-FFF2-40B4-BE49-F238E27FC236}">
                    <a16:creationId xmlns="" xmlns:a16="http://schemas.microsoft.com/office/drawing/2014/main" id="{06080BBC-8CD9-4F03-82EB-AFB45E17E70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796300" y="4834353"/>
                <a:ext cx="2612987" cy="822910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1529576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2000">
        <p14:gallery dir="l"/>
      </p:transition>
    </mc:Choice>
    <mc:Fallback>
      <p:transition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泪滴形 1"/>
          <p:cNvSpPr/>
          <p:nvPr/>
        </p:nvSpPr>
        <p:spPr>
          <a:xfrm>
            <a:off x="426720" y="477520"/>
            <a:ext cx="304800" cy="30480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75360" y="368310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600" dirty="0">
                <a:cs typeface="+mn-ea"/>
                <a:sym typeface="+mn-lt"/>
              </a:rPr>
              <a:t>工作回顾</a:t>
            </a:r>
          </a:p>
        </p:txBody>
      </p:sp>
      <p:grpSp>
        <p:nvGrpSpPr>
          <p:cNvPr id="4" name="02fbce18-5984-4cc4-a5f8-fa900c5b17c3">
            <a:extLst>
              <a:ext uri="{FF2B5EF4-FFF2-40B4-BE49-F238E27FC236}">
                <a16:creationId xmlns="" xmlns:a16="http://schemas.microsoft.com/office/drawing/2014/main" id="{90FD4041-AB2D-4CCF-A53C-137EEB79EC63}"/>
              </a:ext>
            </a:extLst>
          </p:cNvPr>
          <p:cNvGrpSpPr>
            <a:grpSpLocks noChangeAspect="1"/>
          </p:cNvGrpSpPr>
          <p:nvPr/>
        </p:nvGrpSpPr>
        <p:grpSpPr>
          <a:xfrm>
            <a:off x="944830" y="2001520"/>
            <a:ext cx="10531409" cy="3870378"/>
            <a:chOff x="1120775" y="1952835"/>
            <a:chExt cx="10110967" cy="3715862"/>
          </a:xfrm>
        </p:grpSpPr>
        <p:grpSp>
          <p:nvGrpSpPr>
            <p:cNvPr id="5" name="Group 18">
              <a:extLst>
                <a:ext uri="{FF2B5EF4-FFF2-40B4-BE49-F238E27FC236}">
                  <a16:creationId xmlns="" xmlns:a16="http://schemas.microsoft.com/office/drawing/2014/main" id="{5BC2994F-1727-4CEF-954D-25D560687092}"/>
                </a:ext>
              </a:extLst>
            </p:cNvPr>
            <p:cNvGrpSpPr/>
            <p:nvPr/>
          </p:nvGrpSpPr>
          <p:grpSpPr>
            <a:xfrm>
              <a:off x="4026768" y="1952835"/>
              <a:ext cx="4085456" cy="3715862"/>
              <a:chOff x="4400353" y="2434198"/>
              <a:chExt cx="3338286" cy="3036286"/>
            </a:xfrm>
          </p:grpSpPr>
          <p:grpSp>
            <p:nvGrpSpPr>
              <p:cNvPr id="18" name="Group 3">
                <a:extLst>
                  <a:ext uri="{FF2B5EF4-FFF2-40B4-BE49-F238E27FC236}">
                    <a16:creationId xmlns="" xmlns:a16="http://schemas.microsoft.com/office/drawing/2014/main" id="{E1419B47-6EB5-41F7-A72A-557EA4107E17}"/>
                  </a:ext>
                </a:extLst>
              </p:cNvPr>
              <p:cNvGrpSpPr/>
              <p:nvPr/>
            </p:nvGrpSpPr>
            <p:grpSpPr>
              <a:xfrm>
                <a:off x="4400353" y="2438138"/>
                <a:ext cx="3338286" cy="3028515"/>
                <a:chOff x="4400353" y="2438138"/>
                <a:chExt cx="3338286" cy="3028515"/>
              </a:xfrm>
            </p:grpSpPr>
            <p:grpSp>
              <p:nvGrpSpPr>
                <p:cNvPr id="27" name="Group 4">
                  <a:extLst>
                    <a:ext uri="{FF2B5EF4-FFF2-40B4-BE49-F238E27FC236}">
                      <a16:creationId xmlns="" xmlns:a16="http://schemas.microsoft.com/office/drawing/2014/main" id="{C0CCBE79-B3F3-4684-BB14-1357523C4802}"/>
                    </a:ext>
                  </a:extLst>
                </p:cNvPr>
                <p:cNvGrpSpPr/>
                <p:nvPr/>
              </p:nvGrpSpPr>
              <p:grpSpPr>
                <a:xfrm>
                  <a:off x="4702433" y="2438138"/>
                  <a:ext cx="2731609" cy="1365804"/>
                  <a:chOff x="0" y="0"/>
                  <a:chExt cx="5214355" cy="2607177"/>
                </a:xfrm>
              </p:grpSpPr>
              <p:sp>
                <p:nvSpPr>
                  <p:cNvPr id="31" name="i$liḋe-Freeform: Shape 8">
                    <a:extLst>
                      <a:ext uri="{FF2B5EF4-FFF2-40B4-BE49-F238E27FC236}">
                        <a16:creationId xmlns="" xmlns:a16="http://schemas.microsoft.com/office/drawing/2014/main" id="{02A2F6CB-6985-40F4-B0B2-DD60E0EEBEAA}"/>
                      </a:ext>
                    </a:extLst>
                  </p:cNvPr>
                  <p:cNvSpPr/>
                  <p:nvPr/>
                </p:nvSpPr>
                <p:spPr>
                  <a:xfrm>
                    <a:off x="1153277" y="1153277"/>
                    <a:ext cx="2898226" cy="1449092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4315" y="21600"/>
                        </a:moveTo>
                        <a:cubicBezTo>
                          <a:pt x="4315" y="14437"/>
                          <a:pt x="7219" y="8631"/>
                          <a:pt x="10800" y="8631"/>
                        </a:cubicBezTo>
                        <a:cubicBezTo>
                          <a:pt x="14381" y="8631"/>
                          <a:pt x="17285" y="14437"/>
                          <a:pt x="17285" y="21600"/>
                        </a:cubicBezTo>
                        <a:lnTo>
                          <a:pt x="21600" y="21600"/>
                        </a:lnTo>
                        <a:cubicBezTo>
                          <a:pt x="21600" y="9671"/>
                          <a:pt x="16765" y="0"/>
                          <a:pt x="10800" y="0"/>
                        </a:cubicBezTo>
                        <a:cubicBezTo>
                          <a:pt x="4835" y="0"/>
                          <a:pt x="0" y="9671"/>
                          <a:pt x="0" y="21600"/>
                        </a:cubicBezTo>
                        <a:cubicBezTo>
                          <a:pt x="0" y="21600"/>
                          <a:pt x="4315" y="21600"/>
                          <a:pt x="4315" y="21600"/>
                        </a:cubicBezTo>
                        <a:close/>
                      </a:path>
                    </a:pathLst>
                  </a:custGeom>
                  <a:solidFill>
                    <a:srgbClr val="DCDEE0"/>
                  </a:solidFill>
                  <a:ln w="12700" cap="flat">
                    <a:noFill/>
                    <a:miter lim="400000"/>
                  </a:ln>
                  <a:effectLst/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2" name="i$liḋe-Freeform: Shape 9">
                    <a:extLst>
                      <a:ext uri="{FF2B5EF4-FFF2-40B4-BE49-F238E27FC236}">
                        <a16:creationId xmlns="" xmlns:a16="http://schemas.microsoft.com/office/drawing/2014/main" id="{2908A019-C0FB-43F1-8F49-439EE0C49BD0}"/>
                      </a:ext>
                    </a:extLst>
                  </p:cNvPr>
                  <p:cNvSpPr/>
                  <p:nvPr/>
                </p:nvSpPr>
                <p:spPr>
                  <a:xfrm>
                    <a:off x="0" y="0"/>
                    <a:ext cx="5214355" cy="2607177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2397" y="21600"/>
                        </a:moveTo>
                        <a:cubicBezTo>
                          <a:pt x="2397" y="12319"/>
                          <a:pt x="6159" y="4795"/>
                          <a:pt x="10800" y="4795"/>
                        </a:cubicBezTo>
                        <a:cubicBezTo>
                          <a:pt x="15441" y="4795"/>
                          <a:pt x="19203" y="12319"/>
                          <a:pt x="19203" y="21600"/>
                        </a:cubicBezTo>
                        <a:lnTo>
                          <a:pt x="21600" y="21600"/>
                        </a:lnTo>
                        <a:cubicBezTo>
                          <a:pt x="21600" y="9671"/>
                          <a:pt x="16765" y="0"/>
                          <a:pt x="10800" y="0"/>
                        </a:cubicBezTo>
                        <a:cubicBezTo>
                          <a:pt x="4835" y="0"/>
                          <a:pt x="0" y="9671"/>
                          <a:pt x="0" y="21600"/>
                        </a:cubicBezTo>
                        <a:cubicBezTo>
                          <a:pt x="0" y="21600"/>
                          <a:pt x="2397" y="21600"/>
                          <a:pt x="2397" y="21600"/>
                        </a:cubicBezTo>
                        <a:close/>
                      </a:path>
                    </a:pathLst>
                  </a:custGeom>
                  <a:solidFill>
                    <a:srgbClr val="DCDEE0"/>
                  </a:solidFill>
                  <a:ln w="12700" cap="flat">
                    <a:noFill/>
                    <a:miter lim="400000"/>
                  </a:ln>
                  <a:effectLst/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28" name="Group 5">
                  <a:extLst>
                    <a:ext uri="{FF2B5EF4-FFF2-40B4-BE49-F238E27FC236}">
                      <a16:creationId xmlns="" xmlns:a16="http://schemas.microsoft.com/office/drawing/2014/main" id="{87F0C165-EFED-49B7-9D91-F81A4DFB34EB}"/>
                    </a:ext>
                  </a:extLst>
                </p:cNvPr>
                <p:cNvGrpSpPr/>
                <p:nvPr/>
              </p:nvGrpSpPr>
              <p:grpSpPr>
                <a:xfrm>
                  <a:off x="4400353" y="3797497"/>
                  <a:ext cx="3338286" cy="1669156"/>
                  <a:chOff x="0" y="0"/>
                  <a:chExt cx="6372440" cy="3186242"/>
                </a:xfrm>
              </p:grpSpPr>
              <p:sp>
                <p:nvSpPr>
                  <p:cNvPr id="29" name="i$liḋe-Freeform: Shape 6">
                    <a:extLst>
                      <a:ext uri="{FF2B5EF4-FFF2-40B4-BE49-F238E27FC236}">
                        <a16:creationId xmlns="" xmlns:a16="http://schemas.microsoft.com/office/drawing/2014/main" id="{9EE95593-1002-474E-B4DC-6F8062E5432C}"/>
                      </a:ext>
                    </a:extLst>
                  </p:cNvPr>
                  <p:cNvSpPr/>
                  <p:nvPr/>
                </p:nvSpPr>
                <p:spPr>
                  <a:xfrm>
                    <a:off x="1153277" y="0"/>
                    <a:ext cx="4056875" cy="2028458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21600" y="0"/>
                        </a:moveTo>
                        <a:lnTo>
                          <a:pt x="18516" y="0"/>
                        </a:lnTo>
                        <a:cubicBezTo>
                          <a:pt x="18516" y="8522"/>
                          <a:pt x="15061" y="15431"/>
                          <a:pt x="10800" y="15431"/>
                        </a:cubicBezTo>
                        <a:cubicBezTo>
                          <a:pt x="6539" y="15431"/>
                          <a:pt x="3084" y="8522"/>
                          <a:pt x="3084" y="0"/>
                        </a:cubicBezTo>
                        <a:lnTo>
                          <a:pt x="0" y="0"/>
                        </a:lnTo>
                        <a:cubicBezTo>
                          <a:pt x="0" y="11930"/>
                          <a:pt x="4835" y="21600"/>
                          <a:pt x="10800" y="21600"/>
                        </a:cubicBezTo>
                        <a:cubicBezTo>
                          <a:pt x="16765" y="21600"/>
                          <a:pt x="21600" y="11930"/>
                          <a:pt x="21600" y="0"/>
                        </a:cubicBezTo>
                        <a:close/>
                      </a:path>
                    </a:pathLst>
                  </a:custGeom>
                  <a:solidFill>
                    <a:srgbClr val="DCDEE0"/>
                  </a:solidFill>
                  <a:ln w="12700" cap="flat">
                    <a:noFill/>
                    <a:miter lim="400000"/>
                  </a:ln>
                  <a:effectLst/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0" name="i$liḋe-Freeform: Shape 7">
                    <a:extLst>
                      <a:ext uri="{FF2B5EF4-FFF2-40B4-BE49-F238E27FC236}">
                        <a16:creationId xmlns="" xmlns:a16="http://schemas.microsoft.com/office/drawing/2014/main" id="{10A4275E-5607-4858-9151-D23D9478F1FB}"/>
                      </a:ext>
                    </a:extLst>
                  </p:cNvPr>
                  <p:cNvSpPr/>
                  <p:nvPr/>
                </p:nvSpPr>
                <p:spPr>
                  <a:xfrm>
                    <a:off x="0" y="0"/>
                    <a:ext cx="6372440" cy="3186242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21600" y="0"/>
                        </a:moveTo>
                        <a:lnTo>
                          <a:pt x="19637" y="0"/>
                        </a:lnTo>
                        <a:cubicBezTo>
                          <a:pt x="19637" y="9762"/>
                          <a:pt x="15681" y="17675"/>
                          <a:pt x="10800" y="17675"/>
                        </a:cubicBezTo>
                        <a:cubicBezTo>
                          <a:pt x="5919" y="17675"/>
                          <a:pt x="1963" y="9762"/>
                          <a:pt x="1963" y="0"/>
                        </a:cubicBezTo>
                        <a:lnTo>
                          <a:pt x="0" y="0"/>
                        </a:lnTo>
                        <a:cubicBezTo>
                          <a:pt x="0" y="11929"/>
                          <a:pt x="4835" y="21600"/>
                          <a:pt x="10800" y="21600"/>
                        </a:cubicBezTo>
                        <a:cubicBezTo>
                          <a:pt x="16765" y="21600"/>
                          <a:pt x="21600" y="11929"/>
                          <a:pt x="21600" y="0"/>
                        </a:cubicBezTo>
                        <a:close/>
                      </a:path>
                    </a:pathLst>
                  </a:custGeom>
                  <a:solidFill>
                    <a:srgbClr val="DCDEE0"/>
                  </a:solidFill>
                  <a:ln w="12700" cap="flat">
                    <a:noFill/>
                    <a:miter lim="400000"/>
                  </a:ln>
                  <a:effectLst/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</p:grpSp>
          </p:grpSp>
          <p:sp>
            <p:nvSpPr>
              <p:cNvPr id="19" name="i$liḋe-Freeform: Shape 10">
                <a:extLst>
                  <a:ext uri="{FF2B5EF4-FFF2-40B4-BE49-F238E27FC236}">
                    <a16:creationId xmlns="" xmlns:a16="http://schemas.microsoft.com/office/drawing/2014/main" id="{2CD75BF4-FB17-4AC2-878F-17E40DA7FD01}"/>
                  </a:ext>
                </a:extLst>
              </p:cNvPr>
              <p:cNvSpPr/>
              <p:nvPr/>
            </p:nvSpPr>
            <p:spPr>
              <a:xfrm>
                <a:off x="5306592" y="3038358"/>
                <a:ext cx="1518274" cy="7591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315" y="21600"/>
                    </a:moveTo>
                    <a:cubicBezTo>
                      <a:pt x="4315" y="14437"/>
                      <a:pt x="7219" y="8631"/>
                      <a:pt x="10800" y="8631"/>
                    </a:cubicBezTo>
                    <a:cubicBezTo>
                      <a:pt x="14381" y="8631"/>
                      <a:pt x="17285" y="14437"/>
                      <a:pt x="17285" y="21600"/>
                    </a:cubicBezTo>
                    <a:lnTo>
                      <a:pt x="21600" y="21600"/>
                    </a:lnTo>
                    <a:cubicBezTo>
                      <a:pt x="21600" y="9671"/>
                      <a:pt x="16765" y="0"/>
                      <a:pt x="10800" y="0"/>
                    </a:cubicBezTo>
                    <a:cubicBezTo>
                      <a:pt x="4835" y="0"/>
                      <a:pt x="0" y="9671"/>
                      <a:pt x="0" y="21600"/>
                    </a:cubicBezTo>
                    <a:cubicBezTo>
                      <a:pt x="0" y="21600"/>
                      <a:pt x="4315" y="21600"/>
                      <a:pt x="4315" y="2160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" name="i$liḋe-Freeform: Shape 11">
                <a:extLst>
                  <a:ext uri="{FF2B5EF4-FFF2-40B4-BE49-F238E27FC236}">
                    <a16:creationId xmlns="" xmlns:a16="http://schemas.microsoft.com/office/drawing/2014/main" id="{5C7943D4-7BCA-42BD-87CC-50291DF1E4E3}"/>
                  </a:ext>
                </a:extLst>
              </p:cNvPr>
              <p:cNvSpPr/>
              <p:nvPr/>
            </p:nvSpPr>
            <p:spPr>
              <a:xfrm>
                <a:off x="5004513" y="3793557"/>
                <a:ext cx="2125246" cy="106263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18516" y="0"/>
                    </a:lnTo>
                    <a:cubicBezTo>
                      <a:pt x="18516" y="8522"/>
                      <a:pt x="15061" y="15431"/>
                      <a:pt x="10800" y="15431"/>
                    </a:cubicBezTo>
                    <a:cubicBezTo>
                      <a:pt x="6539" y="15431"/>
                      <a:pt x="3084" y="8522"/>
                      <a:pt x="3084" y="0"/>
                    </a:cubicBezTo>
                    <a:lnTo>
                      <a:pt x="0" y="0"/>
                    </a:lnTo>
                    <a:cubicBezTo>
                      <a:pt x="0" y="11930"/>
                      <a:pt x="4835" y="21600"/>
                      <a:pt x="10800" y="21600"/>
                    </a:cubicBezTo>
                    <a:cubicBezTo>
                      <a:pt x="16765" y="21600"/>
                      <a:pt x="21600" y="11930"/>
                      <a:pt x="2160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" name="i$liḋe-Freeform: Shape 12">
                <a:extLst>
                  <a:ext uri="{FF2B5EF4-FFF2-40B4-BE49-F238E27FC236}">
                    <a16:creationId xmlns="" xmlns:a16="http://schemas.microsoft.com/office/drawing/2014/main" id="{E536AA97-32DC-4888-9BEC-0C12F0A353F1}"/>
                  </a:ext>
                </a:extLst>
              </p:cNvPr>
              <p:cNvSpPr/>
              <p:nvPr/>
            </p:nvSpPr>
            <p:spPr>
              <a:xfrm>
                <a:off x="4702433" y="2434198"/>
                <a:ext cx="2731608" cy="13658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397" y="21600"/>
                    </a:moveTo>
                    <a:cubicBezTo>
                      <a:pt x="2397" y="12319"/>
                      <a:pt x="6159" y="4795"/>
                      <a:pt x="10800" y="4795"/>
                    </a:cubicBezTo>
                    <a:cubicBezTo>
                      <a:pt x="15441" y="4795"/>
                      <a:pt x="19203" y="12319"/>
                      <a:pt x="19203" y="21600"/>
                    </a:cubicBezTo>
                    <a:lnTo>
                      <a:pt x="21600" y="21600"/>
                    </a:lnTo>
                    <a:cubicBezTo>
                      <a:pt x="21600" y="9671"/>
                      <a:pt x="16765" y="0"/>
                      <a:pt x="10800" y="0"/>
                    </a:cubicBezTo>
                    <a:cubicBezTo>
                      <a:pt x="4835" y="0"/>
                      <a:pt x="0" y="9671"/>
                      <a:pt x="0" y="21600"/>
                    </a:cubicBezTo>
                    <a:cubicBezTo>
                      <a:pt x="0" y="21600"/>
                      <a:pt x="2397" y="21600"/>
                      <a:pt x="2397" y="2160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" name="i$liḋe-Freeform: Shape 13">
                <a:extLst>
                  <a:ext uri="{FF2B5EF4-FFF2-40B4-BE49-F238E27FC236}">
                    <a16:creationId xmlns="" xmlns:a16="http://schemas.microsoft.com/office/drawing/2014/main" id="{1FE862C8-E0A5-4F1F-9564-3195713E000A}"/>
                  </a:ext>
                </a:extLst>
              </p:cNvPr>
              <p:cNvSpPr/>
              <p:nvPr/>
            </p:nvSpPr>
            <p:spPr>
              <a:xfrm>
                <a:off x="4400353" y="3793557"/>
                <a:ext cx="3338286" cy="16691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19637" y="0"/>
                    </a:lnTo>
                    <a:cubicBezTo>
                      <a:pt x="19637" y="9762"/>
                      <a:pt x="15681" y="17675"/>
                      <a:pt x="10800" y="17675"/>
                    </a:cubicBezTo>
                    <a:cubicBezTo>
                      <a:pt x="5919" y="17675"/>
                      <a:pt x="1963" y="9762"/>
                      <a:pt x="1963" y="0"/>
                    </a:cubicBezTo>
                    <a:lnTo>
                      <a:pt x="0" y="0"/>
                    </a:lnTo>
                    <a:cubicBezTo>
                      <a:pt x="0" y="11929"/>
                      <a:pt x="4835" y="21600"/>
                      <a:pt x="10800" y="21600"/>
                    </a:cubicBezTo>
                    <a:cubicBezTo>
                      <a:pt x="16765" y="21600"/>
                      <a:pt x="21600" y="11929"/>
                      <a:pt x="21600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" name="i$liḋe-Freeform: Shape 14">
                <a:extLst>
                  <a:ext uri="{FF2B5EF4-FFF2-40B4-BE49-F238E27FC236}">
                    <a16:creationId xmlns="" xmlns:a16="http://schemas.microsoft.com/office/drawing/2014/main" id="{7D5A38FF-337D-4B55-BCC9-AC870FA6EDB9}"/>
                  </a:ext>
                </a:extLst>
              </p:cNvPr>
              <p:cNvSpPr/>
              <p:nvPr/>
            </p:nvSpPr>
            <p:spPr>
              <a:xfrm>
                <a:off x="5794568" y="2434198"/>
                <a:ext cx="526700" cy="5267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800"/>
                    </a:move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none" lIns="38100" tIns="38100" rIns="38100" bIns="38100" anchor="ctr">
                <a:normAutofit/>
              </a:bodyPr>
              <a:lstStyle/>
              <a:p>
                <a:pPr lvl="0" algn="ctr">
                  <a:defRPr sz="3200">
                    <a:solidFill>
                      <a:srgbClr val="FFFFFF"/>
                    </a:solidFill>
                  </a:defRPr>
                </a:pPr>
                <a:r>
                  <a:rPr lang="en-US" altLang="zh-CN" sz="2000">
                    <a:cs typeface="+mn-ea"/>
                    <a:sym typeface="+mn-lt"/>
                  </a:rPr>
                  <a:t>01</a:t>
                </a:r>
              </a:p>
            </p:txBody>
          </p:sp>
          <p:sp>
            <p:nvSpPr>
              <p:cNvPr id="24" name="i$liḋe-Freeform: Shape 15">
                <a:extLst>
                  <a:ext uri="{FF2B5EF4-FFF2-40B4-BE49-F238E27FC236}">
                    <a16:creationId xmlns="" xmlns:a16="http://schemas.microsoft.com/office/drawing/2014/main" id="{C3FEA8F1-FD32-420D-9ABE-D1691BE0BB68}"/>
                  </a:ext>
                </a:extLst>
              </p:cNvPr>
              <p:cNvSpPr/>
              <p:nvPr/>
            </p:nvSpPr>
            <p:spPr>
              <a:xfrm>
                <a:off x="5794568" y="3038358"/>
                <a:ext cx="526700" cy="5267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800"/>
                    </a:move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none" lIns="38100" tIns="38100" rIns="38100" bIns="38100" anchor="ctr">
                <a:normAutofit/>
              </a:bodyPr>
              <a:lstStyle/>
              <a:p>
                <a:pPr lvl="0" algn="ctr">
                  <a:defRPr sz="3200">
                    <a:solidFill>
                      <a:srgbClr val="FFFFFF"/>
                    </a:solidFill>
                  </a:defRPr>
                </a:pPr>
                <a:r>
                  <a:rPr lang="en-US" altLang="zh-CN" sz="2000">
                    <a:cs typeface="+mn-ea"/>
                    <a:sym typeface="+mn-lt"/>
                  </a:rPr>
                  <a:t>02</a:t>
                </a:r>
              </a:p>
            </p:txBody>
          </p:sp>
          <p:sp>
            <p:nvSpPr>
              <p:cNvPr id="25" name="i$liḋe-Freeform: Shape 16">
                <a:extLst>
                  <a:ext uri="{FF2B5EF4-FFF2-40B4-BE49-F238E27FC236}">
                    <a16:creationId xmlns="" xmlns:a16="http://schemas.microsoft.com/office/drawing/2014/main" id="{113BEE44-2DD3-40FD-AD19-DD3B4571E135}"/>
                  </a:ext>
                </a:extLst>
              </p:cNvPr>
              <p:cNvSpPr/>
              <p:nvPr/>
            </p:nvSpPr>
            <p:spPr>
              <a:xfrm>
                <a:off x="5794568" y="4328006"/>
                <a:ext cx="526700" cy="5267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800"/>
                    </a:move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none" lIns="38100" tIns="38100" rIns="38100" bIns="38100" anchor="ctr">
                <a:normAutofit/>
              </a:bodyPr>
              <a:lstStyle/>
              <a:p>
                <a:pPr lvl="0" algn="ctr">
                  <a:defRPr sz="3200">
                    <a:solidFill>
                      <a:srgbClr val="FFFFFF"/>
                    </a:solidFill>
                  </a:defRPr>
                </a:pPr>
                <a:r>
                  <a:rPr lang="en-US" altLang="zh-CN" sz="2000">
                    <a:cs typeface="+mn-ea"/>
                    <a:sym typeface="+mn-lt"/>
                  </a:rPr>
                  <a:t>03</a:t>
                </a:r>
              </a:p>
            </p:txBody>
          </p:sp>
          <p:sp>
            <p:nvSpPr>
              <p:cNvPr id="26" name="i$liḋe-Freeform: Shape 17">
                <a:extLst>
                  <a:ext uri="{FF2B5EF4-FFF2-40B4-BE49-F238E27FC236}">
                    <a16:creationId xmlns="" xmlns:a16="http://schemas.microsoft.com/office/drawing/2014/main" id="{476A175D-821C-44C5-A23C-9E599E564C10}"/>
                  </a:ext>
                </a:extLst>
              </p:cNvPr>
              <p:cNvSpPr/>
              <p:nvPr/>
            </p:nvSpPr>
            <p:spPr>
              <a:xfrm>
                <a:off x="5794568" y="4943784"/>
                <a:ext cx="526700" cy="5267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800"/>
                    </a:move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none" lIns="38100" tIns="38100" rIns="38100" bIns="38100" anchor="ctr">
                <a:normAutofit/>
              </a:bodyPr>
              <a:lstStyle/>
              <a:p>
                <a:pPr lvl="0" algn="ctr">
                  <a:defRPr sz="3200">
                    <a:solidFill>
                      <a:srgbClr val="FFFFFF"/>
                    </a:solidFill>
                  </a:defRPr>
                </a:pPr>
                <a:r>
                  <a:rPr lang="en-US" altLang="zh-CN" sz="2000">
                    <a:cs typeface="+mn-ea"/>
                    <a:sym typeface="+mn-lt"/>
                  </a:rPr>
                  <a:t>04</a:t>
                </a:r>
              </a:p>
            </p:txBody>
          </p:sp>
        </p:grpSp>
        <p:grpSp>
          <p:nvGrpSpPr>
            <p:cNvPr id="6" name="Group 26">
              <a:extLst>
                <a:ext uri="{FF2B5EF4-FFF2-40B4-BE49-F238E27FC236}">
                  <a16:creationId xmlns="" xmlns:a16="http://schemas.microsoft.com/office/drawing/2014/main" id="{35DC85E0-9493-419D-8A9A-4C985F7A286F}"/>
                </a:ext>
              </a:extLst>
            </p:cNvPr>
            <p:cNvGrpSpPr/>
            <p:nvPr/>
          </p:nvGrpSpPr>
          <p:grpSpPr>
            <a:xfrm>
              <a:off x="7943111" y="2235756"/>
              <a:ext cx="3288631" cy="1012350"/>
              <a:chOff x="719138" y="4748567"/>
              <a:chExt cx="2186768" cy="1012350"/>
            </a:xfrm>
          </p:grpSpPr>
          <p:sp>
            <p:nvSpPr>
              <p:cNvPr id="16" name="i$liḋe-TextBox 27">
                <a:extLst>
                  <a:ext uri="{FF2B5EF4-FFF2-40B4-BE49-F238E27FC236}">
                    <a16:creationId xmlns="" xmlns:a16="http://schemas.microsoft.com/office/drawing/2014/main" id="{42179FA3-9DEA-44BA-BB53-E3DAE2150175}"/>
                  </a:ext>
                </a:extLst>
              </p:cNvPr>
              <p:cNvSpPr txBox="1"/>
              <p:nvPr/>
            </p:nvSpPr>
            <p:spPr>
              <a:xfrm>
                <a:off x="719138" y="4748567"/>
                <a:ext cx="2186768" cy="365384"/>
              </a:xfrm>
              <a:prstGeom prst="rect">
                <a:avLst/>
              </a:prstGeom>
              <a:noFill/>
            </p:spPr>
            <p:txBody>
              <a:bodyPr wrap="none" lIns="540000" tIns="0" rIns="0" bIns="0" anchor="ctr" anchorCtr="0">
                <a:normAutofit/>
              </a:bodyPr>
              <a:lstStyle/>
              <a:p>
                <a:r>
                  <a:rPr lang="zh-CN" altLang="en-US" sz="2000" b="1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i$liḋe-TextBox 28">
                <a:extLst>
                  <a:ext uri="{FF2B5EF4-FFF2-40B4-BE49-F238E27FC236}">
                    <a16:creationId xmlns="" xmlns:a16="http://schemas.microsoft.com/office/drawing/2014/main" id="{559DCCAF-AA53-48E6-9AE7-C47C7A0B83E9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719138" y="5174909"/>
                <a:ext cx="2186768" cy="586008"/>
              </a:xfrm>
              <a:prstGeom prst="rect">
                <a:avLst/>
              </a:prstGeom>
            </p:spPr>
            <p:txBody>
              <a:bodyPr vert="horz" wrap="square" lIns="540000" tIns="0" rIns="0" bIns="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</a:t>
                </a:r>
                <a:endParaRPr lang="zh-CN" altLang="en-US" sz="14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7" name="Group 29">
              <a:extLst>
                <a:ext uri="{FF2B5EF4-FFF2-40B4-BE49-F238E27FC236}">
                  <a16:creationId xmlns="" xmlns:a16="http://schemas.microsoft.com/office/drawing/2014/main" id="{4AA0AE94-BBE7-463F-A3CB-185BD7BA67C6}"/>
                </a:ext>
              </a:extLst>
            </p:cNvPr>
            <p:cNvGrpSpPr/>
            <p:nvPr/>
          </p:nvGrpSpPr>
          <p:grpSpPr>
            <a:xfrm>
              <a:off x="1120775" y="2235756"/>
              <a:ext cx="3207411" cy="1012350"/>
              <a:chOff x="719138" y="4748567"/>
              <a:chExt cx="2186768" cy="1012350"/>
            </a:xfrm>
          </p:grpSpPr>
          <p:sp>
            <p:nvSpPr>
              <p:cNvPr id="14" name="i$liḋe-TextBox 30">
                <a:extLst>
                  <a:ext uri="{FF2B5EF4-FFF2-40B4-BE49-F238E27FC236}">
                    <a16:creationId xmlns="" xmlns:a16="http://schemas.microsoft.com/office/drawing/2014/main" id="{96BA902D-3160-4202-92AD-3551DEDD15B2}"/>
                  </a:ext>
                </a:extLst>
              </p:cNvPr>
              <p:cNvSpPr txBox="1"/>
              <p:nvPr/>
            </p:nvSpPr>
            <p:spPr>
              <a:xfrm>
                <a:off x="719138" y="4748567"/>
                <a:ext cx="2186768" cy="365384"/>
              </a:xfrm>
              <a:prstGeom prst="rect">
                <a:avLst/>
              </a:prstGeom>
              <a:noFill/>
            </p:spPr>
            <p:txBody>
              <a:bodyPr wrap="none" lIns="0" tIns="0" rIns="540000" bIns="0" anchor="ctr" anchorCtr="0">
                <a:normAutofit/>
              </a:bodyPr>
              <a:lstStyle/>
              <a:p>
                <a:pPr algn="r"/>
                <a:r>
                  <a:rPr lang="zh-CN" altLang="en-US" sz="2000" b="1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5" name="i$liḋe-TextBox 31">
                <a:extLst>
                  <a:ext uri="{FF2B5EF4-FFF2-40B4-BE49-F238E27FC236}">
                    <a16:creationId xmlns="" xmlns:a16="http://schemas.microsoft.com/office/drawing/2014/main" id="{8D2CFD53-F2C4-4E74-8D3F-555AC5AA290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719138" y="5174909"/>
                <a:ext cx="2186768" cy="586008"/>
              </a:xfrm>
              <a:prstGeom prst="rect">
                <a:avLst/>
              </a:prstGeom>
            </p:spPr>
            <p:txBody>
              <a:bodyPr vert="horz" wrap="square" lIns="0" tIns="0" rIns="540000" bIns="0" anchor="ctr" anchorCtr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</a:t>
                </a:r>
                <a:endParaRPr lang="zh-CN" altLang="en-US" sz="14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Group 32">
              <a:extLst>
                <a:ext uri="{FF2B5EF4-FFF2-40B4-BE49-F238E27FC236}">
                  <a16:creationId xmlns="" xmlns:a16="http://schemas.microsoft.com/office/drawing/2014/main" id="{3B43EAB2-9106-403F-A2ED-341CE1906C32}"/>
                </a:ext>
              </a:extLst>
            </p:cNvPr>
            <p:cNvGrpSpPr/>
            <p:nvPr/>
          </p:nvGrpSpPr>
          <p:grpSpPr>
            <a:xfrm>
              <a:off x="7943111" y="4286324"/>
              <a:ext cx="3288631" cy="1012350"/>
              <a:chOff x="719138" y="4748567"/>
              <a:chExt cx="2186768" cy="1012350"/>
            </a:xfrm>
          </p:grpSpPr>
          <p:sp>
            <p:nvSpPr>
              <p:cNvPr id="12" name="i$liḋe-TextBox 33">
                <a:extLst>
                  <a:ext uri="{FF2B5EF4-FFF2-40B4-BE49-F238E27FC236}">
                    <a16:creationId xmlns="" xmlns:a16="http://schemas.microsoft.com/office/drawing/2014/main" id="{52402A72-75A6-4FD8-BD6F-8BCE15752A30}"/>
                  </a:ext>
                </a:extLst>
              </p:cNvPr>
              <p:cNvSpPr txBox="1"/>
              <p:nvPr/>
            </p:nvSpPr>
            <p:spPr>
              <a:xfrm>
                <a:off x="719138" y="4748567"/>
                <a:ext cx="2186768" cy="365384"/>
              </a:xfrm>
              <a:prstGeom prst="rect">
                <a:avLst/>
              </a:prstGeom>
              <a:noFill/>
            </p:spPr>
            <p:txBody>
              <a:bodyPr wrap="none" lIns="540000" tIns="0" rIns="0" bIns="0" anchor="ctr" anchorCtr="0">
                <a:normAutofit/>
              </a:bodyPr>
              <a:lstStyle/>
              <a:p>
                <a:r>
                  <a:rPr lang="zh-CN" altLang="en-US" sz="2000" b="1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3" name="i$liḋe-TextBox 34">
                <a:extLst>
                  <a:ext uri="{FF2B5EF4-FFF2-40B4-BE49-F238E27FC236}">
                    <a16:creationId xmlns="" xmlns:a16="http://schemas.microsoft.com/office/drawing/2014/main" id="{56036CC3-2E16-4446-912E-7751918583A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719138" y="5174909"/>
                <a:ext cx="2186768" cy="586008"/>
              </a:xfrm>
              <a:prstGeom prst="rect">
                <a:avLst/>
              </a:prstGeom>
            </p:spPr>
            <p:txBody>
              <a:bodyPr vert="horz" wrap="square" lIns="540000" tIns="0" rIns="0" bIns="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</a:t>
                </a:r>
                <a:endParaRPr lang="zh-CN" altLang="en-US" sz="14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Group 35">
              <a:extLst>
                <a:ext uri="{FF2B5EF4-FFF2-40B4-BE49-F238E27FC236}">
                  <a16:creationId xmlns="" xmlns:a16="http://schemas.microsoft.com/office/drawing/2014/main" id="{C73C3E58-D399-4EF2-BE92-FD54B82FF2BD}"/>
                </a:ext>
              </a:extLst>
            </p:cNvPr>
            <p:cNvGrpSpPr/>
            <p:nvPr/>
          </p:nvGrpSpPr>
          <p:grpSpPr>
            <a:xfrm>
              <a:off x="1120775" y="4286324"/>
              <a:ext cx="3207411" cy="1012350"/>
              <a:chOff x="719138" y="4748567"/>
              <a:chExt cx="2186768" cy="1012350"/>
            </a:xfrm>
          </p:grpSpPr>
          <p:sp>
            <p:nvSpPr>
              <p:cNvPr id="10" name="i$liḋe-TextBox 36">
                <a:extLst>
                  <a:ext uri="{FF2B5EF4-FFF2-40B4-BE49-F238E27FC236}">
                    <a16:creationId xmlns="" xmlns:a16="http://schemas.microsoft.com/office/drawing/2014/main" id="{5CE518E0-D643-4F61-A995-BBECE6FA2D8F}"/>
                  </a:ext>
                </a:extLst>
              </p:cNvPr>
              <p:cNvSpPr txBox="1"/>
              <p:nvPr/>
            </p:nvSpPr>
            <p:spPr>
              <a:xfrm>
                <a:off x="719138" y="4748567"/>
                <a:ext cx="2186768" cy="365384"/>
              </a:xfrm>
              <a:prstGeom prst="rect">
                <a:avLst/>
              </a:prstGeom>
              <a:noFill/>
            </p:spPr>
            <p:txBody>
              <a:bodyPr wrap="none" lIns="0" tIns="0" rIns="540000" bIns="0" anchor="ctr" anchorCtr="0">
                <a:normAutofit/>
              </a:bodyPr>
              <a:lstStyle/>
              <a:p>
                <a:pPr algn="r"/>
                <a:r>
                  <a:rPr lang="zh-CN" altLang="en-US" sz="2000" b="1">
                    <a:solidFill>
                      <a:schemeClr val="accent4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1" name="i$liḋe-TextBox 37">
                <a:extLst>
                  <a:ext uri="{FF2B5EF4-FFF2-40B4-BE49-F238E27FC236}">
                    <a16:creationId xmlns="" xmlns:a16="http://schemas.microsoft.com/office/drawing/2014/main" id="{0B6D9572-DEE1-45E7-BFC1-C0D433A44207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719138" y="5174909"/>
                <a:ext cx="2186768" cy="586008"/>
              </a:xfrm>
              <a:prstGeom prst="rect">
                <a:avLst/>
              </a:prstGeom>
            </p:spPr>
            <p:txBody>
              <a:bodyPr vert="horz" wrap="square" lIns="0" tIns="0" rIns="540000" bIns="0" anchor="ctr" anchorCtr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</a:t>
                </a:r>
                <a:endParaRPr lang="zh-CN" altLang="en-US" sz="14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1059124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2000">
        <p14:gallery dir="l"/>
      </p:transition>
    </mc:Choice>
    <mc:Fallback>
      <p:transition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泪滴形 1"/>
          <p:cNvSpPr/>
          <p:nvPr/>
        </p:nvSpPr>
        <p:spPr>
          <a:xfrm>
            <a:off x="426720" y="477520"/>
            <a:ext cx="304800" cy="30480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75360" y="368310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600" dirty="0">
                <a:cs typeface="+mn-ea"/>
                <a:sym typeface="+mn-lt"/>
              </a:rPr>
              <a:t>工作回顾</a:t>
            </a:r>
          </a:p>
        </p:txBody>
      </p:sp>
      <p:grpSp>
        <p:nvGrpSpPr>
          <p:cNvPr id="4" name="0cb6122e-460d-4c97-a14f-4afa2c35b6e6">
            <a:extLst>
              <a:ext uri="{FF2B5EF4-FFF2-40B4-BE49-F238E27FC236}">
                <a16:creationId xmlns="" xmlns:a16="http://schemas.microsoft.com/office/drawing/2014/main" id="{4B687F58-9C2C-4909-B941-02A3CBD031FD}"/>
              </a:ext>
            </a:extLst>
          </p:cNvPr>
          <p:cNvGrpSpPr>
            <a:grpSpLocks noChangeAspect="1"/>
          </p:cNvGrpSpPr>
          <p:nvPr/>
        </p:nvGrpSpPr>
        <p:grpSpPr>
          <a:xfrm>
            <a:off x="802108" y="1386044"/>
            <a:ext cx="10607400" cy="4690465"/>
            <a:chOff x="812253" y="1304764"/>
            <a:chExt cx="10607429" cy="4690478"/>
          </a:xfrm>
        </p:grpSpPr>
        <p:grpSp>
          <p:nvGrpSpPr>
            <p:cNvPr id="5" name="Group 1">
              <a:extLst>
                <a:ext uri="{FF2B5EF4-FFF2-40B4-BE49-F238E27FC236}">
                  <a16:creationId xmlns="" xmlns:a16="http://schemas.microsoft.com/office/drawing/2014/main" id="{F3074BB4-3CFB-4953-A776-A3C56258483F}"/>
                </a:ext>
              </a:extLst>
            </p:cNvPr>
            <p:cNvGrpSpPr/>
            <p:nvPr/>
          </p:nvGrpSpPr>
          <p:grpSpPr>
            <a:xfrm>
              <a:off x="812253" y="1479095"/>
              <a:ext cx="5784928" cy="2044618"/>
              <a:chOff x="803822" y="1016361"/>
              <a:chExt cx="7536357" cy="2044618"/>
            </a:xfrm>
          </p:grpSpPr>
          <p:cxnSp>
            <p:nvCxnSpPr>
              <p:cNvPr id="90" name="íṩľíḍè-Straight Connector 2">
                <a:extLst>
                  <a:ext uri="{FF2B5EF4-FFF2-40B4-BE49-F238E27FC236}">
                    <a16:creationId xmlns="" xmlns:a16="http://schemas.microsoft.com/office/drawing/2014/main" id="{C1A17CBA-7A64-49A3-AFA6-BBF9F3B15BC2}"/>
                  </a:ext>
                </a:extLst>
              </p:cNvPr>
              <p:cNvCxnSpPr/>
              <p:nvPr/>
            </p:nvCxnSpPr>
            <p:spPr>
              <a:xfrm>
                <a:off x="803822" y="1016361"/>
                <a:ext cx="7536357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íṩľíḍè-Straight Connector 3">
                <a:extLst>
                  <a:ext uri="{FF2B5EF4-FFF2-40B4-BE49-F238E27FC236}">
                    <a16:creationId xmlns="" xmlns:a16="http://schemas.microsoft.com/office/drawing/2014/main" id="{33679FAE-FF1A-4AC7-BBD4-391779255F83}"/>
                  </a:ext>
                </a:extLst>
              </p:cNvPr>
              <p:cNvCxnSpPr/>
              <p:nvPr/>
            </p:nvCxnSpPr>
            <p:spPr>
              <a:xfrm>
                <a:off x="803822" y="1357131"/>
                <a:ext cx="7536357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" name="íṩľíḍè-Straight Connector 4">
                <a:extLst>
                  <a:ext uri="{FF2B5EF4-FFF2-40B4-BE49-F238E27FC236}">
                    <a16:creationId xmlns="" xmlns:a16="http://schemas.microsoft.com/office/drawing/2014/main" id="{109E14A5-9EB1-4B1E-9926-2EFF0CEBB0C8}"/>
                  </a:ext>
                </a:extLst>
              </p:cNvPr>
              <p:cNvCxnSpPr/>
              <p:nvPr/>
            </p:nvCxnSpPr>
            <p:spPr>
              <a:xfrm>
                <a:off x="803822" y="1697901"/>
                <a:ext cx="7536357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" name="íṩľíḍè-Straight Connector 5">
                <a:extLst>
                  <a:ext uri="{FF2B5EF4-FFF2-40B4-BE49-F238E27FC236}">
                    <a16:creationId xmlns="" xmlns:a16="http://schemas.microsoft.com/office/drawing/2014/main" id="{6FC8D6CE-AA4F-415D-85F0-44C8FDED396E}"/>
                  </a:ext>
                </a:extLst>
              </p:cNvPr>
              <p:cNvCxnSpPr/>
              <p:nvPr/>
            </p:nvCxnSpPr>
            <p:spPr>
              <a:xfrm>
                <a:off x="803822" y="2038671"/>
                <a:ext cx="7536357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4" name="íṩľíḍè-Straight Connector 6">
                <a:extLst>
                  <a:ext uri="{FF2B5EF4-FFF2-40B4-BE49-F238E27FC236}">
                    <a16:creationId xmlns="" xmlns:a16="http://schemas.microsoft.com/office/drawing/2014/main" id="{3BBEAE00-B6C7-4287-BFB5-A409E2EF274E}"/>
                  </a:ext>
                </a:extLst>
              </p:cNvPr>
              <p:cNvCxnSpPr/>
              <p:nvPr/>
            </p:nvCxnSpPr>
            <p:spPr>
              <a:xfrm>
                <a:off x="803822" y="2379441"/>
                <a:ext cx="7536357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" name="íṩľíḍè-Straight Connector 7">
                <a:extLst>
                  <a:ext uri="{FF2B5EF4-FFF2-40B4-BE49-F238E27FC236}">
                    <a16:creationId xmlns="" xmlns:a16="http://schemas.microsoft.com/office/drawing/2014/main" id="{2C882039-904B-4A14-BE45-6318B3B01622}"/>
                  </a:ext>
                </a:extLst>
              </p:cNvPr>
              <p:cNvCxnSpPr/>
              <p:nvPr/>
            </p:nvCxnSpPr>
            <p:spPr>
              <a:xfrm>
                <a:off x="803822" y="2720211"/>
                <a:ext cx="7536357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íṩľíḍè-Straight Connector 8">
                <a:extLst>
                  <a:ext uri="{FF2B5EF4-FFF2-40B4-BE49-F238E27FC236}">
                    <a16:creationId xmlns="" xmlns:a16="http://schemas.microsoft.com/office/drawing/2014/main" id="{FE61AC55-AF02-40EF-9FB6-29031506D03E}"/>
                  </a:ext>
                </a:extLst>
              </p:cNvPr>
              <p:cNvCxnSpPr/>
              <p:nvPr/>
            </p:nvCxnSpPr>
            <p:spPr>
              <a:xfrm>
                <a:off x="803822" y="3060979"/>
                <a:ext cx="7536357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íṩľíḍè-Isosceles Triangle 9">
              <a:extLst>
                <a:ext uri="{FF2B5EF4-FFF2-40B4-BE49-F238E27FC236}">
                  <a16:creationId xmlns="" xmlns:a16="http://schemas.microsoft.com/office/drawing/2014/main" id="{20984849-087A-42F6-9F65-A5C1003ED705}"/>
                </a:ext>
              </a:extLst>
            </p:cNvPr>
            <p:cNvSpPr/>
            <p:nvPr/>
          </p:nvSpPr>
          <p:spPr>
            <a:xfrm>
              <a:off x="1029176" y="2591825"/>
              <a:ext cx="1181258" cy="1825202"/>
            </a:xfrm>
            <a:prstGeom prst="triangle">
              <a:avLst/>
            </a:prstGeom>
            <a:gradFill>
              <a:gsLst>
                <a:gs pos="0">
                  <a:schemeClr val="accent1"/>
                </a:gs>
                <a:gs pos="48000">
                  <a:schemeClr val="accent1"/>
                </a:gs>
                <a:gs pos="50000">
                  <a:schemeClr val="accent1">
                    <a:lumMod val="75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íṩľíḍè-Isosceles Triangle 10">
              <a:extLst>
                <a:ext uri="{FF2B5EF4-FFF2-40B4-BE49-F238E27FC236}">
                  <a16:creationId xmlns="" xmlns:a16="http://schemas.microsoft.com/office/drawing/2014/main" id="{7788890F-0262-42F1-8649-1850D4C35A42}"/>
                </a:ext>
              </a:extLst>
            </p:cNvPr>
            <p:cNvSpPr/>
            <p:nvPr/>
          </p:nvSpPr>
          <p:spPr>
            <a:xfrm>
              <a:off x="1871055" y="2982939"/>
              <a:ext cx="1181258" cy="1434087"/>
            </a:xfrm>
            <a:prstGeom prst="triangle">
              <a:avLst/>
            </a:prstGeom>
            <a:gradFill>
              <a:gsLst>
                <a:gs pos="0">
                  <a:schemeClr val="accent2"/>
                </a:gs>
                <a:gs pos="48000">
                  <a:schemeClr val="accent2"/>
                </a:gs>
                <a:gs pos="50000">
                  <a:schemeClr val="accent2">
                    <a:lumMod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íṩľíḍè-Isosceles Triangle 11">
              <a:extLst>
                <a:ext uri="{FF2B5EF4-FFF2-40B4-BE49-F238E27FC236}">
                  <a16:creationId xmlns="" xmlns:a16="http://schemas.microsoft.com/office/drawing/2014/main" id="{B427C6F0-1316-49AB-ACD2-4D21E5D2FFD1}"/>
                </a:ext>
              </a:extLst>
            </p:cNvPr>
            <p:cNvSpPr/>
            <p:nvPr/>
          </p:nvSpPr>
          <p:spPr>
            <a:xfrm flipH="1">
              <a:off x="3554812" y="2200711"/>
              <a:ext cx="1181258" cy="2216315"/>
            </a:xfrm>
            <a:prstGeom prst="triangle">
              <a:avLst/>
            </a:prstGeom>
            <a:gradFill>
              <a:gsLst>
                <a:gs pos="100000">
                  <a:schemeClr val="accent4"/>
                </a:gs>
                <a:gs pos="51000">
                  <a:schemeClr val="accent4"/>
                </a:gs>
                <a:gs pos="50000">
                  <a:schemeClr val="accent4">
                    <a:lumMod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íṩľíḍè-Isosceles Triangle 12">
              <a:extLst>
                <a:ext uri="{FF2B5EF4-FFF2-40B4-BE49-F238E27FC236}">
                  <a16:creationId xmlns="" xmlns:a16="http://schemas.microsoft.com/office/drawing/2014/main" id="{01A37B06-C85A-44F4-81CD-B04E41BCC07F}"/>
                </a:ext>
              </a:extLst>
            </p:cNvPr>
            <p:cNvSpPr/>
            <p:nvPr/>
          </p:nvSpPr>
          <p:spPr>
            <a:xfrm>
              <a:off x="2712933" y="3417513"/>
              <a:ext cx="1181258" cy="999514"/>
            </a:xfrm>
            <a:prstGeom prst="triangle">
              <a:avLst/>
            </a:prstGeom>
            <a:gradFill>
              <a:gsLst>
                <a:gs pos="0">
                  <a:schemeClr val="accent3"/>
                </a:gs>
                <a:gs pos="48000">
                  <a:schemeClr val="accent3"/>
                </a:gs>
                <a:gs pos="50000">
                  <a:schemeClr val="accent3">
                    <a:lumMod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íṩľíḍè-Isosceles Triangle 13">
              <a:extLst>
                <a:ext uri="{FF2B5EF4-FFF2-40B4-BE49-F238E27FC236}">
                  <a16:creationId xmlns="" xmlns:a16="http://schemas.microsoft.com/office/drawing/2014/main" id="{181837F3-357C-4222-B596-AAED945F5AE0}"/>
                </a:ext>
              </a:extLst>
            </p:cNvPr>
            <p:cNvSpPr/>
            <p:nvPr/>
          </p:nvSpPr>
          <p:spPr>
            <a:xfrm flipH="1">
              <a:off x="4396690" y="2675635"/>
              <a:ext cx="1181258" cy="1741391"/>
            </a:xfrm>
            <a:prstGeom prst="triangle">
              <a:avLst/>
            </a:prstGeom>
            <a:gradFill>
              <a:gsLst>
                <a:gs pos="100000">
                  <a:schemeClr val="accent5"/>
                </a:gs>
                <a:gs pos="51000">
                  <a:schemeClr val="accent5"/>
                </a:gs>
                <a:gs pos="50000">
                  <a:schemeClr val="accent5">
                    <a:lumMod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íṩľíḍè-Isosceles Triangle 14">
              <a:extLst>
                <a:ext uri="{FF2B5EF4-FFF2-40B4-BE49-F238E27FC236}">
                  <a16:creationId xmlns="" xmlns:a16="http://schemas.microsoft.com/office/drawing/2014/main" id="{6F25DC44-AC2A-43BC-8176-5DEA700E24F3}"/>
                </a:ext>
              </a:extLst>
            </p:cNvPr>
            <p:cNvSpPr/>
            <p:nvPr/>
          </p:nvSpPr>
          <p:spPr>
            <a:xfrm flipH="1">
              <a:off x="5238569" y="3203330"/>
              <a:ext cx="1181258" cy="1213697"/>
            </a:xfrm>
            <a:prstGeom prst="triangle">
              <a:avLst/>
            </a:prstGeom>
            <a:gradFill>
              <a:gsLst>
                <a:gs pos="100000">
                  <a:schemeClr val="accent6"/>
                </a:gs>
                <a:gs pos="51000">
                  <a:schemeClr val="accent6"/>
                </a:gs>
                <a:gs pos="50000">
                  <a:schemeClr val="accent6">
                    <a:lumMod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2" name="Group 15">
              <a:extLst>
                <a:ext uri="{FF2B5EF4-FFF2-40B4-BE49-F238E27FC236}">
                  <a16:creationId xmlns="" xmlns:a16="http://schemas.microsoft.com/office/drawing/2014/main" id="{3620C906-A48D-4F28-965B-0D5A018B4070}"/>
                </a:ext>
              </a:extLst>
            </p:cNvPr>
            <p:cNvGrpSpPr/>
            <p:nvPr/>
          </p:nvGrpSpPr>
          <p:grpSpPr>
            <a:xfrm>
              <a:off x="1191027" y="4701296"/>
              <a:ext cx="846386" cy="873941"/>
              <a:chOff x="864746" y="3281022"/>
              <a:chExt cx="655180" cy="676508"/>
            </a:xfrm>
          </p:grpSpPr>
          <p:sp>
            <p:nvSpPr>
              <p:cNvPr id="86" name="íṩľíḍè-Oval 16">
                <a:extLst>
                  <a:ext uri="{FF2B5EF4-FFF2-40B4-BE49-F238E27FC236}">
                    <a16:creationId xmlns="" xmlns:a16="http://schemas.microsoft.com/office/drawing/2014/main" id="{9C1C125D-0B36-440B-BBF7-D7D2207DA665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088218" y="3281022"/>
                <a:ext cx="200183" cy="194452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87" name="Group 17">
                <a:extLst>
                  <a:ext uri="{FF2B5EF4-FFF2-40B4-BE49-F238E27FC236}">
                    <a16:creationId xmlns="" xmlns:a16="http://schemas.microsoft.com/office/drawing/2014/main" id="{E06618DD-BA2D-4CE2-BD75-3BA24DA89D57}"/>
                  </a:ext>
                </a:extLst>
              </p:cNvPr>
              <p:cNvGrpSpPr/>
              <p:nvPr/>
            </p:nvGrpSpPr>
            <p:grpSpPr>
              <a:xfrm>
                <a:off x="864746" y="3475474"/>
                <a:ext cx="655180" cy="482056"/>
                <a:chOff x="922353" y="3705902"/>
                <a:chExt cx="655180" cy="482056"/>
              </a:xfrm>
            </p:grpSpPr>
            <p:sp>
              <p:nvSpPr>
                <p:cNvPr id="88" name="íṩľíḍè-TextBox 18">
                  <a:extLst>
                    <a:ext uri="{FF2B5EF4-FFF2-40B4-BE49-F238E27FC236}">
                      <a16:creationId xmlns="" xmlns:a16="http://schemas.microsoft.com/office/drawing/2014/main" id="{05A8F672-AF46-4DF3-8D65-AE3DAC4CD847}"/>
                    </a:ext>
                  </a:extLst>
                </p:cNvPr>
                <p:cNvSpPr txBox="1"/>
                <p:nvPr/>
              </p:nvSpPr>
              <p:spPr>
                <a:xfrm>
                  <a:off x="922353" y="4056922"/>
                  <a:ext cx="655180" cy="131036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anchor="t">
                  <a:noAutofit/>
                </a:bodyPr>
                <a:lstStyle/>
                <a:p>
                  <a:pPr algn="ctr"/>
                  <a:r>
                    <a:rPr lang="zh-CN" altLang="en-US" sz="1600" b="1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cxnSp>
              <p:nvCxnSpPr>
                <p:cNvPr id="89" name="íṩľíḍè-Straight Connector 19">
                  <a:extLst>
                    <a:ext uri="{FF2B5EF4-FFF2-40B4-BE49-F238E27FC236}">
                      <a16:creationId xmlns="" xmlns:a16="http://schemas.microsoft.com/office/drawing/2014/main" id="{0802AAAE-BBE8-4539-8C0B-6A684F752F43}"/>
                    </a:ext>
                  </a:extLst>
                </p:cNvPr>
                <p:cNvCxnSpPr/>
                <p:nvPr/>
              </p:nvCxnSpPr>
              <p:spPr>
                <a:xfrm>
                  <a:off x="1246034" y="3705902"/>
                  <a:ext cx="0" cy="342098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3" name="Group 20">
              <a:extLst>
                <a:ext uri="{FF2B5EF4-FFF2-40B4-BE49-F238E27FC236}">
                  <a16:creationId xmlns="" xmlns:a16="http://schemas.microsoft.com/office/drawing/2014/main" id="{1FE3A5CC-F17B-472A-A6F6-46DEC0747E68}"/>
                </a:ext>
              </a:extLst>
            </p:cNvPr>
            <p:cNvGrpSpPr/>
            <p:nvPr/>
          </p:nvGrpSpPr>
          <p:grpSpPr>
            <a:xfrm>
              <a:off x="2009635" y="4701297"/>
              <a:ext cx="846386" cy="1293945"/>
              <a:chOff x="1522087" y="3281022"/>
              <a:chExt cx="655180" cy="1001628"/>
            </a:xfrm>
          </p:grpSpPr>
          <p:sp>
            <p:nvSpPr>
              <p:cNvPr id="82" name="íṩľíḍè-Oval 21">
                <a:extLst>
                  <a:ext uri="{FF2B5EF4-FFF2-40B4-BE49-F238E27FC236}">
                    <a16:creationId xmlns="" xmlns:a16="http://schemas.microsoft.com/office/drawing/2014/main" id="{6C70B66E-4525-4FF7-9808-FAA70201520A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744938" y="3281022"/>
                <a:ext cx="200183" cy="194452"/>
              </a:xfrm>
              <a:prstGeom prst="ellipse">
                <a:avLst/>
              </a:prstGeom>
              <a:solidFill>
                <a:schemeClr val="accent2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83" name="Group 22">
                <a:extLst>
                  <a:ext uri="{FF2B5EF4-FFF2-40B4-BE49-F238E27FC236}">
                    <a16:creationId xmlns="" xmlns:a16="http://schemas.microsoft.com/office/drawing/2014/main" id="{3FB52DC6-79BE-447F-A255-89C175907AFE}"/>
                  </a:ext>
                </a:extLst>
              </p:cNvPr>
              <p:cNvGrpSpPr/>
              <p:nvPr/>
            </p:nvGrpSpPr>
            <p:grpSpPr>
              <a:xfrm>
                <a:off x="1522087" y="3475474"/>
                <a:ext cx="655180" cy="807176"/>
                <a:chOff x="1570883" y="3705902"/>
                <a:chExt cx="655180" cy="807176"/>
              </a:xfrm>
            </p:grpSpPr>
            <p:cxnSp>
              <p:nvCxnSpPr>
                <p:cNvPr id="84" name="íṩľíḍè-Straight Connector 23">
                  <a:extLst>
                    <a:ext uri="{FF2B5EF4-FFF2-40B4-BE49-F238E27FC236}">
                      <a16:creationId xmlns="" xmlns:a16="http://schemas.microsoft.com/office/drawing/2014/main" id="{AB2F6D9F-3A55-4EBC-82CF-FF0A00532053}"/>
                    </a:ext>
                  </a:extLst>
                </p:cNvPr>
                <p:cNvCxnSpPr/>
                <p:nvPr/>
              </p:nvCxnSpPr>
              <p:spPr>
                <a:xfrm>
                  <a:off x="1898472" y="3705902"/>
                  <a:ext cx="0" cy="651665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85" name="íṩľíḍè-TextBox 24">
                  <a:extLst>
                    <a:ext uri="{FF2B5EF4-FFF2-40B4-BE49-F238E27FC236}">
                      <a16:creationId xmlns="" xmlns:a16="http://schemas.microsoft.com/office/drawing/2014/main" id="{A4C27C92-64D1-493B-BA05-B525C49AB058}"/>
                    </a:ext>
                  </a:extLst>
                </p:cNvPr>
                <p:cNvSpPr txBox="1"/>
                <p:nvPr/>
              </p:nvSpPr>
              <p:spPr>
                <a:xfrm>
                  <a:off x="1570883" y="4382042"/>
                  <a:ext cx="655180" cy="131036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anchor="t">
                  <a:noAutofit/>
                </a:bodyPr>
                <a:lstStyle/>
                <a:p>
                  <a:pPr algn="ctr"/>
                  <a:r>
                    <a:rPr lang="zh-CN" altLang="en-US" sz="1600" b="1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</p:grpSp>
        <p:grpSp>
          <p:nvGrpSpPr>
            <p:cNvPr id="14" name="Group 25">
              <a:extLst>
                <a:ext uri="{FF2B5EF4-FFF2-40B4-BE49-F238E27FC236}">
                  <a16:creationId xmlns="" xmlns:a16="http://schemas.microsoft.com/office/drawing/2014/main" id="{280BA41E-B857-49B4-A26D-3FBEDBA52328}"/>
                </a:ext>
              </a:extLst>
            </p:cNvPr>
            <p:cNvGrpSpPr/>
            <p:nvPr/>
          </p:nvGrpSpPr>
          <p:grpSpPr>
            <a:xfrm>
              <a:off x="3721268" y="4701297"/>
              <a:ext cx="846386" cy="1293945"/>
              <a:chOff x="2836769" y="3281022"/>
              <a:chExt cx="655180" cy="1001628"/>
            </a:xfrm>
          </p:grpSpPr>
          <p:sp>
            <p:nvSpPr>
              <p:cNvPr id="78" name="íṩľíḍè-Oval 26">
                <a:extLst>
                  <a:ext uri="{FF2B5EF4-FFF2-40B4-BE49-F238E27FC236}">
                    <a16:creationId xmlns="" xmlns:a16="http://schemas.microsoft.com/office/drawing/2014/main" id="{204C8036-7E10-4843-A4B3-5137382813A7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058378" y="3281022"/>
                <a:ext cx="200183" cy="194452"/>
              </a:xfrm>
              <a:prstGeom prst="ellipse">
                <a:avLst/>
              </a:prstGeom>
              <a:solidFill>
                <a:schemeClr val="accent4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79" name="Group 27">
                <a:extLst>
                  <a:ext uri="{FF2B5EF4-FFF2-40B4-BE49-F238E27FC236}">
                    <a16:creationId xmlns="" xmlns:a16="http://schemas.microsoft.com/office/drawing/2014/main" id="{CB6EC1CD-01AD-4EC7-8771-934906168FCB}"/>
                  </a:ext>
                </a:extLst>
              </p:cNvPr>
              <p:cNvGrpSpPr/>
              <p:nvPr/>
            </p:nvGrpSpPr>
            <p:grpSpPr>
              <a:xfrm>
                <a:off x="2836769" y="3475474"/>
                <a:ext cx="655180" cy="807176"/>
                <a:chOff x="1570883" y="3705902"/>
                <a:chExt cx="655180" cy="807176"/>
              </a:xfrm>
            </p:grpSpPr>
            <p:cxnSp>
              <p:nvCxnSpPr>
                <p:cNvPr id="80" name="íṩľíḍè-Straight Connector 28">
                  <a:extLst>
                    <a:ext uri="{FF2B5EF4-FFF2-40B4-BE49-F238E27FC236}">
                      <a16:creationId xmlns="" xmlns:a16="http://schemas.microsoft.com/office/drawing/2014/main" id="{61B8861E-6A88-43A9-B865-86C0DDB56E51}"/>
                    </a:ext>
                  </a:extLst>
                </p:cNvPr>
                <p:cNvCxnSpPr/>
                <p:nvPr/>
              </p:nvCxnSpPr>
              <p:spPr>
                <a:xfrm>
                  <a:off x="1899218" y="3705902"/>
                  <a:ext cx="0" cy="651665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81" name="íṩľíḍè-TextBox 29">
                  <a:extLst>
                    <a:ext uri="{FF2B5EF4-FFF2-40B4-BE49-F238E27FC236}">
                      <a16:creationId xmlns="" xmlns:a16="http://schemas.microsoft.com/office/drawing/2014/main" id="{03FA5D7C-2EFC-432A-8403-9DCCD1B4F679}"/>
                    </a:ext>
                  </a:extLst>
                </p:cNvPr>
                <p:cNvSpPr txBox="1"/>
                <p:nvPr/>
              </p:nvSpPr>
              <p:spPr>
                <a:xfrm>
                  <a:off x="1570883" y="4382042"/>
                  <a:ext cx="655180" cy="131036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anchor="t">
                  <a:noAutofit/>
                </a:bodyPr>
                <a:lstStyle/>
                <a:p>
                  <a:pPr algn="ctr"/>
                  <a:r>
                    <a:rPr lang="zh-CN" altLang="en-US" sz="1600" b="1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</p:grpSp>
        <p:grpSp>
          <p:nvGrpSpPr>
            <p:cNvPr id="15" name="Group 30">
              <a:extLst>
                <a:ext uri="{FF2B5EF4-FFF2-40B4-BE49-F238E27FC236}">
                  <a16:creationId xmlns="" xmlns:a16="http://schemas.microsoft.com/office/drawing/2014/main" id="{CD21173B-5E0A-46B8-AEFD-8625694C1779}"/>
                </a:ext>
              </a:extLst>
            </p:cNvPr>
            <p:cNvGrpSpPr/>
            <p:nvPr/>
          </p:nvGrpSpPr>
          <p:grpSpPr>
            <a:xfrm>
              <a:off x="5406359" y="4701297"/>
              <a:ext cx="846386" cy="1293945"/>
              <a:chOff x="4151451" y="3281022"/>
              <a:chExt cx="655180" cy="1001628"/>
            </a:xfrm>
          </p:grpSpPr>
          <p:sp>
            <p:nvSpPr>
              <p:cNvPr id="74" name="íṩľíḍè-Oval 31">
                <a:extLst>
                  <a:ext uri="{FF2B5EF4-FFF2-40B4-BE49-F238E27FC236}">
                    <a16:creationId xmlns="" xmlns:a16="http://schemas.microsoft.com/office/drawing/2014/main" id="{0F171DF1-A8A0-4FE6-AA29-AB00F1DFE703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4371818" y="3281022"/>
                <a:ext cx="200183" cy="194452"/>
              </a:xfrm>
              <a:prstGeom prst="ellipse">
                <a:avLst/>
              </a:prstGeom>
              <a:solidFill>
                <a:schemeClr val="accent6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75" name="Group 32">
                <a:extLst>
                  <a:ext uri="{FF2B5EF4-FFF2-40B4-BE49-F238E27FC236}">
                    <a16:creationId xmlns="" xmlns:a16="http://schemas.microsoft.com/office/drawing/2014/main" id="{134873F4-CE35-4F08-97A9-A881CB6F4F65}"/>
                  </a:ext>
                </a:extLst>
              </p:cNvPr>
              <p:cNvGrpSpPr/>
              <p:nvPr/>
            </p:nvGrpSpPr>
            <p:grpSpPr>
              <a:xfrm>
                <a:off x="4151451" y="3475474"/>
                <a:ext cx="655180" cy="807176"/>
                <a:chOff x="1570883" y="3705902"/>
                <a:chExt cx="655180" cy="807176"/>
              </a:xfrm>
            </p:grpSpPr>
            <p:cxnSp>
              <p:nvCxnSpPr>
                <p:cNvPr id="76" name="íṩľíḍè-Straight Connector 33">
                  <a:extLst>
                    <a:ext uri="{FF2B5EF4-FFF2-40B4-BE49-F238E27FC236}">
                      <a16:creationId xmlns="" xmlns:a16="http://schemas.microsoft.com/office/drawing/2014/main" id="{72016C90-41F9-414A-854D-5ECFDE709A93}"/>
                    </a:ext>
                  </a:extLst>
                </p:cNvPr>
                <p:cNvCxnSpPr/>
                <p:nvPr/>
              </p:nvCxnSpPr>
              <p:spPr>
                <a:xfrm>
                  <a:off x="1899218" y="3705902"/>
                  <a:ext cx="0" cy="651665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77" name="íṩľíḍè-TextBox 34">
                  <a:extLst>
                    <a:ext uri="{FF2B5EF4-FFF2-40B4-BE49-F238E27FC236}">
                      <a16:creationId xmlns="" xmlns:a16="http://schemas.microsoft.com/office/drawing/2014/main" id="{39A9855D-6C75-40CB-9820-E690ACCEE67D}"/>
                    </a:ext>
                  </a:extLst>
                </p:cNvPr>
                <p:cNvSpPr txBox="1"/>
                <p:nvPr/>
              </p:nvSpPr>
              <p:spPr>
                <a:xfrm>
                  <a:off x="1570883" y="4382042"/>
                  <a:ext cx="655180" cy="131036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anchor="t">
                  <a:noAutofit/>
                </a:bodyPr>
                <a:lstStyle/>
                <a:p>
                  <a:pPr algn="ctr"/>
                  <a:r>
                    <a:rPr lang="zh-CN" altLang="en-US" sz="1600" b="1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</p:grpSp>
        <p:grpSp>
          <p:nvGrpSpPr>
            <p:cNvPr id="16" name="Group 35">
              <a:extLst>
                <a:ext uri="{FF2B5EF4-FFF2-40B4-BE49-F238E27FC236}">
                  <a16:creationId xmlns="" xmlns:a16="http://schemas.microsoft.com/office/drawing/2014/main" id="{73CB85C0-CE87-4EB9-B773-AF5D0EC40A75}"/>
                </a:ext>
              </a:extLst>
            </p:cNvPr>
            <p:cNvGrpSpPr/>
            <p:nvPr/>
          </p:nvGrpSpPr>
          <p:grpSpPr>
            <a:xfrm>
              <a:off x="2876117" y="4701296"/>
              <a:ext cx="846386" cy="873941"/>
              <a:chOff x="2179428" y="3281022"/>
              <a:chExt cx="655180" cy="676508"/>
            </a:xfrm>
          </p:grpSpPr>
          <p:sp>
            <p:nvSpPr>
              <p:cNvPr id="70" name="íṩľíḍè-Oval 36">
                <a:extLst>
                  <a:ext uri="{FF2B5EF4-FFF2-40B4-BE49-F238E27FC236}">
                    <a16:creationId xmlns="" xmlns:a16="http://schemas.microsoft.com/office/drawing/2014/main" id="{0815E201-1757-4208-9F0F-473730E02FF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401658" y="3281022"/>
                <a:ext cx="200183" cy="194452"/>
              </a:xfrm>
              <a:prstGeom prst="ellipse">
                <a:avLst/>
              </a:prstGeom>
              <a:solidFill>
                <a:schemeClr val="accent3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71" name="Group 37">
                <a:extLst>
                  <a:ext uri="{FF2B5EF4-FFF2-40B4-BE49-F238E27FC236}">
                    <a16:creationId xmlns="" xmlns:a16="http://schemas.microsoft.com/office/drawing/2014/main" id="{B117AE55-C4B9-4A61-9401-BC280CAF00C4}"/>
                  </a:ext>
                </a:extLst>
              </p:cNvPr>
              <p:cNvGrpSpPr/>
              <p:nvPr/>
            </p:nvGrpSpPr>
            <p:grpSpPr>
              <a:xfrm>
                <a:off x="2179428" y="3475474"/>
                <a:ext cx="655180" cy="482056"/>
                <a:chOff x="922353" y="3705902"/>
                <a:chExt cx="655180" cy="482056"/>
              </a:xfrm>
            </p:grpSpPr>
            <p:sp>
              <p:nvSpPr>
                <p:cNvPr id="72" name="íṩľíḍè-TextBox 38">
                  <a:extLst>
                    <a:ext uri="{FF2B5EF4-FFF2-40B4-BE49-F238E27FC236}">
                      <a16:creationId xmlns="" xmlns:a16="http://schemas.microsoft.com/office/drawing/2014/main" id="{10CB21D8-2C36-4EE9-BC69-FE387C57FA09}"/>
                    </a:ext>
                  </a:extLst>
                </p:cNvPr>
                <p:cNvSpPr txBox="1"/>
                <p:nvPr/>
              </p:nvSpPr>
              <p:spPr>
                <a:xfrm>
                  <a:off x="922353" y="4056922"/>
                  <a:ext cx="655180" cy="131036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anchor="t">
                  <a:noAutofit/>
                </a:bodyPr>
                <a:lstStyle/>
                <a:p>
                  <a:pPr algn="ctr"/>
                  <a:r>
                    <a:rPr lang="zh-CN" altLang="en-US" sz="1600" b="1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cxnSp>
              <p:nvCxnSpPr>
                <p:cNvPr id="73" name="íṩľíḍè-Straight Connector 39">
                  <a:extLst>
                    <a:ext uri="{FF2B5EF4-FFF2-40B4-BE49-F238E27FC236}">
                      <a16:creationId xmlns="" xmlns:a16="http://schemas.microsoft.com/office/drawing/2014/main" id="{EBB5867D-ABED-4D63-9CEA-2CE3DBF80941}"/>
                    </a:ext>
                  </a:extLst>
                </p:cNvPr>
                <p:cNvCxnSpPr/>
                <p:nvPr/>
              </p:nvCxnSpPr>
              <p:spPr>
                <a:xfrm>
                  <a:off x="1246034" y="3705902"/>
                  <a:ext cx="0" cy="342098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7" name="Group 40">
              <a:extLst>
                <a:ext uri="{FF2B5EF4-FFF2-40B4-BE49-F238E27FC236}">
                  <a16:creationId xmlns="" xmlns:a16="http://schemas.microsoft.com/office/drawing/2014/main" id="{48DBF4E2-80E3-4FAA-82BC-11ED198373C2}"/>
                </a:ext>
              </a:extLst>
            </p:cNvPr>
            <p:cNvGrpSpPr/>
            <p:nvPr/>
          </p:nvGrpSpPr>
          <p:grpSpPr>
            <a:xfrm>
              <a:off x="4561205" y="4701296"/>
              <a:ext cx="846386" cy="873941"/>
              <a:chOff x="3494110" y="3281022"/>
              <a:chExt cx="655180" cy="676508"/>
            </a:xfrm>
          </p:grpSpPr>
          <p:sp>
            <p:nvSpPr>
              <p:cNvPr id="66" name="íṩľíḍè-Oval 41">
                <a:extLst>
                  <a:ext uri="{FF2B5EF4-FFF2-40B4-BE49-F238E27FC236}">
                    <a16:creationId xmlns="" xmlns:a16="http://schemas.microsoft.com/office/drawing/2014/main" id="{2EBB2C05-C294-4BDE-A241-191E90EBDFC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715098" y="3281022"/>
                <a:ext cx="200183" cy="194452"/>
              </a:xfrm>
              <a:prstGeom prst="ellipse">
                <a:avLst/>
              </a:prstGeom>
              <a:solidFill>
                <a:schemeClr val="accent5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67" name="Group 42">
                <a:extLst>
                  <a:ext uri="{FF2B5EF4-FFF2-40B4-BE49-F238E27FC236}">
                    <a16:creationId xmlns="" xmlns:a16="http://schemas.microsoft.com/office/drawing/2014/main" id="{569C7528-6B27-4597-94B2-1A1066F5F599}"/>
                  </a:ext>
                </a:extLst>
              </p:cNvPr>
              <p:cNvGrpSpPr/>
              <p:nvPr/>
            </p:nvGrpSpPr>
            <p:grpSpPr>
              <a:xfrm>
                <a:off x="3494110" y="3475474"/>
                <a:ext cx="655180" cy="482056"/>
                <a:chOff x="922353" y="3705902"/>
                <a:chExt cx="655180" cy="482056"/>
              </a:xfrm>
            </p:grpSpPr>
            <p:sp>
              <p:nvSpPr>
                <p:cNvPr id="68" name="íṩľíḍè-TextBox 43">
                  <a:extLst>
                    <a:ext uri="{FF2B5EF4-FFF2-40B4-BE49-F238E27FC236}">
                      <a16:creationId xmlns="" xmlns:a16="http://schemas.microsoft.com/office/drawing/2014/main" id="{BD9B7382-9B13-4E70-A9E2-DA28BB352E63}"/>
                    </a:ext>
                  </a:extLst>
                </p:cNvPr>
                <p:cNvSpPr txBox="1"/>
                <p:nvPr/>
              </p:nvSpPr>
              <p:spPr>
                <a:xfrm>
                  <a:off x="922353" y="4056922"/>
                  <a:ext cx="655180" cy="131036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anchor="t">
                  <a:noAutofit/>
                </a:bodyPr>
                <a:lstStyle/>
                <a:p>
                  <a:pPr algn="ctr"/>
                  <a:r>
                    <a:rPr lang="zh-CN" altLang="en-US" sz="1600" b="1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cxnSp>
              <p:nvCxnSpPr>
                <p:cNvPr id="69" name="íṩľíḍè-Straight Connector 44">
                  <a:extLst>
                    <a:ext uri="{FF2B5EF4-FFF2-40B4-BE49-F238E27FC236}">
                      <a16:creationId xmlns="" xmlns:a16="http://schemas.microsoft.com/office/drawing/2014/main" id="{F05052A3-B6EB-44FC-AD5C-70E2B61E7C69}"/>
                    </a:ext>
                  </a:extLst>
                </p:cNvPr>
                <p:cNvCxnSpPr/>
                <p:nvPr/>
              </p:nvCxnSpPr>
              <p:spPr>
                <a:xfrm>
                  <a:off x="1246034" y="3705902"/>
                  <a:ext cx="0" cy="342098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8" name="Group 45">
              <a:extLst>
                <a:ext uri="{FF2B5EF4-FFF2-40B4-BE49-F238E27FC236}">
                  <a16:creationId xmlns="" xmlns:a16="http://schemas.microsoft.com/office/drawing/2014/main" id="{287CA4B5-19CD-4530-9E97-1FD9E5E4E779}"/>
                </a:ext>
              </a:extLst>
            </p:cNvPr>
            <p:cNvGrpSpPr/>
            <p:nvPr/>
          </p:nvGrpSpPr>
          <p:grpSpPr>
            <a:xfrm>
              <a:off x="1236098" y="1557153"/>
              <a:ext cx="717981" cy="717977"/>
              <a:chOff x="846989" y="1401020"/>
              <a:chExt cx="877416" cy="877416"/>
            </a:xfrm>
            <a:effectLst/>
          </p:grpSpPr>
          <p:sp>
            <p:nvSpPr>
              <p:cNvPr id="64" name="íṩľíḍè-Teardrop 46">
                <a:extLst>
                  <a:ext uri="{FF2B5EF4-FFF2-40B4-BE49-F238E27FC236}">
                    <a16:creationId xmlns="" xmlns:a16="http://schemas.microsoft.com/office/drawing/2014/main" id="{1913C490-6111-4F00-9B2E-5A78170EE551}"/>
                  </a:ext>
                </a:extLst>
              </p:cNvPr>
              <p:cNvSpPr/>
              <p:nvPr/>
            </p:nvSpPr>
            <p:spPr>
              <a:xfrm rot="8100000">
                <a:off x="846989" y="1401020"/>
                <a:ext cx="877416" cy="877416"/>
              </a:xfrm>
              <a:prstGeom prst="teardrop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íṩľíḍè-Oval 47">
                <a:extLst>
                  <a:ext uri="{FF2B5EF4-FFF2-40B4-BE49-F238E27FC236}">
                    <a16:creationId xmlns="" xmlns:a16="http://schemas.microsoft.com/office/drawing/2014/main" id="{9B98FBCE-56AF-4438-A616-459F92EFC205}"/>
                  </a:ext>
                </a:extLst>
              </p:cNvPr>
              <p:cNvSpPr/>
              <p:nvPr/>
            </p:nvSpPr>
            <p:spPr>
              <a:xfrm>
                <a:off x="981458" y="1537516"/>
                <a:ext cx="608478" cy="60847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sz="10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90%</a:t>
                </a:r>
              </a:p>
            </p:txBody>
          </p:sp>
        </p:grpSp>
        <p:grpSp>
          <p:nvGrpSpPr>
            <p:cNvPr id="19" name="Group 48">
              <a:extLst>
                <a:ext uri="{FF2B5EF4-FFF2-40B4-BE49-F238E27FC236}">
                  <a16:creationId xmlns="" xmlns:a16="http://schemas.microsoft.com/office/drawing/2014/main" id="{A43C0511-DF91-4403-B163-EE9BCD9A527D}"/>
                </a:ext>
              </a:extLst>
            </p:cNvPr>
            <p:cNvGrpSpPr/>
            <p:nvPr/>
          </p:nvGrpSpPr>
          <p:grpSpPr>
            <a:xfrm>
              <a:off x="2100642" y="2039278"/>
              <a:ext cx="717981" cy="717977"/>
              <a:chOff x="846989" y="1401020"/>
              <a:chExt cx="877416" cy="877416"/>
            </a:xfrm>
            <a:effectLst/>
          </p:grpSpPr>
          <p:sp>
            <p:nvSpPr>
              <p:cNvPr id="62" name="íṩľíḍè-Teardrop 49">
                <a:extLst>
                  <a:ext uri="{FF2B5EF4-FFF2-40B4-BE49-F238E27FC236}">
                    <a16:creationId xmlns="" xmlns:a16="http://schemas.microsoft.com/office/drawing/2014/main" id="{64F54660-8677-41E1-B452-385744CBC16A}"/>
                  </a:ext>
                </a:extLst>
              </p:cNvPr>
              <p:cNvSpPr/>
              <p:nvPr/>
            </p:nvSpPr>
            <p:spPr>
              <a:xfrm rot="8100000">
                <a:off x="846989" y="1401020"/>
                <a:ext cx="877416" cy="877416"/>
              </a:xfrm>
              <a:prstGeom prst="teardrop">
                <a:avLst/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íṩľíḍè-Oval 50">
                <a:extLst>
                  <a:ext uri="{FF2B5EF4-FFF2-40B4-BE49-F238E27FC236}">
                    <a16:creationId xmlns="" xmlns:a16="http://schemas.microsoft.com/office/drawing/2014/main" id="{92762F75-9489-4374-A9BA-26CEE3ACB950}"/>
                  </a:ext>
                </a:extLst>
              </p:cNvPr>
              <p:cNvSpPr/>
              <p:nvPr/>
            </p:nvSpPr>
            <p:spPr>
              <a:xfrm>
                <a:off x="981458" y="1537516"/>
                <a:ext cx="608478" cy="60847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sz="10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80%</a:t>
                </a:r>
              </a:p>
            </p:txBody>
          </p:sp>
        </p:grpSp>
        <p:grpSp>
          <p:nvGrpSpPr>
            <p:cNvPr id="20" name="Group 51">
              <a:extLst>
                <a:ext uri="{FF2B5EF4-FFF2-40B4-BE49-F238E27FC236}">
                  <a16:creationId xmlns="" xmlns:a16="http://schemas.microsoft.com/office/drawing/2014/main" id="{3D66873F-412B-4878-AB53-7FE3DF4C4BA3}"/>
                </a:ext>
              </a:extLst>
            </p:cNvPr>
            <p:cNvGrpSpPr/>
            <p:nvPr/>
          </p:nvGrpSpPr>
          <p:grpSpPr>
            <a:xfrm>
              <a:off x="2935746" y="2520421"/>
              <a:ext cx="717981" cy="717977"/>
              <a:chOff x="846989" y="1401020"/>
              <a:chExt cx="877416" cy="877416"/>
            </a:xfrm>
            <a:effectLst/>
          </p:grpSpPr>
          <p:sp>
            <p:nvSpPr>
              <p:cNvPr id="60" name="íṩľíḍè-Teardrop 52">
                <a:extLst>
                  <a:ext uri="{FF2B5EF4-FFF2-40B4-BE49-F238E27FC236}">
                    <a16:creationId xmlns="" xmlns:a16="http://schemas.microsoft.com/office/drawing/2014/main" id="{3432F302-DDEC-4F1E-AD3F-79BE73E4780B}"/>
                  </a:ext>
                </a:extLst>
              </p:cNvPr>
              <p:cNvSpPr/>
              <p:nvPr/>
            </p:nvSpPr>
            <p:spPr>
              <a:xfrm rot="8100000">
                <a:off x="846989" y="1401020"/>
                <a:ext cx="877416" cy="877416"/>
              </a:xfrm>
              <a:prstGeom prst="teardrop">
                <a:avLst/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íṩľíḍè-Oval 53">
                <a:extLst>
                  <a:ext uri="{FF2B5EF4-FFF2-40B4-BE49-F238E27FC236}">
                    <a16:creationId xmlns="" xmlns:a16="http://schemas.microsoft.com/office/drawing/2014/main" id="{7E9B91F1-4CA6-4363-BCD8-932031D5B698}"/>
                  </a:ext>
                </a:extLst>
              </p:cNvPr>
              <p:cNvSpPr/>
              <p:nvPr/>
            </p:nvSpPr>
            <p:spPr>
              <a:xfrm>
                <a:off x="981458" y="1537516"/>
                <a:ext cx="608478" cy="60847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sz="10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70%</a:t>
                </a:r>
              </a:p>
            </p:txBody>
          </p:sp>
        </p:grpSp>
        <p:grpSp>
          <p:nvGrpSpPr>
            <p:cNvPr id="21" name="Group 54">
              <a:extLst>
                <a:ext uri="{FF2B5EF4-FFF2-40B4-BE49-F238E27FC236}">
                  <a16:creationId xmlns="" xmlns:a16="http://schemas.microsoft.com/office/drawing/2014/main" id="{2B341C05-4C59-4CD3-BFA9-D83A0021CA8B}"/>
                </a:ext>
              </a:extLst>
            </p:cNvPr>
            <p:cNvGrpSpPr/>
            <p:nvPr/>
          </p:nvGrpSpPr>
          <p:grpSpPr>
            <a:xfrm>
              <a:off x="3775880" y="1304764"/>
              <a:ext cx="717981" cy="717977"/>
              <a:chOff x="846989" y="1401020"/>
              <a:chExt cx="877416" cy="877416"/>
            </a:xfrm>
            <a:effectLst/>
          </p:grpSpPr>
          <p:sp>
            <p:nvSpPr>
              <p:cNvPr id="58" name="íṩľíḍè-Teardrop 55">
                <a:extLst>
                  <a:ext uri="{FF2B5EF4-FFF2-40B4-BE49-F238E27FC236}">
                    <a16:creationId xmlns="" xmlns:a16="http://schemas.microsoft.com/office/drawing/2014/main" id="{03504576-A492-4FA4-BBE0-DA7439D993FA}"/>
                  </a:ext>
                </a:extLst>
              </p:cNvPr>
              <p:cNvSpPr/>
              <p:nvPr/>
            </p:nvSpPr>
            <p:spPr>
              <a:xfrm rot="8100000">
                <a:off x="846989" y="1401020"/>
                <a:ext cx="877416" cy="877416"/>
              </a:xfrm>
              <a:prstGeom prst="teardrop">
                <a:avLst/>
              </a:pr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íṩľíḍè-Oval 56">
                <a:extLst>
                  <a:ext uri="{FF2B5EF4-FFF2-40B4-BE49-F238E27FC236}">
                    <a16:creationId xmlns="" xmlns:a16="http://schemas.microsoft.com/office/drawing/2014/main" id="{1C73BAB2-39EE-44DE-8BA5-4A866A191DA4}"/>
                  </a:ext>
                </a:extLst>
              </p:cNvPr>
              <p:cNvSpPr/>
              <p:nvPr/>
            </p:nvSpPr>
            <p:spPr>
              <a:xfrm>
                <a:off x="981458" y="1537516"/>
                <a:ext cx="608478" cy="60847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sz="10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95%</a:t>
                </a:r>
              </a:p>
            </p:txBody>
          </p:sp>
        </p:grpSp>
        <p:grpSp>
          <p:nvGrpSpPr>
            <p:cNvPr id="22" name="Group 57">
              <a:extLst>
                <a:ext uri="{FF2B5EF4-FFF2-40B4-BE49-F238E27FC236}">
                  <a16:creationId xmlns="" xmlns:a16="http://schemas.microsoft.com/office/drawing/2014/main" id="{4826E4F1-476D-4B1F-8396-9D51626502D7}"/>
                </a:ext>
              </a:extLst>
            </p:cNvPr>
            <p:cNvGrpSpPr/>
            <p:nvPr/>
          </p:nvGrpSpPr>
          <p:grpSpPr>
            <a:xfrm>
              <a:off x="4642560" y="1798759"/>
              <a:ext cx="717981" cy="717977"/>
              <a:chOff x="846989" y="1401020"/>
              <a:chExt cx="877416" cy="877416"/>
            </a:xfrm>
            <a:effectLst/>
          </p:grpSpPr>
          <p:sp>
            <p:nvSpPr>
              <p:cNvPr id="56" name="íṩľíḍè-Teardrop 58">
                <a:extLst>
                  <a:ext uri="{FF2B5EF4-FFF2-40B4-BE49-F238E27FC236}">
                    <a16:creationId xmlns="" xmlns:a16="http://schemas.microsoft.com/office/drawing/2014/main" id="{363E5A06-E4A4-40ED-B30F-1F3D7E36B8B4}"/>
                  </a:ext>
                </a:extLst>
              </p:cNvPr>
              <p:cNvSpPr/>
              <p:nvPr/>
            </p:nvSpPr>
            <p:spPr>
              <a:xfrm rot="8100000">
                <a:off x="846989" y="1401020"/>
                <a:ext cx="877416" cy="877416"/>
              </a:xfrm>
              <a:prstGeom prst="teardrop">
                <a:avLst/>
              </a:prstGeom>
              <a:solidFill>
                <a:schemeClr val="accent5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7" name="íṩľíḍè-Oval 59">
                <a:extLst>
                  <a:ext uri="{FF2B5EF4-FFF2-40B4-BE49-F238E27FC236}">
                    <a16:creationId xmlns="" xmlns:a16="http://schemas.microsoft.com/office/drawing/2014/main" id="{2BAA8E43-3374-4CA0-9C24-E1D249F2E454}"/>
                  </a:ext>
                </a:extLst>
              </p:cNvPr>
              <p:cNvSpPr/>
              <p:nvPr/>
            </p:nvSpPr>
            <p:spPr>
              <a:xfrm>
                <a:off x="981458" y="1537516"/>
                <a:ext cx="608478" cy="60847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sz="10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85%</a:t>
                </a:r>
              </a:p>
            </p:txBody>
          </p:sp>
        </p:grpSp>
        <p:grpSp>
          <p:nvGrpSpPr>
            <p:cNvPr id="23" name="Group 60">
              <a:extLst>
                <a:ext uri="{FF2B5EF4-FFF2-40B4-BE49-F238E27FC236}">
                  <a16:creationId xmlns="" xmlns:a16="http://schemas.microsoft.com/office/drawing/2014/main" id="{731AC08F-320D-4069-93E6-3057605D24D6}"/>
                </a:ext>
              </a:extLst>
            </p:cNvPr>
            <p:cNvGrpSpPr/>
            <p:nvPr/>
          </p:nvGrpSpPr>
          <p:grpSpPr>
            <a:xfrm>
              <a:off x="5476956" y="2316434"/>
              <a:ext cx="717981" cy="717977"/>
              <a:chOff x="846989" y="1401020"/>
              <a:chExt cx="877416" cy="877416"/>
            </a:xfrm>
            <a:effectLst/>
          </p:grpSpPr>
          <p:sp>
            <p:nvSpPr>
              <p:cNvPr id="54" name="íṩľíḍè-Teardrop 61">
                <a:extLst>
                  <a:ext uri="{FF2B5EF4-FFF2-40B4-BE49-F238E27FC236}">
                    <a16:creationId xmlns="" xmlns:a16="http://schemas.microsoft.com/office/drawing/2014/main" id="{37300F43-2A89-45C2-9A66-9FC3E4614BA6}"/>
                  </a:ext>
                </a:extLst>
              </p:cNvPr>
              <p:cNvSpPr/>
              <p:nvPr/>
            </p:nvSpPr>
            <p:spPr>
              <a:xfrm rot="8100000">
                <a:off x="846989" y="1401020"/>
                <a:ext cx="877416" cy="877416"/>
              </a:xfrm>
              <a:prstGeom prst="teardrop">
                <a:avLst/>
              </a:prstGeom>
              <a:solidFill>
                <a:schemeClr val="accent6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íṩľíḍè-Oval 62">
                <a:extLst>
                  <a:ext uri="{FF2B5EF4-FFF2-40B4-BE49-F238E27FC236}">
                    <a16:creationId xmlns="" xmlns:a16="http://schemas.microsoft.com/office/drawing/2014/main" id="{AE3B149E-28D6-4ADD-9555-DFA8E681554E}"/>
                  </a:ext>
                </a:extLst>
              </p:cNvPr>
              <p:cNvSpPr/>
              <p:nvPr/>
            </p:nvSpPr>
            <p:spPr>
              <a:xfrm>
                <a:off x="981458" y="1537516"/>
                <a:ext cx="608478" cy="60847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sz="10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75%</a:t>
                </a:r>
              </a:p>
            </p:txBody>
          </p:sp>
        </p:grpSp>
        <p:grpSp>
          <p:nvGrpSpPr>
            <p:cNvPr id="24" name="Group 68">
              <a:extLst>
                <a:ext uri="{FF2B5EF4-FFF2-40B4-BE49-F238E27FC236}">
                  <a16:creationId xmlns="" xmlns:a16="http://schemas.microsoft.com/office/drawing/2014/main" id="{B9ACA852-49B6-4512-9EB9-11EDE09F24DE}"/>
                </a:ext>
              </a:extLst>
            </p:cNvPr>
            <p:cNvGrpSpPr/>
            <p:nvPr/>
          </p:nvGrpSpPr>
          <p:grpSpPr>
            <a:xfrm>
              <a:off x="6840190" y="1609457"/>
              <a:ext cx="637355" cy="619107"/>
              <a:chOff x="5205677" y="1309828"/>
              <a:chExt cx="493370" cy="479245"/>
            </a:xfrm>
          </p:grpSpPr>
          <p:sp>
            <p:nvSpPr>
              <p:cNvPr id="52" name="íṩľíḍè-Rectangle: Rounded Corners 69">
                <a:extLst>
                  <a:ext uri="{FF2B5EF4-FFF2-40B4-BE49-F238E27FC236}">
                    <a16:creationId xmlns="" xmlns:a16="http://schemas.microsoft.com/office/drawing/2014/main" id="{71392E7D-AB11-4A73-953F-D9406C8308B2}"/>
                  </a:ext>
                </a:extLst>
              </p:cNvPr>
              <p:cNvSpPr/>
              <p:nvPr/>
            </p:nvSpPr>
            <p:spPr>
              <a:xfrm>
                <a:off x="5205677" y="1309828"/>
                <a:ext cx="493370" cy="479245"/>
              </a:xfrm>
              <a:prstGeom prst="round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íṩľíḍè-Freeform: Shape 70">
                <a:extLst>
                  <a:ext uri="{FF2B5EF4-FFF2-40B4-BE49-F238E27FC236}">
                    <a16:creationId xmlns="" xmlns:a16="http://schemas.microsoft.com/office/drawing/2014/main" id="{D3CDF42F-3D38-47DA-84AA-3B540965A9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7181" y="1414269"/>
                <a:ext cx="270363" cy="270363"/>
              </a:xfrm>
              <a:custGeom>
                <a:avLst/>
                <a:gdLst/>
                <a:ahLst/>
                <a:cxnLst>
                  <a:cxn ang="0">
                    <a:pos x="56" y="51"/>
                  </a:cxn>
                  <a:cxn ang="0">
                    <a:pos x="51" y="55"/>
                  </a:cxn>
                  <a:cxn ang="0">
                    <a:pos x="43" y="57"/>
                  </a:cxn>
                  <a:cxn ang="0">
                    <a:pos x="33" y="54"/>
                  </a:cxn>
                  <a:cxn ang="0">
                    <a:pos x="26" y="51"/>
                  </a:cxn>
                  <a:cxn ang="0">
                    <a:pos x="7" y="32"/>
                  </a:cxn>
                  <a:cxn ang="0">
                    <a:pos x="3" y="25"/>
                  </a:cxn>
                  <a:cxn ang="0">
                    <a:pos x="0" y="14"/>
                  </a:cxn>
                  <a:cxn ang="0">
                    <a:pos x="3" y="7"/>
                  </a:cxn>
                  <a:cxn ang="0">
                    <a:pos x="7" y="2"/>
                  </a:cxn>
                  <a:cxn ang="0">
                    <a:pos x="12" y="0"/>
                  </a:cxn>
                  <a:cxn ang="0">
                    <a:pos x="13" y="1"/>
                  </a:cxn>
                  <a:cxn ang="0">
                    <a:pos x="15" y="4"/>
                  </a:cxn>
                  <a:cxn ang="0">
                    <a:pos x="19" y="10"/>
                  </a:cxn>
                  <a:cxn ang="0">
                    <a:pos x="21" y="14"/>
                  </a:cxn>
                  <a:cxn ang="0">
                    <a:pos x="14" y="22"/>
                  </a:cxn>
                  <a:cxn ang="0">
                    <a:pos x="15" y="26"/>
                  </a:cxn>
                  <a:cxn ang="0">
                    <a:pos x="32" y="42"/>
                  </a:cxn>
                  <a:cxn ang="0">
                    <a:pos x="35" y="44"/>
                  </a:cxn>
                  <a:cxn ang="0">
                    <a:pos x="43" y="36"/>
                  </a:cxn>
                  <a:cxn ang="0">
                    <a:pos x="47" y="38"/>
                  </a:cxn>
                  <a:cxn ang="0">
                    <a:pos x="54" y="42"/>
                  </a:cxn>
                  <a:cxn ang="0">
                    <a:pos x="57" y="44"/>
                  </a:cxn>
                  <a:cxn ang="0">
                    <a:pos x="57" y="45"/>
                  </a:cxn>
                  <a:cxn ang="0">
                    <a:pos x="56" y="51"/>
                  </a:cxn>
                </a:cxnLst>
                <a:rect l="0" t="0" r="r" b="b"/>
                <a:pathLst>
                  <a:path w="57" h="57">
                    <a:moveTo>
                      <a:pt x="56" y="51"/>
                    </a:moveTo>
                    <a:cubicBezTo>
                      <a:pt x="55" y="53"/>
                      <a:pt x="53" y="54"/>
                      <a:pt x="51" y="55"/>
                    </a:cubicBezTo>
                    <a:cubicBezTo>
                      <a:pt x="49" y="56"/>
                      <a:pt x="46" y="57"/>
                      <a:pt x="43" y="57"/>
                    </a:cubicBezTo>
                    <a:cubicBezTo>
                      <a:pt x="40" y="57"/>
                      <a:pt x="36" y="55"/>
                      <a:pt x="33" y="54"/>
                    </a:cubicBezTo>
                    <a:cubicBezTo>
                      <a:pt x="30" y="53"/>
                      <a:pt x="28" y="52"/>
                      <a:pt x="26" y="51"/>
                    </a:cubicBezTo>
                    <a:cubicBezTo>
                      <a:pt x="19" y="47"/>
                      <a:pt x="11" y="38"/>
                      <a:pt x="7" y="32"/>
                    </a:cubicBezTo>
                    <a:cubicBezTo>
                      <a:pt x="5" y="29"/>
                      <a:pt x="4" y="27"/>
                      <a:pt x="3" y="25"/>
                    </a:cubicBezTo>
                    <a:cubicBezTo>
                      <a:pt x="2" y="21"/>
                      <a:pt x="0" y="18"/>
                      <a:pt x="0" y="14"/>
                    </a:cubicBezTo>
                    <a:cubicBezTo>
                      <a:pt x="0" y="11"/>
                      <a:pt x="1" y="9"/>
                      <a:pt x="3" y="7"/>
                    </a:cubicBezTo>
                    <a:cubicBezTo>
                      <a:pt x="4" y="5"/>
                      <a:pt x="5" y="3"/>
                      <a:pt x="7" y="2"/>
                    </a:cubicBezTo>
                    <a:cubicBezTo>
                      <a:pt x="8" y="1"/>
                      <a:pt x="11" y="0"/>
                      <a:pt x="12" y="0"/>
                    </a:cubicBezTo>
                    <a:cubicBezTo>
                      <a:pt x="13" y="0"/>
                      <a:pt x="13" y="0"/>
                      <a:pt x="13" y="1"/>
                    </a:cubicBezTo>
                    <a:cubicBezTo>
                      <a:pt x="14" y="1"/>
                      <a:pt x="15" y="3"/>
                      <a:pt x="15" y="4"/>
                    </a:cubicBezTo>
                    <a:cubicBezTo>
                      <a:pt x="17" y="6"/>
                      <a:pt x="18" y="8"/>
                      <a:pt x="19" y="10"/>
                    </a:cubicBezTo>
                    <a:cubicBezTo>
                      <a:pt x="20" y="12"/>
                      <a:pt x="21" y="13"/>
                      <a:pt x="21" y="14"/>
                    </a:cubicBezTo>
                    <a:cubicBezTo>
                      <a:pt x="21" y="17"/>
                      <a:pt x="14" y="20"/>
                      <a:pt x="14" y="22"/>
                    </a:cubicBezTo>
                    <a:cubicBezTo>
                      <a:pt x="14" y="23"/>
                      <a:pt x="15" y="25"/>
                      <a:pt x="15" y="26"/>
                    </a:cubicBezTo>
                    <a:cubicBezTo>
                      <a:pt x="19" y="33"/>
                      <a:pt x="24" y="38"/>
                      <a:pt x="32" y="42"/>
                    </a:cubicBezTo>
                    <a:cubicBezTo>
                      <a:pt x="33" y="43"/>
                      <a:pt x="34" y="44"/>
                      <a:pt x="35" y="44"/>
                    </a:cubicBezTo>
                    <a:cubicBezTo>
                      <a:pt x="37" y="44"/>
                      <a:pt x="41" y="36"/>
                      <a:pt x="43" y="36"/>
                    </a:cubicBezTo>
                    <a:cubicBezTo>
                      <a:pt x="45" y="36"/>
                      <a:pt x="46" y="38"/>
                      <a:pt x="47" y="38"/>
                    </a:cubicBezTo>
                    <a:cubicBezTo>
                      <a:pt x="49" y="40"/>
                      <a:pt x="52" y="41"/>
                      <a:pt x="54" y="42"/>
                    </a:cubicBezTo>
                    <a:cubicBezTo>
                      <a:pt x="55" y="43"/>
                      <a:pt x="57" y="43"/>
                      <a:pt x="57" y="44"/>
                    </a:cubicBezTo>
                    <a:cubicBezTo>
                      <a:pt x="57" y="45"/>
                      <a:pt x="57" y="45"/>
                      <a:pt x="57" y="45"/>
                    </a:cubicBezTo>
                    <a:cubicBezTo>
                      <a:pt x="57" y="47"/>
                      <a:pt x="56" y="49"/>
                      <a:pt x="56" y="5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5" name="Group 71">
              <a:extLst>
                <a:ext uri="{FF2B5EF4-FFF2-40B4-BE49-F238E27FC236}">
                  <a16:creationId xmlns="" xmlns:a16="http://schemas.microsoft.com/office/drawing/2014/main" id="{DF59E80A-0A84-48C3-8EA4-3D4D7DDE76FA}"/>
                </a:ext>
              </a:extLst>
            </p:cNvPr>
            <p:cNvGrpSpPr/>
            <p:nvPr/>
          </p:nvGrpSpPr>
          <p:grpSpPr>
            <a:xfrm>
              <a:off x="6840190" y="2457834"/>
              <a:ext cx="637355" cy="619107"/>
              <a:chOff x="5205677" y="1966548"/>
              <a:chExt cx="493370" cy="479245"/>
            </a:xfrm>
          </p:grpSpPr>
          <p:sp>
            <p:nvSpPr>
              <p:cNvPr id="50" name="íṩľíḍè-Rectangle: Rounded Corners 72">
                <a:extLst>
                  <a:ext uri="{FF2B5EF4-FFF2-40B4-BE49-F238E27FC236}">
                    <a16:creationId xmlns="" xmlns:a16="http://schemas.microsoft.com/office/drawing/2014/main" id="{198A1772-97BD-4C5B-B4EF-099A317FD502}"/>
                  </a:ext>
                </a:extLst>
              </p:cNvPr>
              <p:cNvSpPr/>
              <p:nvPr/>
            </p:nvSpPr>
            <p:spPr>
              <a:xfrm>
                <a:off x="5205677" y="1966548"/>
                <a:ext cx="493370" cy="479245"/>
              </a:xfrm>
              <a:prstGeom prst="round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íṩľíḍè-Freeform: Shape 73">
                <a:extLst>
                  <a:ext uri="{FF2B5EF4-FFF2-40B4-BE49-F238E27FC236}">
                    <a16:creationId xmlns="" xmlns:a16="http://schemas.microsoft.com/office/drawing/2014/main" id="{08C41045-90BB-4BBD-896B-C6851896D4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7181" y="2059372"/>
                <a:ext cx="270363" cy="293597"/>
              </a:xfrm>
              <a:custGeom>
                <a:avLst/>
                <a:gdLst/>
                <a:ahLst/>
                <a:cxnLst>
                  <a:cxn ang="0">
                    <a:pos x="55" y="64"/>
                  </a:cxn>
                  <a:cxn ang="0">
                    <a:pos x="0" y="59"/>
                  </a:cxn>
                  <a:cxn ang="0">
                    <a:pos x="4" y="9"/>
                  </a:cxn>
                  <a:cxn ang="0">
                    <a:pos x="9" y="5"/>
                  </a:cxn>
                  <a:cxn ang="0">
                    <a:pos x="17" y="0"/>
                  </a:cxn>
                  <a:cxn ang="0">
                    <a:pos x="23" y="9"/>
                  </a:cxn>
                  <a:cxn ang="0">
                    <a:pos x="36" y="5"/>
                  </a:cxn>
                  <a:cxn ang="0">
                    <a:pos x="44" y="0"/>
                  </a:cxn>
                  <a:cxn ang="0">
                    <a:pos x="50" y="9"/>
                  </a:cxn>
                  <a:cxn ang="0">
                    <a:pos x="59" y="13"/>
                  </a:cxn>
                  <a:cxn ang="0">
                    <a:pos x="15" y="33"/>
                  </a:cxn>
                  <a:cxn ang="0">
                    <a:pos x="4" y="23"/>
                  </a:cxn>
                  <a:cxn ang="0">
                    <a:pos x="15" y="33"/>
                  </a:cxn>
                  <a:cxn ang="0">
                    <a:pos x="15" y="35"/>
                  </a:cxn>
                  <a:cxn ang="0">
                    <a:pos x="4" y="47"/>
                  </a:cxn>
                  <a:cxn ang="0">
                    <a:pos x="15" y="59"/>
                  </a:cxn>
                  <a:cxn ang="0">
                    <a:pos x="4" y="49"/>
                  </a:cxn>
                  <a:cxn ang="0">
                    <a:pos x="15" y="59"/>
                  </a:cxn>
                  <a:cxn ang="0">
                    <a:pos x="17" y="4"/>
                  </a:cxn>
                  <a:cxn ang="0">
                    <a:pos x="13" y="5"/>
                  </a:cxn>
                  <a:cxn ang="0">
                    <a:pos x="15" y="17"/>
                  </a:cxn>
                  <a:cxn ang="0">
                    <a:pos x="18" y="16"/>
                  </a:cxn>
                  <a:cxn ang="0">
                    <a:pos x="28" y="33"/>
                  </a:cxn>
                  <a:cxn ang="0">
                    <a:pos x="17" y="23"/>
                  </a:cxn>
                  <a:cxn ang="0">
                    <a:pos x="28" y="33"/>
                  </a:cxn>
                  <a:cxn ang="0">
                    <a:pos x="28" y="35"/>
                  </a:cxn>
                  <a:cxn ang="0">
                    <a:pos x="17" y="47"/>
                  </a:cxn>
                  <a:cxn ang="0">
                    <a:pos x="28" y="59"/>
                  </a:cxn>
                  <a:cxn ang="0">
                    <a:pos x="17" y="49"/>
                  </a:cxn>
                  <a:cxn ang="0">
                    <a:pos x="28" y="59"/>
                  </a:cxn>
                  <a:cxn ang="0">
                    <a:pos x="42" y="23"/>
                  </a:cxn>
                  <a:cxn ang="0">
                    <a:pos x="31" y="33"/>
                  </a:cxn>
                  <a:cxn ang="0">
                    <a:pos x="42" y="47"/>
                  </a:cxn>
                  <a:cxn ang="0">
                    <a:pos x="31" y="35"/>
                  </a:cxn>
                  <a:cxn ang="0">
                    <a:pos x="42" y="47"/>
                  </a:cxn>
                  <a:cxn ang="0">
                    <a:pos x="42" y="49"/>
                  </a:cxn>
                  <a:cxn ang="0">
                    <a:pos x="31" y="59"/>
                  </a:cxn>
                  <a:cxn ang="0">
                    <a:pos x="45" y="5"/>
                  </a:cxn>
                  <a:cxn ang="0">
                    <a:pos x="42" y="4"/>
                  </a:cxn>
                  <a:cxn ang="0">
                    <a:pos x="41" y="16"/>
                  </a:cxn>
                  <a:cxn ang="0">
                    <a:pos x="44" y="17"/>
                  </a:cxn>
                  <a:cxn ang="0">
                    <a:pos x="45" y="5"/>
                  </a:cxn>
                  <a:cxn ang="0">
                    <a:pos x="55" y="23"/>
                  </a:cxn>
                  <a:cxn ang="0">
                    <a:pos x="44" y="33"/>
                  </a:cxn>
                  <a:cxn ang="0">
                    <a:pos x="55" y="47"/>
                  </a:cxn>
                  <a:cxn ang="0">
                    <a:pos x="44" y="35"/>
                  </a:cxn>
                  <a:cxn ang="0">
                    <a:pos x="55" y="47"/>
                  </a:cxn>
                  <a:cxn ang="0">
                    <a:pos x="55" y="49"/>
                  </a:cxn>
                  <a:cxn ang="0">
                    <a:pos x="44" y="59"/>
                  </a:cxn>
                </a:cxnLst>
                <a:rect l="0" t="0" r="r" b="b"/>
                <a:pathLst>
                  <a:path w="59" h="64">
                    <a:moveTo>
                      <a:pt x="59" y="59"/>
                    </a:moveTo>
                    <a:cubicBezTo>
                      <a:pt x="59" y="62"/>
                      <a:pt x="57" y="64"/>
                      <a:pt x="55" y="64"/>
                    </a:cubicBezTo>
                    <a:cubicBezTo>
                      <a:pt x="4" y="64"/>
                      <a:pt x="4" y="64"/>
                      <a:pt x="4" y="64"/>
                    </a:cubicBezTo>
                    <a:cubicBezTo>
                      <a:pt x="2" y="64"/>
                      <a:pt x="0" y="62"/>
                      <a:pt x="0" y="59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1"/>
                      <a:pt x="2" y="9"/>
                      <a:pt x="4" y="9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2"/>
                      <a:pt x="11" y="0"/>
                      <a:pt x="15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20" y="0"/>
                      <a:pt x="23" y="2"/>
                      <a:pt x="23" y="5"/>
                    </a:cubicBezTo>
                    <a:cubicBezTo>
                      <a:pt x="23" y="9"/>
                      <a:pt x="23" y="9"/>
                      <a:pt x="23" y="9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6" y="5"/>
                      <a:pt x="36" y="5"/>
                      <a:pt x="36" y="5"/>
                    </a:cubicBezTo>
                    <a:cubicBezTo>
                      <a:pt x="36" y="2"/>
                      <a:pt x="39" y="0"/>
                      <a:pt x="42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7" y="0"/>
                      <a:pt x="50" y="2"/>
                      <a:pt x="50" y="5"/>
                    </a:cubicBezTo>
                    <a:cubicBezTo>
                      <a:pt x="50" y="9"/>
                      <a:pt x="50" y="9"/>
                      <a:pt x="50" y="9"/>
                    </a:cubicBezTo>
                    <a:cubicBezTo>
                      <a:pt x="55" y="9"/>
                      <a:pt x="55" y="9"/>
                      <a:pt x="55" y="9"/>
                    </a:cubicBezTo>
                    <a:cubicBezTo>
                      <a:pt x="57" y="9"/>
                      <a:pt x="59" y="11"/>
                      <a:pt x="59" y="13"/>
                    </a:cubicBezTo>
                    <a:lnTo>
                      <a:pt x="59" y="59"/>
                    </a:lnTo>
                    <a:close/>
                    <a:moveTo>
                      <a:pt x="15" y="33"/>
                    </a:moveTo>
                    <a:cubicBezTo>
                      <a:pt x="15" y="23"/>
                      <a:pt x="15" y="23"/>
                      <a:pt x="15" y="23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4" y="33"/>
                      <a:pt x="4" y="33"/>
                      <a:pt x="4" y="33"/>
                    </a:cubicBezTo>
                    <a:lnTo>
                      <a:pt x="15" y="33"/>
                    </a:lnTo>
                    <a:close/>
                    <a:moveTo>
                      <a:pt x="15" y="47"/>
                    </a:moveTo>
                    <a:cubicBezTo>
                      <a:pt x="15" y="35"/>
                      <a:pt x="15" y="35"/>
                      <a:pt x="15" y="35"/>
                    </a:cubicBezTo>
                    <a:cubicBezTo>
                      <a:pt x="4" y="35"/>
                      <a:pt x="4" y="35"/>
                      <a:pt x="4" y="35"/>
                    </a:cubicBezTo>
                    <a:cubicBezTo>
                      <a:pt x="4" y="47"/>
                      <a:pt x="4" y="47"/>
                      <a:pt x="4" y="47"/>
                    </a:cubicBezTo>
                    <a:lnTo>
                      <a:pt x="15" y="47"/>
                    </a:lnTo>
                    <a:close/>
                    <a:moveTo>
                      <a:pt x="15" y="59"/>
                    </a:moveTo>
                    <a:cubicBezTo>
                      <a:pt x="15" y="49"/>
                      <a:pt x="15" y="49"/>
                      <a:pt x="15" y="49"/>
                    </a:cubicBezTo>
                    <a:cubicBezTo>
                      <a:pt x="4" y="49"/>
                      <a:pt x="4" y="49"/>
                      <a:pt x="4" y="49"/>
                    </a:cubicBezTo>
                    <a:cubicBezTo>
                      <a:pt x="4" y="59"/>
                      <a:pt x="4" y="59"/>
                      <a:pt x="4" y="59"/>
                    </a:cubicBezTo>
                    <a:lnTo>
                      <a:pt x="15" y="59"/>
                    </a:lnTo>
                    <a:close/>
                    <a:moveTo>
                      <a:pt x="18" y="5"/>
                    </a:moveTo>
                    <a:cubicBezTo>
                      <a:pt x="18" y="5"/>
                      <a:pt x="18" y="4"/>
                      <a:pt x="17" y="4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4" y="4"/>
                      <a:pt x="13" y="5"/>
                      <a:pt x="13" y="5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3" y="16"/>
                      <a:pt x="14" y="17"/>
                      <a:pt x="15" y="17"/>
                    </a:cubicBezTo>
                    <a:cubicBezTo>
                      <a:pt x="17" y="17"/>
                      <a:pt x="17" y="17"/>
                      <a:pt x="17" y="17"/>
                    </a:cubicBezTo>
                    <a:cubicBezTo>
                      <a:pt x="18" y="17"/>
                      <a:pt x="18" y="16"/>
                      <a:pt x="18" y="16"/>
                    </a:cubicBezTo>
                    <a:lnTo>
                      <a:pt x="18" y="5"/>
                    </a:lnTo>
                    <a:close/>
                    <a:moveTo>
                      <a:pt x="28" y="33"/>
                    </a:moveTo>
                    <a:cubicBezTo>
                      <a:pt x="28" y="23"/>
                      <a:pt x="28" y="23"/>
                      <a:pt x="28" y="23"/>
                    </a:cubicBezTo>
                    <a:cubicBezTo>
                      <a:pt x="17" y="23"/>
                      <a:pt x="17" y="23"/>
                      <a:pt x="17" y="23"/>
                    </a:cubicBezTo>
                    <a:cubicBezTo>
                      <a:pt x="17" y="33"/>
                      <a:pt x="17" y="33"/>
                      <a:pt x="17" y="33"/>
                    </a:cubicBezTo>
                    <a:lnTo>
                      <a:pt x="28" y="33"/>
                    </a:lnTo>
                    <a:close/>
                    <a:moveTo>
                      <a:pt x="28" y="47"/>
                    </a:moveTo>
                    <a:cubicBezTo>
                      <a:pt x="28" y="35"/>
                      <a:pt x="28" y="35"/>
                      <a:pt x="28" y="3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17" y="47"/>
                      <a:pt x="17" y="47"/>
                      <a:pt x="17" y="47"/>
                    </a:cubicBezTo>
                    <a:lnTo>
                      <a:pt x="28" y="47"/>
                    </a:lnTo>
                    <a:close/>
                    <a:moveTo>
                      <a:pt x="28" y="59"/>
                    </a:moveTo>
                    <a:cubicBezTo>
                      <a:pt x="28" y="49"/>
                      <a:pt x="28" y="49"/>
                      <a:pt x="28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59"/>
                      <a:pt x="17" y="59"/>
                      <a:pt x="17" y="59"/>
                    </a:cubicBezTo>
                    <a:lnTo>
                      <a:pt x="28" y="59"/>
                    </a:lnTo>
                    <a:close/>
                    <a:moveTo>
                      <a:pt x="42" y="33"/>
                    </a:moveTo>
                    <a:cubicBezTo>
                      <a:pt x="42" y="23"/>
                      <a:pt x="42" y="23"/>
                      <a:pt x="42" y="23"/>
                    </a:cubicBezTo>
                    <a:cubicBezTo>
                      <a:pt x="31" y="23"/>
                      <a:pt x="31" y="23"/>
                      <a:pt x="31" y="23"/>
                    </a:cubicBezTo>
                    <a:cubicBezTo>
                      <a:pt x="31" y="33"/>
                      <a:pt x="31" y="33"/>
                      <a:pt x="31" y="33"/>
                    </a:cubicBezTo>
                    <a:lnTo>
                      <a:pt x="42" y="33"/>
                    </a:lnTo>
                    <a:close/>
                    <a:moveTo>
                      <a:pt x="42" y="47"/>
                    </a:moveTo>
                    <a:cubicBezTo>
                      <a:pt x="42" y="35"/>
                      <a:pt x="42" y="35"/>
                      <a:pt x="42" y="35"/>
                    </a:cubicBezTo>
                    <a:cubicBezTo>
                      <a:pt x="31" y="35"/>
                      <a:pt x="31" y="35"/>
                      <a:pt x="31" y="35"/>
                    </a:cubicBezTo>
                    <a:cubicBezTo>
                      <a:pt x="31" y="47"/>
                      <a:pt x="31" y="47"/>
                      <a:pt x="31" y="47"/>
                    </a:cubicBezTo>
                    <a:lnTo>
                      <a:pt x="42" y="47"/>
                    </a:lnTo>
                    <a:close/>
                    <a:moveTo>
                      <a:pt x="42" y="59"/>
                    </a:moveTo>
                    <a:cubicBezTo>
                      <a:pt x="42" y="49"/>
                      <a:pt x="42" y="49"/>
                      <a:pt x="42" y="49"/>
                    </a:cubicBezTo>
                    <a:cubicBezTo>
                      <a:pt x="31" y="49"/>
                      <a:pt x="31" y="49"/>
                      <a:pt x="31" y="49"/>
                    </a:cubicBezTo>
                    <a:cubicBezTo>
                      <a:pt x="31" y="59"/>
                      <a:pt x="31" y="59"/>
                      <a:pt x="31" y="59"/>
                    </a:cubicBezTo>
                    <a:lnTo>
                      <a:pt x="42" y="59"/>
                    </a:lnTo>
                    <a:close/>
                    <a:moveTo>
                      <a:pt x="45" y="5"/>
                    </a:moveTo>
                    <a:cubicBezTo>
                      <a:pt x="45" y="5"/>
                      <a:pt x="45" y="4"/>
                      <a:pt x="44" y="4"/>
                    </a:cubicBezTo>
                    <a:cubicBezTo>
                      <a:pt x="42" y="4"/>
                      <a:pt x="42" y="4"/>
                      <a:pt x="42" y="4"/>
                    </a:cubicBezTo>
                    <a:cubicBezTo>
                      <a:pt x="41" y="4"/>
                      <a:pt x="41" y="5"/>
                      <a:pt x="41" y="5"/>
                    </a:cubicBezTo>
                    <a:cubicBezTo>
                      <a:pt x="41" y="16"/>
                      <a:pt x="41" y="16"/>
                      <a:pt x="41" y="16"/>
                    </a:cubicBezTo>
                    <a:cubicBezTo>
                      <a:pt x="41" y="16"/>
                      <a:pt x="41" y="17"/>
                      <a:pt x="42" y="17"/>
                    </a:cubicBezTo>
                    <a:cubicBezTo>
                      <a:pt x="44" y="17"/>
                      <a:pt x="44" y="17"/>
                      <a:pt x="44" y="17"/>
                    </a:cubicBezTo>
                    <a:cubicBezTo>
                      <a:pt x="45" y="17"/>
                      <a:pt x="45" y="16"/>
                      <a:pt x="45" y="16"/>
                    </a:cubicBezTo>
                    <a:lnTo>
                      <a:pt x="45" y="5"/>
                    </a:lnTo>
                    <a:close/>
                    <a:moveTo>
                      <a:pt x="55" y="33"/>
                    </a:moveTo>
                    <a:cubicBezTo>
                      <a:pt x="55" y="23"/>
                      <a:pt x="55" y="23"/>
                      <a:pt x="55" y="23"/>
                    </a:cubicBezTo>
                    <a:cubicBezTo>
                      <a:pt x="44" y="23"/>
                      <a:pt x="44" y="23"/>
                      <a:pt x="44" y="23"/>
                    </a:cubicBezTo>
                    <a:cubicBezTo>
                      <a:pt x="44" y="33"/>
                      <a:pt x="44" y="33"/>
                      <a:pt x="44" y="33"/>
                    </a:cubicBezTo>
                    <a:lnTo>
                      <a:pt x="55" y="33"/>
                    </a:lnTo>
                    <a:close/>
                    <a:moveTo>
                      <a:pt x="55" y="47"/>
                    </a:moveTo>
                    <a:cubicBezTo>
                      <a:pt x="55" y="35"/>
                      <a:pt x="55" y="35"/>
                      <a:pt x="55" y="35"/>
                    </a:cubicBezTo>
                    <a:cubicBezTo>
                      <a:pt x="44" y="35"/>
                      <a:pt x="44" y="35"/>
                      <a:pt x="44" y="35"/>
                    </a:cubicBezTo>
                    <a:cubicBezTo>
                      <a:pt x="44" y="47"/>
                      <a:pt x="44" y="47"/>
                      <a:pt x="44" y="47"/>
                    </a:cubicBezTo>
                    <a:lnTo>
                      <a:pt x="55" y="47"/>
                    </a:lnTo>
                    <a:close/>
                    <a:moveTo>
                      <a:pt x="55" y="59"/>
                    </a:moveTo>
                    <a:cubicBezTo>
                      <a:pt x="55" y="49"/>
                      <a:pt x="55" y="49"/>
                      <a:pt x="55" y="49"/>
                    </a:cubicBezTo>
                    <a:cubicBezTo>
                      <a:pt x="44" y="49"/>
                      <a:pt x="44" y="49"/>
                      <a:pt x="44" y="49"/>
                    </a:cubicBezTo>
                    <a:cubicBezTo>
                      <a:pt x="44" y="59"/>
                      <a:pt x="44" y="59"/>
                      <a:pt x="44" y="59"/>
                    </a:cubicBezTo>
                    <a:lnTo>
                      <a:pt x="55" y="59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6" name="Group 74">
              <a:extLst>
                <a:ext uri="{FF2B5EF4-FFF2-40B4-BE49-F238E27FC236}">
                  <a16:creationId xmlns="" xmlns:a16="http://schemas.microsoft.com/office/drawing/2014/main" id="{74799E38-40D4-44EB-BF78-309BE913F4A0}"/>
                </a:ext>
              </a:extLst>
            </p:cNvPr>
            <p:cNvGrpSpPr/>
            <p:nvPr/>
          </p:nvGrpSpPr>
          <p:grpSpPr>
            <a:xfrm>
              <a:off x="6840190" y="3306210"/>
              <a:ext cx="637355" cy="619107"/>
              <a:chOff x="5205677" y="2623268"/>
              <a:chExt cx="493370" cy="479245"/>
            </a:xfrm>
          </p:grpSpPr>
          <p:sp>
            <p:nvSpPr>
              <p:cNvPr id="48" name="íṩľíḍè-Rectangle: Rounded Corners 75">
                <a:extLst>
                  <a:ext uri="{FF2B5EF4-FFF2-40B4-BE49-F238E27FC236}">
                    <a16:creationId xmlns="" xmlns:a16="http://schemas.microsoft.com/office/drawing/2014/main" id="{6C9CC897-C190-4609-8FB7-0BA1AB8232AE}"/>
                  </a:ext>
                </a:extLst>
              </p:cNvPr>
              <p:cNvSpPr/>
              <p:nvPr/>
            </p:nvSpPr>
            <p:spPr>
              <a:xfrm>
                <a:off x="5205677" y="2623268"/>
                <a:ext cx="493370" cy="479245"/>
              </a:xfrm>
              <a:prstGeom prst="round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íṩľíḍè-Freeform: Shape 76">
                <a:extLst>
                  <a:ext uri="{FF2B5EF4-FFF2-40B4-BE49-F238E27FC236}">
                    <a16:creationId xmlns="" xmlns:a16="http://schemas.microsoft.com/office/drawing/2014/main" id="{9D94581E-EB88-4FD5-BA53-62DF0C4065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01275" y="2711803"/>
                <a:ext cx="302175" cy="302175"/>
              </a:xfrm>
              <a:custGeom>
                <a:avLst/>
                <a:gdLst/>
                <a:ahLst/>
                <a:cxnLst>
                  <a:cxn ang="0">
                    <a:pos x="60" y="40"/>
                  </a:cxn>
                  <a:cxn ang="0">
                    <a:pos x="40" y="60"/>
                  </a:cxn>
                  <a:cxn ang="0">
                    <a:pos x="36" y="61"/>
                  </a:cxn>
                  <a:cxn ang="0">
                    <a:pos x="33" y="60"/>
                  </a:cxn>
                  <a:cxn ang="0">
                    <a:pos x="4" y="31"/>
                  </a:cxn>
                  <a:cxn ang="0">
                    <a:pos x="0" y="22"/>
                  </a:cxn>
                  <a:cxn ang="0">
                    <a:pos x="0" y="6"/>
                  </a:cxn>
                  <a:cxn ang="0">
                    <a:pos x="6" y="0"/>
                  </a:cxn>
                  <a:cxn ang="0">
                    <a:pos x="22" y="0"/>
                  </a:cxn>
                  <a:cxn ang="0">
                    <a:pos x="31" y="4"/>
                  </a:cxn>
                  <a:cxn ang="0">
                    <a:pos x="60" y="33"/>
                  </a:cxn>
                  <a:cxn ang="0">
                    <a:pos x="61" y="36"/>
                  </a:cxn>
                  <a:cxn ang="0">
                    <a:pos x="60" y="40"/>
                  </a:cxn>
                  <a:cxn ang="0">
                    <a:pos x="13" y="8"/>
                  </a:cxn>
                  <a:cxn ang="0">
                    <a:pos x="8" y="13"/>
                  </a:cxn>
                  <a:cxn ang="0">
                    <a:pos x="13" y="18"/>
                  </a:cxn>
                  <a:cxn ang="0">
                    <a:pos x="18" y="13"/>
                  </a:cxn>
                  <a:cxn ang="0">
                    <a:pos x="13" y="8"/>
                  </a:cxn>
                </a:cxnLst>
                <a:rect l="0" t="0" r="r" b="b"/>
                <a:pathLst>
                  <a:path w="61" h="61">
                    <a:moveTo>
                      <a:pt x="60" y="40"/>
                    </a:moveTo>
                    <a:cubicBezTo>
                      <a:pt x="40" y="60"/>
                      <a:pt x="40" y="60"/>
                      <a:pt x="40" y="60"/>
                    </a:cubicBezTo>
                    <a:cubicBezTo>
                      <a:pt x="39" y="61"/>
                      <a:pt x="38" y="61"/>
                      <a:pt x="36" y="61"/>
                    </a:cubicBezTo>
                    <a:cubicBezTo>
                      <a:pt x="35" y="61"/>
                      <a:pt x="34" y="61"/>
                      <a:pt x="33" y="60"/>
                    </a:cubicBezTo>
                    <a:cubicBezTo>
                      <a:pt x="4" y="31"/>
                      <a:pt x="4" y="31"/>
                      <a:pt x="4" y="31"/>
                    </a:cubicBezTo>
                    <a:cubicBezTo>
                      <a:pt x="2" y="29"/>
                      <a:pt x="0" y="25"/>
                      <a:pt x="0" y="22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3" y="0"/>
                      <a:pt x="6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5" y="0"/>
                      <a:pt x="29" y="2"/>
                      <a:pt x="31" y="4"/>
                    </a:cubicBezTo>
                    <a:cubicBezTo>
                      <a:pt x="60" y="33"/>
                      <a:pt x="60" y="33"/>
                      <a:pt x="60" y="33"/>
                    </a:cubicBezTo>
                    <a:cubicBezTo>
                      <a:pt x="61" y="34"/>
                      <a:pt x="61" y="35"/>
                      <a:pt x="61" y="36"/>
                    </a:cubicBezTo>
                    <a:cubicBezTo>
                      <a:pt x="61" y="38"/>
                      <a:pt x="61" y="39"/>
                      <a:pt x="60" y="40"/>
                    </a:cubicBezTo>
                    <a:close/>
                    <a:moveTo>
                      <a:pt x="13" y="8"/>
                    </a:moveTo>
                    <a:cubicBezTo>
                      <a:pt x="10" y="8"/>
                      <a:pt x="8" y="10"/>
                      <a:pt x="8" y="13"/>
                    </a:cubicBezTo>
                    <a:cubicBezTo>
                      <a:pt x="8" y="16"/>
                      <a:pt x="10" y="18"/>
                      <a:pt x="13" y="18"/>
                    </a:cubicBezTo>
                    <a:cubicBezTo>
                      <a:pt x="16" y="18"/>
                      <a:pt x="18" y="16"/>
                      <a:pt x="18" y="13"/>
                    </a:cubicBezTo>
                    <a:cubicBezTo>
                      <a:pt x="18" y="10"/>
                      <a:pt x="16" y="8"/>
                      <a:pt x="13" y="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7" name="Group 77">
              <a:extLst>
                <a:ext uri="{FF2B5EF4-FFF2-40B4-BE49-F238E27FC236}">
                  <a16:creationId xmlns="" xmlns:a16="http://schemas.microsoft.com/office/drawing/2014/main" id="{9552998F-51F0-49D2-9688-C79BA267ECE1}"/>
                </a:ext>
              </a:extLst>
            </p:cNvPr>
            <p:cNvGrpSpPr/>
            <p:nvPr/>
          </p:nvGrpSpPr>
          <p:grpSpPr>
            <a:xfrm>
              <a:off x="6840190" y="4154587"/>
              <a:ext cx="637355" cy="619107"/>
              <a:chOff x="5205677" y="3279988"/>
              <a:chExt cx="493370" cy="479245"/>
            </a:xfrm>
          </p:grpSpPr>
          <p:sp>
            <p:nvSpPr>
              <p:cNvPr id="46" name="íṩľíḍè-Rectangle: Rounded Corners 78">
                <a:extLst>
                  <a:ext uri="{FF2B5EF4-FFF2-40B4-BE49-F238E27FC236}">
                    <a16:creationId xmlns="" xmlns:a16="http://schemas.microsoft.com/office/drawing/2014/main" id="{CA4AC2A9-F27C-4F96-BD47-EBB94331E63D}"/>
                  </a:ext>
                </a:extLst>
              </p:cNvPr>
              <p:cNvSpPr/>
              <p:nvPr/>
            </p:nvSpPr>
            <p:spPr>
              <a:xfrm>
                <a:off x="5205677" y="3279988"/>
                <a:ext cx="493370" cy="479245"/>
              </a:xfrm>
              <a:prstGeom prst="round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íṩľíḍè-Freeform: Shape 79">
                <a:extLst>
                  <a:ext uri="{FF2B5EF4-FFF2-40B4-BE49-F238E27FC236}">
                    <a16:creationId xmlns="" xmlns:a16="http://schemas.microsoft.com/office/drawing/2014/main" id="{B792C511-2ACC-45C8-B1DE-61B695CD7B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00142" y="3369769"/>
                <a:ext cx="304440" cy="299683"/>
              </a:xfrm>
              <a:custGeom>
                <a:avLst/>
                <a:gdLst/>
                <a:ahLst/>
                <a:cxnLst>
                  <a:cxn ang="0">
                    <a:pos x="30" y="58"/>
                  </a:cxn>
                  <a:cxn ang="0">
                    <a:pos x="0" y="29"/>
                  </a:cxn>
                  <a:cxn ang="0">
                    <a:pos x="30" y="0"/>
                  </a:cxn>
                  <a:cxn ang="0">
                    <a:pos x="59" y="29"/>
                  </a:cxn>
                  <a:cxn ang="0">
                    <a:pos x="30" y="58"/>
                  </a:cxn>
                  <a:cxn ang="0">
                    <a:pos x="30" y="8"/>
                  </a:cxn>
                  <a:cxn ang="0">
                    <a:pos x="9" y="29"/>
                  </a:cxn>
                  <a:cxn ang="0">
                    <a:pos x="30" y="49"/>
                  </a:cxn>
                  <a:cxn ang="0">
                    <a:pos x="50" y="29"/>
                  </a:cxn>
                  <a:cxn ang="0">
                    <a:pos x="30" y="8"/>
                  </a:cxn>
                  <a:cxn ang="0">
                    <a:pos x="34" y="32"/>
                  </a:cxn>
                  <a:cxn ang="0">
                    <a:pos x="33" y="34"/>
                  </a:cxn>
                  <a:cxn ang="0">
                    <a:pos x="21" y="34"/>
                  </a:cxn>
                  <a:cxn ang="0">
                    <a:pos x="20" y="32"/>
                  </a:cxn>
                  <a:cxn ang="0">
                    <a:pos x="20" y="30"/>
                  </a:cxn>
                  <a:cxn ang="0">
                    <a:pos x="21" y="29"/>
                  </a:cxn>
                  <a:cxn ang="0">
                    <a:pos x="30" y="29"/>
                  </a:cxn>
                  <a:cxn ang="0">
                    <a:pos x="30" y="15"/>
                  </a:cxn>
                  <a:cxn ang="0">
                    <a:pos x="31" y="14"/>
                  </a:cxn>
                  <a:cxn ang="0">
                    <a:pos x="33" y="14"/>
                  </a:cxn>
                  <a:cxn ang="0">
                    <a:pos x="34" y="15"/>
                  </a:cxn>
                  <a:cxn ang="0">
                    <a:pos x="34" y="32"/>
                  </a:cxn>
                </a:cxnLst>
                <a:rect l="0" t="0" r="r" b="b"/>
                <a:pathLst>
                  <a:path w="59" h="58">
                    <a:moveTo>
                      <a:pt x="30" y="58"/>
                    </a:moveTo>
                    <a:cubicBezTo>
                      <a:pt x="13" y="58"/>
                      <a:pt x="0" y="45"/>
                      <a:pt x="0" y="29"/>
                    </a:cubicBezTo>
                    <a:cubicBezTo>
                      <a:pt x="0" y="13"/>
                      <a:pt x="13" y="0"/>
                      <a:pt x="30" y="0"/>
                    </a:cubicBezTo>
                    <a:cubicBezTo>
                      <a:pt x="46" y="0"/>
                      <a:pt x="59" y="13"/>
                      <a:pt x="59" y="29"/>
                    </a:cubicBezTo>
                    <a:cubicBezTo>
                      <a:pt x="59" y="45"/>
                      <a:pt x="46" y="58"/>
                      <a:pt x="30" y="58"/>
                    </a:cubicBezTo>
                    <a:close/>
                    <a:moveTo>
                      <a:pt x="30" y="8"/>
                    </a:moveTo>
                    <a:cubicBezTo>
                      <a:pt x="18" y="8"/>
                      <a:pt x="9" y="17"/>
                      <a:pt x="9" y="29"/>
                    </a:cubicBezTo>
                    <a:cubicBezTo>
                      <a:pt x="9" y="40"/>
                      <a:pt x="18" y="49"/>
                      <a:pt x="30" y="49"/>
                    </a:cubicBezTo>
                    <a:cubicBezTo>
                      <a:pt x="41" y="49"/>
                      <a:pt x="50" y="40"/>
                      <a:pt x="50" y="29"/>
                    </a:cubicBezTo>
                    <a:cubicBezTo>
                      <a:pt x="50" y="17"/>
                      <a:pt x="41" y="8"/>
                      <a:pt x="30" y="8"/>
                    </a:cubicBezTo>
                    <a:close/>
                    <a:moveTo>
                      <a:pt x="34" y="32"/>
                    </a:moveTo>
                    <a:cubicBezTo>
                      <a:pt x="34" y="33"/>
                      <a:pt x="34" y="34"/>
                      <a:pt x="33" y="34"/>
                    </a:cubicBezTo>
                    <a:cubicBezTo>
                      <a:pt x="21" y="34"/>
                      <a:pt x="21" y="34"/>
                      <a:pt x="21" y="34"/>
                    </a:cubicBezTo>
                    <a:cubicBezTo>
                      <a:pt x="20" y="34"/>
                      <a:pt x="20" y="33"/>
                      <a:pt x="20" y="32"/>
                    </a:cubicBezTo>
                    <a:cubicBezTo>
                      <a:pt x="20" y="30"/>
                      <a:pt x="20" y="30"/>
                      <a:pt x="20" y="30"/>
                    </a:cubicBezTo>
                    <a:cubicBezTo>
                      <a:pt x="20" y="29"/>
                      <a:pt x="20" y="29"/>
                      <a:pt x="21" y="29"/>
                    </a:cubicBezTo>
                    <a:cubicBezTo>
                      <a:pt x="30" y="29"/>
                      <a:pt x="30" y="29"/>
                      <a:pt x="30" y="29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4"/>
                      <a:pt x="31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4" y="14"/>
                      <a:pt x="34" y="15"/>
                      <a:pt x="34" y="15"/>
                    </a:cubicBezTo>
                    <a:lnTo>
                      <a:pt x="34" y="32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8" name="Group 80">
              <a:extLst>
                <a:ext uri="{FF2B5EF4-FFF2-40B4-BE49-F238E27FC236}">
                  <a16:creationId xmlns="" xmlns:a16="http://schemas.microsoft.com/office/drawing/2014/main" id="{0982AD1A-FEEB-4516-8F67-09755EAB5AF3}"/>
                </a:ext>
              </a:extLst>
            </p:cNvPr>
            <p:cNvGrpSpPr/>
            <p:nvPr/>
          </p:nvGrpSpPr>
          <p:grpSpPr>
            <a:xfrm>
              <a:off x="6840190" y="5002964"/>
              <a:ext cx="637355" cy="619107"/>
              <a:chOff x="5205677" y="3936708"/>
              <a:chExt cx="493370" cy="479245"/>
            </a:xfrm>
          </p:grpSpPr>
          <p:sp>
            <p:nvSpPr>
              <p:cNvPr id="44" name="íṩľíḍè-Rectangle: Rounded Corners 81">
                <a:extLst>
                  <a:ext uri="{FF2B5EF4-FFF2-40B4-BE49-F238E27FC236}">
                    <a16:creationId xmlns="" xmlns:a16="http://schemas.microsoft.com/office/drawing/2014/main" id="{FC7DA4F3-91AE-45A4-AB74-52EDC20AFD3D}"/>
                  </a:ext>
                </a:extLst>
              </p:cNvPr>
              <p:cNvSpPr/>
              <p:nvPr/>
            </p:nvSpPr>
            <p:spPr>
              <a:xfrm>
                <a:off x="5205677" y="3936708"/>
                <a:ext cx="493370" cy="479245"/>
              </a:xfrm>
              <a:prstGeom prst="round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íṩľíḍè-Freeform: Shape 82">
                <a:extLst>
                  <a:ext uri="{FF2B5EF4-FFF2-40B4-BE49-F238E27FC236}">
                    <a16:creationId xmlns="" xmlns:a16="http://schemas.microsoft.com/office/drawing/2014/main" id="{B5F85582-AC75-428F-A56A-8BC48B3D88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6950" y="4058855"/>
                <a:ext cx="250825" cy="234950"/>
              </a:xfrm>
              <a:custGeom>
                <a:avLst/>
                <a:gdLst/>
                <a:ahLst/>
                <a:cxnLst>
                  <a:cxn ang="0">
                    <a:pos x="13" y="39"/>
                  </a:cxn>
                  <a:cxn ang="0">
                    <a:pos x="8" y="39"/>
                  </a:cxn>
                  <a:cxn ang="0">
                    <a:pos x="0" y="33"/>
                  </a:cxn>
                  <a:cxn ang="0">
                    <a:pos x="5" y="19"/>
                  </a:cxn>
                  <a:cxn ang="0">
                    <a:pos x="15" y="22"/>
                  </a:cxn>
                  <a:cxn ang="0">
                    <a:pos x="20" y="21"/>
                  </a:cxn>
                  <a:cxn ang="0">
                    <a:pos x="20" y="24"/>
                  </a:cxn>
                  <a:cxn ang="0">
                    <a:pos x="23" y="34"/>
                  </a:cxn>
                  <a:cxn ang="0">
                    <a:pos x="13" y="39"/>
                  </a:cxn>
                  <a:cxn ang="0">
                    <a:pos x="15" y="19"/>
                  </a:cxn>
                  <a:cxn ang="0">
                    <a:pos x="5" y="9"/>
                  </a:cxn>
                  <a:cxn ang="0">
                    <a:pos x="15" y="0"/>
                  </a:cxn>
                  <a:cxn ang="0">
                    <a:pos x="25" y="9"/>
                  </a:cxn>
                  <a:cxn ang="0">
                    <a:pos x="15" y="19"/>
                  </a:cxn>
                  <a:cxn ang="0">
                    <a:pos x="53" y="68"/>
                  </a:cxn>
                  <a:cxn ang="0">
                    <a:pos x="20" y="68"/>
                  </a:cxn>
                  <a:cxn ang="0">
                    <a:pos x="10" y="58"/>
                  </a:cxn>
                  <a:cxn ang="0">
                    <a:pos x="23" y="36"/>
                  </a:cxn>
                  <a:cxn ang="0">
                    <a:pos x="37" y="41"/>
                  </a:cxn>
                  <a:cxn ang="0">
                    <a:pos x="50" y="36"/>
                  </a:cxn>
                  <a:cxn ang="0">
                    <a:pos x="64" y="58"/>
                  </a:cxn>
                  <a:cxn ang="0">
                    <a:pos x="53" y="68"/>
                  </a:cxn>
                  <a:cxn ang="0">
                    <a:pos x="37" y="39"/>
                  </a:cxn>
                  <a:cxn ang="0">
                    <a:pos x="22" y="24"/>
                  </a:cxn>
                  <a:cxn ang="0">
                    <a:pos x="37" y="9"/>
                  </a:cxn>
                  <a:cxn ang="0">
                    <a:pos x="51" y="24"/>
                  </a:cxn>
                  <a:cxn ang="0">
                    <a:pos x="37" y="39"/>
                  </a:cxn>
                  <a:cxn ang="0">
                    <a:pos x="59" y="19"/>
                  </a:cxn>
                  <a:cxn ang="0">
                    <a:pos x="49" y="9"/>
                  </a:cxn>
                  <a:cxn ang="0">
                    <a:pos x="59" y="0"/>
                  </a:cxn>
                  <a:cxn ang="0">
                    <a:pos x="68" y="9"/>
                  </a:cxn>
                  <a:cxn ang="0">
                    <a:pos x="59" y="19"/>
                  </a:cxn>
                  <a:cxn ang="0">
                    <a:pos x="66" y="39"/>
                  </a:cxn>
                  <a:cxn ang="0">
                    <a:pos x="61" y="39"/>
                  </a:cxn>
                  <a:cxn ang="0">
                    <a:pos x="51" y="34"/>
                  </a:cxn>
                  <a:cxn ang="0">
                    <a:pos x="54" y="24"/>
                  </a:cxn>
                  <a:cxn ang="0">
                    <a:pos x="54" y="21"/>
                  </a:cxn>
                  <a:cxn ang="0">
                    <a:pos x="59" y="22"/>
                  </a:cxn>
                  <a:cxn ang="0">
                    <a:pos x="69" y="19"/>
                  </a:cxn>
                  <a:cxn ang="0">
                    <a:pos x="73" y="33"/>
                  </a:cxn>
                  <a:cxn ang="0">
                    <a:pos x="66" y="39"/>
                  </a:cxn>
                </a:cxnLst>
                <a:rect l="0" t="0" r="r" b="b"/>
                <a:pathLst>
                  <a:path w="73" h="68">
                    <a:moveTo>
                      <a:pt x="13" y="39"/>
                    </a:moveTo>
                    <a:cubicBezTo>
                      <a:pt x="8" y="39"/>
                      <a:pt x="8" y="39"/>
                      <a:pt x="8" y="39"/>
                    </a:cubicBezTo>
                    <a:cubicBezTo>
                      <a:pt x="4" y="39"/>
                      <a:pt x="0" y="37"/>
                      <a:pt x="0" y="33"/>
                    </a:cubicBezTo>
                    <a:cubicBezTo>
                      <a:pt x="0" y="29"/>
                      <a:pt x="0" y="19"/>
                      <a:pt x="5" y="19"/>
                    </a:cubicBezTo>
                    <a:cubicBezTo>
                      <a:pt x="6" y="19"/>
                      <a:pt x="10" y="22"/>
                      <a:pt x="15" y="22"/>
                    </a:cubicBezTo>
                    <a:cubicBezTo>
                      <a:pt x="17" y="22"/>
                      <a:pt x="18" y="22"/>
                      <a:pt x="20" y="21"/>
                    </a:cubicBezTo>
                    <a:cubicBezTo>
                      <a:pt x="20" y="22"/>
                      <a:pt x="20" y="23"/>
                      <a:pt x="20" y="24"/>
                    </a:cubicBezTo>
                    <a:cubicBezTo>
                      <a:pt x="20" y="27"/>
                      <a:pt x="21" y="31"/>
                      <a:pt x="23" y="34"/>
                    </a:cubicBezTo>
                    <a:cubicBezTo>
                      <a:pt x="19" y="34"/>
                      <a:pt x="15" y="36"/>
                      <a:pt x="13" y="39"/>
                    </a:cubicBezTo>
                    <a:close/>
                    <a:moveTo>
                      <a:pt x="15" y="19"/>
                    </a:moveTo>
                    <a:cubicBezTo>
                      <a:pt x="10" y="19"/>
                      <a:pt x="5" y="15"/>
                      <a:pt x="5" y="9"/>
                    </a:cubicBezTo>
                    <a:cubicBezTo>
                      <a:pt x="5" y="4"/>
                      <a:pt x="10" y="0"/>
                      <a:pt x="15" y="0"/>
                    </a:cubicBezTo>
                    <a:cubicBezTo>
                      <a:pt x="20" y="0"/>
                      <a:pt x="25" y="4"/>
                      <a:pt x="25" y="9"/>
                    </a:cubicBezTo>
                    <a:cubicBezTo>
                      <a:pt x="25" y="15"/>
                      <a:pt x="20" y="19"/>
                      <a:pt x="15" y="19"/>
                    </a:cubicBezTo>
                    <a:close/>
                    <a:moveTo>
                      <a:pt x="53" y="68"/>
                    </a:moveTo>
                    <a:cubicBezTo>
                      <a:pt x="20" y="68"/>
                      <a:pt x="20" y="68"/>
                      <a:pt x="20" y="68"/>
                    </a:cubicBezTo>
                    <a:cubicBezTo>
                      <a:pt x="14" y="68"/>
                      <a:pt x="10" y="64"/>
                      <a:pt x="10" y="58"/>
                    </a:cubicBezTo>
                    <a:cubicBezTo>
                      <a:pt x="10" y="49"/>
                      <a:pt x="12" y="36"/>
                      <a:pt x="23" y="36"/>
                    </a:cubicBezTo>
                    <a:cubicBezTo>
                      <a:pt x="25" y="36"/>
                      <a:pt x="29" y="41"/>
                      <a:pt x="37" y="41"/>
                    </a:cubicBezTo>
                    <a:cubicBezTo>
                      <a:pt x="44" y="41"/>
                      <a:pt x="49" y="36"/>
                      <a:pt x="50" y="36"/>
                    </a:cubicBezTo>
                    <a:cubicBezTo>
                      <a:pt x="62" y="36"/>
                      <a:pt x="64" y="49"/>
                      <a:pt x="64" y="58"/>
                    </a:cubicBezTo>
                    <a:cubicBezTo>
                      <a:pt x="64" y="64"/>
                      <a:pt x="60" y="68"/>
                      <a:pt x="53" y="68"/>
                    </a:cubicBezTo>
                    <a:close/>
                    <a:moveTo>
                      <a:pt x="37" y="39"/>
                    </a:moveTo>
                    <a:cubicBezTo>
                      <a:pt x="29" y="39"/>
                      <a:pt x="22" y="32"/>
                      <a:pt x="22" y="24"/>
                    </a:cubicBezTo>
                    <a:cubicBezTo>
                      <a:pt x="22" y="16"/>
                      <a:pt x="29" y="9"/>
                      <a:pt x="37" y="9"/>
                    </a:cubicBezTo>
                    <a:cubicBezTo>
                      <a:pt x="45" y="9"/>
                      <a:pt x="51" y="16"/>
                      <a:pt x="51" y="24"/>
                    </a:cubicBezTo>
                    <a:cubicBezTo>
                      <a:pt x="51" y="32"/>
                      <a:pt x="45" y="39"/>
                      <a:pt x="37" y="39"/>
                    </a:cubicBezTo>
                    <a:close/>
                    <a:moveTo>
                      <a:pt x="59" y="19"/>
                    </a:moveTo>
                    <a:cubicBezTo>
                      <a:pt x="53" y="19"/>
                      <a:pt x="49" y="15"/>
                      <a:pt x="49" y="9"/>
                    </a:cubicBezTo>
                    <a:cubicBezTo>
                      <a:pt x="49" y="4"/>
                      <a:pt x="53" y="0"/>
                      <a:pt x="59" y="0"/>
                    </a:cubicBezTo>
                    <a:cubicBezTo>
                      <a:pt x="64" y="0"/>
                      <a:pt x="68" y="4"/>
                      <a:pt x="68" y="9"/>
                    </a:cubicBezTo>
                    <a:cubicBezTo>
                      <a:pt x="68" y="15"/>
                      <a:pt x="64" y="19"/>
                      <a:pt x="59" y="19"/>
                    </a:cubicBezTo>
                    <a:close/>
                    <a:moveTo>
                      <a:pt x="66" y="39"/>
                    </a:moveTo>
                    <a:cubicBezTo>
                      <a:pt x="61" y="39"/>
                      <a:pt x="61" y="39"/>
                      <a:pt x="61" y="39"/>
                    </a:cubicBezTo>
                    <a:cubicBezTo>
                      <a:pt x="58" y="36"/>
                      <a:pt x="55" y="34"/>
                      <a:pt x="51" y="34"/>
                    </a:cubicBezTo>
                    <a:cubicBezTo>
                      <a:pt x="53" y="31"/>
                      <a:pt x="54" y="27"/>
                      <a:pt x="54" y="24"/>
                    </a:cubicBezTo>
                    <a:cubicBezTo>
                      <a:pt x="54" y="23"/>
                      <a:pt x="54" y="22"/>
                      <a:pt x="54" y="21"/>
                    </a:cubicBezTo>
                    <a:cubicBezTo>
                      <a:pt x="55" y="22"/>
                      <a:pt x="57" y="22"/>
                      <a:pt x="59" y="22"/>
                    </a:cubicBezTo>
                    <a:cubicBezTo>
                      <a:pt x="64" y="22"/>
                      <a:pt x="68" y="19"/>
                      <a:pt x="69" y="19"/>
                    </a:cubicBezTo>
                    <a:cubicBezTo>
                      <a:pt x="73" y="19"/>
                      <a:pt x="73" y="29"/>
                      <a:pt x="73" y="33"/>
                    </a:cubicBezTo>
                    <a:cubicBezTo>
                      <a:pt x="73" y="37"/>
                      <a:pt x="70" y="39"/>
                      <a:pt x="66" y="3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9" name="Group 85">
              <a:extLst>
                <a:ext uri="{FF2B5EF4-FFF2-40B4-BE49-F238E27FC236}">
                  <a16:creationId xmlns="" xmlns:a16="http://schemas.microsoft.com/office/drawing/2014/main" id="{0271CB1E-ADCA-4C2D-BAB3-B434F083B94A}"/>
                </a:ext>
              </a:extLst>
            </p:cNvPr>
            <p:cNvGrpSpPr/>
            <p:nvPr/>
          </p:nvGrpSpPr>
          <p:grpSpPr>
            <a:xfrm>
              <a:off x="7535050" y="1466080"/>
              <a:ext cx="3884632" cy="931018"/>
              <a:chOff x="7454094" y="1422679"/>
              <a:chExt cx="3884632" cy="931018"/>
            </a:xfrm>
          </p:grpSpPr>
          <p:sp>
            <p:nvSpPr>
              <p:cNvPr id="42" name="íṩľíḍè-TextBox 86">
                <a:extLst>
                  <a:ext uri="{FF2B5EF4-FFF2-40B4-BE49-F238E27FC236}">
                    <a16:creationId xmlns="" xmlns:a16="http://schemas.microsoft.com/office/drawing/2014/main" id="{C3542881-6D06-424E-A1A5-BB0AC6278E5A}"/>
                  </a:ext>
                </a:extLst>
              </p:cNvPr>
              <p:cNvSpPr txBox="1"/>
              <p:nvPr/>
            </p:nvSpPr>
            <p:spPr>
              <a:xfrm>
                <a:off x="7454094" y="1422679"/>
                <a:ext cx="1261884" cy="415498"/>
              </a:xfrm>
              <a:prstGeom prst="rect">
                <a:avLst/>
              </a:prstGeom>
              <a:noFill/>
            </p:spPr>
            <p:txBody>
              <a:bodyPr wrap="none">
                <a:normAutofit/>
              </a:bodyPr>
              <a:lstStyle/>
              <a:p>
                <a:r>
                  <a:rPr lang="zh-CN" altLang="en-US" b="1" dirty="0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3" name="íṩľíḍè-TextBox 87">
                <a:extLst>
                  <a:ext uri="{FF2B5EF4-FFF2-40B4-BE49-F238E27FC236}">
                    <a16:creationId xmlns="" xmlns:a16="http://schemas.microsoft.com/office/drawing/2014/main" id="{171B41E3-AC8D-483C-979E-E5A4B48E737F}"/>
                  </a:ext>
                </a:extLst>
              </p:cNvPr>
              <p:cNvSpPr txBox="1"/>
              <p:nvPr/>
            </p:nvSpPr>
            <p:spPr>
              <a:xfrm>
                <a:off x="7454094" y="1769224"/>
                <a:ext cx="3884632" cy="584473"/>
              </a:xfrm>
              <a:prstGeom prst="rect">
                <a:avLst/>
              </a:prstGeom>
              <a:noFill/>
            </p:spPr>
            <p:txBody>
              <a:bodyPr wrap="square">
                <a:no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</a:t>
                </a:r>
              </a:p>
            </p:txBody>
          </p:sp>
        </p:grpSp>
        <p:grpSp>
          <p:nvGrpSpPr>
            <p:cNvPr id="30" name="Group 88">
              <a:extLst>
                <a:ext uri="{FF2B5EF4-FFF2-40B4-BE49-F238E27FC236}">
                  <a16:creationId xmlns="" xmlns:a16="http://schemas.microsoft.com/office/drawing/2014/main" id="{B9765FEC-803D-4399-8324-074B2F12B7D8}"/>
                </a:ext>
              </a:extLst>
            </p:cNvPr>
            <p:cNvGrpSpPr/>
            <p:nvPr/>
          </p:nvGrpSpPr>
          <p:grpSpPr>
            <a:xfrm>
              <a:off x="7535050" y="2319895"/>
              <a:ext cx="3884632" cy="931018"/>
              <a:chOff x="7454094" y="1422679"/>
              <a:chExt cx="3884632" cy="931018"/>
            </a:xfrm>
          </p:grpSpPr>
          <p:sp>
            <p:nvSpPr>
              <p:cNvPr id="40" name="íṩľíḍè-TextBox 89">
                <a:extLst>
                  <a:ext uri="{FF2B5EF4-FFF2-40B4-BE49-F238E27FC236}">
                    <a16:creationId xmlns="" xmlns:a16="http://schemas.microsoft.com/office/drawing/2014/main" id="{B4CEE51E-74C6-4154-8C8D-9CD7EFDC4A4F}"/>
                  </a:ext>
                </a:extLst>
              </p:cNvPr>
              <p:cNvSpPr txBox="1"/>
              <p:nvPr/>
            </p:nvSpPr>
            <p:spPr>
              <a:xfrm>
                <a:off x="7454094" y="1422679"/>
                <a:ext cx="1261884" cy="415498"/>
              </a:xfrm>
              <a:prstGeom prst="rect">
                <a:avLst/>
              </a:prstGeom>
              <a:noFill/>
            </p:spPr>
            <p:txBody>
              <a:bodyPr wrap="none">
                <a:normAutofit/>
              </a:bodyPr>
              <a:lstStyle/>
              <a:p>
                <a:r>
                  <a:rPr lang="zh-CN" altLang="en-US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1" name="íṩľíḍè-TextBox 90">
                <a:extLst>
                  <a:ext uri="{FF2B5EF4-FFF2-40B4-BE49-F238E27FC236}">
                    <a16:creationId xmlns="" xmlns:a16="http://schemas.microsoft.com/office/drawing/2014/main" id="{BF357DF3-6157-413E-94C6-391B22B33914}"/>
                  </a:ext>
                </a:extLst>
              </p:cNvPr>
              <p:cNvSpPr txBox="1"/>
              <p:nvPr/>
            </p:nvSpPr>
            <p:spPr>
              <a:xfrm>
                <a:off x="7454094" y="1769224"/>
                <a:ext cx="3884632" cy="584473"/>
              </a:xfrm>
              <a:prstGeom prst="rect">
                <a:avLst/>
              </a:prstGeom>
              <a:noFill/>
            </p:spPr>
            <p:txBody>
              <a:bodyPr wrap="square">
                <a:no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</a:t>
                </a:r>
              </a:p>
            </p:txBody>
          </p:sp>
        </p:grpSp>
        <p:grpSp>
          <p:nvGrpSpPr>
            <p:cNvPr id="31" name="Group 91">
              <a:extLst>
                <a:ext uri="{FF2B5EF4-FFF2-40B4-BE49-F238E27FC236}">
                  <a16:creationId xmlns="" xmlns:a16="http://schemas.microsoft.com/office/drawing/2014/main" id="{AEC82DDD-E32E-48E1-8C4D-EF51A06EC665}"/>
                </a:ext>
              </a:extLst>
            </p:cNvPr>
            <p:cNvGrpSpPr/>
            <p:nvPr/>
          </p:nvGrpSpPr>
          <p:grpSpPr>
            <a:xfrm>
              <a:off x="7535050" y="3173711"/>
              <a:ext cx="3884632" cy="931018"/>
              <a:chOff x="7454094" y="1422679"/>
              <a:chExt cx="3884632" cy="931018"/>
            </a:xfrm>
          </p:grpSpPr>
          <p:sp>
            <p:nvSpPr>
              <p:cNvPr id="38" name="íṩľíḍè-TextBox 92">
                <a:extLst>
                  <a:ext uri="{FF2B5EF4-FFF2-40B4-BE49-F238E27FC236}">
                    <a16:creationId xmlns="" xmlns:a16="http://schemas.microsoft.com/office/drawing/2014/main" id="{5BA7E180-DB62-4489-AF5A-89D9F8F3CAE0}"/>
                  </a:ext>
                </a:extLst>
              </p:cNvPr>
              <p:cNvSpPr txBox="1"/>
              <p:nvPr/>
            </p:nvSpPr>
            <p:spPr>
              <a:xfrm>
                <a:off x="7454094" y="1422679"/>
                <a:ext cx="1261884" cy="415498"/>
              </a:xfrm>
              <a:prstGeom prst="rect">
                <a:avLst/>
              </a:prstGeom>
              <a:noFill/>
            </p:spPr>
            <p:txBody>
              <a:bodyPr wrap="none">
                <a:normAutofit/>
              </a:bodyPr>
              <a:lstStyle/>
              <a:p>
                <a:r>
                  <a:rPr lang="zh-CN" altLang="en-US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9" name="íṩľíḍè-TextBox 93">
                <a:extLst>
                  <a:ext uri="{FF2B5EF4-FFF2-40B4-BE49-F238E27FC236}">
                    <a16:creationId xmlns="" xmlns:a16="http://schemas.microsoft.com/office/drawing/2014/main" id="{64F0ED8F-F004-4821-851D-FB2A1697FDBC}"/>
                  </a:ext>
                </a:extLst>
              </p:cNvPr>
              <p:cNvSpPr txBox="1"/>
              <p:nvPr/>
            </p:nvSpPr>
            <p:spPr>
              <a:xfrm>
                <a:off x="7454094" y="1769224"/>
                <a:ext cx="3884632" cy="584473"/>
              </a:xfrm>
              <a:prstGeom prst="rect">
                <a:avLst/>
              </a:prstGeom>
              <a:noFill/>
            </p:spPr>
            <p:txBody>
              <a:bodyPr wrap="square">
                <a:no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</a:t>
                </a:r>
              </a:p>
            </p:txBody>
          </p:sp>
        </p:grpSp>
        <p:grpSp>
          <p:nvGrpSpPr>
            <p:cNvPr id="32" name="Group 94">
              <a:extLst>
                <a:ext uri="{FF2B5EF4-FFF2-40B4-BE49-F238E27FC236}">
                  <a16:creationId xmlns="" xmlns:a16="http://schemas.microsoft.com/office/drawing/2014/main" id="{4F33A13A-2107-4053-B915-270A006FE0D5}"/>
                </a:ext>
              </a:extLst>
            </p:cNvPr>
            <p:cNvGrpSpPr/>
            <p:nvPr/>
          </p:nvGrpSpPr>
          <p:grpSpPr>
            <a:xfrm>
              <a:off x="7535050" y="4027527"/>
              <a:ext cx="3884632" cy="931018"/>
              <a:chOff x="7454094" y="1422679"/>
              <a:chExt cx="3884632" cy="931018"/>
            </a:xfrm>
          </p:grpSpPr>
          <p:sp>
            <p:nvSpPr>
              <p:cNvPr id="36" name="íṩľíḍè-TextBox 95">
                <a:extLst>
                  <a:ext uri="{FF2B5EF4-FFF2-40B4-BE49-F238E27FC236}">
                    <a16:creationId xmlns="" xmlns:a16="http://schemas.microsoft.com/office/drawing/2014/main" id="{E75D7400-FA45-4A21-B753-69397E018C1A}"/>
                  </a:ext>
                </a:extLst>
              </p:cNvPr>
              <p:cNvSpPr txBox="1"/>
              <p:nvPr/>
            </p:nvSpPr>
            <p:spPr>
              <a:xfrm>
                <a:off x="7454094" y="1422679"/>
                <a:ext cx="1261884" cy="415498"/>
              </a:xfrm>
              <a:prstGeom prst="rect">
                <a:avLst/>
              </a:prstGeom>
              <a:noFill/>
            </p:spPr>
            <p:txBody>
              <a:bodyPr wrap="none">
                <a:normAutofit/>
              </a:bodyPr>
              <a:lstStyle/>
              <a:p>
                <a:r>
                  <a:rPr lang="zh-CN" altLang="en-US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7" name="íṩľíḍè-TextBox 96">
                <a:extLst>
                  <a:ext uri="{FF2B5EF4-FFF2-40B4-BE49-F238E27FC236}">
                    <a16:creationId xmlns="" xmlns:a16="http://schemas.microsoft.com/office/drawing/2014/main" id="{CE3524EC-F4E8-458D-AA80-A7D7BF8F6CE0}"/>
                  </a:ext>
                </a:extLst>
              </p:cNvPr>
              <p:cNvSpPr txBox="1"/>
              <p:nvPr/>
            </p:nvSpPr>
            <p:spPr>
              <a:xfrm>
                <a:off x="7454094" y="1769224"/>
                <a:ext cx="3884632" cy="584473"/>
              </a:xfrm>
              <a:prstGeom prst="rect">
                <a:avLst/>
              </a:prstGeom>
              <a:noFill/>
            </p:spPr>
            <p:txBody>
              <a:bodyPr wrap="square">
                <a:no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</a:t>
                </a:r>
              </a:p>
            </p:txBody>
          </p:sp>
        </p:grpSp>
        <p:grpSp>
          <p:nvGrpSpPr>
            <p:cNvPr id="33" name="Group 97">
              <a:extLst>
                <a:ext uri="{FF2B5EF4-FFF2-40B4-BE49-F238E27FC236}">
                  <a16:creationId xmlns="" xmlns:a16="http://schemas.microsoft.com/office/drawing/2014/main" id="{ADCC72BE-5407-46CB-94EF-8D40DDF892DC}"/>
                </a:ext>
              </a:extLst>
            </p:cNvPr>
            <p:cNvGrpSpPr/>
            <p:nvPr/>
          </p:nvGrpSpPr>
          <p:grpSpPr>
            <a:xfrm>
              <a:off x="7535050" y="4881343"/>
              <a:ext cx="3884632" cy="931018"/>
              <a:chOff x="7454094" y="1422679"/>
              <a:chExt cx="3884632" cy="931018"/>
            </a:xfrm>
          </p:grpSpPr>
          <p:sp>
            <p:nvSpPr>
              <p:cNvPr id="34" name="íṩľíḍè-TextBox 98">
                <a:extLst>
                  <a:ext uri="{FF2B5EF4-FFF2-40B4-BE49-F238E27FC236}">
                    <a16:creationId xmlns="" xmlns:a16="http://schemas.microsoft.com/office/drawing/2014/main" id="{C1F033EB-EFA7-487E-A36D-3CDA43AA5002}"/>
                  </a:ext>
                </a:extLst>
              </p:cNvPr>
              <p:cNvSpPr txBox="1"/>
              <p:nvPr/>
            </p:nvSpPr>
            <p:spPr>
              <a:xfrm>
                <a:off x="7454094" y="1422679"/>
                <a:ext cx="1261884" cy="415498"/>
              </a:xfrm>
              <a:prstGeom prst="rect">
                <a:avLst/>
              </a:prstGeom>
              <a:noFill/>
            </p:spPr>
            <p:txBody>
              <a:bodyPr wrap="none">
                <a:normAutofit/>
              </a:bodyPr>
              <a:lstStyle/>
              <a:p>
                <a:r>
                  <a:rPr lang="zh-CN" altLang="en-US" b="1" dirty="0">
                    <a:solidFill>
                      <a:schemeClr val="accent5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5" name="íṩľíḍè-TextBox 99">
                <a:extLst>
                  <a:ext uri="{FF2B5EF4-FFF2-40B4-BE49-F238E27FC236}">
                    <a16:creationId xmlns="" xmlns:a16="http://schemas.microsoft.com/office/drawing/2014/main" id="{7D4FFE27-FA9F-428F-925F-259F500117AA}"/>
                  </a:ext>
                </a:extLst>
              </p:cNvPr>
              <p:cNvSpPr txBox="1"/>
              <p:nvPr/>
            </p:nvSpPr>
            <p:spPr>
              <a:xfrm>
                <a:off x="7454094" y="1769224"/>
                <a:ext cx="3884632" cy="584473"/>
              </a:xfrm>
              <a:prstGeom prst="rect">
                <a:avLst/>
              </a:prstGeom>
              <a:noFill/>
            </p:spPr>
            <p:txBody>
              <a:bodyPr wrap="square">
                <a:no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3478116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2000">
        <p14:gallery dir="l"/>
      </p:transition>
    </mc:Choice>
    <mc:Fallback>
      <p:transition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103120" y="853440"/>
            <a:ext cx="7985760" cy="5170638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5"/>
            </a:solidFill>
          </a:ln>
          <a:effectLst>
            <a:outerShdw blurRad="50800" dist="381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6" name="矩形 5"/>
          <p:cNvSpPr/>
          <p:nvPr/>
        </p:nvSpPr>
        <p:spPr>
          <a:xfrm>
            <a:off x="0" y="0"/>
            <a:ext cx="12192000" cy="22148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-1" y="0"/>
            <a:ext cx="12192000" cy="2214880"/>
          </a:xfrm>
          <a:prstGeom prst="rect">
            <a:avLst/>
          </a:prstGeom>
          <a:solidFill>
            <a:schemeClr val="accent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直角三角形 7"/>
          <p:cNvSpPr/>
          <p:nvPr/>
        </p:nvSpPr>
        <p:spPr>
          <a:xfrm>
            <a:off x="0" y="701040"/>
            <a:ext cx="1513840" cy="1513840"/>
          </a:xfrm>
          <a:prstGeom prst="rtTriangle">
            <a:avLst/>
          </a:prstGeom>
          <a:solidFill>
            <a:schemeClr val="accent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直角三角形 8"/>
          <p:cNvSpPr/>
          <p:nvPr/>
        </p:nvSpPr>
        <p:spPr>
          <a:xfrm rot="10800000">
            <a:off x="10678159" y="0"/>
            <a:ext cx="1513840" cy="1513840"/>
          </a:xfrm>
          <a:prstGeom prst="rtTriangle">
            <a:avLst/>
          </a:prstGeom>
          <a:solidFill>
            <a:schemeClr val="accent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4879339" y="995680"/>
            <a:ext cx="2433320" cy="2433320"/>
            <a:chOff x="4879339" y="995680"/>
            <a:chExt cx="2433320" cy="2433320"/>
          </a:xfrm>
        </p:grpSpPr>
        <p:sp>
          <p:nvSpPr>
            <p:cNvPr id="10" name="菱形 9"/>
            <p:cNvSpPr/>
            <p:nvPr/>
          </p:nvSpPr>
          <p:spPr>
            <a:xfrm>
              <a:off x="4879339" y="995680"/>
              <a:ext cx="2433320" cy="2433320"/>
            </a:xfrm>
            <a:prstGeom prst="diamond">
              <a:avLst/>
            </a:prstGeom>
            <a:solidFill>
              <a:schemeClr val="accent3"/>
            </a:solidFill>
            <a:ln>
              <a:solidFill>
                <a:schemeClr val="bg1">
                  <a:lumMod val="95000"/>
                </a:schemeClr>
              </a:solidFill>
            </a:ln>
            <a:effectLst>
              <a:outerShdw blurRad="50800" dist="38100" dir="16200000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800" spc="300">
                <a:latin typeface="Agency FB" panose="020B0503020202020204" pitchFamily="34" charset="0"/>
                <a:cs typeface="+mn-ea"/>
                <a:sym typeface="+mn-lt"/>
              </a:endParaRPr>
            </a:p>
          </p:txBody>
        </p:sp>
        <p:sp>
          <p:nvSpPr>
            <p:cNvPr id="11" name="菱形 10"/>
            <p:cNvSpPr/>
            <p:nvPr/>
          </p:nvSpPr>
          <p:spPr>
            <a:xfrm>
              <a:off x="4991100" y="1097280"/>
              <a:ext cx="2230119" cy="2230119"/>
            </a:xfrm>
            <a:prstGeom prst="diamond">
              <a:avLst/>
            </a:prstGeom>
            <a:solidFill>
              <a:schemeClr val="accent3"/>
            </a:solidFill>
            <a:ln>
              <a:solidFill>
                <a:schemeClr val="bg1">
                  <a:lumMod val="95000"/>
                </a:schemeClr>
              </a:solidFill>
            </a:ln>
            <a:effectLst>
              <a:outerShdw blurRad="50800" dist="38100" dir="16200000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8000" spc="300" dirty="0">
                  <a:latin typeface="Agency FB" panose="020B0503020202020204" pitchFamily="34" charset="0"/>
                  <a:cs typeface="+mn-ea"/>
                  <a:sym typeface="+mn-lt"/>
                </a:rPr>
                <a:t>02</a:t>
              </a:r>
              <a:endParaRPr lang="zh-CN" altLang="en-US" sz="8000" spc="300" dirty="0">
                <a:latin typeface="Agency FB" panose="020B0503020202020204" pitchFamily="34" charset="0"/>
                <a:cs typeface="+mn-ea"/>
                <a:sym typeface="+mn-lt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118100" y="3700379"/>
            <a:ext cx="5976117" cy="1900577"/>
            <a:chOff x="344420" y="2988555"/>
            <a:chExt cx="5976117" cy="1900577"/>
          </a:xfrm>
        </p:grpSpPr>
        <p:sp>
          <p:nvSpPr>
            <p:cNvPr id="14" name="文本框 13"/>
            <p:cNvSpPr txBox="1"/>
            <p:nvPr/>
          </p:nvSpPr>
          <p:spPr>
            <a:xfrm>
              <a:off x="1118869" y="2988555"/>
              <a:ext cx="4406900" cy="8156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700" spc="600" dirty="0">
                  <a:latin typeface="方正细谭黑简体" panose="02000000000000000000" pitchFamily="2" charset="-122"/>
                  <a:ea typeface="方正细谭黑简体" panose="02000000000000000000" pitchFamily="2" charset="-122"/>
                  <a:cs typeface="+mn-ea"/>
                  <a:sym typeface="+mn-lt"/>
                </a:rPr>
                <a:t>发展前景</a:t>
              </a:r>
            </a:p>
          </p:txBody>
        </p:sp>
        <p:sp>
          <p:nvSpPr>
            <p:cNvPr id="15" name="MH_Title"/>
            <p:cNvSpPr txBox="1">
              <a:spLocks noChangeArrowheads="1"/>
            </p:cNvSpPr>
            <p:nvPr>
              <p:custDataLst>
                <p:tags r:id="rId1"/>
              </p:custDataLst>
            </p:nvPr>
          </p:nvSpPr>
          <p:spPr bwMode="auto">
            <a:xfrm>
              <a:off x="344420" y="3980721"/>
              <a:ext cx="5976117" cy="9084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 anchorCtr="0">
              <a:normAutofit/>
            </a:bodyPr>
            <a:lstStyle>
              <a:defPPr>
                <a:defRPr lang="zh-CN"/>
              </a:defPPr>
              <a:lvl1pPr>
                <a:defRPr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>
                  <a:latin typeface="Arial Narrow" panose="020B0606020202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latin typeface="Arial Narrow" panose="020B0606020202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latin typeface="Arial Narrow" panose="020B0606020202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latin typeface="Arial Narrow" panose="020B0606020202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 Narrow" panose="020B0606020202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 Narrow" panose="020B0606020202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 Narrow" panose="020B0606020202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 Narrow" panose="020B0606020202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1600" dirty="0">
                  <a:latin typeface="+mn-lt"/>
                  <a:ea typeface="+mn-ea"/>
                  <a:cs typeface="+mn-ea"/>
                  <a:sym typeface="+mn-lt"/>
                </a:rPr>
                <a:t>点击此处更换文本，点击此处更换文本 ，点击此处更换文本，点击此处更换文本点击此处更换文本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903968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2000">
        <p14:gallery dir="l"/>
      </p:transition>
    </mc:Choice>
    <mc:Fallback>
      <p:transition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泪滴形 1"/>
          <p:cNvSpPr/>
          <p:nvPr/>
        </p:nvSpPr>
        <p:spPr>
          <a:xfrm>
            <a:off x="426720" y="477520"/>
            <a:ext cx="304800" cy="30480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75360" y="368310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600" dirty="0">
                <a:cs typeface="+mn-ea"/>
                <a:sym typeface="+mn-lt"/>
              </a:rPr>
              <a:t>发展前景</a:t>
            </a:r>
          </a:p>
        </p:txBody>
      </p:sp>
      <p:grpSp>
        <p:nvGrpSpPr>
          <p:cNvPr id="4" name="1a597827-6b16-4730-8e35-b5f5b3ece29a">
            <a:extLst>
              <a:ext uri="{FF2B5EF4-FFF2-40B4-BE49-F238E27FC236}">
                <a16:creationId xmlns="" xmlns:a16="http://schemas.microsoft.com/office/drawing/2014/main" id="{E85362DA-8B29-476A-9C41-066CE0F24E17}"/>
              </a:ext>
            </a:extLst>
          </p:cNvPr>
          <p:cNvGrpSpPr>
            <a:grpSpLocks noChangeAspect="1"/>
          </p:cNvGrpSpPr>
          <p:nvPr/>
        </p:nvGrpSpPr>
        <p:grpSpPr>
          <a:xfrm>
            <a:off x="950288" y="1937766"/>
            <a:ext cx="10301584" cy="4078571"/>
            <a:chOff x="1123008" y="1836166"/>
            <a:chExt cx="10301584" cy="4078571"/>
          </a:xfrm>
        </p:grpSpPr>
        <p:sp useBgFill="1">
          <p:nvSpPr>
            <p:cNvPr id="5" name="iS1ide-矩形: 圆角 1">
              <a:extLst>
                <a:ext uri="{FF2B5EF4-FFF2-40B4-BE49-F238E27FC236}">
                  <a16:creationId xmlns="" xmlns:a16="http://schemas.microsoft.com/office/drawing/2014/main" id="{415A3A1C-2AED-42B1-B317-F44C36C99A18}"/>
                </a:ext>
              </a:extLst>
            </p:cNvPr>
            <p:cNvSpPr/>
            <p:nvPr/>
          </p:nvSpPr>
          <p:spPr>
            <a:xfrm>
              <a:off x="5457372" y="2989195"/>
              <a:ext cx="1626485" cy="1571920"/>
            </a:xfrm>
            <a:prstGeom prst="roundRect">
              <a:avLst>
                <a:gd name="adj" fmla="val 7550"/>
              </a:avLst>
            </a:prstGeom>
            <a:ln w="635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iS1ide-矩形: 圆角 97">
              <a:extLst>
                <a:ext uri="{FF2B5EF4-FFF2-40B4-BE49-F238E27FC236}">
                  <a16:creationId xmlns="" xmlns:a16="http://schemas.microsoft.com/office/drawing/2014/main" id="{9DB0C8D4-190C-4305-AA5B-F2C841FD4FE9}"/>
                </a:ext>
              </a:extLst>
            </p:cNvPr>
            <p:cNvSpPr/>
            <p:nvPr/>
          </p:nvSpPr>
          <p:spPr>
            <a:xfrm>
              <a:off x="5810824" y="3317581"/>
              <a:ext cx="946914" cy="915148"/>
            </a:xfrm>
            <a:prstGeom prst="roundRect">
              <a:avLst>
                <a:gd name="adj" fmla="val 7550"/>
              </a:avLst>
            </a:prstGeom>
            <a:solidFill>
              <a:schemeClr val="accent4">
                <a:lumMod val="60000"/>
                <a:lumOff val="40000"/>
                <a:alpha val="89000"/>
              </a:schemeClr>
            </a:solidFill>
            <a:ln w="635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7" name="iS1ide-Straight Connector 7">
              <a:extLst>
                <a:ext uri="{FF2B5EF4-FFF2-40B4-BE49-F238E27FC236}">
                  <a16:creationId xmlns="" xmlns:a16="http://schemas.microsoft.com/office/drawing/2014/main" id="{EECA2D9D-931C-4374-A730-CFD630C0EFA0}"/>
                </a:ext>
              </a:extLst>
            </p:cNvPr>
            <p:cNvCxnSpPr>
              <a:cxnSpLocks/>
              <a:endCxn id="35" idx="3"/>
            </p:cNvCxnSpPr>
            <p:nvPr/>
          </p:nvCxnSpPr>
          <p:spPr>
            <a:xfrm flipH="1">
              <a:off x="4773670" y="3775155"/>
              <a:ext cx="655258" cy="2656"/>
            </a:xfrm>
            <a:prstGeom prst="line">
              <a:avLst/>
            </a:prstGeom>
            <a:ln w="254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iS1ide-Straight Connector 8">
              <a:extLst>
                <a:ext uri="{FF2B5EF4-FFF2-40B4-BE49-F238E27FC236}">
                  <a16:creationId xmlns="" xmlns:a16="http://schemas.microsoft.com/office/drawing/2014/main" id="{61ED0CF5-6C66-441D-BF3F-1BCA1749D604}"/>
                </a:ext>
              </a:extLst>
            </p:cNvPr>
            <p:cNvCxnSpPr>
              <a:cxnSpLocks/>
              <a:stCxn id="5" idx="3"/>
            </p:cNvCxnSpPr>
            <p:nvPr/>
          </p:nvCxnSpPr>
          <p:spPr>
            <a:xfrm>
              <a:off x="7083857" y="3775155"/>
              <a:ext cx="685082" cy="2656"/>
            </a:xfrm>
            <a:prstGeom prst="line">
              <a:avLst/>
            </a:prstGeom>
            <a:ln w="254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iS1ide-Straight Connector 9">
              <a:extLst>
                <a:ext uri="{FF2B5EF4-FFF2-40B4-BE49-F238E27FC236}">
                  <a16:creationId xmlns="" xmlns:a16="http://schemas.microsoft.com/office/drawing/2014/main" id="{F9EB09FB-BA20-4126-8638-7752D950D506}"/>
                </a:ext>
              </a:extLst>
            </p:cNvPr>
            <p:cNvCxnSpPr>
              <a:cxnSpLocks/>
              <a:stCxn id="5" idx="1"/>
              <a:endCxn id="43" idx="3"/>
            </p:cNvCxnSpPr>
            <p:nvPr/>
          </p:nvCxnSpPr>
          <p:spPr>
            <a:xfrm flipH="1" flipV="1">
              <a:off x="4773670" y="2117535"/>
              <a:ext cx="683702" cy="1657620"/>
            </a:xfrm>
            <a:prstGeom prst="line">
              <a:avLst/>
            </a:prstGeom>
            <a:ln w="254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iS1ide-Straight Connector 10">
              <a:extLst>
                <a:ext uri="{FF2B5EF4-FFF2-40B4-BE49-F238E27FC236}">
                  <a16:creationId xmlns="" xmlns:a16="http://schemas.microsoft.com/office/drawing/2014/main" id="{2D8F3468-7AA9-46D5-9447-BC768B352084}"/>
                </a:ext>
              </a:extLst>
            </p:cNvPr>
            <p:cNvCxnSpPr>
              <a:cxnSpLocks/>
              <a:stCxn id="5" idx="3"/>
            </p:cNvCxnSpPr>
            <p:nvPr/>
          </p:nvCxnSpPr>
          <p:spPr>
            <a:xfrm flipV="1">
              <a:off x="7083857" y="2117535"/>
              <a:ext cx="685082" cy="1657620"/>
            </a:xfrm>
            <a:prstGeom prst="line">
              <a:avLst/>
            </a:prstGeom>
            <a:ln w="254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iS1ide-Straight Connector 11">
              <a:extLst>
                <a:ext uri="{FF2B5EF4-FFF2-40B4-BE49-F238E27FC236}">
                  <a16:creationId xmlns="" xmlns:a16="http://schemas.microsoft.com/office/drawing/2014/main" id="{D97381EE-F4F2-4B8F-ADF6-665A783A6E65}"/>
                </a:ext>
              </a:extLst>
            </p:cNvPr>
            <p:cNvCxnSpPr>
              <a:cxnSpLocks/>
              <a:stCxn id="5" idx="1"/>
              <a:endCxn id="33" idx="3"/>
            </p:cNvCxnSpPr>
            <p:nvPr/>
          </p:nvCxnSpPr>
          <p:spPr>
            <a:xfrm flipH="1">
              <a:off x="4846590" y="3775155"/>
              <a:ext cx="610782" cy="1511451"/>
            </a:xfrm>
            <a:prstGeom prst="line">
              <a:avLst/>
            </a:prstGeom>
            <a:ln w="254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iS1ide-Straight Connector 12">
              <a:extLst>
                <a:ext uri="{FF2B5EF4-FFF2-40B4-BE49-F238E27FC236}">
                  <a16:creationId xmlns="" xmlns:a16="http://schemas.microsoft.com/office/drawing/2014/main" id="{8E086372-E87F-4181-B3E1-B8A3E891A749}"/>
                </a:ext>
              </a:extLst>
            </p:cNvPr>
            <p:cNvCxnSpPr>
              <a:cxnSpLocks/>
              <a:stCxn id="5" idx="3"/>
            </p:cNvCxnSpPr>
            <p:nvPr/>
          </p:nvCxnSpPr>
          <p:spPr>
            <a:xfrm>
              <a:off x="7083857" y="3775155"/>
              <a:ext cx="687798" cy="1511451"/>
            </a:xfrm>
            <a:prstGeom prst="line">
              <a:avLst/>
            </a:prstGeom>
            <a:ln w="254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3" name="组合 12">
              <a:extLst>
                <a:ext uri="{FF2B5EF4-FFF2-40B4-BE49-F238E27FC236}">
                  <a16:creationId xmlns="" xmlns:a16="http://schemas.microsoft.com/office/drawing/2014/main" id="{09705C4D-CC75-47D6-B926-9267EF146965}"/>
                </a:ext>
              </a:extLst>
            </p:cNvPr>
            <p:cNvGrpSpPr/>
            <p:nvPr/>
          </p:nvGrpSpPr>
          <p:grpSpPr>
            <a:xfrm>
              <a:off x="4377186" y="1919293"/>
              <a:ext cx="396484" cy="396484"/>
              <a:chOff x="1078239" y="3542244"/>
              <a:chExt cx="504056" cy="504056"/>
            </a:xfrm>
          </p:grpSpPr>
          <p:sp>
            <p:nvSpPr>
              <p:cNvPr id="43" name="iS1ide-矩形: 圆角 43">
                <a:extLst>
                  <a:ext uri="{FF2B5EF4-FFF2-40B4-BE49-F238E27FC236}">
                    <a16:creationId xmlns="" xmlns:a16="http://schemas.microsoft.com/office/drawing/2014/main" id="{75477278-215D-4ED6-8AFE-72A4755C15FA}"/>
                  </a:ext>
                </a:extLst>
              </p:cNvPr>
              <p:cNvSpPr/>
              <p:nvPr/>
            </p:nvSpPr>
            <p:spPr bwMode="auto">
              <a:xfrm>
                <a:off x="1078239" y="3542244"/>
                <a:ext cx="504056" cy="504056"/>
              </a:xfrm>
              <a:prstGeom prst="roundRect">
                <a:avLst>
                  <a:gd name="adj" fmla="val 11236"/>
                </a:avLst>
              </a:prstGeom>
              <a:solidFill>
                <a:schemeClr val="accent1"/>
              </a:solidFill>
              <a:ln w="19050">
                <a:noFill/>
              </a:ln>
              <a:extLst/>
            </p:spPr>
            <p:txBody>
              <a:bodyPr lIns="0" tIns="0" rIns="0" bIns="0"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iS1ide-任意多边形: 形状 44">
                <a:extLst>
                  <a:ext uri="{FF2B5EF4-FFF2-40B4-BE49-F238E27FC236}">
                    <a16:creationId xmlns="" xmlns:a16="http://schemas.microsoft.com/office/drawing/2014/main" id="{56B0CD47-5AF7-4823-89BB-0C12C32BF336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161783" y="3633589"/>
                <a:ext cx="336969" cy="321365"/>
              </a:xfrm>
              <a:custGeom>
                <a:avLst/>
                <a:gdLst>
                  <a:gd name="connsiteX0" fmla="*/ 315778 w 607639"/>
                  <a:gd name="connsiteY0" fmla="*/ 173080 h 579502"/>
                  <a:gd name="connsiteX1" fmla="*/ 315778 w 607639"/>
                  <a:gd name="connsiteY1" fmla="*/ 266058 h 579502"/>
                  <a:gd name="connsiteX2" fmla="*/ 303493 w 607639"/>
                  <a:gd name="connsiteY2" fmla="*/ 278325 h 579502"/>
                  <a:gd name="connsiteX3" fmla="*/ 210375 w 607639"/>
                  <a:gd name="connsiteY3" fmla="*/ 278325 h 579502"/>
                  <a:gd name="connsiteX4" fmla="*/ 303493 w 607639"/>
                  <a:gd name="connsiteY4" fmla="*/ 359925 h 579502"/>
                  <a:gd name="connsiteX5" fmla="*/ 397500 w 607639"/>
                  <a:gd name="connsiteY5" fmla="*/ 266058 h 579502"/>
                  <a:gd name="connsiteX6" fmla="*/ 315778 w 607639"/>
                  <a:gd name="connsiteY6" fmla="*/ 173080 h 579502"/>
                  <a:gd name="connsiteX7" fmla="*/ 249814 w 607639"/>
                  <a:gd name="connsiteY7" fmla="*/ 160816 h 579502"/>
                  <a:gd name="connsiteX8" fmla="*/ 198110 w 607639"/>
                  <a:gd name="connsiteY8" fmla="*/ 212449 h 579502"/>
                  <a:gd name="connsiteX9" fmla="*/ 249814 w 607639"/>
                  <a:gd name="connsiteY9" fmla="*/ 212449 h 579502"/>
                  <a:gd name="connsiteX10" fmla="*/ 303493 w 607639"/>
                  <a:gd name="connsiteY10" fmla="*/ 147835 h 579502"/>
                  <a:gd name="connsiteX11" fmla="*/ 421981 w 607639"/>
                  <a:gd name="connsiteY11" fmla="*/ 266058 h 579502"/>
                  <a:gd name="connsiteX12" fmla="*/ 303493 w 607639"/>
                  <a:gd name="connsiteY12" fmla="*/ 384370 h 579502"/>
                  <a:gd name="connsiteX13" fmla="*/ 185093 w 607639"/>
                  <a:gd name="connsiteY13" fmla="*/ 266058 h 579502"/>
                  <a:gd name="connsiteX14" fmla="*/ 197289 w 607639"/>
                  <a:gd name="connsiteY14" fmla="*/ 253880 h 579502"/>
                  <a:gd name="connsiteX15" fmla="*/ 291297 w 607639"/>
                  <a:gd name="connsiteY15" fmla="*/ 253880 h 579502"/>
                  <a:gd name="connsiteX16" fmla="*/ 291297 w 607639"/>
                  <a:gd name="connsiteY16" fmla="*/ 160013 h 579502"/>
                  <a:gd name="connsiteX17" fmla="*/ 303493 w 607639"/>
                  <a:gd name="connsiteY17" fmla="*/ 147835 h 579502"/>
                  <a:gd name="connsiteX18" fmla="*/ 262095 w 607639"/>
                  <a:gd name="connsiteY18" fmla="*/ 135133 h 579502"/>
                  <a:gd name="connsiteX19" fmla="*/ 274287 w 607639"/>
                  <a:gd name="connsiteY19" fmla="*/ 147397 h 579502"/>
                  <a:gd name="connsiteX20" fmla="*/ 274287 w 607639"/>
                  <a:gd name="connsiteY20" fmla="*/ 224713 h 579502"/>
                  <a:gd name="connsiteX21" fmla="*/ 262095 w 607639"/>
                  <a:gd name="connsiteY21" fmla="*/ 236888 h 579502"/>
                  <a:gd name="connsiteX22" fmla="*/ 184672 w 607639"/>
                  <a:gd name="connsiteY22" fmla="*/ 236888 h 579502"/>
                  <a:gd name="connsiteX23" fmla="*/ 172391 w 607639"/>
                  <a:gd name="connsiteY23" fmla="*/ 224713 h 579502"/>
                  <a:gd name="connsiteX24" fmla="*/ 262095 w 607639"/>
                  <a:gd name="connsiteY24" fmla="*/ 135133 h 579502"/>
                  <a:gd name="connsiteX25" fmla="*/ 58120 w 607639"/>
                  <a:gd name="connsiteY25" fmla="*/ 108514 h 579502"/>
                  <a:gd name="connsiteX26" fmla="*/ 58120 w 607639"/>
                  <a:gd name="connsiteY26" fmla="*/ 413970 h 579502"/>
                  <a:gd name="connsiteX27" fmla="*/ 549430 w 607639"/>
                  <a:gd name="connsiteY27" fmla="*/ 413970 h 579502"/>
                  <a:gd name="connsiteX28" fmla="*/ 549430 w 607639"/>
                  <a:gd name="connsiteY28" fmla="*/ 108514 h 579502"/>
                  <a:gd name="connsiteX29" fmla="*/ 27236 w 607639"/>
                  <a:gd name="connsiteY29" fmla="*/ 56079 h 579502"/>
                  <a:gd name="connsiteX30" fmla="*/ 27236 w 607639"/>
                  <a:gd name="connsiteY30" fmla="*/ 81319 h 579502"/>
                  <a:gd name="connsiteX31" fmla="*/ 580403 w 607639"/>
                  <a:gd name="connsiteY31" fmla="*/ 81319 h 579502"/>
                  <a:gd name="connsiteX32" fmla="*/ 580403 w 607639"/>
                  <a:gd name="connsiteY32" fmla="*/ 56079 h 579502"/>
                  <a:gd name="connsiteX33" fmla="*/ 303775 w 607639"/>
                  <a:gd name="connsiteY33" fmla="*/ 0 h 579502"/>
                  <a:gd name="connsiteX34" fmla="*/ 317393 w 607639"/>
                  <a:gd name="connsiteY34" fmla="*/ 13597 h 579502"/>
                  <a:gd name="connsiteX35" fmla="*/ 317393 w 607639"/>
                  <a:gd name="connsiteY35" fmla="*/ 28884 h 579502"/>
                  <a:gd name="connsiteX36" fmla="*/ 580403 w 607639"/>
                  <a:gd name="connsiteY36" fmla="*/ 28884 h 579502"/>
                  <a:gd name="connsiteX37" fmla="*/ 607639 w 607639"/>
                  <a:gd name="connsiteY37" fmla="*/ 56079 h 579502"/>
                  <a:gd name="connsiteX38" fmla="*/ 607639 w 607639"/>
                  <a:gd name="connsiteY38" fmla="*/ 81319 h 579502"/>
                  <a:gd name="connsiteX39" fmla="*/ 580403 w 607639"/>
                  <a:gd name="connsiteY39" fmla="*/ 108514 h 579502"/>
                  <a:gd name="connsiteX40" fmla="*/ 576665 w 607639"/>
                  <a:gd name="connsiteY40" fmla="*/ 108514 h 579502"/>
                  <a:gd name="connsiteX41" fmla="*/ 576665 w 607639"/>
                  <a:gd name="connsiteY41" fmla="*/ 413970 h 579502"/>
                  <a:gd name="connsiteX42" fmla="*/ 549430 w 607639"/>
                  <a:gd name="connsiteY42" fmla="*/ 441165 h 579502"/>
                  <a:gd name="connsiteX43" fmla="*/ 317393 w 607639"/>
                  <a:gd name="connsiteY43" fmla="*/ 441165 h 579502"/>
                  <a:gd name="connsiteX44" fmla="*/ 317393 w 607639"/>
                  <a:gd name="connsiteY44" fmla="*/ 481069 h 579502"/>
                  <a:gd name="connsiteX45" fmla="*/ 418236 w 607639"/>
                  <a:gd name="connsiteY45" fmla="*/ 554923 h 579502"/>
                  <a:gd name="connsiteX46" fmla="*/ 421173 w 607639"/>
                  <a:gd name="connsiteY46" fmla="*/ 573942 h 579502"/>
                  <a:gd name="connsiteX47" fmla="*/ 410225 w 607639"/>
                  <a:gd name="connsiteY47" fmla="*/ 579452 h 579502"/>
                  <a:gd name="connsiteX48" fmla="*/ 402215 w 607639"/>
                  <a:gd name="connsiteY48" fmla="*/ 576874 h 579502"/>
                  <a:gd name="connsiteX49" fmla="*/ 317393 w 607639"/>
                  <a:gd name="connsiteY49" fmla="*/ 514752 h 579502"/>
                  <a:gd name="connsiteX50" fmla="*/ 317393 w 607639"/>
                  <a:gd name="connsiteY50" fmla="*/ 565854 h 579502"/>
                  <a:gd name="connsiteX51" fmla="*/ 303775 w 607639"/>
                  <a:gd name="connsiteY51" fmla="*/ 579452 h 579502"/>
                  <a:gd name="connsiteX52" fmla="*/ 290157 w 607639"/>
                  <a:gd name="connsiteY52" fmla="*/ 565854 h 579502"/>
                  <a:gd name="connsiteX53" fmla="*/ 290157 w 607639"/>
                  <a:gd name="connsiteY53" fmla="*/ 514752 h 579502"/>
                  <a:gd name="connsiteX54" fmla="*/ 205424 w 607639"/>
                  <a:gd name="connsiteY54" fmla="*/ 576874 h 579502"/>
                  <a:gd name="connsiteX55" fmla="*/ 186377 w 607639"/>
                  <a:gd name="connsiteY55" fmla="*/ 573942 h 579502"/>
                  <a:gd name="connsiteX56" fmla="*/ 189314 w 607639"/>
                  <a:gd name="connsiteY56" fmla="*/ 554923 h 579502"/>
                  <a:gd name="connsiteX57" fmla="*/ 290157 w 607639"/>
                  <a:gd name="connsiteY57" fmla="*/ 481069 h 579502"/>
                  <a:gd name="connsiteX58" fmla="*/ 290157 w 607639"/>
                  <a:gd name="connsiteY58" fmla="*/ 441165 h 579502"/>
                  <a:gd name="connsiteX59" fmla="*/ 58120 w 607639"/>
                  <a:gd name="connsiteY59" fmla="*/ 441165 h 579502"/>
                  <a:gd name="connsiteX60" fmla="*/ 30885 w 607639"/>
                  <a:gd name="connsiteY60" fmla="*/ 413970 h 579502"/>
                  <a:gd name="connsiteX61" fmla="*/ 30885 w 607639"/>
                  <a:gd name="connsiteY61" fmla="*/ 108514 h 579502"/>
                  <a:gd name="connsiteX62" fmla="*/ 27236 w 607639"/>
                  <a:gd name="connsiteY62" fmla="*/ 108514 h 579502"/>
                  <a:gd name="connsiteX63" fmla="*/ 0 w 607639"/>
                  <a:gd name="connsiteY63" fmla="*/ 81319 h 579502"/>
                  <a:gd name="connsiteX64" fmla="*/ 0 w 607639"/>
                  <a:gd name="connsiteY64" fmla="*/ 56079 h 579502"/>
                  <a:gd name="connsiteX65" fmla="*/ 27236 w 607639"/>
                  <a:gd name="connsiteY65" fmla="*/ 28884 h 579502"/>
                  <a:gd name="connsiteX66" fmla="*/ 290157 w 607639"/>
                  <a:gd name="connsiteY66" fmla="*/ 28884 h 579502"/>
                  <a:gd name="connsiteX67" fmla="*/ 290157 w 607639"/>
                  <a:gd name="connsiteY67" fmla="*/ 13597 h 579502"/>
                  <a:gd name="connsiteX68" fmla="*/ 303775 w 607639"/>
                  <a:gd name="connsiteY68" fmla="*/ 0 h 5795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</a:cxnLst>
                <a:rect l="l" t="t" r="r" b="b"/>
                <a:pathLst>
                  <a:path w="607639" h="579502">
                    <a:moveTo>
                      <a:pt x="315778" y="173080"/>
                    </a:moveTo>
                    <a:lnTo>
                      <a:pt x="315778" y="266058"/>
                    </a:lnTo>
                    <a:cubicBezTo>
                      <a:pt x="315778" y="272814"/>
                      <a:pt x="310258" y="278325"/>
                      <a:pt x="303493" y="278325"/>
                    </a:cubicBezTo>
                    <a:lnTo>
                      <a:pt x="210375" y="278325"/>
                    </a:lnTo>
                    <a:cubicBezTo>
                      <a:pt x="216429" y="324281"/>
                      <a:pt x="255866" y="359925"/>
                      <a:pt x="303493" y="359925"/>
                    </a:cubicBezTo>
                    <a:cubicBezTo>
                      <a:pt x="355303" y="359925"/>
                      <a:pt x="397500" y="317792"/>
                      <a:pt x="397500" y="266058"/>
                    </a:cubicBezTo>
                    <a:cubicBezTo>
                      <a:pt x="397500" y="218502"/>
                      <a:pt x="361802" y="179124"/>
                      <a:pt x="315778" y="173080"/>
                    </a:cubicBezTo>
                    <a:close/>
                    <a:moveTo>
                      <a:pt x="249814" y="160816"/>
                    </a:moveTo>
                    <a:cubicBezTo>
                      <a:pt x="223740" y="165793"/>
                      <a:pt x="203093" y="186410"/>
                      <a:pt x="198110" y="212449"/>
                    </a:cubicBezTo>
                    <a:lnTo>
                      <a:pt x="249814" y="212449"/>
                    </a:lnTo>
                    <a:close/>
                    <a:moveTo>
                      <a:pt x="303493" y="147835"/>
                    </a:moveTo>
                    <a:cubicBezTo>
                      <a:pt x="368835" y="147835"/>
                      <a:pt x="421981" y="200902"/>
                      <a:pt x="421981" y="266058"/>
                    </a:cubicBezTo>
                    <a:cubicBezTo>
                      <a:pt x="421981" y="331303"/>
                      <a:pt x="368835" y="384370"/>
                      <a:pt x="303493" y="384370"/>
                    </a:cubicBezTo>
                    <a:cubicBezTo>
                      <a:pt x="238239" y="384370"/>
                      <a:pt x="185093" y="331303"/>
                      <a:pt x="185093" y="266058"/>
                    </a:cubicBezTo>
                    <a:cubicBezTo>
                      <a:pt x="185093" y="259303"/>
                      <a:pt x="190523" y="253880"/>
                      <a:pt x="197289" y="253880"/>
                    </a:cubicBezTo>
                    <a:lnTo>
                      <a:pt x="291297" y="253880"/>
                    </a:lnTo>
                    <a:lnTo>
                      <a:pt x="291297" y="160013"/>
                    </a:lnTo>
                    <a:cubicBezTo>
                      <a:pt x="291297" y="153257"/>
                      <a:pt x="296727" y="147835"/>
                      <a:pt x="303493" y="147835"/>
                    </a:cubicBezTo>
                    <a:close/>
                    <a:moveTo>
                      <a:pt x="262095" y="135133"/>
                    </a:moveTo>
                    <a:cubicBezTo>
                      <a:pt x="268859" y="135133"/>
                      <a:pt x="274287" y="140643"/>
                      <a:pt x="274287" y="147397"/>
                    </a:cubicBezTo>
                    <a:lnTo>
                      <a:pt x="274287" y="224713"/>
                    </a:lnTo>
                    <a:cubicBezTo>
                      <a:pt x="274287" y="231467"/>
                      <a:pt x="268859" y="236888"/>
                      <a:pt x="262095" y="236888"/>
                    </a:cubicBezTo>
                    <a:lnTo>
                      <a:pt x="184672" y="236888"/>
                    </a:lnTo>
                    <a:cubicBezTo>
                      <a:pt x="177909" y="236888"/>
                      <a:pt x="172391" y="231467"/>
                      <a:pt x="172391" y="224713"/>
                    </a:cubicBezTo>
                    <a:cubicBezTo>
                      <a:pt x="172391" y="175302"/>
                      <a:pt x="212616" y="135133"/>
                      <a:pt x="262095" y="135133"/>
                    </a:cubicBezTo>
                    <a:close/>
                    <a:moveTo>
                      <a:pt x="58120" y="108514"/>
                    </a:moveTo>
                    <a:lnTo>
                      <a:pt x="58120" y="413970"/>
                    </a:lnTo>
                    <a:lnTo>
                      <a:pt x="549430" y="413970"/>
                    </a:lnTo>
                    <a:lnTo>
                      <a:pt x="549430" y="108514"/>
                    </a:lnTo>
                    <a:close/>
                    <a:moveTo>
                      <a:pt x="27236" y="56079"/>
                    </a:moveTo>
                    <a:lnTo>
                      <a:pt x="27236" y="81319"/>
                    </a:lnTo>
                    <a:lnTo>
                      <a:pt x="580403" y="81319"/>
                    </a:lnTo>
                    <a:lnTo>
                      <a:pt x="580403" y="56079"/>
                    </a:lnTo>
                    <a:close/>
                    <a:moveTo>
                      <a:pt x="303775" y="0"/>
                    </a:moveTo>
                    <a:cubicBezTo>
                      <a:pt x="311341" y="0"/>
                      <a:pt x="317393" y="6132"/>
                      <a:pt x="317393" y="13597"/>
                    </a:cubicBezTo>
                    <a:lnTo>
                      <a:pt x="317393" y="28884"/>
                    </a:lnTo>
                    <a:lnTo>
                      <a:pt x="580403" y="28884"/>
                    </a:lnTo>
                    <a:cubicBezTo>
                      <a:pt x="595356" y="28884"/>
                      <a:pt x="607639" y="41148"/>
                      <a:pt x="607639" y="56079"/>
                    </a:cubicBezTo>
                    <a:lnTo>
                      <a:pt x="607639" y="81319"/>
                    </a:lnTo>
                    <a:cubicBezTo>
                      <a:pt x="607639" y="96338"/>
                      <a:pt x="595356" y="108514"/>
                      <a:pt x="580403" y="108514"/>
                    </a:cubicBezTo>
                    <a:lnTo>
                      <a:pt x="576665" y="108514"/>
                    </a:lnTo>
                    <a:lnTo>
                      <a:pt x="576665" y="413970"/>
                    </a:lnTo>
                    <a:cubicBezTo>
                      <a:pt x="576665" y="428990"/>
                      <a:pt x="564472" y="441165"/>
                      <a:pt x="549430" y="441165"/>
                    </a:cubicBezTo>
                    <a:lnTo>
                      <a:pt x="317393" y="441165"/>
                    </a:lnTo>
                    <a:lnTo>
                      <a:pt x="317393" y="481069"/>
                    </a:lnTo>
                    <a:lnTo>
                      <a:pt x="418236" y="554923"/>
                    </a:lnTo>
                    <a:cubicBezTo>
                      <a:pt x="424377" y="559366"/>
                      <a:pt x="425623" y="567898"/>
                      <a:pt x="421173" y="573942"/>
                    </a:cubicBezTo>
                    <a:cubicBezTo>
                      <a:pt x="418503" y="577585"/>
                      <a:pt x="414409" y="579452"/>
                      <a:pt x="410225" y="579452"/>
                    </a:cubicBezTo>
                    <a:cubicBezTo>
                      <a:pt x="407466" y="579452"/>
                      <a:pt x="404618" y="578652"/>
                      <a:pt x="402215" y="576874"/>
                    </a:cubicBezTo>
                    <a:lnTo>
                      <a:pt x="317393" y="514752"/>
                    </a:lnTo>
                    <a:lnTo>
                      <a:pt x="317393" y="565854"/>
                    </a:lnTo>
                    <a:cubicBezTo>
                      <a:pt x="317393" y="573408"/>
                      <a:pt x="311341" y="579452"/>
                      <a:pt x="303775" y="579452"/>
                    </a:cubicBezTo>
                    <a:cubicBezTo>
                      <a:pt x="296299" y="579452"/>
                      <a:pt x="290157" y="573408"/>
                      <a:pt x="290157" y="565854"/>
                    </a:cubicBezTo>
                    <a:lnTo>
                      <a:pt x="290157" y="514752"/>
                    </a:lnTo>
                    <a:lnTo>
                      <a:pt x="205424" y="576874"/>
                    </a:lnTo>
                    <a:cubicBezTo>
                      <a:pt x="199372" y="581318"/>
                      <a:pt x="190827" y="579985"/>
                      <a:pt x="186377" y="573942"/>
                    </a:cubicBezTo>
                    <a:cubicBezTo>
                      <a:pt x="181927" y="567898"/>
                      <a:pt x="183262" y="559366"/>
                      <a:pt x="189314" y="554923"/>
                    </a:cubicBezTo>
                    <a:lnTo>
                      <a:pt x="290157" y="481069"/>
                    </a:lnTo>
                    <a:lnTo>
                      <a:pt x="290157" y="441165"/>
                    </a:lnTo>
                    <a:lnTo>
                      <a:pt x="58120" y="441165"/>
                    </a:lnTo>
                    <a:cubicBezTo>
                      <a:pt x="43167" y="441165"/>
                      <a:pt x="30885" y="428990"/>
                      <a:pt x="30885" y="413970"/>
                    </a:cubicBezTo>
                    <a:lnTo>
                      <a:pt x="30885" y="108514"/>
                    </a:lnTo>
                    <a:lnTo>
                      <a:pt x="27236" y="108514"/>
                    </a:lnTo>
                    <a:cubicBezTo>
                      <a:pt x="12194" y="108514"/>
                      <a:pt x="0" y="96338"/>
                      <a:pt x="0" y="81319"/>
                    </a:cubicBezTo>
                    <a:lnTo>
                      <a:pt x="0" y="56079"/>
                    </a:lnTo>
                    <a:cubicBezTo>
                      <a:pt x="0" y="41148"/>
                      <a:pt x="12194" y="28884"/>
                      <a:pt x="27236" y="28884"/>
                    </a:cubicBezTo>
                    <a:lnTo>
                      <a:pt x="290157" y="28884"/>
                    </a:lnTo>
                    <a:lnTo>
                      <a:pt x="290157" y="13597"/>
                    </a:lnTo>
                    <a:cubicBezTo>
                      <a:pt x="290157" y="6132"/>
                      <a:pt x="296299" y="0"/>
                      <a:pt x="3037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lIns="0" tIns="0" rIns="0" bIns="0"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4" name="组合 13">
              <a:extLst>
                <a:ext uri="{FF2B5EF4-FFF2-40B4-BE49-F238E27FC236}">
                  <a16:creationId xmlns="" xmlns:a16="http://schemas.microsoft.com/office/drawing/2014/main" id="{A5ADF9DF-800B-4A8C-8587-B95E5C59350A}"/>
                </a:ext>
              </a:extLst>
            </p:cNvPr>
            <p:cNvGrpSpPr/>
            <p:nvPr/>
          </p:nvGrpSpPr>
          <p:grpSpPr>
            <a:xfrm>
              <a:off x="7768939" y="1919293"/>
              <a:ext cx="396484" cy="396484"/>
              <a:chOff x="1078239" y="3542244"/>
              <a:chExt cx="504056" cy="504056"/>
            </a:xfrm>
          </p:grpSpPr>
          <p:sp>
            <p:nvSpPr>
              <p:cNvPr id="41" name="iS1ide-矩形: 圆角 102">
                <a:extLst>
                  <a:ext uri="{FF2B5EF4-FFF2-40B4-BE49-F238E27FC236}">
                    <a16:creationId xmlns="" xmlns:a16="http://schemas.microsoft.com/office/drawing/2014/main" id="{C09EADF3-3A3F-45C2-A916-C6BE167DF14F}"/>
                  </a:ext>
                </a:extLst>
              </p:cNvPr>
              <p:cNvSpPr/>
              <p:nvPr/>
            </p:nvSpPr>
            <p:spPr bwMode="auto">
              <a:xfrm>
                <a:off x="1078239" y="3542244"/>
                <a:ext cx="504056" cy="504056"/>
              </a:xfrm>
              <a:prstGeom prst="roundRect">
                <a:avLst>
                  <a:gd name="adj" fmla="val 11236"/>
                </a:avLst>
              </a:prstGeom>
              <a:solidFill>
                <a:schemeClr val="accent2"/>
              </a:solidFill>
              <a:ln w="19050">
                <a:noFill/>
              </a:ln>
              <a:extLst/>
            </p:spPr>
            <p:txBody>
              <a:bodyPr lIns="0" tIns="0" rIns="0" bIns="0"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iS1ide-任意多边形: 形状 103">
                <a:extLst>
                  <a:ext uri="{FF2B5EF4-FFF2-40B4-BE49-F238E27FC236}">
                    <a16:creationId xmlns="" xmlns:a16="http://schemas.microsoft.com/office/drawing/2014/main" id="{0A0307B6-1EC4-43DD-ADE6-061031D8AA2E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161783" y="3641891"/>
                <a:ext cx="336969" cy="304760"/>
              </a:xfrm>
              <a:custGeom>
                <a:avLst/>
                <a:gdLst>
                  <a:gd name="connsiteX0" fmla="*/ 503202 w 607568"/>
                  <a:gd name="connsiteY0" fmla="*/ 459310 h 549494"/>
                  <a:gd name="connsiteX1" fmla="*/ 548364 w 607568"/>
                  <a:gd name="connsiteY1" fmla="*/ 504402 h 549494"/>
                  <a:gd name="connsiteX2" fmla="*/ 503202 w 607568"/>
                  <a:gd name="connsiteY2" fmla="*/ 549494 h 549494"/>
                  <a:gd name="connsiteX3" fmla="*/ 458040 w 607568"/>
                  <a:gd name="connsiteY3" fmla="*/ 504402 h 549494"/>
                  <a:gd name="connsiteX4" fmla="*/ 503202 w 607568"/>
                  <a:gd name="connsiteY4" fmla="*/ 459310 h 549494"/>
                  <a:gd name="connsiteX5" fmla="*/ 197795 w 607568"/>
                  <a:gd name="connsiteY5" fmla="*/ 459310 h 549494"/>
                  <a:gd name="connsiteX6" fmla="*/ 242957 w 607568"/>
                  <a:gd name="connsiteY6" fmla="*/ 504402 h 549494"/>
                  <a:gd name="connsiteX7" fmla="*/ 197795 w 607568"/>
                  <a:gd name="connsiteY7" fmla="*/ 549494 h 549494"/>
                  <a:gd name="connsiteX8" fmla="*/ 152633 w 607568"/>
                  <a:gd name="connsiteY8" fmla="*/ 504402 h 549494"/>
                  <a:gd name="connsiteX9" fmla="*/ 197795 w 607568"/>
                  <a:gd name="connsiteY9" fmla="*/ 459310 h 549494"/>
                  <a:gd name="connsiteX10" fmla="*/ 143318 w 607568"/>
                  <a:gd name="connsiteY10" fmla="*/ 390791 h 549494"/>
                  <a:gd name="connsiteX11" fmla="*/ 554573 w 607568"/>
                  <a:gd name="connsiteY11" fmla="*/ 390791 h 549494"/>
                  <a:gd name="connsiteX12" fmla="*/ 554573 w 607568"/>
                  <a:gd name="connsiteY12" fmla="*/ 437435 h 549494"/>
                  <a:gd name="connsiteX13" fmla="*/ 143318 w 607568"/>
                  <a:gd name="connsiteY13" fmla="*/ 437435 h 549494"/>
                  <a:gd name="connsiteX14" fmla="*/ 115304 w 607568"/>
                  <a:gd name="connsiteY14" fmla="*/ 313028 h 549494"/>
                  <a:gd name="connsiteX15" fmla="*/ 582659 w 607568"/>
                  <a:gd name="connsiteY15" fmla="*/ 313028 h 549494"/>
                  <a:gd name="connsiteX16" fmla="*/ 582659 w 607568"/>
                  <a:gd name="connsiteY16" fmla="*/ 359672 h 549494"/>
                  <a:gd name="connsiteX17" fmla="*/ 115304 w 607568"/>
                  <a:gd name="connsiteY17" fmla="*/ 359672 h 549494"/>
                  <a:gd name="connsiteX18" fmla="*/ 0 w 607568"/>
                  <a:gd name="connsiteY18" fmla="*/ 169922 h 549494"/>
                  <a:gd name="connsiteX19" fmla="*/ 78962 w 607568"/>
                  <a:gd name="connsiteY19" fmla="*/ 169922 h 549494"/>
                  <a:gd name="connsiteX20" fmla="*/ 108516 w 607568"/>
                  <a:gd name="connsiteY20" fmla="*/ 235254 h 549494"/>
                  <a:gd name="connsiteX21" fmla="*/ 607568 w 607568"/>
                  <a:gd name="connsiteY21" fmla="*/ 235254 h 549494"/>
                  <a:gd name="connsiteX22" fmla="*/ 607568 w 607568"/>
                  <a:gd name="connsiteY22" fmla="*/ 281909 h 549494"/>
                  <a:gd name="connsiteX23" fmla="*/ 78428 w 607568"/>
                  <a:gd name="connsiteY23" fmla="*/ 281909 h 549494"/>
                  <a:gd name="connsiteX24" fmla="*/ 48798 w 607568"/>
                  <a:gd name="connsiteY24" fmla="*/ 216577 h 549494"/>
                  <a:gd name="connsiteX25" fmla="*/ 0 w 607568"/>
                  <a:gd name="connsiteY25" fmla="*/ 216577 h 549494"/>
                  <a:gd name="connsiteX26" fmla="*/ 257720 w 607568"/>
                  <a:gd name="connsiteY26" fmla="*/ 0 h 549494"/>
                  <a:gd name="connsiteX27" fmla="*/ 254207 w 607568"/>
                  <a:gd name="connsiteY27" fmla="*/ 30201 h 549494"/>
                  <a:gd name="connsiteX28" fmla="*/ 407797 w 607568"/>
                  <a:gd name="connsiteY28" fmla="*/ 197372 h 549494"/>
                  <a:gd name="connsiteX29" fmla="*/ 241147 w 607568"/>
                  <a:gd name="connsiteY29" fmla="*/ 144063 h 549494"/>
                  <a:gd name="connsiteX30" fmla="*/ 237633 w 607568"/>
                  <a:gd name="connsiteY30" fmla="*/ 174264 h 549494"/>
                  <a:gd name="connsiteX31" fmla="*/ 115586 w 607568"/>
                  <a:gd name="connsiteY31" fmla="*/ 71993 h 5494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607568" h="549494">
                    <a:moveTo>
                      <a:pt x="503202" y="459310"/>
                    </a:moveTo>
                    <a:cubicBezTo>
                      <a:pt x="528144" y="459310"/>
                      <a:pt x="548364" y="479498"/>
                      <a:pt x="548364" y="504402"/>
                    </a:cubicBezTo>
                    <a:cubicBezTo>
                      <a:pt x="548364" y="529306"/>
                      <a:pt x="528144" y="549494"/>
                      <a:pt x="503202" y="549494"/>
                    </a:cubicBezTo>
                    <a:cubicBezTo>
                      <a:pt x="478260" y="549494"/>
                      <a:pt x="458040" y="529306"/>
                      <a:pt x="458040" y="504402"/>
                    </a:cubicBezTo>
                    <a:cubicBezTo>
                      <a:pt x="458040" y="479498"/>
                      <a:pt x="478260" y="459310"/>
                      <a:pt x="503202" y="459310"/>
                    </a:cubicBezTo>
                    <a:close/>
                    <a:moveTo>
                      <a:pt x="197795" y="459310"/>
                    </a:moveTo>
                    <a:cubicBezTo>
                      <a:pt x="222737" y="459310"/>
                      <a:pt x="242957" y="479498"/>
                      <a:pt x="242957" y="504402"/>
                    </a:cubicBezTo>
                    <a:cubicBezTo>
                      <a:pt x="242957" y="529306"/>
                      <a:pt x="222737" y="549494"/>
                      <a:pt x="197795" y="549494"/>
                    </a:cubicBezTo>
                    <a:cubicBezTo>
                      <a:pt x="172853" y="549494"/>
                      <a:pt x="152633" y="529306"/>
                      <a:pt x="152633" y="504402"/>
                    </a:cubicBezTo>
                    <a:cubicBezTo>
                      <a:pt x="152633" y="479498"/>
                      <a:pt x="172853" y="459310"/>
                      <a:pt x="197795" y="459310"/>
                    </a:cubicBezTo>
                    <a:close/>
                    <a:moveTo>
                      <a:pt x="143318" y="390791"/>
                    </a:moveTo>
                    <a:lnTo>
                      <a:pt x="554573" y="390791"/>
                    </a:lnTo>
                    <a:lnTo>
                      <a:pt x="554573" y="437435"/>
                    </a:lnTo>
                    <a:lnTo>
                      <a:pt x="143318" y="437435"/>
                    </a:lnTo>
                    <a:close/>
                    <a:moveTo>
                      <a:pt x="115304" y="313028"/>
                    </a:moveTo>
                    <a:lnTo>
                      <a:pt x="582659" y="313028"/>
                    </a:lnTo>
                    <a:lnTo>
                      <a:pt x="582659" y="359672"/>
                    </a:lnTo>
                    <a:lnTo>
                      <a:pt x="115304" y="359672"/>
                    </a:lnTo>
                    <a:close/>
                    <a:moveTo>
                      <a:pt x="0" y="169922"/>
                    </a:moveTo>
                    <a:lnTo>
                      <a:pt x="78962" y="169922"/>
                    </a:lnTo>
                    <a:lnTo>
                      <a:pt x="108516" y="235254"/>
                    </a:lnTo>
                    <a:lnTo>
                      <a:pt x="607568" y="235254"/>
                    </a:lnTo>
                    <a:lnTo>
                      <a:pt x="607568" y="281909"/>
                    </a:lnTo>
                    <a:lnTo>
                      <a:pt x="78428" y="281909"/>
                    </a:lnTo>
                    <a:lnTo>
                      <a:pt x="48798" y="216577"/>
                    </a:lnTo>
                    <a:lnTo>
                      <a:pt x="0" y="216577"/>
                    </a:lnTo>
                    <a:close/>
                    <a:moveTo>
                      <a:pt x="257720" y="0"/>
                    </a:moveTo>
                    <a:lnTo>
                      <a:pt x="254207" y="30201"/>
                    </a:lnTo>
                    <a:cubicBezTo>
                      <a:pt x="405964" y="47665"/>
                      <a:pt x="407797" y="197372"/>
                      <a:pt x="407797" y="197372"/>
                    </a:cubicBezTo>
                    <a:cubicBezTo>
                      <a:pt x="407797" y="197372"/>
                      <a:pt x="364340" y="158248"/>
                      <a:pt x="241147" y="144063"/>
                    </a:cubicBezTo>
                    <a:lnTo>
                      <a:pt x="237633" y="174264"/>
                    </a:lnTo>
                    <a:lnTo>
                      <a:pt x="115586" y="7199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lIns="0" tIns="0" rIns="0" bIns="0"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5" name="组合 14">
              <a:extLst>
                <a:ext uri="{FF2B5EF4-FFF2-40B4-BE49-F238E27FC236}">
                  <a16:creationId xmlns="" xmlns:a16="http://schemas.microsoft.com/office/drawing/2014/main" id="{5026709A-EC2D-42F1-B704-B417D476C181}"/>
                </a:ext>
              </a:extLst>
            </p:cNvPr>
            <p:cNvGrpSpPr/>
            <p:nvPr/>
          </p:nvGrpSpPr>
          <p:grpSpPr>
            <a:xfrm>
              <a:off x="7768939" y="3579569"/>
              <a:ext cx="396484" cy="396484"/>
              <a:chOff x="4269913" y="3542244"/>
              <a:chExt cx="504056" cy="504056"/>
            </a:xfrm>
          </p:grpSpPr>
          <p:sp>
            <p:nvSpPr>
              <p:cNvPr id="39" name="iS1ide-矩形: 圆角 108">
                <a:extLst>
                  <a:ext uri="{FF2B5EF4-FFF2-40B4-BE49-F238E27FC236}">
                    <a16:creationId xmlns="" xmlns:a16="http://schemas.microsoft.com/office/drawing/2014/main" id="{6F5FBBD5-708C-4E73-848A-4C386118A5A3}"/>
                  </a:ext>
                </a:extLst>
              </p:cNvPr>
              <p:cNvSpPr/>
              <p:nvPr/>
            </p:nvSpPr>
            <p:spPr bwMode="auto">
              <a:xfrm>
                <a:off x="4269913" y="3542244"/>
                <a:ext cx="504056" cy="504056"/>
              </a:xfrm>
              <a:prstGeom prst="roundRect">
                <a:avLst>
                  <a:gd name="adj" fmla="val 11236"/>
                </a:avLst>
              </a:prstGeom>
              <a:solidFill>
                <a:schemeClr val="accent4"/>
              </a:solidFill>
              <a:ln w="19050">
                <a:noFill/>
              </a:ln>
              <a:extLst/>
            </p:spPr>
            <p:txBody>
              <a:bodyPr lIns="0" tIns="0" rIns="0" bIns="0"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iS1ide-任意多边形: 形状 109">
                <a:extLst>
                  <a:ext uri="{FF2B5EF4-FFF2-40B4-BE49-F238E27FC236}">
                    <a16:creationId xmlns="" xmlns:a16="http://schemas.microsoft.com/office/drawing/2014/main" id="{B97DB5E0-2553-4D5D-93F7-C25678550296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4353457" y="3626053"/>
                <a:ext cx="336969" cy="336437"/>
              </a:xfrm>
              <a:custGeom>
                <a:avLst/>
                <a:gdLst>
                  <a:gd name="connsiteX0" fmla="*/ 325000 h 606722"/>
                  <a:gd name="connsiteY0" fmla="*/ 325000 h 606722"/>
                  <a:gd name="connsiteX1" fmla="*/ 325000 h 606722"/>
                  <a:gd name="connsiteY1" fmla="*/ 325000 h 606722"/>
                  <a:gd name="connsiteX2" fmla="*/ 325000 h 606722"/>
                  <a:gd name="connsiteY2" fmla="*/ 325000 h 606722"/>
                  <a:gd name="connsiteX3" fmla="*/ 325000 h 606722"/>
                  <a:gd name="connsiteY3" fmla="*/ 325000 h 606722"/>
                  <a:gd name="connsiteX4" fmla="*/ 325000 h 606722"/>
                  <a:gd name="connsiteY4" fmla="*/ 325000 h 606722"/>
                  <a:gd name="connsiteX5" fmla="*/ 325000 h 606722"/>
                  <a:gd name="connsiteY5" fmla="*/ 325000 h 606722"/>
                  <a:gd name="connsiteX6" fmla="*/ 325000 h 606722"/>
                  <a:gd name="connsiteY6" fmla="*/ 325000 h 606722"/>
                  <a:gd name="connsiteX7" fmla="*/ 325000 h 606722"/>
                  <a:gd name="connsiteY7" fmla="*/ 325000 h 606722"/>
                  <a:gd name="connsiteX8" fmla="*/ 325000 h 606722"/>
                  <a:gd name="connsiteY8" fmla="*/ 325000 h 606722"/>
                  <a:gd name="connsiteX9" fmla="*/ 325000 h 606722"/>
                  <a:gd name="connsiteY9" fmla="*/ 325000 h 606722"/>
                  <a:gd name="connsiteX10" fmla="*/ 325000 h 606722"/>
                  <a:gd name="connsiteY10" fmla="*/ 325000 h 606722"/>
                  <a:gd name="connsiteX11" fmla="*/ 325000 h 606722"/>
                  <a:gd name="connsiteY11" fmla="*/ 325000 h 606722"/>
                  <a:gd name="connsiteX12" fmla="*/ 325000 h 606722"/>
                  <a:gd name="connsiteY12" fmla="*/ 325000 h 606722"/>
                  <a:gd name="connsiteX13" fmla="*/ 325000 h 606722"/>
                  <a:gd name="connsiteY13" fmla="*/ 325000 h 606722"/>
                  <a:gd name="connsiteX14" fmla="*/ 325000 h 606722"/>
                  <a:gd name="connsiteY14" fmla="*/ 325000 h 606722"/>
                  <a:gd name="connsiteX15" fmla="*/ 325000 h 606722"/>
                  <a:gd name="connsiteY15" fmla="*/ 325000 h 606722"/>
                  <a:gd name="connsiteX16" fmla="*/ 325000 h 606722"/>
                  <a:gd name="connsiteY16" fmla="*/ 325000 h 606722"/>
                  <a:gd name="connsiteX17" fmla="*/ 325000 h 606722"/>
                  <a:gd name="connsiteY17" fmla="*/ 325000 h 606722"/>
                  <a:gd name="connsiteX18" fmla="*/ 325000 h 606722"/>
                  <a:gd name="connsiteY18" fmla="*/ 325000 h 606722"/>
                  <a:gd name="connsiteX19" fmla="*/ 325000 h 606722"/>
                  <a:gd name="connsiteY19" fmla="*/ 325000 h 606722"/>
                  <a:gd name="connsiteX20" fmla="*/ 325000 h 606722"/>
                  <a:gd name="connsiteY20" fmla="*/ 325000 h 606722"/>
                  <a:gd name="connsiteX21" fmla="*/ 325000 h 606722"/>
                  <a:gd name="connsiteY21" fmla="*/ 325000 h 606722"/>
                  <a:gd name="connsiteX22" fmla="*/ 325000 h 606722"/>
                  <a:gd name="connsiteY22" fmla="*/ 325000 h 606722"/>
                  <a:gd name="connsiteX23" fmla="*/ 325000 h 606722"/>
                  <a:gd name="connsiteY23" fmla="*/ 325000 h 606722"/>
                  <a:gd name="connsiteX24" fmla="*/ 325000 h 606722"/>
                  <a:gd name="connsiteY24" fmla="*/ 325000 h 606722"/>
                  <a:gd name="connsiteX25" fmla="*/ 325000 h 606722"/>
                  <a:gd name="connsiteY25" fmla="*/ 325000 h 606722"/>
                  <a:gd name="connsiteX26" fmla="*/ 325000 h 606722"/>
                  <a:gd name="connsiteY26" fmla="*/ 325000 h 606722"/>
                  <a:gd name="connsiteX27" fmla="*/ 325000 h 606722"/>
                  <a:gd name="connsiteY27" fmla="*/ 325000 h 606722"/>
                  <a:gd name="connsiteX28" fmla="*/ 325000 h 606722"/>
                  <a:gd name="connsiteY28" fmla="*/ 325000 h 606722"/>
                  <a:gd name="connsiteX29" fmla="*/ 325000 h 606722"/>
                  <a:gd name="connsiteY29" fmla="*/ 325000 h 606722"/>
                  <a:gd name="connsiteX30" fmla="*/ 325000 h 606722"/>
                  <a:gd name="connsiteY30" fmla="*/ 325000 h 606722"/>
                  <a:gd name="connsiteX31" fmla="*/ 325000 h 606722"/>
                  <a:gd name="connsiteY31" fmla="*/ 325000 h 606722"/>
                  <a:gd name="connsiteX32" fmla="*/ 325000 h 606722"/>
                  <a:gd name="connsiteY32" fmla="*/ 325000 h 606722"/>
                  <a:gd name="connsiteX33" fmla="*/ 325000 h 606722"/>
                  <a:gd name="connsiteY33" fmla="*/ 325000 h 606722"/>
                  <a:gd name="connsiteX34" fmla="*/ 325000 h 606722"/>
                  <a:gd name="connsiteY34" fmla="*/ 325000 h 606722"/>
                  <a:gd name="connsiteX35" fmla="*/ 325000 h 606722"/>
                  <a:gd name="connsiteY35" fmla="*/ 325000 h 606722"/>
                  <a:gd name="connsiteX36" fmla="*/ 325000 h 606722"/>
                  <a:gd name="connsiteY36" fmla="*/ 325000 h 606722"/>
                  <a:gd name="connsiteX37" fmla="*/ 325000 h 606722"/>
                  <a:gd name="connsiteY37" fmla="*/ 325000 h 606722"/>
                  <a:gd name="connsiteX38" fmla="*/ 325000 h 606722"/>
                  <a:gd name="connsiteY38" fmla="*/ 325000 h 606722"/>
                  <a:gd name="connsiteX39" fmla="*/ 325000 h 606722"/>
                  <a:gd name="connsiteY39" fmla="*/ 32500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</a:cxnLst>
                <a:rect l="l" t="t" r="r" b="b"/>
                <a:pathLst>
                  <a:path w="581459" h="580542">
                    <a:moveTo>
                      <a:pt x="213875" y="146706"/>
                    </a:moveTo>
                    <a:cubicBezTo>
                      <a:pt x="227226" y="146706"/>
                      <a:pt x="238084" y="157547"/>
                      <a:pt x="238084" y="171055"/>
                    </a:cubicBezTo>
                    <a:cubicBezTo>
                      <a:pt x="238084" y="184562"/>
                      <a:pt x="227226" y="195493"/>
                      <a:pt x="213875" y="195493"/>
                    </a:cubicBezTo>
                    <a:cubicBezTo>
                      <a:pt x="161630" y="195493"/>
                      <a:pt x="118998" y="238236"/>
                      <a:pt x="118998" y="290755"/>
                    </a:cubicBezTo>
                    <a:cubicBezTo>
                      <a:pt x="118998" y="300086"/>
                      <a:pt x="120422" y="309328"/>
                      <a:pt x="123092" y="318214"/>
                    </a:cubicBezTo>
                    <a:cubicBezTo>
                      <a:pt x="126741" y="330300"/>
                      <a:pt x="120422" y="343274"/>
                      <a:pt x="108673" y="347895"/>
                    </a:cubicBezTo>
                    <a:cubicBezTo>
                      <a:pt x="72182" y="362291"/>
                      <a:pt x="48507" y="397126"/>
                      <a:pt x="48507" y="436582"/>
                    </a:cubicBezTo>
                    <a:cubicBezTo>
                      <a:pt x="48507" y="489101"/>
                      <a:pt x="91050" y="531844"/>
                      <a:pt x="143384" y="531844"/>
                    </a:cubicBezTo>
                    <a:lnTo>
                      <a:pt x="438164" y="531844"/>
                    </a:lnTo>
                    <a:cubicBezTo>
                      <a:pt x="490320" y="531844"/>
                      <a:pt x="532952" y="489101"/>
                      <a:pt x="532952" y="436582"/>
                    </a:cubicBezTo>
                    <a:cubicBezTo>
                      <a:pt x="532952" y="408678"/>
                      <a:pt x="520759" y="382108"/>
                      <a:pt x="499398" y="363979"/>
                    </a:cubicBezTo>
                    <a:cubicBezTo>
                      <a:pt x="494147" y="359625"/>
                      <a:pt x="491032" y="353049"/>
                      <a:pt x="490854" y="346207"/>
                    </a:cubicBezTo>
                    <a:cubicBezTo>
                      <a:pt x="489252" y="294399"/>
                      <a:pt x="447598" y="253876"/>
                      <a:pt x="395976" y="253876"/>
                    </a:cubicBezTo>
                    <a:cubicBezTo>
                      <a:pt x="382625" y="253876"/>
                      <a:pt x="371767" y="243035"/>
                      <a:pt x="371767" y="229528"/>
                    </a:cubicBezTo>
                    <a:cubicBezTo>
                      <a:pt x="371767" y="216020"/>
                      <a:pt x="382625" y="205090"/>
                      <a:pt x="395976" y="205090"/>
                    </a:cubicBezTo>
                    <a:cubicBezTo>
                      <a:pt x="433535" y="205090"/>
                      <a:pt x="468959" y="219575"/>
                      <a:pt x="495927" y="245879"/>
                    </a:cubicBezTo>
                    <a:cubicBezTo>
                      <a:pt x="520225" y="269517"/>
                      <a:pt x="535177" y="300441"/>
                      <a:pt x="538648" y="334032"/>
                    </a:cubicBezTo>
                    <a:cubicBezTo>
                      <a:pt x="565972" y="361047"/>
                      <a:pt x="581459" y="397748"/>
                      <a:pt x="581459" y="436582"/>
                    </a:cubicBezTo>
                    <a:cubicBezTo>
                      <a:pt x="581459" y="516026"/>
                      <a:pt x="517199" y="580542"/>
                      <a:pt x="438164" y="580542"/>
                    </a:cubicBezTo>
                    <a:lnTo>
                      <a:pt x="143384" y="580542"/>
                    </a:lnTo>
                    <a:cubicBezTo>
                      <a:pt x="64349" y="580542"/>
                      <a:pt x="0" y="516026"/>
                      <a:pt x="0" y="436582"/>
                    </a:cubicBezTo>
                    <a:cubicBezTo>
                      <a:pt x="0" y="407079"/>
                      <a:pt x="8811" y="378820"/>
                      <a:pt x="25544" y="354471"/>
                    </a:cubicBezTo>
                    <a:cubicBezTo>
                      <a:pt x="37737" y="336698"/>
                      <a:pt x="53669" y="322124"/>
                      <a:pt x="72004" y="311638"/>
                    </a:cubicBezTo>
                    <a:cubicBezTo>
                      <a:pt x="70936" y="304618"/>
                      <a:pt x="70491" y="297598"/>
                      <a:pt x="70491" y="290666"/>
                    </a:cubicBezTo>
                    <a:cubicBezTo>
                      <a:pt x="70491" y="211222"/>
                      <a:pt x="134840" y="146706"/>
                      <a:pt x="213875" y="146706"/>
                    </a:cubicBezTo>
                    <a:close/>
                    <a:moveTo>
                      <a:pt x="301555" y="0"/>
                    </a:moveTo>
                    <a:cubicBezTo>
                      <a:pt x="314815" y="0"/>
                      <a:pt x="325673" y="10930"/>
                      <a:pt x="325673" y="24259"/>
                    </a:cubicBezTo>
                    <a:lnTo>
                      <a:pt x="325673" y="369392"/>
                    </a:lnTo>
                    <a:lnTo>
                      <a:pt x="379960" y="313055"/>
                    </a:lnTo>
                    <a:cubicBezTo>
                      <a:pt x="389215" y="303458"/>
                      <a:pt x="404433" y="303191"/>
                      <a:pt x="414045" y="312522"/>
                    </a:cubicBezTo>
                    <a:cubicBezTo>
                      <a:pt x="423567" y="321763"/>
                      <a:pt x="423745" y="337225"/>
                      <a:pt x="414490" y="346822"/>
                    </a:cubicBezTo>
                    <a:lnTo>
                      <a:pt x="318642" y="446079"/>
                    </a:lnTo>
                    <a:cubicBezTo>
                      <a:pt x="314103" y="450788"/>
                      <a:pt x="307874" y="453454"/>
                      <a:pt x="301288" y="453454"/>
                    </a:cubicBezTo>
                    <a:cubicBezTo>
                      <a:pt x="294791" y="453454"/>
                      <a:pt x="288473" y="450788"/>
                      <a:pt x="284023" y="446079"/>
                    </a:cubicBezTo>
                    <a:lnTo>
                      <a:pt x="188086" y="346822"/>
                    </a:lnTo>
                    <a:cubicBezTo>
                      <a:pt x="178742" y="337225"/>
                      <a:pt x="179009" y="321941"/>
                      <a:pt x="188620" y="312522"/>
                    </a:cubicBezTo>
                    <a:cubicBezTo>
                      <a:pt x="198054" y="303191"/>
                      <a:pt x="213361" y="303458"/>
                      <a:pt x="222617" y="313055"/>
                    </a:cubicBezTo>
                    <a:lnTo>
                      <a:pt x="277437" y="369392"/>
                    </a:lnTo>
                    <a:lnTo>
                      <a:pt x="277437" y="24259"/>
                    </a:lnTo>
                    <a:cubicBezTo>
                      <a:pt x="277437" y="10930"/>
                      <a:pt x="288295" y="0"/>
                      <a:pt x="30155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lIns="0" tIns="0" rIns="0" bIns="0"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6" name="组合 15">
              <a:extLst>
                <a:ext uri="{FF2B5EF4-FFF2-40B4-BE49-F238E27FC236}">
                  <a16:creationId xmlns="" xmlns:a16="http://schemas.microsoft.com/office/drawing/2014/main" id="{262BA454-7EC4-4A0D-B9BB-B30DA621AA1F}"/>
                </a:ext>
              </a:extLst>
            </p:cNvPr>
            <p:cNvGrpSpPr/>
            <p:nvPr/>
          </p:nvGrpSpPr>
          <p:grpSpPr>
            <a:xfrm>
              <a:off x="7771655" y="5088364"/>
              <a:ext cx="396484" cy="396484"/>
              <a:chOff x="1078239" y="4862394"/>
              <a:chExt cx="504056" cy="504056"/>
            </a:xfrm>
          </p:grpSpPr>
          <p:sp>
            <p:nvSpPr>
              <p:cNvPr id="37" name="iS1ide-矩形: 圆角 114">
                <a:extLst>
                  <a:ext uri="{FF2B5EF4-FFF2-40B4-BE49-F238E27FC236}">
                    <a16:creationId xmlns="" xmlns:a16="http://schemas.microsoft.com/office/drawing/2014/main" id="{005B33F9-B7F9-4916-B4D2-1C2743298927}"/>
                  </a:ext>
                </a:extLst>
              </p:cNvPr>
              <p:cNvSpPr/>
              <p:nvPr/>
            </p:nvSpPr>
            <p:spPr bwMode="auto">
              <a:xfrm>
                <a:off x="1078239" y="4862394"/>
                <a:ext cx="504056" cy="504056"/>
              </a:xfrm>
              <a:prstGeom prst="roundRect">
                <a:avLst>
                  <a:gd name="adj" fmla="val 11236"/>
                </a:avLst>
              </a:prstGeom>
              <a:solidFill>
                <a:schemeClr val="accent6"/>
              </a:solidFill>
              <a:ln w="19050">
                <a:noFill/>
              </a:ln>
              <a:extLst/>
            </p:spPr>
            <p:txBody>
              <a:bodyPr lIns="0" tIns="0" rIns="0" bIns="0"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iS1ide-任意多边形: 形状 115">
                <a:extLst>
                  <a:ext uri="{FF2B5EF4-FFF2-40B4-BE49-F238E27FC236}">
                    <a16:creationId xmlns="" xmlns:a16="http://schemas.microsoft.com/office/drawing/2014/main" id="{D159357B-4289-4E7D-8F96-6BD17BE05D19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161783" y="4946191"/>
                <a:ext cx="336969" cy="336460"/>
              </a:xfrm>
              <a:custGeom>
                <a:avLst/>
                <a:gdLst>
                  <a:gd name="connsiteX0" fmla="*/ 497095 w 607639"/>
                  <a:gd name="connsiteY0" fmla="*/ 261992 h 606722"/>
                  <a:gd name="connsiteX1" fmla="*/ 497095 w 607639"/>
                  <a:gd name="connsiteY1" fmla="*/ 468794 h 606722"/>
                  <a:gd name="connsiteX2" fmla="*/ 524775 w 607639"/>
                  <a:gd name="connsiteY2" fmla="*/ 468794 h 606722"/>
                  <a:gd name="connsiteX3" fmla="*/ 524775 w 607639"/>
                  <a:gd name="connsiteY3" fmla="*/ 261992 h 606722"/>
                  <a:gd name="connsiteX4" fmla="*/ 414320 w 607639"/>
                  <a:gd name="connsiteY4" fmla="*/ 261992 h 606722"/>
                  <a:gd name="connsiteX5" fmla="*/ 414320 w 607639"/>
                  <a:gd name="connsiteY5" fmla="*/ 468794 h 606722"/>
                  <a:gd name="connsiteX6" fmla="*/ 469503 w 607639"/>
                  <a:gd name="connsiteY6" fmla="*/ 468794 h 606722"/>
                  <a:gd name="connsiteX7" fmla="*/ 469503 w 607639"/>
                  <a:gd name="connsiteY7" fmla="*/ 261992 h 606722"/>
                  <a:gd name="connsiteX8" fmla="*/ 359047 w 607639"/>
                  <a:gd name="connsiteY8" fmla="*/ 261992 h 606722"/>
                  <a:gd name="connsiteX9" fmla="*/ 359047 w 607639"/>
                  <a:gd name="connsiteY9" fmla="*/ 468794 h 606722"/>
                  <a:gd name="connsiteX10" fmla="*/ 386639 w 607639"/>
                  <a:gd name="connsiteY10" fmla="*/ 468794 h 606722"/>
                  <a:gd name="connsiteX11" fmla="*/ 386639 w 607639"/>
                  <a:gd name="connsiteY11" fmla="*/ 261992 h 606722"/>
                  <a:gd name="connsiteX12" fmla="*/ 276183 w 607639"/>
                  <a:gd name="connsiteY12" fmla="*/ 261992 h 606722"/>
                  <a:gd name="connsiteX13" fmla="*/ 276183 w 607639"/>
                  <a:gd name="connsiteY13" fmla="*/ 468794 h 606722"/>
                  <a:gd name="connsiteX14" fmla="*/ 331456 w 607639"/>
                  <a:gd name="connsiteY14" fmla="*/ 468794 h 606722"/>
                  <a:gd name="connsiteX15" fmla="*/ 331456 w 607639"/>
                  <a:gd name="connsiteY15" fmla="*/ 261992 h 606722"/>
                  <a:gd name="connsiteX16" fmla="*/ 220911 w 607639"/>
                  <a:gd name="connsiteY16" fmla="*/ 261992 h 606722"/>
                  <a:gd name="connsiteX17" fmla="*/ 220911 w 607639"/>
                  <a:gd name="connsiteY17" fmla="*/ 468794 h 606722"/>
                  <a:gd name="connsiteX18" fmla="*/ 248592 w 607639"/>
                  <a:gd name="connsiteY18" fmla="*/ 468794 h 606722"/>
                  <a:gd name="connsiteX19" fmla="*/ 248592 w 607639"/>
                  <a:gd name="connsiteY19" fmla="*/ 261992 h 606722"/>
                  <a:gd name="connsiteX20" fmla="*/ 138136 w 607639"/>
                  <a:gd name="connsiteY20" fmla="*/ 261992 h 606722"/>
                  <a:gd name="connsiteX21" fmla="*/ 138136 w 607639"/>
                  <a:gd name="connsiteY21" fmla="*/ 468794 h 606722"/>
                  <a:gd name="connsiteX22" fmla="*/ 193319 w 607639"/>
                  <a:gd name="connsiteY22" fmla="*/ 468794 h 606722"/>
                  <a:gd name="connsiteX23" fmla="*/ 193319 w 607639"/>
                  <a:gd name="connsiteY23" fmla="*/ 261992 h 606722"/>
                  <a:gd name="connsiteX24" fmla="*/ 82864 w 607639"/>
                  <a:gd name="connsiteY24" fmla="*/ 261992 h 606722"/>
                  <a:gd name="connsiteX25" fmla="*/ 82864 w 607639"/>
                  <a:gd name="connsiteY25" fmla="*/ 468794 h 606722"/>
                  <a:gd name="connsiteX26" fmla="*/ 110455 w 607639"/>
                  <a:gd name="connsiteY26" fmla="*/ 468794 h 606722"/>
                  <a:gd name="connsiteX27" fmla="*/ 110455 w 607639"/>
                  <a:gd name="connsiteY27" fmla="*/ 261992 h 606722"/>
                  <a:gd name="connsiteX28" fmla="*/ 303820 w 607639"/>
                  <a:gd name="connsiteY28" fmla="*/ 110294 h 606722"/>
                  <a:gd name="connsiteX29" fmla="*/ 331447 w 607639"/>
                  <a:gd name="connsiteY29" fmla="*/ 137885 h 606722"/>
                  <a:gd name="connsiteX30" fmla="*/ 303820 w 607639"/>
                  <a:gd name="connsiteY30" fmla="*/ 165476 h 606722"/>
                  <a:gd name="connsiteX31" fmla="*/ 276193 w 607639"/>
                  <a:gd name="connsiteY31" fmla="*/ 137885 h 606722"/>
                  <a:gd name="connsiteX32" fmla="*/ 303820 w 607639"/>
                  <a:gd name="connsiteY32" fmla="*/ 110294 h 606722"/>
                  <a:gd name="connsiteX33" fmla="*/ 303775 w 607639"/>
                  <a:gd name="connsiteY33" fmla="*/ 27550 h 606722"/>
                  <a:gd name="connsiteX34" fmla="*/ 174005 w 607639"/>
                  <a:gd name="connsiteY34" fmla="*/ 103446 h 606722"/>
                  <a:gd name="connsiteX35" fmla="*/ 299681 w 607639"/>
                  <a:gd name="connsiteY35" fmla="*/ 56522 h 606722"/>
                  <a:gd name="connsiteX36" fmla="*/ 309293 w 607639"/>
                  <a:gd name="connsiteY36" fmla="*/ 55189 h 606722"/>
                  <a:gd name="connsiteX37" fmla="*/ 434969 w 607639"/>
                  <a:gd name="connsiteY37" fmla="*/ 102024 h 606722"/>
                  <a:gd name="connsiteX38" fmla="*/ 303775 w 607639"/>
                  <a:gd name="connsiteY38" fmla="*/ 27550 h 606722"/>
                  <a:gd name="connsiteX39" fmla="*/ 303775 w 607639"/>
                  <a:gd name="connsiteY39" fmla="*/ 0 h 606722"/>
                  <a:gd name="connsiteX40" fmla="*/ 470927 w 607639"/>
                  <a:gd name="connsiteY40" fmla="*/ 115799 h 606722"/>
                  <a:gd name="connsiteX41" fmla="*/ 570346 w 607639"/>
                  <a:gd name="connsiteY41" fmla="*/ 153036 h 606722"/>
                  <a:gd name="connsiteX42" fmla="*/ 579958 w 607639"/>
                  <a:gd name="connsiteY42" fmla="*/ 165478 h 606722"/>
                  <a:gd name="connsiteX43" fmla="*/ 579958 w 607639"/>
                  <a:gd name="connsiteY43" fmla="*/ 193028 h 606722"/>
                  <a:gd name="connsiteX44" fmla="*/ 579958 w 607639"/>
                  <a:gd name="connsiteY44" fmla="*/ 248217 h 606722"/>
                  <a:gd name="connsiteX45" fmla="*/ 566163 w 607639"/>
                  <a:gd name="connsiteY45" fmla="*/ 261992 h 606722"/>
                  <a:gd name="connsiteX46" fmla="*/ 552367 w 607639"/>
                  <a:gd name="connsiteY46" fmla="*/ 261992 h 606722"/>
                  <a:gd name="connsiteX47" fmla="*/ 552367 w 607639"/>
                  <a:gd name="connsiteY47" fmla="*/ 468794 h 606722"/>
                  <a:gd name="connsiteX48" fmla="*/ 566163 w 607639"/>
                  <a:gd name="connsiteY48" fmla="*/ 468794 h 606722"/>
                  <a:gd name="connsiteX49" fmla="*/ 579958 w 607639"/>
                  <a:gd name="connsiteY49" fmla="*/ 482569 h 606722"/>
                  <a:gd name="connsiteX50" fmla="*/ 566163 w 607639"/>
                  <a:gd name="connsiteY50" fmla="*/ 496344 h 606722"/>
                  <a:gd name="connsiteX51" fmla="*/ 538571 w 607639"/>
                  <a:gd name="connsiteY51" fmla="*/ 496344 h 606722"/>
                  <a:gd name="connsiteX52" fmla="*/ 483299 w 607639"/>
                  <a:gd name="connsiteY52" fmla="*/ 496344 h 606722"/>
                  <a:gd name="connsiteX53" fmla="*/ 400435 w 607639"/>
                  <a:gd name="connsiteY53" fmla="*/ 496344 h 606722"/>
                  <a:gd name="connsiteX54" fmla="*/ 345252 w 607639"/>
                  <a:gd name="connsiteY54" fmla="*/ 496344 h 606722"/>
                  <a:gd name="connsiteX55" fmla="*/ 262387 w 607639"/>
                  <a:gd name="connsiteY55" fmla="*/ 496344 h 606722"/>
                  <a:gd name="connsiteX56" fmla="*/ 207115 w 607639"/>
                  <a:gd name="connsiteY56" fmla="*/ 496344 h 606722"/>
                  <a:gd name="connsiteX57" fmla="*/ 124251 w 607639"/>
                  <a:gd name="connsiteY57" fmla="*/ 496344 h 606722"/>
                  <a:gd name="connsiteX58" fmla="*/ 69068 w 607639"/>
                  <a:gd name="connsiteY58" fmla="*/ 496344 h 606722"/>
                  <a:gd name="connsiteX59" fmla="*/ 55272 w 607639"/>
                  <a:gd name="connsiteY59" fmla="*/ 496344 h 606722"/>
                  <a:gd name="connsiteX60" fmla="*/ 55272 w 607639"/>
                  <a:gd name="connsiteY60" fmla="*/ 537758 h 606722"/>
                  <a:gd name="connsiteX61" fmla="*/ 41387 w 607639"/>
                  <a:gd name="connsiteY61" fmla="*/ 551533 h 606722"/>
                  <a:gd name="connsiteX62" fmla="*/ 27592 w 607639"/>
                  <a:gd name="connsiteY62" fmla="*/ 551533 h 606722"/>
                  <a:gd name="connsiteX63" fmla="*/ 27592 w 607639"/>
                  <a:gd name="connsiteY63" fmla="*/ 579083 h 606722"/>
                  <a:gd name="connsiteX64" fmla="*/ 579958 w 607639"/>
                  <a:gd name="connsiteY64" fmla="*/ 579083 h 606722"/>
                  <a:gd name="connsiteX65" fmla="*/ 579958 w 607639"/>
                  <a:gd name="connsiteY65" fmla="*/ 551533 h 606722"/>
                  <a:gd name="connsiteX66" fmla="*/ 96660 w 607639"/>
                  <a:gd name="connsiteY66" fmla="*/ 551533 h 606722"/>
                  <a:gd name="connsiteX67" fmla="*/ 82864 w 607639"/>
                  <a:gd name="connsiteY67" fmla="*/ 537758 h 606722"/>
                  <a:gd name="connsiteX68" fmla="*/ 96660 w 607639"/>
                  <a:gd name="connsiteY68" fmla="*/ 523983 h 606722"/>
                  <a:gd name="connsiteX69" fmla="*/ 593843 w 607639"/>
                  <a:gd name="connsiteY69" fmla="*/ 523983 h 606722"/>
                  <a:gd name="connsiteX70" fmla="*/ 607639 w 607639"/>
                  <a:gd name="connsiteY70" fmla="*/ 537758 h 606722"/>
                  <a:gd name="connsiteX71" fmla="*/ 607639 w 607639"/>
                  <a:gd name="connsiteY71" fmla="*/ 592947 h 606722"/>
                  <a:gd name="connsiteX72" fmla="*/ 593843 w 607639"/>
                  <a:gd name="connsiteY72" fmla="*/ 606722 h 606722"/>
                  <a:gd name="connsiteX73" fmla="*/ 13796 w 607639"/>
                  <a:gd name="connsiteY73" fmla="*/ 606722 h 606722"/>
                  <a:gd name="connsiteX74" fmla="*/ 0 w 607639"/>
                  <a:gd name="connsiteY74" fmla="*/ 592947 h 606722"/>
                  <a:gd name="connsiteX75" fmla="*/ 0 w 607639"/>
                  <a:gd name="connsiteY75" fmla="*/ 537758 h 606722"/>
                  <a:gd name="connsiteX76" fmla="*/ 13796 w 607639"/>
                  <a:gd name="connsiteY76" fmla="*/ 523983 h 606722"/>
                  <a:gd name="connsiteX77" fmla="*/ 27592 w 607639"/>
                  <a:gd name="connsiteY77" fmla="*/ 523983 h 606722"/>
                  <a:gd name="connsiteX78" fmla="*/ 27592 w 607639"/>
                  <a:gd name="connsiteY78" fmla="*/ 482569 h 606722"/>
                  <a:gd name="connsiteX79" fmla="*/ 41387 w 607639"/>
                  <a:gd name="connsiteY79" fmla="*/ 468794 h 606722"/>
                  <a:gd name="connsiteX80" fmla="*/ 55272 w 607639"/>
                  <a:gd name="connsiteY80" fmla="*/ 468794 h 606722"/>
                  <a:gd name="connsiteX81" fmla="*/ 55272 w 607639"/>
                  <a:gd name="connsiteY81" fmla="*/ 261992 h 606722"/>
                  <a:gd name="connsiteX82" fmla="*/ 41387 w 607639"/>
                  <a:gd name="connsiteY82" fmla="*/ 261992 h 606722"/>
                  <a:gd name="connsiteX83" fmla="*/ 27592 w 607639"/>
                  <a:gd name="connsiteY83" fmla="*/ 248217 h 606722"/>
                  <a:gd name="connsiteX84" fmla="*/ 41387 w 607639"/>
                  <a:gd name="connsiteY84" fmla="*/ 234442 h 606722"/>
                  <a:gd name="connsiteX85" fmla="*/ 69068 w 607639"/>
                  <a:gd name="connsiteY85" fmla="*/ 234442 h 606722"/>
                  <a:gd name="connsiteX86" fmla="*/ 124251 w 607639"/>
                  <a:gd name="connsiteY86" fmla="*/ 234442 h 606722"/>
                  <a:gd name="connsiteX87" fmla="*/ 207115 w 607639"/>
                  <a:gd name="connsiteY87" fmla="*/ 234442 h 606722"/>
                  <a:gd name="connsiteX88" fmla="*/ 262387 w 607639"/>
                  <a:gd name="connsiteY88" fmla="*/ 234442 h 606722"/>
                  <a:gd name="connsiteX89" fmla="*/ 345252 w 607639"/>
                  <a:gd name="connsiteY89" fmla="*/ 234442 h 606722"/>
                  <a:gd name="connsiteX90" fmla="*/ 400435 w 607639"/>
                  <a:gd name="connsiteY90" fmla="*/ 234442 h 606722"/>
                  <a:gd name="connsiteX91" fmla="*/ 483299 w 607639"/>
                  <a:gd name="connsiteY91" fmla="*/ 234442 h 606722"/>
                  <a:gd name="connsiteX92" fmla="*/ 538571 w 607639"/>
                  <a:gd name="connsiteY92" fmla="*/ 234442 h 606722"/>
                  <a:gd name="connsiteX93" fmla="*/ 552367 w 607639"/>
                  <a:gd name="connsiteY93" fmla="*/ 234442 h 606722"/>
                  <a:gd name="connsiteX94" fmla="*/ 552367 w 607639"/>
                  <a:gd name="connsiteY94" fmla="*/ 193028 h 606722"/>
                  <a:gd name="connsiteX95" fmla="*/ 552367 w 607639"/>
                  <a:gd name="connsiteY95" fmla="*/ 175076 h 606722"/>
                  <a:gd name="connsiteX96" fmla="*/ 303775 w 607639"/>
                  <a:gd name="connsiteY96" fmla="*/ 84072 h 606722"/>
                  <a:gd name="connsiteX97" fmla="*/ 55272 w 607639"/>
                  <a:gd name="connsiteY97" fmla="*/ 175076 h 606722"/>
                  <a:gd name="connsiteX98" fmla="*/ 55272 w 607639"/>
                  <a:gd name="connsiteY98" fmla="*/ 179253 h 606722"/>
                  <a:gd name="connsiteX99" fmla="*/ 510979 w 607639"/>
                  <a:gd name="connsiteY99" fmla="*/ 179253 h 606722"/>
                  <a:gd name="connsiteX100" fmla="*/ 524775 w 607639"/>
                  <a:gd name="connsiteY100" fmla="*/ 193028 h 606722"/>
                  <a:gd name="connsiteX101" fmla="*/ 510979 w 607639"/>
                  <a:gd name="connsiteY101" fmla="*/ 206803 h 606722"/>
                  <a:gd name="connsiteX102" fmla="*/ 41387 w 607639"/>
                  <a:gd name="connsiteY102" fmla="*/ 206803 h 606722"/>
                  <a:gd name="connsiteX103" fmla="*/ 27592 w 607639"/>
                  <a:gd name="connsiteY103" fmla="*/ 193028 h 606722"/>
                  <a:gd name="connsiteX104" fmla="*/ 27592 w 607639"/>
                  <a:gd name="connsiteY104" fmla="*/ 165478 h 606722"/>
                  <a:gd name="connsiteX105" fmla="*/ 37293 w 607639"/>
                  <a:gd name="connsiteY105" fmla="*/ 153036 h 606722"/>
                  <a:gd name="connsiteX106" fmla="*/ 136712 w 607639"/>
                  <a:gd name="connsiteY106" fmla="*/ 115799 h 606722"/>
                  <a:gd name="connsiteX107" fmla="*/ 303775 w 607639"/>
                  <a:gd name="connsiteY107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</a:cxnLst>
                <a:rect l="l" t="t" r="r" b="b"/>
                <a:pathLst>
                  <a:path w="607639" h="606722">
                    <a:moveTo>
                      <a:pt x="497095" y="261992"/>
                    </a:moveTo>
                    <a:lnTo>
                      <a:pt x="497095" y="468794"/>
                    </a:lnTo>
                    <a:lnTo>
                      <a:pt x="524775" y="468794"/>
                    </a:lnTo>
                    <a:lnTo>
                      <a:pt x="524775" y="261992"/>
                    </a:lnTo>
                    <a:close/>
                    <a:moveTo>
                      <a:pt x="414320" y="261992"/>
                    </a:moveTo>
                    <a:lnTo>
                      <a:pt x="414320" y="468794"/>
                    </a:lnTo>
                    <a:lnTo>
                      <a:pt x="469503" y="468794"/>
                    </a:lnTo>
                    <a:lnTo>
                      <a:pt x="469503" y="261992"/>
                    </a:lnTo>
                    <a:close/>
                    <a:moveTo>
                      <a:pt x="359047" y="261992"/>
                    </a:moveTo>
                    <a:lnTo>
                      <a:pt x="359047" y="468794"/>
                    </a:lnTo>
                    <a:lnTo>
                      <a:pt x="386639" y="468794"/>
                    </a:lnTo>
                    <a:lnTo>
                      <a:pt x="386639" y="261992"/>
                    </a:lnTo>
                    <a:close/>
                    <a:moveTo>
                      <a:pt x="276183" y="261992"/>
                    </a:moveTo>
                    <a:lnTo>
                      <a:pt x="276183" y="468794"/>
                    </a:lnTo>
                    <a:lnTo>
                      <a:pt x="331456" y="468794"/>
                    </a:lnTo>
                    <a:lnTo>
                      <a:pt x="331456" y="261992"/>
                    </a:lnTo>
                    <a:close/>
                    <a:moveTo>
                      <a:pt x="220911" y="261992"/>
                    </a:moveTo>
                    <a:lnTo>
                      <a:pt x="220911" y="468794"/>
                    </a:lnTo>
                    <a:lnTo>
                      <a:pt x="248592" y="468794"/>
                    </a:lnTo>
                    <a:lnTo>
                      <a:pt x="248592" y="261992"/>
                    </a:lnTo>
                    <a:close/>
                    <a:moveTo>
                      <a:pt x="138136" y="261992"/>
                    </a:moveTo>
                    <a:lnTo>
                      <a:pt x="138136" y="468794"/>
                    </a:lnTo>
                    <a:lnTo>
                      <a:pt x="193319" y="468794"/>
                    </a:lnTo>
                    <a:lnTo>
                      <a:pt x="193319" y="261992"/>
                    </a:lnTo>
                    <a:close/>
                    <a:moveTo>
                      <a:pt x="82864" y="261992"/>
                    </a:moveTo>
                    <a:lnTo>
                      <a:pt x="82864" y="468794"/>
                    </a:lnTo>
                    <a:lnTo>
                      <a:pt x="110455" y="468794"/>
                    </a:lnTo>
                    <a:lnTo>
                      <a:pt x="110455" y="261992"/>
                    </a:lnTo>
                    <a:close/>
                    <a:moveTo>
                      <a:pt x="303820" y="110294"/>
                    </a:moveTo>
                    <a:cubicBezTo>
                      <a:pt x="319078" y="110294"/>
                      <a:pt x="331447" y="122647"/>
                      <a:pt x="331447" y="137885"/>
                    </a:cubicBezTo>
                    <a:cubicBezTo>
                      <a:pt x="331447" y="153123"/>
                      <a:pt x="319078" y="165476"/>
                      <a:pt x="303820" y="165476"/>
                    </a:cubicBezTo>
                    <a:cubicBezTo>
                      <a:pt x="288562" y="165476"/>
                      <a:pt x="276193" y="153123"/>
                      <a:pt x="276193" y="137885"/>
                    </a:cubicBezTo>
                    <a:cubicBezTo>
                      <a:pt x="276193" y="122647"/>
                      <a:pt x="288562" y="110294"/>
                      <a:pt x="303820" y="110294"/>
                    </a:cubicBezTo>
                    <a:close/>
                    <a:moveTo>
                      <a:pt x="303775" y="27550"/>
                    </a:moveTo>
                    <a:cubicBezTo>
                      <a:pt x="248592" y="27550"/>
                      <a:pt x="198838" y="57944"/>
                      <a:pt x="174005" y="103446"/>
                    </a:cubicBezTo>
                    <a:lnTo>
                      <a:pt x="299681" y="56522"/>
                    </a:lnTo>
                    <a:cubicBezTo>
                      <a:pt x="302440" y="55189"/>
                      <a:pt x="305199" y="55189"/>
                      <a:pt x="309293" y="55189"/>
                    </a:cubicBezTo>
                    <a:lnTo>
                      <a:pt x="434969" y="102024"/>
                    </a:lnTo>
                    <a:cubicBezTo>
                      <a:pt x="408712" y="57944"/>
                      <a:pt x="359047" y="27550"/>
                      <a:pt x="303775" y="27550"/>
                    </a:cubicBezTo>
                    <a:close/>
                    <a:moveTo>
                      <a:pt x="303775" y="0"/>
                    </a:moveTo>
                    <a:cubicBezTo>
                      <a:pt x="379786" y="0"/>
                      <a:pt x="446006" y="48257"/>
                      <a:pt x="470927" y="115799"/>
                    </a:cubicBezTo>
                    <a:lnTo>
                      <a:pt x="570346" y="153036"/>
                    </a:lnTo>
                    <a:cubicBezTo>
                      <a:pt x="575864" y="154458"/>
                      <a:pt x="579958" y="159968"/>
                      <a:pt x="579958" y="165478"/>
                    </a:cubicBezTo>
                    <a:lnTo>
                      <a:pt x="579958" y="193028"/>
                    </a:lnTo>
                    <a:lnTo>
                      <a:pt x="579958" y="248217"/>
                    </a:lnTo>
                    <a:cubicBezTo>
                      <a:pt x="579958" y="256482"/>
                      <a:pt x="574440" y="261992"/>
                      <a:pt x="566163" y="261992"/>
                    </a:cubicBezTo>
                    <a:lnTo>
                      <a:pt x="552367" y="261992"/>
                    </a:lnTo>
                    <a:lnTo>
                      <a:pt x="552367" y="468794"/>
                    </a:lnTo>
                    <a:lnTo>
                      <a:pt x="566163" y="468794"/>
                    </a:lnTo>
                    <a:cubicBezTo>
                      <a:pt x="574440" y="468794"/>
                      <a:pt x="579958" y="474304"/>
                      <a:pt x="579958" y="482569"/>
                    </a:cubicBezTo>
                    <a:cubicBezTo>
                      <a:pt x="579958" y="490834"/>
                      <a:pt x="574440" y="496344"/>
                      <a:pt x="566163" y="496344"/>
                    </a:cubicBezTo>
                    <a:lnTo>
                      <a:pt x="538571" y="496344"/>
                    </a:lnTo>
                    <a:lnTo>
                      <a:pt x="483299" y="496344"/>
                    </a:lnTo>
                    <a:lnTo>
                      <a:pt x="400435" y="496344"/>
                    </a:lnTo>
                    <a:lnTo>
                      <a:pt x="345252" y="496344"/>
                    </a:lnTo>
                    <a:lnTo>
                      <a:pt x="262387" y="496344"/>
                    </a:lnTo>
                    <a:lnTo>
                      <a:pt x="207115" y="496344"/>
                    </a:lnTo>
                    <a:lnTo>
                      <a:pt x="124251" y="496344"/>
                    </a:lnTo>
                    <a:lnTo>
                      <a:pt x="69068" y="496344"/>
                    </a:lnTo>
                    <a:lnTo>
                      <a:pt x="55272" y="496344"/>
                    </a:lnTo>
                    <a:lnTo>
                      <a:pt x="55272" y="537758"/>
                    </a:lnTo>
                    <a:cubicBezTo>
                      <a:pt x="55272" y="546023"/>
                      <a:pt x="49754" y="551533"/>
                      <a:pt x="41387" y="551533"/>
                    </a:cubicBezTo>
                    <a:lnTo>
                      <a:pt x="27592" y="551533"/>
                    </a:lnTo>
                    <a:lnTo>
                      <a:pt x="27592" y="579083"/>
                    </a:lnTo>
                    <a:lnTo>
                      <a:pt x="579958" y="579083"/>
                    </a:lnTo>
                    <a:lnTo>
                      <a:pt x="579958" y="551533"/>
                    </a:lnTo>
                    <a:lnTo>
                      <a:pt x="96660" y="551533"/>
                    </a:lnTo>
                    <a:cubicBezTo>
                      <a:pt x="88382" y="551533"/>
                      <a:pt x="82864" y="546023"/>
                      <a:pt x="82864" y="537758"/>
                    </a:cubicBezTo>
                    <a:cubicBezTo>
                      <a:pt x="82864" y="529493"/>
                      <a:pt x="88382" y="523983"/>
                      <a:pt x="96660" y="523983"/>
                    </a:cubicBezTo>
                    <a:lnTo>
                      <a:pt x="593843" y="523983"/>
                    </a:lnTo>
                    <a:cubicBezTo>
                      <a:pt x="602121" y="523983"/>
                      <a:pt x="607639" y="529493"/>
                      <a:pt x="607639" y="537758"/>
                    </a:cubicBezTo>
                    <a:lnTo>
                      <a:pt x="607639" y="592947"/>
                    </a:lnTo>
                    <a:cubicBezTo>
                      <a:pt x="607639" y="601212"/>
                      <a:pt x="602121" y="606722"/>
                      <a:pt x="593843" y="606722"/>
                    </a:cubicBezTo>
                    <a:lnTo>
                      <a:pt x="13796" y="606722"/>
                    </a:lnTo>
                    <a:cubicBezTo>
                      <a:pt x="5518" y="606722"/>
                      <a:pt x="0" y="601212"/>
                      <a:pt x="0" y="592947"/>
                    </a:cubicBezTo>
                    <a:lnTo>
                      <a:pt x="0" y="537758"/>
                    </a:lnTo>
                    <a:cubicBezTo>
                      <a:pt x="0" y="529493"/>
                      <a:pt x="5518" y="523983"/>
                      <a:pt x="13796" y="523983"/>
                    </a:cubicBezTo>
                    <a:lnTo>
                      <a:pt x="27592" y="523983"/>
                    </a:lnTo>
                    <a:lnTo>
                      <a:pt x="27592" y="482569"/>
                    </a:lnTo>
                    <a:cubicBezTo>
                      <a:pt x="27592" y="474304"/>
                      <a:pt x="33110" y="468794"/>
                      <a:pt x="41387" y="468794"/>
                    </a:cubicBezTo>
                    <a:lnTo>
                      <a:pt x="55272" y="468794"/>
                    </a:lnTo>
                    <a:lnTo>
                      <a:pt x="55272" y="261992"/>
                    </a:lnTo>
                    <a:lnTo>
                      <a:pt x="41387" y="261992"/>
                    </a:lnTo>
                    <a:cubicBezTo>
                      <a:pt x="33110" y="261992"/>
                      <a:pt x="27592" y="256482"/>
                      <a:pt x="27592" y="248217"/>
                    </a:cubicBezTo>
                    <a:cubicBezTo>
                      <a:pt x="27592" y="239952"/>
                      <a:pt x="33110" y="234442"/>
                      <a:pt x="41387" y="234442"/>
                    </a:cubicBezTo>
                    <a:lnTo>
                      <a:pt x="69068" y="234442"/>
                    </a:lnTo>
                    <a:lnTo>
                      <a:pt x="124251" y="234442"/>
                    </a:lnTo>
                    <a:lnTo>
                      <a:pt x="207115" y="234442"/>
                    </a:lnTo>
                    <a:lnTo>
                      <a:pt x="262387" y="234442"/>
                    </a:lnTo>
                    <a:lnTo>
                      <a:pt x="345252" y="234442"/>
                    </a:lnTo>
                    <a:lnTo>
                      <a:pt x="400435" y="234442"/>
                    </a:lnTo>
                    <a:lnTo>
                      <a:pt x="483299" y="234442"/>
                    </a:lnTo>
                    <a:lnTo>
                      <a:pt x="538571" y="234442"/>
                    </a:lnTo>
                    <a:lnTo>
                      <a:pt x="552367" y="234442"/>
                    </a:lnTo>
                    <a:lnTo>
                      <a:pt x="552367" y="193028"/>
                    </a:lnTo>
                    <a:lnTo>
                      <a:pt x="552367" y="175076"/>
                    </a:lnTo>
                    <a:lnTo>
                      <a:pt x="303775" y="84072"/>
                    </a:lnTo>
                    <a:lnTo>
                      <a:pt x="55272" y="175076"/>
                    </a:lnTo>
                    <a:lnTo>
                      <a:pt x="55272" y="179253"/>
                    </a:lnTo>
                    <a:lnTo>
                      <a:pt x="510979" y="179253"/>
                    </a:lnTo>
                    <a:cubicBezTo>
                      <a:pt x="519257" y="179253"/>
                      <a:pt x="524775" y="184763"/>
                      <a:pt x="524775" y="193028"/>
                    </a:cubicBezTo>
                    <a:cubicBezTo>
                      <a:pt x="524775" y="201293"/>
                      <a:pt x="519257" y="206803"/>
                      <a:pt x="510979" y="206803"/>
                    </a:cubicBezTo>
                    <a:lnTo>
                      <a:pt x="41387" y="206803"/>
                    </a:lnTo>
                    <a:cubicBezTo>
                      <a:pt x="33110" y="206803"/>
                      <a:pt x="27592" y="201293"/>
                      <a:pt x="27592" y="193028"/>
                    </a:cubicBezTo>
                    <a:lnTo>
                      <a:pt x="27592" y="165478"/>
                    </a:lnTo>
                    <a:cubicBezTo>
                      <a:pt x="27592" y="159968"/>
                      <a:pt x="31775" y="154458"/>
                      <a:pt x="37293" y="153036"/>
                    </a:cubicBezTo>
                    <a:lnTo>
                      <a:pt x="136712" y="115799"/>
                    </a:lnTo>
                    <a:cubicBezTo>
                      <a:pt x="161545" y="48257"/>
                      <a:pt x="227853" y="0"/>
                      <a:pt x="3037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lIns="0" tIns="0" rIns="0" bIns="0"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7" name="组合 16">
              <a:extLst>
                <a:ext uri="{FF2B5EF4-FFF2-40B4-BE49-F238E27FC236}">
                  <a16:creationId xmlns="" xmlns:a16="http://schemas.microsoft.com/office/drawing/2014/main" id="{CBE153C3-B8D4-415D-A28E-A774B53F9D1E}"/>
                </a:ext>
              </a:extLst>
            </p:cNvPr>
            <p:cNvGrpSpPr/>
            <p:nvPr/>
          </p:nvGrpSpPr>
          <p:grpSpPr>
            <a:xfrm>
              <a:off x="4377186" y="3579569"/>
              <a:ext cx="396484" cy="396484"/>
              <a:chOff x="4269913" y="3542244"/>
              <a:chExt cx="504056" cy="504056"/>
            </a:xfrm>
          </p:grpSpPr>
          <p:sp>
            <p:nvSpPr>
              <p:cNvPr id="35" name="iS1ide-矩形: 圆角 68">
                <a:extLst>
                  <a:ext uri="{FF2B5EF4-FFF2-40B4-BE49-F238E27FC236}">
                    <a16:creationId xmlns="" xmlns:a16="http://schemas.microsoft.com/office/drawing/2014/main" id="{7D2349D4-3B76-4D6A-ADEB-7738394D6269}"/>
                  </a:ext>
                </a:extLst>
              </p:cNvPr>
              <p:cNvSpPr/>
              <p:nvPr/>
            </p:nvSpPr>
            <p:spPr bwMode="auto">
              <a:xfrm>
                <a:off x="4269913" y="3542244"/>
                <a:ext cx="504056" cy="504056"/>
              </a:xfrm>
              <a:prstGeom prst="roundRect">
                <a:avLst>
                  <a:gd name="adj" fmla="val 11236"/>
                </a:avLst>
              </a:prstGeom>
              <a:solidFill>
                <a:schemeClr val="accent3"/>
              </a:solidFill>
              <a:ln w="19050">
                <a:noFill/>
              </a:ln>
              <a:extLst/>
            </p:spPr>
            <p:txBody>
              <a:bodyPr lIns="0" tIns="0" rIns="0" bIns="0"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iS1ide-任意多边形: 形状 69">
                <a:extLst>
                  <a:ext uri="{FF2B5EF4-FFF2-40B4-BE49-F238E27FC236}">
                    <a16:creationId xmlns="" xmlns:a16="http://schemas.microsoft.com/office/drawing/2014/main" id="{59DE71F4-6991-4310-9842-6B73F8765BE8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4353457" y="3626022"/>
                <a:ext cx="336969" cy="336499"/>
              </a:xfrm>
              <a:custGeom>
                <a:avLst/>
                <a:gdLst>
                  <a:gd name="connsiteX0" fmla="*/ 126452 w 606933"/>
                  <a:gd name="connsiteY0" fmla="*/ 239923 h 606087"/>
                  <a:gd name="connsiteX1" fmla="*/ 191364 w 606933"/>
                  <a:gd name="connsiteY1" fmla="*/ 239923 h 606087"/>
                  <a:gd name="connsiteX2" fmla="*/ 289791 w 606933"/>
                  <a:gd name="connsiteY2" fmla="*/ 336874 h 606087"/>
                  <a:gd name="connsiteX3" fmla="*/ 303467 w 606933"/>
                  <a:gd name="connsiteY3" fmla="*/ 345627 h 606087"/>
                  <a:gd name="connsiteX4" fmla="*/ 317142 w 606933"/>
                  <a:gd name="connsiteY4" fmla="*/ 336874 h 606087"/>
                  <a:gd name="connsiteX5" fmla="*/ 415569 w 606933"/>
                  <a:gd name="connsiteY5" fmla="*/ 239923 h 606087"/>
                  <a:gd name="connsiteX6" fmla="*/ 480481 w 606933"/>
                  <a:gd name="connsiteY6" fmla="*/ 239923 h 606087"/>
                  <a:gd name="connsiteX7" fmla="*/ 480481 w 606933"/>
                  <a:gd name="connsiteY7" fmla="*/ 404009 h 606087"/>
                  <a:gd name="connsiteX8" fmla="*/ 316083 w 606933"/>
                  <a:gd name="connsiteY8" fmla="*/ 404009 h 606087"/>
                  <a:gd name="connsiteX9" fmla="*/ 316083 w 606933"/>
                  <a:gd name="connsiteY9" fmla="*/ 441905 h 606087"/>
                  <a:gd name="connsiteX10" fmla="*/ 568988 w 606933"/>
                  <a:gd name="connsiteY10" fmla="*/ 441905 h 606087"/>
                  <a:gd name="connsiteX11" fmla="*/ 568988 w 606933"/>
                  <a:gd name="connsiteY11" fmla="*/ 505096 h 606087"/>
                  <a:gd name="connsiteX12" fmla="*/ 606933 w 606933"/>
                  <a:gd name="connsiteY12" fmla="*/ 505096 h 606087"/>
                  <a:gd name="connsiteX13" fmla="*/ 606933 w 606933"/>
                  <a:gd name="connsiteY13" fmla="*/ 606087 h 606087"/>
                  <a:gd name="connsiteX14" fmla="*/ 505714 w 606933"/>
                  <a:gd name="connsiteY14" fmla="*/ 606087 h 606087"/>
                  <a:gd name="connsiteX15" fmla="*/ 505714 w 606933"/>
                  <a:gd name="connsiteY15" fmla="*/ 505096 h 606087"/>
                  <a:gd name="connsiteX16" fmla="*/ 543659 w 606933"/>
                  <a:gd name="connsiteY16" fmla="*/ 505096 h 606087"/>
                  <a:gd name="connsiteX17" fmla="*/ 543659 w 606933"/>
                  <a:gd name="connsiteY17" fmla="*/ 467105 h 606087"/>
                  <a:gd name="connsiteX18" fmla="*/ 316083 w 606933"/>
                  <a:gd name="connsiteY18" fmla="*/ 467105 h 606087"/>
                  <a:gd name="connsiteX19" fmla="*/ 316083 w 606933"/>
                  <a:gd name="connsiteY19" fmla="*/ 505096 h 606087"/>
                  <a:gd name="connsiteX20" fmla="*/ 354028 w 606933"/>
                  <a:gd name="connsiteY20" fmla="*/ 505096 h 606087"/>
                  <a:gd name="connsiteX21" fmla="*/ 354028 w 606933"/>
                  <a:gd name="connsiteY21" fmla="*/ 606087 h 606087"/>
                  <a:gd name="connsiteX22" fmla="*/ 252905 w 606933"/>
                  <a:gd name="connsiteY22" fmla="*/ 606087 h 606087"/>
                  <a:gd name="connsiteX23" fmla="*/ 252905 w 606933"/>
                  <a:gd name="connsiteY23" fmla="*/ 505096 h 606087"/>
                  <a:gd name="connsiteX24" fmla="*/ 290850 w 606933"/>
                  <a:gd name="connsiteY24" fmla="*/ 505096 h 606087"/>
                  <a:gd name="connsiteX25" fmla="*/ 290850 w 606933"/>
                  <a:gd name="connsiteY25" fmla="*/ 467105 h 606087"/>
                  <a:gd name="connsiteX26" fmla="*/ 63274 w 606933"/>
                  <a:gd name="connsiteY26" fmla="*/ 467105 h 606087"/>
                  <a:gd name="connsiteX27" fmla="*/ 63274 w 606933"/>
                  <a:gd name="connsiteY27" fmla="*/ 505096 h 606087"/>
                  <a:gd name="connsiteX28" fmla="*/ 101123 w 606933"/>
                  <a:gd name="connsiteY28" fmla="*/ 505096 h 606087"/>
                  <a:gd name="connsiteX29" fmla="*/ 101123 w 606933"/>
                  <a:gd name="connsiteY29" fmla="*/ 606087 h 606087"/>
                  <a:gd name="connsiteX30" fmla="*/ 0 w 606933"/>
                  <a:gd name="connsiteY30" fmla="*/ 606087 h 606087"/>
                  <a:gd name="connsiteX31" fmla="*/ 0 w 606933"/>
                  <a:gd name="connsiteY31" fmla="*/ 505096 h 606087"/>
                  <a:gd name="connsiteX32" fmla="*/ 37945 w 606933"/>
                  <a:gd name="connsiteY32" fmla="*/ 505096 h 606087"/>
                  <a:gd name="connsiteX33" fmla="*/ 37945 w 606933"/>
                  <a:gd name="connsiteY33" fmla="*/ 441905 h 606087"/>
                  <a:gd name="connsiteX34" fmla="*/ 290850 w 606933"/>
                  <a:gd name="connsiteY34" fmla="*/ 441905 h 606087"/>
                  <a:gd name="connsiteX35" fmla="*/ 290850 w 606933"/>
                  <a:gd name="connsiteY35" fmla="*/ 404009 h 606087"/>
                  <a:gd name="connsiteX36" fmla="*/ 126452 w 606933"/>
                  <a:gd name="connsiteY36" fmla="*/ 404009 h 606087"/>
                  <a:gd name="connsiteX37" fmla="*/ 303502 w 606933"/>
                  <a:gd name="connsiteY37" fmla="*/ 71264 h 606087"/>
                  <a:gd name="connsiteX38" fmla="*/ 250822 w 606933"/>
                  <a:gd name="connsiteY38" fmla="*/ 122140 h 606087"/>
                  <a:gd name="connsiteX39" fmla="*/ 303502 w 606933"/>
                  <a:gd name="connsiteY39" fmla="*/ 173111 h 606087"/>
                  <a:gd name="connsiteX40" fmla="*/ 356183 w 606933"/>
                  <a:gd name="connsiteY40" fmla="*/ 122140 h 606087"/>
                  <a:gd name="connsiteX41" fmla="*/ 303502 w 606933"/>
                  <a:gd name="connsiteY41" fmla="*/ 71264 h 606087"/>
                  <a:gd name="connsiteX42" fmla="*/ 303502 w 606933"/>
                  <a:gd name="connsiteY42" fmla="*/ 0 h 606087"/>
                  <a:gd name="connsiteX43" fmla="*/ 429955 w 606933"/>
                  <a:gd name="connsiteY43" fmla="*/ 122140 h 606087"/>
                  <a:gd name="connsiteX44" fmla="*/ 303502 w 606933"/>
                  <a:gd name="connsiteY44" fmla="*/ 315639 h 606087"/>
                  <a:gd name="connsiteX45" fmla="*/ 177049 w 606933"/>
                  <a:gd name="connsiteY45" fmla="*/ 122140 h 606087"/>
                  <a:gd name="connsiteX46" fmla="*/ 303502 w 606933"/>
                  <a:gd name="connsiteY46" fmla="*/ 0 h 6060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</a:cxnLst>
                <a:rect l="l" t="t" r="r" b="b"/>
                <a:pathLst>
                  <a:path w="606933" h="606087">
                    <a:moveTo>
                      <a:pt x="126452" y="239923"/>
                    </a:moveTo>
                    <a:lnTo>
                      <a:pt x="191364" y="239923"/>
                    </a:lnTo>
                    <a:cubicBezTo>
                      <a:pt x="230851" y="298209"/>
                      <a:pt x="286131" y="334566"/>
                      <a:pt x="289791" y="336874"/>
                    </a:cubicBezTo>
                    <a:lnTo>
                      <a:pt x="303467" y="345627"/>
                    </a:lnTo>
                    <a:lnTo>
                      <a:pt x="317142" y="336874"/>
                    </a:lnTo>
                    <a:cubicBezTo>
                      <a:pt x="320802" y="334566"/>
                      <a:pt x="376083" y="298209"/>
                      <a:pt x="415569" y="239923"/>
                    </a:cubicBezTo>
                    <a:lnTo>
                      <a:pt x="480481" y="239923"/>
                    </a:lnTo>
                    <a:lnTo>
                      <a:pt x="480481" y="404009"/>
                    </a:lnTo>
                    <a:lnTo>
                      <a:pt x="316083" y="404009"/>
                    </a:lnTo>
                    <a:lnTo>
                      <a:pt x="316083" y="441905"/>
                    </a:lnTo>
                    <a:lnTo>
                      <a:pt x="568988" y="441905"/>
                    </a:lnTo>
                    <a:lnTo>
                      <a:pt x="568988" y="505096"/>
                    </a:lnTo>
                    <a:lnTo>
                      <a:pt x="606933" y="505096"/>
                    </a:lnTo>
                    <a:lnTo>
                      <a:pt x="606933" y="606087"/>
                    </a:lnTo>
                    <a:lnTo>
                      <a:pt x="505714" y="606087"/>
                    </a:lnTo>
                    <a:lnTo>
                      <a:pt x="505714" y="505096"/>
                    </a:lnTo>
                    <a:lnTo>
                      <a:pt x="543659" y="505096"/>
                    </a:lnTo>
                    <a:lnTo>
                      <a:pt x="543659" y="467105"/>
                    </a:lnTo>
                    <a:lnTo>
                      <a:pt x="316083" y="467105"/>
                    </a:lnTo>
                    <a:lnTo>
                      <a:pt x="316083" y="505096"/>
                    </a:lnTo>
                    <a:lnTo>
                      <a:pt x="354028" y="505096"/>
                    </a:lnTo>
                    <a:lnTo>
                      <a:pt x="354028" y="606087"/>
                    </a:lnTo>
                    <a:lnTo>
                      <a:pt x="252905" y="606087"/>
                    </a:lnTo>
                    <a:lnTo>
                      <a:pt x="252905" y="505096"/>
                    </a:lnTo>
                    <a:lnTo>
                      <a:pt x="290850" y="505096"/>
                    </a:lnTo>
                    <a:lnTo>
                      <a:pt x="290850" y="467105"/>
                    </a:lnTo>
                    <a:lnTo>
                      <a:pt x="63274" y="467105"/>
                    </a:lnTo>
                    <a:lnTo>
                      <a:pt x="63274" y="505096"/>
                    </a:lnTo>
                    <a:lnTo>
                      <a:pt x="101123" y="505096"/>
                    </a:lnTo>
                    <a:lnTo>
                      <a:pt x="101123" y="606087"/>
                    </a:lnTo>
                    <a:lnTo>
                      <a:pt x="0" y="606087"/>
                    </a:lnTo>
                    <a:lnTo>
                      <a:pt x="0" y="505096"/>
                    </a:lnTo>
                    <a:lnTo>
                      <a:pt x="37945" y="505096"/>
                    </a:lnTo>
                    <a:lnTo>
                      <a:pt x="37945" y="441905"/>
                    </a:lnTo>
                    <a:lnTo>
                      <a:pt x="290850" y="441905"/>
                    </a:lnTo>
                    <a:lnTo>
                      <a:pt x="290850" y="404009"/>
                    </a:lnTo>
                    <a:lnTo>
                      <a:pt x="126452" y="404009"/>
                    </a:lnTo>
                    <a:close/>
                    <a:moveTo>
                      <a:pt x="303502" y="71264"/>
                    </a:moveTo>
                    <a:cubicBezTo>
                      <a:pt x="274417" y="71264"/>
                      <a:pt x="250822" y="94057"/>
                      <a:pt x="250822" y="122140"/>
                    </a:cubicBezTo>
                    <a:cubicBezTo>
                      <a:pt x="250822" y="150318"/>
                      <a:pt x="274417" y="173111"/>
                      <a:pt x="303502" y="173111"/>
                    </a:cubicBezTo>
                    <a:cubicBezTo>
                      <a:pt x="332587" y="173111"/>
                      <a:pt x="356183" y="150318"/>
                      <a:pt x="356183" y="122140"/>
                    </a:cubicBezTo>
                    <a:cubicBezTo>
                      <a:pt x="356183" y="94057"/>
                      <a:pt x="332587" y="71264"/>
                      <a:pt x="303502" y="71264"/>
                    </a:cubicBezTo>
                    <a:close/>
                    <a:moveTo>
                      <a:pt x="303502" y="0"/>
                    </a:moveTo>
                    <a:cubicBezTo>
                      <a:pt x="373326" y="0"/>
                      <a:pt x="429955" y="54723"/>
                      <a:pt x="429955" y="122140"/>
                    </a:cubicBezTo>
                    <a:cubicBezTo>
                      <a:pt x="429955" y="234181"/>
                      <a:pt x="303502" y="315639"/>
                      <a:pt x="303502" y="315639"/>
                    </a:cubicBezTo>
                    <a:cubicBezTo>
                      <a:pt x="303502" y="315639"/>
                      <a:pt x="177049" y="234181"/>
                      <a:pt x="177049" y="122140"/>
                    </a:cubicBezTo>
                    <a:cubicBezTo>
                      <a:pt x="177049" y="54723"/>
                      <a:pt x="233679" y="0"/>
                      <a:pt x="303502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lIns="0" tIns="0" rIns="0" bIns="0"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8" name="iS1ide-Rectangle 18">
              <a:extLst>
                <a:ext uri="{FF2B5EF4-FFF2-40B4-BE49-F238E27FC236}">
                  <a16:creationId xmlns="" xmlns:a16="http://schemas.microsoft.com/office/drawing/2014/main" id="{51C98F26-4821-4DC5-99AB-FE81D46A291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3008" y="2188267"/>
              <a:ext cx="3104096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 anchorCtr="0">
              <a:normAutofit/>
            </a:bodyPr>
            <a:lstStyle/>
            <a:p>
              <a:pPr algn="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400" dirty="0">
                  <a:cs typeface="+mn-ea"/>
                  <a:sym typeface="+mn-lt"/>
                </a:rPr>
                <a:t>点击此处更换文本，点击此处更换文本</a:t>
              </a:r>
            </a:p>
          </p:txBody>
        </p:sp>
        <p:sp>
          <p:nvSpPr>
            <p:cNvPr id="19" name="iS1ide-文本框 41">
              <a:extLst>
                <a:ext uri="{FF2B5EF4-FFF2-40B4-BE49-F238E27FC236}">
                  <a16:creationId xmlns="" xmlns:a16="http://schemas.microsoft.com/office/drawing/2014/main" id="{5ED074E3-07B0-498D-9EE8-DC8F1375CF6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123008" y="1836166"/>
              <a:ext cx="3104096" cy="278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Autofit/>
            </a:bodyPr>
            <a:lstStyle/>
            <a:p>
              <a:pPr algn="r"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2000" b="1" dirty="0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0" name="iS1ide-Rectangle 20">
              <a:extLst>
                <a:ext uri="{FF2B5EF4-FFF2-40B4-BE49-F238E27FC236}">
                  <a16:creationId xmlns="" xmlns:a16="http://schemas.microsoft.com/office/drawing/2014/main" id="{CDB4775A-16D8-4DAE-97E0-BF48A09C29B5}"/>
                </a:ext>
              </a:extLst>
            </p:cNvPr>
            <p:cNvSpPr>
              <a:spLocks/>
            </p:cNvSpPr>
            <p:nvPr/>
          </p:nvSpPr>
          <p:spPr bwMode="auto">
            <a:xfrm>
              <a:off x="8317305" y="2188267"/>
              <a:ext cx="3104096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 anchorCtr="0">
              <a:norm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400" dirty="0">
                  <a:cs typeface="+mn-ea"/>
                  <a:sym typeface="+mn-lt"/>
                </a:rPr>
                <a:t>点击此处更换文本，点击此处更换文本</a:t>
              </a:r>
            </a:p>
          </p:txBody>
        </p:sp>
        <p:sp>
          <p:nvSpPr>
            <p:cNvPr id="21" name="iS1ide-文本框 100">
              <a:extLst>
                <a:ext uri="{FF2B5EF4-FFF2-40B4-BE49-F238E27FC236}">
                  <a16:creationId xmlns="" xmlns:a16="http://schemas.microsoft.com/office/drawing/2014/main" id="{FB43DECC-93DA-4603-A11D-E4C6C338C46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317305" y="1836166"/>
              <a:ext cx="3104096" cy="278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Autofit/>
            </a:bodyPr>
            <a:lstStyle/>
            <a:p>
              <a:pPr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2000" b="1" dirty="0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2" name="iS1ide-Rectangle 22">
              <a:extLst>
                <a:ext uri="{FF2B5EF4-FFF2-40B4-BE49-F238E27FC236}">
                  <a16:creationId xmlns="" xmlns:a16="http://schemas.microsoft.com/office/drawing/2014/main" id="{F30A4538-EDEC-4FB8-A12A-F3CA0B89C158}"/>
                </a:ext>
              </a:extLst>
            </p:cNvPr>
            <p:cNvSpPr>
              <a:spLocks/>
            </p:cNvSpPr>
            <p:nvPr/>
          </p:nvSpPr>
          <p:spPr bwMode="auto">
            <a:xfrm>
              <a:off x="8317305" y="3848543"/>
              <a:ext cx="3104096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 anchorCtr="0">
              <a:norm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400" dirty="0">
                  <a:cs typeface="+mn-ea"/>
                  <a:sym typeface="+mn-lt"/>
                </a:rPr>
                <a:t>点击此处更换文本，点击此处更换文本</a:t>
              </a:r>
            </a:p>
          </p:txBody>
        </p:sp>
        <p:sp>
          <p:nvSpPr>
            <p:cNvPr id="23" name="iS1ide-文本框 106">
              <a:extLst>
                <a:ext uri="{FF2B5EF4-FFF2-40B4-BE49-F238E27FC236}">
                  <a16:creationId xmlns="" xmlns:a16="http://schemas.microsoft.com/office/drawing/2014/main" id="{43C61226-74EC-4BF3-83BC-45AD9C782F9A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317305" y="3496442"/>
              <a:ext cx="3104096" cy="278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Autofit/>
            </a:bodyPr>
            <a:lstStyle/>
            <a:p>
              <a:pPr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2000" b="1" dirty="0">
                  <a:solidFill>
                    <a:schemeClr val="accent4">
                      <a:lumMod val="60000"/>
                      <a:lumOff val="4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4" name="iS1ide-Rectangle 24">
              <a:extLst>
                <a:ext uri="{FF2B5EF4-FFF2-40B4-BE49-F238E27FC236}">
                  <a16:creationId xmlns="" xmlns:a16="http://schemas.microsoft.com/office/drawing/2014/main" id="{46DED7E0-7C84-44BB-A547-EC62BCFE96FF}"/>
                </a:ext>
              </a:extLst>
            </p:cNvPr>
            <p:cNvSpPr>
              <a:spLocks/>
            </p:cNvSpPr>
            <p:nvPr/>
          </p:nvSpPr>
          <p:spPr bwMode="auto">
            <a:xfrm>
              <a:off x="8320496" y="5357338"/>
              <a:ext cx="3104096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 anchorCtr="0">
              <a:norm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400" dirty="0">
                  <a:cs typeface="+mn-ea"/>
                  <a:sym typeface="+mn-lt"/>
                </a:rPr>
                <a:t>点击此处更换文本，点击此处更换文本</a:t>
              </a:r>
            </a:p>
          </p:txBody>
        </p:sp>
        <p:sp>
          <p:nvSpPr>
            <p:cNvPr id="25" name="iS1ide-文本框 112">
              <a:extLst>
                <a:ext uri="{FF2B5EF4-FFF2-40B4-BE49-F238E27FC236}">
                  <a16:creationId xmlns="" xmlns:a16="http://schemas.microsoft.com/office/drawing/2014/main" id="{4AF033CE-B72C-4CBA-8ADD-C3636D365D4F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320496" y="5005237"/>
              <a:ext cx="3104096" cy="278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Autofit/>
            </a:bodyPr>
            <a:lstStyle/>
            <a:p>
              <a:pPr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2000" b="1" dirty="0">
                  <a:solidFill>
                    <a:schemeClr val="accent6">
                      <a:lumMod val="60000"/>
                      <a:lumOff val="4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6" name="iS1ide-Rectangle 26">
              <a:extLst>
                <a:ext uri="{FF2B5EF4-FFF2-40B4-BE49-F238E27FC236}">
                  <a16:creationId xmlns="" xmlns:a16="http://schemas.microsoft.com/office/drawing/2014/main" id="{2D68B643-D5B9-45CF-A910-22F12B78F74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3008" y="3848543"/>
              <a:ext cx="3104096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 anchorCtr="0">
              <a:normAutofit/>
            </a:bodyPr>
            <a:lstStyle/>
            <a:p>
              <a:pPr algn="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400" dirty="0">
                  <a:cs typeface="+mn-ea"/>
                  <a:sym typeface="+mn-lt"/>
                </a:rPr>
                <a:t>点击此处更换文本，点击此处更换文本</a:t>
              </a:r>
            </a:p>
          </p:txBody>
        </p:sp>
        <p:sp>
          <p:nvSpPr>
            <p:cNvPr id="27" name="iS1ide-文本框 66">
              <a:extLst>
                <a:ext uri="{FF2B5EF4-FFF2-40B4-BE49-F238E27FC236}">
                  <a16:creationId xmlns="" xmlns:a16="http://schemas.microsoft.com/office/drawing/2014/main" id="{D01ADBA4-A6A4-46CF-A9FA-31907B623A2F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123008" y="3496442"/>
              <a:ext cx="3104096" cy="278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Autofit/>
            </a:bodyPr>
            <a:lstStyle/>
            <a:p>
              <a:pPr algn="r"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2000" b="1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  <a:endParaRPr lang="zh-CN" altLang="en-US" sz="2000" b="1" dirty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  <p:sp>
          <p:nvSpPr>
            <p:cNvPr id="28" name="iS1ide-Rectangle 28">
              <a:extLst>
                <a:ext uri="{FF2B5EF4-FFF2-40B4-BE49-F238E27FC236}">
                  <a16:creationId xmlns="" xmlns:a16="http://schemas.microsoft.com/office/drawing/2014/main" id="{DC87A1F2-6BD8-4A89-8BC0-9531B19FF2BA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8679" y="5357338"/>
              <a:ext cx="3104096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 anchorCtr="0">
              <a:normAutofit/>
            </a:bodyPr>
            <a:lstStyle/>
            <a:p>
              <a:pPr algn="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400" dirty="0">
                  <a:cs typeface="+mn-ea"/>
                  <a:sym typeface="+mn-lt"/>
                </a:rPr>
                <a:t>点击此处更换文本，点击此处更换文本</a:t>
              </a:r>
            </a:p>
          </p:txBody>
        </p:sp>
        <p:sp>
          <p:nvSpPr>
            <p:cNvPr id="29" name="iS1ide-文本框 72">
              <a:extLst>
                <a:ext uri="{FF2B5EF4-FFF2-40B4-BE49-F238E27FC236}">
                  <a16:creationId xmlns="" xmlns:a16="http://schemas.microsoft.com/office/drawing/2014/main" id="{45D137FD-18DE-470C-9F36-66DB951A3F9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08679" y="5005237"/>
              <a:ext cx="3104096" cy="278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Autofit/>
            </a:bodyPr>
            <a:lstStyle/>
            <a:p>
              <a:pPr algn="r"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2000" b="1">
                  <a:solidFill>
                    <a:schemeClr val="accent5"/>
                  </a:solidFill>
                  <a:cs typeface="+mn-ea"/>
                  <a:sym typeface="+mn-lt"/>
                </a:rPr>
                <a:t>标题文本预设</a:t>
              </a:r>
              <a:endParaRPr lang="zh-CN" altLang="en-US" sz="2000" b="1" dirty="0">
                <a:solidFill>
                  <a:schemeClr val="accent5"/>
                </a:solidFill>
                <a:cs typeface="+mn-ea"/>
                <a:sym typeface="+mn-lt"/>
              </a:endParaRPr>
            </a:p>
          </p:txBody>
        </p:sp>
        <p:grpSp>
          <p:nvGrpSpPr>
            <p:cNvPr id="30" name="组合 29">
              <a:extLst>
                <a:ext uri="{FF2B5EF4-FFF2-40B4-BE49-F238E27FC236}">
                  <a16:creationId xmlns="" xmlns:a16="http://schemas.microsoft.com/office/drawing/2014/main" id="{A85EE004-4200-4475-BEC6-8043800DE5D7}"/>
                </a:ext>
              </a:extLst>
            </p:cNvPr>
            <p:cNvGrpSpPr/>
            <p:nvPr/>
          </p:nvGrpSpPr>
          <p:grpSpPr>
            <a:xfrm>
              <a:off x="4450106" y="5088364"/>
              <a:ext cx="396484" cy="396484"/>
              <a:chOff x="1078239" y="4862394"/>
              <a:chExt cx="504056" cy="504056"/>
            </a:xfrm>
          </p:grpSpPr>
          <p:sp>
            <p:nvSpPr>
              <p:cNvPr id="33" name="iS1ide-矩形: 圆角 74">
                <a:extLst>
                  <a:ext uri="{FF2B5EF4-FFF2-40B4-BE49-F238E27FC236}">
                    <a16:creationId xmlns="" xmlns:a16="http://schemas.microsoft.com/office/drawing/2014/main" id="{EC951A09-1F13-42E0-B965-CA03B9A42389}"/>
                  </a:ext>
                </a:extLst>
              </p:cNvPr>
              <p:cNvSpPr/>
              <p:nvPr/>
            </p:nvSpPr>
            <p:spPr bwMode="auto">
              <a:xfrm>
                <a:off x="1078239" y="4862394"/>
                <a:ext cx="504056" cy="504056"/>
              </a:xfrm>
              <a:prstGeom prst="roundRect">
                <a:avLst>
                  <a:gd name="adj" fmla="val 11236"/>
                </a:avLst>
              </a:prstGeom>
              <a:solidFill>
                <a:schemeClr val="accent5"/>
              </a:solidFill>
              <a:ln w="19050">
                <a:noFill/>
              </a:ln>
              <a:extLst/>
            </p:spPr>
            <p:txBody>
              <a:bodyPr lIns="0" tIns="0" rIns="0" bIns="0"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iS1ide-任意多边形: 形状 75">
                <a:extLst>
                  <a:ext uri="{FF2B5EF4-FFF2-40B4-BE49-F238E27FC236}">
                    <a16:creationId xmlns="" xmlns:a16="http://schemas.microsoft.com/office/drawing/2014/main" id="{240D5465-A62A-40A7-9ABA-03C85FCB7FBE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181667" y="4945937"/>
                <a:ext cx="297201" cy="336969"/>
              </a:xfrm>
              <a:custGeom>
                <a:avLst/>
                <a:gdLst>
                  <a:gd name="T0" fmla="*/ 2125 w 2288"/>
                  <a:gd name="T1" fmla="*/ 924 h 2598"/>
                  <a:gd name="T2" fmla="*/ 1863 w 2288"/>
                  <a:gd name="T3" fmla="*/ 1258 h 2598"/>
                  <a:gd name="T4" fmla="*/ 1848 w 2288"/>
                  <a:gd name="T5" fmla="*/ 1586 h 2598"/>
                  <a:gd name="T6" fmla="*/ 1899 w 2288"/>
                  <a:gd name="T7" fmla="*/ 1716 h 2598"/>
                  <a:gd name="T8" fmla="*/ 1211 w 2288"/>
                  <a:gd name="T9" fmla="*/ 2079 h 2598"/>
                  <a:gd name="T10" fmla="*/ 1176 w 2288"/>
                  <a:gd name="T11" fmla="*/ 2038 h 2598"/>
                  <a:gd name="T12" fmla="*/ 1200 w 2288"/>
                  <a:gd name="T13" fmla="*/ 965 h 2598"/>
                  <a:gd name="T14" fmla="*/ 1409 w 2288"/>
                  <a:gd name="T15" fmla="*/ 1012 h 2598"/>
                  <a:gd name="T16" fmla="*/ 1522 w 2288"/>
                  <a:gd name="T17" fmla="*/ 978 h 2598"/>
                  <a:gd name="T18" fmla="*/ 1526 w 2288"/>
                  <a:gd name="T19" fmla="*/ 847 h 2598"/>
                  <a:gd name="T20" fmla="*/ 1387 w 2288"/>
                  <a:gd name="T21" fmla="*/ 828 h 2598"/>
                  <a:gd name="T22" fmla="*/ 1193 w 2288"/>
                  <a:gd name="T23" fmla="*/ 584 h 2598"/>
                  <a:gd name="T24" fmla="*/ 1375 w 2288"/>
                  <a:gd name="T25" fmla="*/ 124 h 2598"/>
                  <a:gd name="T26" fmla="*/ 1109 w 2288"/>
                  <a:gd name="T27" fmla="*/ 37 h 2598"/>
                  <a:gd name="T28" fmla="*/ 1013 w 2288"/>
                  <a:gd name="T29" fmla="*/ 570 h 2598"/>
                  <a:gd name="T30" fmla="*/ 1056 w 2288"/>
                  <a:gd name="T31" fmla="*/ 808 h 2598"/>
                  <a:gd name="T32" fmla="*/ 891 w 2288"/>
                  <a:gd name="T33" fmla="*/ 784 h 2598"/>
                  <a:gd name="T34" fmla="*/ 748 w 2288"/>
                  <a:gd name="T35" fmla="*/ 921 h 2598"/>
                  <a:gd name="T36" fmla="*/ 899 w 2288"/>
                  <a:gd name="T37" fmla="*/ 946 h 2598"/>
                  <a:gd name="T38" fmla="*/ 1024 w 2288"/>
                  <a:gd name="T39" fmla="*/ 1479 h 2598"/>
                  <a:gd name="T40" fmla="*/ 1022 w 2288"/>
                  <a:gd name="T41" fmla="*/ 2081 h 2598"/>
                  <a:gd name="T42" fmla="*/ 434 w 2288"/>
                  <a:gd name="T43" fmla="*/ 1569 h 2598"/>
                  <a:gd name="T44" fmla="*/ 395 w 2288"/>
                  <a:gd name="T45" fmla="*/ 1470 h 2598"/>
                  <a:gd name="T46" fmla="*/ 88 w 2288"/>
                  <a:gd name="T47" fmla="*/ 1148 h 2598"/>
                  <a:gd name="T48" fmla="*/ 101 w 2288"/>
                  <a:gd name="T49" fmla="*/ 1658 h 2598"/>
                  <a:gd name="T50" fmla="*/ 906 w 2288"/>
                  <a:gd name="T51" fmla="*/ 2228 h 2598"/>
                  <a:gd name="T52" fmla="*/ 1177 w 2288"/>
                  <a:gd name="T53" fmla="*/ 2500 h 2598"/>
                  <a:gd name="T54" fmla="*/ 1223 w 2288"/>
                  <a:gd name="T55" fmla="*/ 2405 h 2598"/>
                  <a:gd name="T56" fmla="*/ 1273 w 2288"/>
                  <a:gd name="T57" fmla="*/ 2328 h 2598"/>
                  <a:gd name="T58" fmla="*/ 1280 w 2288"/>
                  <a:gd name="T59" fmla="*/ 2234 h 2598"/>
                  <a:gd name="T60" fmla="*/ 2094 w 2288"/>
                  <a:gd name="T61" fmla="*/ 1624 h 2598"/>
                  <a:gd name="T62" fmla="*/ 2274 w 2288"/>
                  <a:gd name="T63" fmla="*/ 1517 h 2598"/>
                  <a:gd name="T64" fmla="*/ 1065 w 2288"/>
                  <a:gd name="T65" fmla="*/ 420 h 2598"/>
                  <a:gd name="T66" fmla="*/ 1131 w 2288"/>
                  <a:gd name="T67" fmla="*/ 148 h 2598"/>
                  <a:gd name="T68" fmla="*/ 1165 w 2288"/>
                  <a:gd name="T69" fmla="*/ 430 h 2598"/>
                  <a:gd name="T70" fmla="*/ 1065 w 2288"/>
                  <a:gd name="T71" fmla="*/ 420 h 2598"/>
                  <a:gd name="T72" fmla="*/ 1040 w 2288"/>
                  <a:gd name="T73" fmla="*/ 2287 h 2598"/>
                  <a:gd name="T74" fmla="*/ 1032 w 2288"/>
                  <a:gd name="T75" fmla="*/ 2241 h 25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288" h="2598">
                    <a:moveTo>
                      <a:pt x="2281" y="1465"/>
                    </a:moveTo>
                    <a:cubicBezTo>
                      <a:pt x="2220" y="1286"/>
                      <a:pt x="2159" y="1111"/>
                      <a:pt x="2125" y="924"/>
                    </a:cubicBezTo>
                    <a:cubicBezTo>
                      <a:pt x="2112" y="850"/>
                      <a:pt x="2015" y="868"/>
                      <a:pt x="1992" y="924"/>
                    </a:cubicBezTo>
                    <a:cubicBezTo>
                      <a:pt x="1948" y="1035"/>
                      <a:pt x="1904" y="1146"/>
                      <a:pt x="1863" y="1258"/>
                    </a:cubicBezTo>
                    <a:cubicBezTo>
                      <a:pt x="1840" y="1319"/>
                      <a:pt x="1790" y="1411"/>
                      <a:pt x="1809" y="1480"/>
                    </a:cubicBezTo>
                    <a:cubicBezTo>
                      <a:pt x="1783" y="1516"/>
                      <a:pt x="1783" y="1565"/>
                      <a:pt x="1848" y="1586"/>
                    </a:cubicBezTo>
                    <a:cubicBezTo>
                      <a:pt x="1878" y="1596"/>
                      <a:pt x="1908" y="1602"/>
                      <a:pt x="1938" y="1607"/>
                    </a:cubicBezTo>
                    <a:cubicBezTo>
                      <a:pt x="1927" y="1644"/>
                      <a:pt x="1916" y="1681"/>
                      <a:pt x="1899" y="1716"/>
                    </a:cubicBezTo>
                    <a:cubicBezTo>
                      <a:pt x="1861" y="1789"/>
                      <a:pt x="1799" y="1850"/>
                      <a:pt x="1734" y="1899"/>
                    </a:cubicBezTo>
                    <a:cubicBezTo>
                      <a:pt x="1586" y="2012"/>
                      <a:pt x="1393" y="2062"/>
                      <a:pt x="1211" y="2079"/>
                    </a:cubicBezTo>
                    <a:cubicBezTo>
                      <a:pt x="1201" y="2080"/>
                      <a:pt x="1190" y="2080"/>
                      <a:pt x="1180" y="2081"/>
                    </a:cubicBezTo>
                    <a:cubicBezTo>
                      <a:pt x="1178" y="2066"/>
                      <a:pt x="1177" y="2052"/>
                      <a:pt x="1176" y="2038"/>
                    </a:cubicBezTo>
                    <a:cubicBezTo>
                      <a:pt x="1167" y="1852"/>
                      <a:pt x="1173" y="1665"/>
                      <a:pt x="1178" y="1479"/>
                    </a:cubicBezTo>
                    <a:cubicBezTo>
                      <a:pt x="1183" y="1309"/>
                      <a:pt x="1195" y="1137"/>
                      <a:pt x="1200" y="965"/>
                    </a:cubicBezTo>
                    <a:cubicBezTo>
                      <a:pt x="1262" y="972"/>
                      <a:pt x="1326" y="981"/>
                      <a:pt x="1388" y="979"/>
                    </a:cubicBezTo>
                    <a:cubicBezTo>
                      <a:pt x="1391" y="992"/>
                      <a:pt x="1399" y="1003"/>
                      <a:pt x="1409" y="1012"/>
                    </a:cubicBezTo>
                    <a:cubicBezTo>
                      <a:pt x="1434" y="1041"/>
                      <a:pt x="1476" y="1041"/>
                      <a:pt x="1501" y="1012"/>
                    </a:cubicBezTo>
                    <a:cubicBezTo>
                      <a:pt x="1511" y="1003"/>
                      <a:pt x="1519" y="991"/>
                      <a:pt x="1522" y="978"/>
                    </a:cubicBezTo>
                    <a:cubicBezTo>
                      <a:pt x="1528" y="956"/>
                      <a:pt x="1526" y="931"/>
                      <a:pt x="1526" y="908"/>
                    </a:cubicBezTo>
                    <a:lnTo>
                      <a:pt x="1526" y="847"/>
                    </a:lnTo>
                    <a:cubicBezTo>
                      <a:pt x="1526" y="809"/>
                      <a:pt x="1493" y="776"/>
                      <a:pt x="1455" y="776"/>
                    </a:cubicBezTo>
                    <a:cubicBezTo>
                      <a:pt x="1423" y="776"/>
                      <a:pt x="1395" y="799"/>
                      <a:pt x="1387" y="828"/>
                    </a:cubicBezTo>
                    <a:cubicBezTo>
                      <a:pt x="1327" y="813"/>
                      <a:pt x="1264" y="812"/>
                      <a:pt x="1202" y="810"/>
                    </a:cubicBezTo>
                    <a:cubicBezTo>
                      <a:pt x="1202" y="735"/>
                      <a:pt x="1199" y="659"/>
                      <a:pt x="1193" y="584"/>
                    </a:cubicBezTo>
                    <a:cubicBezTo>
                      <a:pt x="1297" y="558"/>
                      <a:pt x="1391" y="480"/>
                      <a:pt x="1431" y="385"/>
                    </a:cubicBezTo>
                    <a:cubicBezTo>
                      <a:pt x="1470" y="292"/>
                      <a:pt x="1441" y="197"/>
                      <a:pt x="1375" y="124"/>
                    </a:cubicBezTo>
                    <a:cubicBezTo>
                      <a:pt x="1315" y="57"/>
                      <a:pt x="1196" y="0"/>
                      <a:pt x="1109" y="37"/>
                    </a:cubicBezTo>
                    <a:cubicBezTo>
                      <a:pt x="1109" y="37"/>
                      <a:pt x="1109" y="37"/>
                      <a:pt x="1109" y="37"/>
                    </a:cubicBezTo>
                    <a:cubicBezTo>
                      <a:pt x="988" y="48"/>
                      <a:pt x="885" y="127"/>
                      <a:pt x="860" y="255"/>
                    </a:cubicBezTo>
                    <a:cubicBezTo>
                      <a:pt x="837" y="376"/>
                      <a:pt x="900" y="516"/>
                      <a:pt x="1013" y="570"/>
                    </a:cubicBezTo>
                    <a:cubicBezTo>
                      <a:pt x="1033" y="580"/>
                      <a:pt x="1055" y="586"/>
                      <a:pt x="1077" y="590"/>
                    </a:cubicBezTo>
                    <a:cubicBezTo>
                      <a:pt x="1068" y="662"/>
                      <a:pt x="1062" y="735"/>
                      <a:pt x="1056" y="808"/>
                    </a:cubicBezTo>
                    <a:cubicBezTo>
                      <a:pt x="1001" y="808"/>
                      <a:pt x="947" y="810"/>
                      <a:pt x="892" y="813"/>
                    </a:cubicBezTo>
                    <a:cubicBezTo>
                      <a:pt x="892" y="803"/>
                      <a:pt x="891" y="793"/>
                      <a:pt x="891" y="784"/>
                    </a:cubicBezTo>
                    <a:cubicBezTo>
                      <a:pt x="896" y="691"/>
                      <a:pt x="748" y="690"/>
                      <a:pt x="747" y="784"/>
                    </a:cubicBezTo>
                    <a:cubicBezTo>
                      <a:pt x="747" y="829"/>
                      <a:pt x="742" y="876"/>
                      <a:pt x="748" y="921"/>
                    </a:cubicBezTo>
                    <a:cubicBezTo>
                      <a:pt x="756" y="983"/>
                      <a:pt x="811" y="1002"/>
                      <a:pt x="851" y="981"/>
                    </a:cubicBezTo>
                    <a:cubicBezTo>
                      <a:pt x="872" y="980"/>
                      <a:pt x="891" y="967"/>
                      <a:pt x="899" y="946"/>
                    </a:cubicBezTo>
                    <a:cubicBezTo>
                      <a:pt x="948" y="949"/>
                      <a:pt x="998" y="951"/>
                      <a:pt x="1047" y="954"/>
                    </a:cubicBezTo>
                    <a:cubicBezTo>
                      <a:pt x="1037" y="1129"/>
                      <a:pt x="1031" y="1305"/>
                      <a:pt x="1024" y="1479"/>
                    </a:cubicBezTo>
                    <a:cubicBezTo>
                      <a:pt x="1017" y="1665"/>
                      <a:pt x="1014" y="1851"/>
                      <a:pt x="1021" y="2038"/>
                    </a:cubicBezTo>
                    <a:cubicBezTo>
                      <a:pt x="1022" y="2051"/>
                      <a:pt x="1022" y="2066"/>
                      <a:pt x="1022" y="2081"/>
                    </a:cubicBezTo>
                    <a:cubicBezTo>
                      <a:pt x="722" y="2061"/>
                      <a:pt x="421" y="1927"/>
                      <a:pt x="289" y="1649"/>
                    </a:cubicBezTo>
                    <a:cubicBezTo>
                      <a:pt x="342" y="1639"/>
                      <a:pt x="422" y="1633"/>
                      <a:pt x="434" y="1569"/>
                    </a:cubicBezTo>
                    <a:cubicBezTo>
                      <a:pt x="439" y="1539"/>
                      <a:pt x="429" y="1506"/>
                      <a:pt x="402" y="1492"/>
                    </a:cubicBezTo>
                    <a:cubicBezTo>
                      <a:pt x="401" y="1485"/>
                      <a:pt x="399" y="1478"/>
                      <a:pt x="395" y="1470"/>
                    </a:cubicBezTo>
                    <a:cubicBezTo>
                      <a:pt x="338" y="1362"/>
                      <a:pt x="258" y="1263"/>
                      <a:pt x="215" y="1148"/>
                    </a:cubicBezTo>
                    <a:cubicBezTo>
                      <a:pt x="192" y="1085"/>
                      <a:pt x="111" y="1085"/>
                      <a:pt x="88" y="1148"/>
                    </a:cubicBezTo>
                    <a:cubicBezTo>
                      <a:pt x="29" y="1306"/>
                      <a:pt x="0" y="1457"/>
                      <a:pt x="39" y="1624"/>
                    </a:cubicBezTo>
                    <a:cubicBezTo>
                      <a:pt x="45" y="1653"/>
                      <a:pt x="75" y="1663"/>
                      <a:pt x="101" y="1658"/>
                    </a:cubicBezTo>
                    <a:cubicBezTo>
                      <a:pt x="125" y="1661"/>
                      <a:pt x="149" y="1661"/>
                      <a:pt x="172" y="1661"/>
                    </a:cubicBezTo>
                    <a:cubicBezTo>
                      <a:pt x="253" y="2008"/>
                      <a:pt x="572" y="2179"/>
                      <a:pt x="906" y="2228"/>
                    </a:cubicBezTo>
                    <a:cubicBezTo>
                      <a:pt x="931" y="2337"/>
                      <a:pt x="982" y="2443"/>
                      <a:pt x="1043" y="2536"/>
                    </a:cubicBezTo>
                    <a:cubicBezTo>
                      <a:pt x="1083" y="2598"/>
                      <a:pt x="1172" y="2572"/>
                      <a:pt x="1177" y="2500"/>
                    </a:cubicBezTo>
                    <a:cubicBezTo>
                      <a:pt x="1177" y="2509"/>
                      <a:pt x="1185" y="2477"/>
                      <a:pt x="1189" y="2468"/>
                    </a:cubicBezTo>
                    <a:cubicBezTo>
                      <a:pt x="1199" y="2446"/>
                      <a:pt x="1211" y="2426"/>
                      <a:pt x="1223" y="2405"/>
                    </a:cubicBezTo>
                    <a:cubicBezTo>
                      <a:pt x="1234" y="2386"/>
                      <a:pt x="1247" y="2368"/>
                      <a:pt x="1259" y="2349"/>
                    </a:cubicBezTo>
                    <a:cubicBezTo>
                      <a:pt x="1264" y="2342"/>
                      <a:pt x="1268" y="2335"/>
                      <a:pt x="1273" y="2328"/>
                    </a:cubicBezTo>
                    <a:cubicBezTo>
                      <a:pt x="1277" y="2322"/>
                      <a:pt x="1293" y="2305"/>
                      <a:pt x="1277" y="2322"/>
                    </a:cubicBezTo>
                    <a:cubicBezTo>
                      <a:pt x="1304" y="2294"/>
                      <a:pt x="1300" y="2258"/>
                      <a:pt x="1280" y="2234"/>
                    </a:cubicBezTo>
                    <a:cubicBezTo>
                      <a:pt x="1483" y="2210"/>
                      <a:pt x="1683" y="2139"/>
                      <a:pt x="1845" y="2015"/>
                    </a:cubicBezTo>
                    <a:cubicBezTo>
                      <a:pt x="1948" y="1936"/>
                      <a:pt x="2086" y="1773"/>
                      <a:pt x="2094" y="1624"/>
                    </a:cubicBezTo>
                    <a:cubicBezTo>
                      <a:pt x="2146" y="1628"/>
                      <a:pt x="2201" y="1630"/>
                      <a:pt x="2245" y="1609"/>
                    </a:cubicBezTo>
                    <a:cubicBezTo>
                      <a:pt x="2278" y="1594"/>
                      <a:pt x="2287" y="1550"/>
                      <a:pt x="2274" y="1517"/>
                    </a:cubicBezTo>
                    <a:cubicBezTo>
                      <a:pt x="2284" y="1503"/>
                      <a:pt x="2288" y="1485"/>
                      <a:pt x="2281" y="1465"/>
                    </a:cubicBezTo>
                    <a:close/>
                    <a:moveTo>
                      <a:pt x="1065" y="420"/>
                    </a:moveTo>
                    <a:cubicBezTo>
                      <a:pt x="1019" y="392"/>
                      <a:pt x="1002" y="323"/>
                      <a:pt x="1010" y="274"/>
                    </a:cubicBezTo>
                    <a:cubicBezTo>
                      <a:pt x="1021" y="207"/>
                      <a:pt x="1073" y="171"/>
                      <a:pt x="1131" y="148"/>
                    </a:cubicBezTo>
                    <a:cubicBezTo>
                      <a:pt x="1208" y="195"/>
                      <a:pt x="1340" y="234"/>
                      <a:pt x="1280" y="343"/>
                    </a:cubicBezTo>
                    <a:cubicBezTo>
                      <a:pt x="1258" y="383"/>
                      <a:pt x="1213" y="417"/>
                      <a:pt x="1165" y="430"/>
                    </a:cubicBezTo>
                    <a:cubicBezTo>
                      <a:pt x="1148" y="418"/>
                      <a:pt x="1121" y="420"/>
                      <a:pt x="1105" y="434"/>
                    </a:cubicBezTo>
                    <a:cubicBezTo>
                      <a:pt x="1091" y="432"/>
                      <a:pt x="1077" y="428"/>
                      <a:pt x="1065" y="420"/>
                    </a:cubicBezTo>
                    <a:close/>
                    <a:moveTo>
                      <a:pt x="1032" y="2241"/>
                    </a:moveTo>
                    <a:cubicBezTo>
                      <a:pt x="1034" y="2257"/>
                      <a:pt x="1037" y="2272"/>
                      <a:pt x="1040" y="2287"/>
                    </a:cubicBezTo>
                    <a:cubicBezTo>
                      <a:pt x="1029" y="2271"/>
                      <a:pt x="1019" y="2255"/>
                      <a:pt x="1010" y="2239"/>
                    </a:cubicBezTo>
                    <a:cubicBezTo>
                      <a:pt x="1017" y="2240"/>
                      <a:pt x="1025" y="2241"/>
                      <a:pt x="1032" y="224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lIns="0" tIns="0" rIns="0" bIns="0"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31" name="iS1ide-任意多边形: 形状 117">
              <a:extLst>
                <a:ext uri="{FF2B5EF4-FFF2-40B4-BE49-F238E27FC236}">
                  <a16:creationId xmlns="" xmlns:a16="http://schemas.microsoft.com/office/drawing/2014/main" id="{907FA9A8-01A1-4069-94EF-B5389E0A687B}"/>
                </a:ext>
              </a:extLst>
            </p:cNvPr>
            <p:cNvSpPr>
              <a:spLocks/>
            </p:cNvSpPr>
            <p:nvPr/>
          </p:nvSpPr>
          <p:spPr bwMode="auto">
            <a:xfrm>
              <a:off x="6184848" y="3404524"/>
              <a:ext cx="209279" cy="405841"/>
            </a:xfrm>
            <a:custGeom>
              <a:avLst/>
              <a:gdLst>
                <a:gd name="connsiteX0" fmla="*/ 159127 w 313668"/>
                <a:gd name="connsiteY0" fmla="*/ 411396 h 608274"/>
                <a:gd name="connsiteX1" fmla="*/ 159127 w 313668"/>
                <a:gd name="connsiteY1" fmla="*/ 577440 h 608274"/>
                <a:gd name="connsiteX2" fmla="*/ 128336 w 313668"/>
                <a:gd name="connsiteY2" fmla="*/ 608274 h 608274"/>
                <a:gd name="connsiteX3" fmla="*/ 97453 w 313668"/>
                <a:gd name="connsiteY3" fmla="*/ 577440 h 608274"/>
                <a:gd name="connsiteX4" fmla="*/ 97453 w 313668"/>
                <a:gd name="connsiteY4" fmla="*/ 458706 h 608274"/>
                <a:gd name="connsiteX5" fmla="*/ 128221 w 313668"/>
                <a:gd name="connsiteY5" fmla="*/ 306395 h 608274"/>
                <a:gd name="connsiteX6" fmla="*/ 168122 w 313668"/>
                <a:gd name="connsiteY6" fmla="*/ 358410 h 608274"/>
                <a:gd name="connsiteX7" fmla="*/ 171347 w 313668"/>
                <a:gd name="connsiteY7" fmla="*/ 370377 h 608274"/>
                <a:gd name="connsiteX8" fmla="*/ 165173 w 313668"/>
                <a:gd name="connsiteY8" fmla="*/ 381149 h 608274"/>
                <a:gd name="connsiteX9" fmla="*/ 71917 w 313668"/>
                <a:gd name="connsiteY9" fmla="*/ 452588 h 608274"/>
                <a:gd name="connsiteX10" fmla="*/ 62057 w 313668"/>
                <a:gd name="connsiteY10" fmla="*/ 455994 h 608274"/>
                <a:gd name="connsiteX11" fmla="*/ 49156 w 313668"/>
                <a:gd name="connsiteY11" fmla="*/ 449642 h 608274"/>
                <a:gd name="connsiteX12" fmla="*/ 3357 w 313668"/>
                <a:gd name="connsiteY12" fmla="*/ 390079 h 608274"/>
                <a:gd name="connsiteX13" fmla="*/ 132 w 313668"/>
                <a:gd name="connsiteY13" fmla="*/ 378019 h 608274"/>
                <a:gd name="connsiteX14" fmla="*/ 6398 w 313668"/>
                <a:gd name="connsiteY14" fmla="*/ 367339 h 608274"/>
                <a:gd name="connsiteX15" fmla="*/ 9162 w 313668"/>
                <a:gd name="connsiteY15" fmla="*/ 365130 h 608274"/>
                <a:gd name="connsiteX16" fmla="*/ 43904 w 313668"/>
                <a:gd name="connsiteY16" fmla="*/ 407754 h 608274"/>
                <a:gd name="connsiteX17" fmla="*/ 59661 w 313668"/>
                <a:gd name="connsiteY17" fmla="*/ 410240 h 608274"/>
                <a:gd name="connsiteX18" fmla="*/ 107948 w 313668"/>
                <a:gd name="connsiteY18" fmla="*/ 375165 h 608274"/>
                <a:gd name="connsiteX19" fmla="*/ 126009 w 313668"/>
                <a:gd name="connsiteY19" fmla="*/ 319836 h 608274"/>
                <a:gd name="connsiteX20" fmla="*/ 128221 w 313668"/>
                <a:gd name="connsiteY20" fmla="*/ 306395 h 608274"/>
                <a:gd name="connsiteX21" fmla="*/ 163534 w 313668"/>
                <a:gd name="connsiteY21" fmla="*/ 163741 h 608274"/>
                <a:gd name="connsiteX22" fmla="*/ 160861 w 313668"/>
                <a:gd name="connsiteY22" fmla="*/ 166411 h 608274"/>
                <a:gd name="connsiteX23" fmla="*/ 160861 w 313668"/>
                <a:gd name="connsiteY23" fmla="*/ 185098 h 608274"/>
                <a:gd name="connsiteX24" fmla="*/ 163534 w 313668"/>
                <a:gd name="connsiteY24" fmla="*/ 187767 h 608274"/>
                <a:gd name="connsiteX25" fmla="*/ 179484 w 313668"/>
                <a:gd name="connsiteY25" fmla="*/ 187767 h 608274"/>
                <a:gd name="connsiteX26" fmla="*/ 182157 w 313668"/>
                <a:gd name="connsiteY26" fmla="*/ 185098 h 608274"/>
                <a:gd name="connsiteX27" fmla="*/ 182157 w 313668"/>
                <a:gd name="connsiteY27" fmla="*/ 166411 h 608274"/>
                <a:gd name="connsiteX28" fmla="*/ 179484 w 313668"/>
                <a:gd name="connsiteY28" fmla="*/ 163741 h 608274"/>
                <a:gd name="connsiteX29" fmla="*/ 131358 w 313668"/>
                <a:gd name="connsiteY29" fmla="*/ 155456 h 608274"/>
                <a:gd name="connsiteX30" fmla="*/ 211383 w 313668"/>
                <a:gd name="connsiteY30" fmla="*/ 155456 h 608274"/>
                <a:gd name="connsiteX31" fmla="*/ 260338 w 313668"/>
                <a:gd name="connsiteY31" fmla="*/ 190989 h 608274"/>
                <a:gd name="connsiteX32" fmla="*/ 312151 w 313668"/>
                <a:gd name="connsiteY32" fmla="*/ 350060 h 608274"/>
                <a:gd name="connsiteX33" fmla="*/ 292606 w 313668"/>
                <a:gd name="connsiteY33" fmla="*/ 388447 h 608274"/>
                <a:gd name="connsiteX34" fmla="*/ 283110 w 313668"/>
                <a:gd name="connsiteY34" fmla="*/ 389920 h 608274"/>
                <a:gd name="connsiteX35" fmla="*/ 254069 w 313668"/>
                <a:gd name="connsiteY35" fmla="*/ 368931 h 608274"/>
                <a:gd name="connsiteX36" fmla="*/ 245310 w 313668"/>
                <a:gd name="connsiteY36" fmla="*/ 341867 h 608274"/>
                <a:gd name="connsiteX37" fmla="*/ 245310 w 313668"/>
                <a:gd name="connsiteY37" fmla="*/ 383108 h 608274"/>
                <a:gd name="connsiteX38" fmla="*/ 245310 w 313668"/>
                <a:gd name="connsiteY38" fmla="*/ 577436 h 608274"/>
                <a:gd name="connsiteX39" fmla="*/ 214425 w 313668"/>
                <a:gd name="connsiteY39" fmla="*/ 608274 h 608274"/>
                <a:gd name="connsiteX40" fmla="*/ 183540 w 313668"/>
                <a:gd name="connsiteY40" fmla="*/ 577436 h 608274"/>
                <a:gd name="connsiteX41" fmla="*/ 183540 w 313668"/>
                <a:gd name="connsiteY41" fmla="*/ 391301 h 608274"/>
                <a:gd name="connsiteX42" fmla="*/ 191561 w 313668"/>
                <a:gd name="connsiteY42" fmla="*/ 373074 h 608274"/>
                <a:gd name="connsiteX43" fmla="*/ 184278 w 313668"/>
                <a:gd name="connsiteY43" fmla="*/ 346102 h 608274"/>
                <a:gd name="connsiteX44" fmla="*/ 181789 w 313668"/>
                <a:gd name="connsiteY44" fmla="*/ 342788 h 608274"/>
                <a:gd name="connsiteX45" fmla="*/ 197646 w 313668"/>
                <a:gd name="connsiteY45" fmla="*/ 323825 h 608274"/>
                <a:gd name="connsiteX46" fmla="*/ 201242 w 313668"/>
                <a:gd name="connsiteY46" fmla="*/ 310661 h 608274"/>
                <a:gd name="connsiteX47" fmla="*/ 185015 w 313668"/>
                <a:gd name="connsiteY47" fmla="*/ 216396 h 608274"/>
                <a:gd name="connsiteX48" fmla="*/ 182526 w 313668"/>
                <a:gd name="connsiteY48" fmla="*/ 201760 h 608274"/>
                <a:gd name="connsiteX49" fmla="*/ 179853 w 313668"/>
                <a:gd name="connsiteY49" fmla="*/ 199550 h 608274"/>
                <a:gd name="connsiteX50" fmla="*/ 162797 w 313668"/>
                <a:gd name="connsiteY50" fmla="*/ 199550 h 608274"/>
                <a:gd name="connsiteX51" fmla="*/ 160123 w 313668"/>
                <a:gd name="connsiteY51" fmla="*/ 201760 h 608274"/>
                <a:gd name="connsiteX52" fmla="*/ 157634 w 313668"/>
                <a:gd name="connsiteY52" fmla="*/ 216396 h 608274"/>
                <a:gd name="connsiteX53" fmla="*/ 144266 w 313668"/>
                <a:gd name="connsiteY53" fmla="*/ 293999 h 608274"/>
                <a:gd name="connsiteX54" fmla="*/ 138550 w 313668"/>
                <a:gd name="connsiteY54" fmla="*/ 286450 h 608274"/>
                <a:gd name="connsiteX55" fmla="*/ 119650 w 313668"/>
                <a:gd name="connsiteY55" fmla="*/ 273747 h 608274"/>
                <a:gd name="connsiteX56" fmla="*/ 119189 w 313668"/>
                <a:gd name="connsiteY56" fmla="*/ 275127 h 608274"/>
                <a:gd name="connsiteX57" fmla="*/ 88580 w 313668"/>
                <a:gd name="connsiteY57" fmla="*/ 368931 h 608274"/>
                <a:gd name="connsiteX58" fmla="*/ 50135 w 313668"/>
                <a:gd name="connsiteY58" fmla="*/ 388447 h 608274"/>
                <a:gd name="connsiteX59" fmla="*/ 30590 w 313668"/>
                <a:gd name="connsiteY59" fmla="*/ 350060 h 608274"/>
                <a:gd name="connsiteX60" fmla="*/ 61107 w 313668"/>
                <a:gd name="connsiteY60" fmla="*/ 256256 h 608274"/>
                <a:gd name="connsiteX61" fmla="*/ 82403 w 313668"/>
                <a:gd name="connsiteY61" fmla="*/ 190989 h 608274"/>
                <a:gd name="connsiteX62" fmla="*/ 131358 w 313668"/>
                <a:gd name="connsiteY62" fmla="*/ 155456 h 608274"/>
                <a:gd name="connsiteX63" fmla="*/ 171336 w 313668"/>
                <a:gd name="connsiteY63" fmla="*/ 0 h 608274"/>
                <a:gd name="connsiteX64" fmla="*/ 238585 w 313668"/>
                <a:gd name="connsiteY64" fmla="*/ 67108 h 608274"/>
                <a:gd name="connsiteX65" fmla="*/ 171336 w 313668"/>
                <a:gd name="connsiteY65" fmla="*/ 134216 h 608274"/>
                <a:gd name="connsiteX66" fmla="*/ 104087 w 313668"/>
                <a:gd name="connsiteY66" fmla="*/ 67108 h 608274"/>
                <a:gd name="connsiteX67" fmla="*/ 171336 w 313668"/>
                <a:gd name="connsiteY67" fmla="*/ 0 h 6082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13668" h="608274">
                  <a:moveTo>
                    <a:pt x="159127" y="411396"/>
                  </a:moveTo>
                  <a:lnTo>
                    <a:pt x="159127" y="577440"/>
                  </a:lnTo>
                  <a:cubicBezTo>
                    <a:pt x="159127" y="594468"/>
                    <a:pt x="145391" y="608274"/>
                    <a:pt x="128336" y="608274"/>
                  </a:cubicBezTo>
                  <a:cubicBezTo>
                    <a:pt x="111282" y="608274"/>
                    <a:pt x="97453" y="594468"/>
                    <a:pt x="97453" y="577440"/>
                  </a:cubicBezTo>
                  <a:lnTo>
                    <a:pt x="97453" y="458706"/>
                  </a:lnTo>
                  <a:close/>
                  <a:moveTo>
                    <a:pt x="128221" y="306395"/>
                  </a:moveTo>
                  <a:lnTo>
                    <a:pt x="168122" y="358410"/>
                  </a:lnTo>
                  <a:cubicBezTo>
                    <a:pt x="170794" y="361816"/>
                    <a:pt x="171900" y="366143"/>
                    <a:pt x="171347" y="370377"/>
                  </a:cubicBezTo>
                  <a:cubicBezTo>
                    <a:pt x="170794" y="374612"/>
                    <a:pt x="168583" y="378479"/>
                    <a:pt x="165173" y="381149"/>
                  </a:cubicBezTo>
                  <a:lnTo>
                    <a:pt x="71917" y="452588"/>
                  </a:lnTo>
                  <a:cubicBezTo>
                    <a:pt x="68968" y="454889"/>
                    <a:pt x="65467" y="455994"/>
                    <a:pt x="62057" y="455994"/>
                  </a:cubicBezTo>
                  <a:cubicBezTo>
                    <a:pt x="57173" y="455994"/>
                    <a:pt x="52289" y="453785"/>
                    <a:pt x="49156" y="449642"/>
                  </a:cubicBezTo>
                  <a:lnTo>
                    <a:pt x="3357" y="390079"/>
                  </a:lnTo>
                  <a:cubicBezTo>
                    <a:pt x="777" y="386672"/>
                    <a:pt x="-421" y="382345"/>
                    <a:pt x="132" y="378019"/>
                  </a:cubicBezTo>
                  <a:cubicBezTo>
                    <a:pt x="685" y="373784"/>
                    <a:pt x="2988" y="369917"/>
                    <a:pt x="6398" y="367339"/>
                  </a:cubicBezTo>
                  <a:lnTo>
                    <a:pt x="9162" y="365130"/>
                  </a:lnTo>
                  <a:cubicBezTo>
                    <a:pt x="11374" y="384279"/>
                    <a:pt x="24367" y="401402"/>
                    <a:pt x="43904" y="407754"/>
                  </a:cubicBezTo>
                  <a:cubicBezTo>
                    <a:pt x="49064" y="409411"/>
                    <a:pt x="54409" y="410240"/>
                    <a:pt x="59661" y="410240"/>
                  </a:cubicBezTo>
                  <a:cubicBezTo>
                    <a:pt x="81040" y="410240"/>
                    <a:pt x="100945" y="396615"/>
                    <a:pt x="107948" y="375165"/>
                  </a:cubicBezTo>
                  <a:lnTo>
                    <a:pt x="126009" y="319836"/>
                  </a:lnTo>
                  <a:cubicBezTo>
                    <a:pt x="127484" y="315325"/>
                    <a:pt x="128037" y="310906"/>
                    <a:pt x="128221" y="306395"/>
                  </a:cubicBezTo>
                  <a:close/>
                  <a:moveTo>
                    <a:pt x="163534" y="163741"/>
                  </a:moveTo>
                  <a:cubicBezTo>
                    <a:pt x="162059" y="163741"/>
                    <a:pt x="160861" y="164938"/>
                    <a:pt x="160861" y="166411"/>
                  </a:cubicBezTo>
                  <a:lnTo>
                    <a:pt x="160861" y="185098"/>
                  </a:lnTo>
                  <a:cubicBezTo>
                    <a:pt x="160861" y="186571"/>
                    <a:pt x="162059" y="187767"/>
                    <a:pt x="163534" y="187767"/>
                  </a:cubicBezTo>
                  <a:lnTo>
                    <a:pt x="179484" y="187767"/>
                  </a:lnTo>
                  <a:cubicBezTo>
                    <a:pt x="180959" y="187767"/>
                    <a:pt x="182157" y="186571"/>
                    <a:pt x="182157" y="185098"/>
                  </a:cubicBezTo>
                  <a:lnTo>
                    <a:pt x="182157" y="166411"/>
                  </a:lnTo>
                  <a:cubicBezTo>
                    <a:pt x="182157" y="164938"/>
                    <a:pt x="180959" y="163741"/>
                    <a:pt x="179484" y="163741"/>
                  </a:cubicBezTo>
                  <a:close/>
                  <a:moveTo>
                    <a:pt x="131358" y="155456"/>
                  </a:moveTo>
                  <a:lnTo>
                    <a:pt x="211383" y="155456"/>
                  </a:lnTo>
                  <a:cubicBezTo>
                    <a:pt x="233694" y="155456"/>
                    <a:pt x="253424" y="169725"/>
                    <a:pt x="260338" y="190989"/>
                  </a:cubicBezTo>
                  <a:lnTo>
                    <a:pt x="312151" y="350060"/>
                  </a:lnTo>
                  <a:cubicBezTo>
                    <a:pt x="317406" y="366078"/>
                    <a:pt x="308556" y="383292"/>
                    <a:pt x="292606" y="388447"/>
                  </a:cubicBezTo>
                  <a:cubicBezTo>
                    <a:pt x="289471" y="389460"/>
                    <a:pt x="286245" y="389920"/>
                    <a:pt x="283110" y="389920"/>
                  </a:cubicBezTo>
                  <a:cubicBezTo>
                    <a:pt x="270295" y="389920"/>
                    <a:pt x="258310" y="381819"/>
                    <a:pt x="254069" y="368931"/>
                  </a:cubicBezTo>
                  <a:lnTo>
                    <a:pt x="245310" y="341867"/>
                  </a:lnTo>
                  <a:lnTo>
                    <a:pt x="245310" y="383108"/>
                  </a:lnTo>
                  <a:lnTo>
                    <a:pt x="245310" y="577436"/>
                  </a:lnTo>
                  <a:cubicBezTo>
                    <a:pt x="245310" y="594466"/>
                    <a:pt x="231481" y="608274"/>
                    <a:pt x="214425" y="608274"/>
                  </a:cubicBezTo>
                  <a:cubicBezTo>
                    <a:pt x="197369" y="608274"/>
                    <a:pt x="183540" y="594466"/>
                    <a:pt x="183540" y="577436"/>
                  </a:cubicBezTo>
                  <a:lnTo>
                    <a:pt x="183540" y="391301"/>
                  </a:lnTo>
                  <a:cubicBezTo>
                    <a:pt x="187873" y="386146"/>
                    <a:pt x="190639" y="379886"/>
                    <a:pt x="191561" y="373074"/>
                  </a:cubicBezTo>
                  <a:cubicBezTo>
                    <a:pt x="192852" y="363316"/>
                    <a:pt x="190271" y="353742"/>
                    <a:pt x="184278" y="346102"/>
                  </a:cubicBezTo>
                  <a:lnTo>
                    <a:pt x="181789" y="342788"/>
                  </a:lnTo>
                  <a:lnTo>
                    <a:pt x="197646" y="323825"/>
                  </a:lnTo>
                  <a:cubicBezTo>
                    <a:pt x="200688" y="320142"/>
                    <a:pt x="201979" y="315355"/>
                    <a:pt x="201242" y="310661"/>
                  </a:cubicBezTo>
                  <a:lnTo>
                    <a:pt x="185015" y="216396"/>
                  </a:lnTo>
                  <a:lnTo>
                    <a:pt x="182526" y="201760"/>
                  </a:lnTo>
                  <a:cubicBezTo>
                    <a:pt x="182250" y="200471"/>
                    <a:pt x="181143" y="199550"/>
                    <a:pt x="179853" y="199550"/>
                  </a:cubicBezTo>
                  <a:lnTo>
                    <a:pt x="162797" y="199550"/>
                  </a:lnTo>
                  <a:cubicBezTo>
                    <a:pt x="161506" y="199550"/>
                    <a:pt x="160400" y="200471"/>
                    <a:pt x="160123" y="201760"/>
                  </a:cubicBezTo>
                  <a:lnTo>
                    <a:pt x="157634" y="216396"/>
                  </a:lnTo>
                  <a:lnTo>
                    <a:pt x="144266" y="293999"/>
                  </a:lnTo>
                  <a:lnTo>
                    <a:pt x="138550" y="286450"/>
                  </a:lnTo>
                  <a:cubicBezTo>
                    <a:pt x="133663" y="280191"/>
                    <a:pt x="127025" y="275864"/>
                    <a:pt x="119650" y="273747"/>
                  </a:cubicBezTo>
                  <a:lnTo>
                    <a:pt x="119189" y="275127"/>
                  </a:lnTo>
                  <a:lnTo>
                    <a:pt x="88580" y="368931"/>
                  </a:lnTo>
                  <a:cubicBezTo>
                    <a:pt x="83418" y="384949"/>
                    <a:pt x="66177" y="393694"/>
                    <a:pt x="50135" y="388447"/>
                  </a:cubicBezTo>
                  <a:cubicBezTo>
                    <a:pt x="34094" y="383200"/>
                    <a:pt x="25335" y="366078"/>
                    <a:pt x="30590" y="350060"/>
                  </a:cubicBezTo>
                  <a:lnTo>
                    <a:pt x="61107" y="256256"/>
                  </a:lnTo>
                  <a:lnTo>
                    <a:pt x="82403" y="190989"/>
                  </a:lnTo>
                  <a:cubicBezTo>
                    <a:pt x="89318" y="169725"/>
                    <a:pt x="108955" y="155456"/>
                    <a:pt x="131358" y="155456"/>
                  </a:cubicBezTo>
                  <a:close/>
                  <a:moveTo>
                    <a:pt x="171336" y="0"/>
                  </a:moveTo>
                  <a:cubicBezTo>
                    <a:pt x="208477" y="0"/>
                    <a:pt x="238585" y="30045"/>
                    <a:pt x="238585" y="67108"/>
                  </a:cubicBezTo>
                  <a:cubicBezTo>
                    <a:pt x="238585" y="104171"/>
                    <a:pt x="208477" y="134216"/>
                    <a:pt x="171336" y="134216"/>
                  </a:cubicBezTo>
                  <a:cubicBezTo>
                    <a:pt x="134195" y="134216"/>
                    <a:pt x="104087" y="104171"/>
                    <a:pt x="104087" y="67108"/>
                  </a:cubicBezTo>
                  <a:cubicBezTo>
                    <a:pt x="104087" y="30045"/>
                    <a:pt x="134195" y="0"/>
                    <a:pt x="17133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iS1ide-文本框 118">
              <a:extLst>
                <a:ext uri="{FF2B5EF4-FFF2-40B4-BE49-F238E27FC236}">
                  <a16:creationId xmlns="" xmlns:a16="http://schemas.microsoft.com/office/drawing/2014/main" id="{7B981C80-4F82-48BC-AFE1-55D8A0B50115}"/>
                </a:ext>
              </a:extLst>
            </p:cNvPr>
            <p:cNvSpPr txBox="1"/>
            <p:nvPr/>
          </p:nvSpPr>
          <p:spPr>
            <a:xfrm>
              <a:off x="5501848" y="3662490"/>
              <a:ext cx="1575278" cy="748151"/>
            </a:xfrm>
            <a:prstGeom prst="rect">
              <a:avLst/>
            </a:prstGeom>
            <a:noFill/>
          </p:spPr>
          <p:txBody>
            <a:bodyPr wrap="none" lIns="0" tIns="0" rIns="0" bIns="0" anchor="ctr" anchorCtr="0">
              <a:normAutofit/>
            </a:bodyPr>
            <a:lstStyle/>
            <a:p>
              <a:pPr algn="ctr"/>
              <a:r>
                <a:rPr lang="zh-CN" altLang="en-US" b="1">
                  <a:solidFill>
                    <a:schemeClr val="bg1"/>
                  </a:solidFill>
                  <a:cs typeface="+mn-ea"/>
                  <a:sym typeface="+mn-lt"/>
                </a:rPr>
                <a:t>关键词</a:t>
              </a:r>
              <a:endParaRPr lang="zh-CN" altLang="en-US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684576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2000">
        <p14:gallery dir="l"/>
      </p:transition>
    </mc:Choice>
    <mc:Fallback>
      <p:transition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泪滴形 1"/>
          <p:cNvSpPr/>
          <p:nvPr/>
        </p:nvSpPr>
        <p:spPr>
          <a:xfrm>
            <a:off x="426720" y="477520"/>
            <a:ext cx="304800" cy="30480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75360" y="368310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600" dirty="0">
                <a:cs typeface="+mn-ea"/>
                <a:sym typeface="+mn-lt"/>
              </a:rPr>
              <a:t>发展前景</a:t>
            </a:r>
          </a:p>
        </p:txBody>
      </p:sp>
      <p:grpSp>
        <p:nvGrpSpPr>
          <p:cNvPr id="4" name="de25b623-5219-4c6f-819c-836a7f831fca">
            <a:extLst>
              <a:ext uri="{FF2B5EF4-FFF2-40B4-BE49-F238E27FC236}">
                <a16:creationId xmlns="" xmlns:a16="http://schemas.microsoft.com/office/drawing/2014/main" id="{1D34BD1A-3475-462C-A18C-935C118A2788}"/>
              </a:ext>
            </a:extLst>
          </p:cNvPr>
          <p:cNvGrpSpPr>
            <a:grpSpLocks noChangeAspect="1"/>
          </p:cNvGrpSpPr>
          <p:nvPr/>
        </p:nvGrpSpPr>
        <p:grpSpPr>
          <a:xfrm>
            <a:off x="799469" y="1605280"/>
            <a:ext cx="10611090" cy="4354917"/>
            <a:chOff x="1307469" y="1628800"/>
            <a:chExt cx="9613068" cy="3945317"/>
          </a:xfrm>
        </p:grpSpPr>
        <p:grpSp>
          <p:nvGrpSpPr>
            <p:cNvPr id="5" name="组合 4">
              <a:extLst>
                <a:ext uri="{FF2B5EF4-FFF2-40B4-BE49-F238E27FC236}">
                  <a16:creationId xmlns="" xmlns:a16="http://schemas.microsoft.com/office/drawing/2014/main" id="{C4A4AAF2-3B27-4111-92C6-925B6952B8BA}"/>
                </a:ext>
              </a:extLst>
            </p:cNvPr>
            <p:cNvGrpSpPr/>
            <p:nvPr/>
          </p:nvGrpSpPr>
          <p:grpSpPr>
            <a:xfrm>
              <a:off x="4658163" y="1628800"/>
              <a:ext cx="2875676" cy="3773488"/>
              <a:chOff x="1271464" y="1124744"/>
              <a:chExt cx="3757615" cy="4930775"/>
            </a:xfrm>
          </p:grpSpPr>
          <p:sp>
            <p:nvSpPr>
              <p:cNvPr id="25" name="Line">
                <a:extLst>
                  <a:ext uri="{FF2B5EF4-FFF2-40B4-BE49-F238E27FC236}">
                    <a16:creationId xmlns="" xmlns:a16="http://schemas.microsoft.com/office/drawing/2014/main" id="{524F1C8C-9299-496B-92B4-9396758576B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271464" y="1124744"/>
                <a:ext cx="3757615" cy="4930775"/>
              </a:xfrm>
              <a:custGeom>
                <a:avLst/>
                <a:gdLst>
                  <a:gd name="T0" fmla="*/ 975 w 999"/>
                  <a:gd name="T1" fmla="*/ 1162 h 1312"/>
                  <a:gd name="T2" fmla="*/ 665 w 999"/>
                  <a:gd name="T3" fmla="*/ 511 h 1312"/>
                  <a:gd name="T4" fmla="*/ 665 w 999"/>
                  <a:gd name="T5" fmla="*/ 46 h 1312"/>
                  <a:gd name="T6" fmla="*/ 685 w 999"/>
                  <a:gd name="T7" fmla="*/ 23 h 1312"/>
                  <a:gd name="T8" fmla="*/ 685 w 999"/>
                  <a:gd name="T9" fmla="*/ 23 h 1312"/>
                  <a:gd name="T10" fmla="*/ 663 w 999"/>
                  <a:gd name="T11" fmla="*/ 0 h 1312"/>
                  <a:gd name="T12" fmla="*/ 336 w 999"/>
                  <a:gd name="T13" fmla="*/ 0 h 1312"/>
                  <a:gd name="T14" fmla="*/ 313 w 999"/>
                  <a:gd name="T15" fmla="*/ 23 h 1312"/>
                  <a:gd name="T16" fmla="*/ 313 w 999"/>
                  <a:gd name="T17" fmla="*/ 23 h 1312"/>
                  <a:gd name="T18" fmla="*/ 334 w 999"/>
                  <a:gd name="T19" fmla="*/ 46 h 1312"/>
                  <a:gd name="T20" fmla="*/ 334 w 999"/>
                  <a:gd name="T21" fmla="*/ 511 h 1312"/>
                  <a:gd name="T22" fmla="*/ 24 w 999"/>
                  <a:gd name="T23" fmla="*/ 1162 h 1312"/>
                  <a:gd name="T24" fmla="*/ 21 w 999"/>
                  <a:gd name="T25" fmla="*/ 1272 h 1312"/>
                  <a:gd name="T26" fmla="*/ 110 w 999"/>
                  <a:gd name="T27" fmla="*/ 1312 h 1312"/>
                  <a:gd name="T28" fmla="*/ 889 w 999"/>
                  <a:gd name="T29" fmla="*/ 1312 h 1312"/>
                  <a:gd name="T30" fmla="*/ 977 w 999"/>
                  <a:gd name="T31" fmla="*/ 1272 h 1312"/>
                  <a:gd name="T32" fmla="*/ 975 w 999"/>
                  <a:gd name="T33" fmla="*/ 1162 h 1312"/>
                  <a:gd name="T34" fmla="*/ 954 w 999"/>
                  <a:gd name="T35" fmla="*/ 1257 h 1312"/>
                  <a:gd name="T36" fmla="*/ 889 w 999"/>
                  <a:gd name="T37" fmla="*/ 1284 h 1312"/>
                  <a:gd name="T38" fmla="*/ 110 w 999"/>
                  <a:gd name="T39" fmla="*/ 1284 h 1312"/>
                  <a:gd name="T40" fmla="*/ 45 w 999"/>
                  <a:gd name="T41" fmla="*/ 1257 h 1312"/>
                  <a:gd name="T42" fmla="*/ 49 w 999"/>
                  <a:gd name="T43" fmla="*/ 1174 h 1312"/>
                  <a:gd name="T44" fmla="*/ 361 w 999"/>
                  <a:gd name="T45" fmla="*/ 520 h 1312"/>
                  <a:gd name="T46" fmla="*/ 362 w 999"/>
                  <a:gd name="T47" fmla="*/ 517 h 1312"/>
                  <a:gd name="T48" fmla="*/ 362 w 999"/>
                  <a:gd name="T49" fmla="*/ 46 h 1312"/>
                  <a:gd name="T50" fmla="*/ 637 w 999"/>
                  <a:gd name="T51" fmla="*/ 46 h 1312"/>
                  <a:gd name="T52" fmla="*/ 637 w 999"/>
                  <a:gd name="T53" fmla="*/ 517 h 1312"/>
                  <a:gd name="T54" fmla="*/ 638 w 999"/>
                  <a:gd name="T55" fmla="*/ 520 h 1312"/>
                  <a:gd name="T56" fmla="*/ 950 w 999"/>
                  <a:gd name="T57" fmla="*/ 1174 h 1312"/>
                  <a:gd name="T58" fmla="*/ 954 w 999"/>
                  <a:gd name="T59" fmla="*/ 1257 h 13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9" h="1312">
                    <a:moveTo>
                      <a:pt x="975" y="1162"/>
                    </a:moveTo>
                    <a:cubicBezTo>
                      <a:pt x="950" y="1110"/>
                      <a:pt x="686" y="556"/>
                      <a:pt x="665" y="511"/>
                    </a:cubicBezTo>
                    <a:cubicBezTo>
                      <a:pt x="665" y="46"/>
                      <a:pt x="665" y="46"/>
                      <a:pt x="665" y="46"/>
                    </a:cubicBezTo>
                    <a:cubicBezTo>
                      <a:pt x="676" y="45"/>
                      <a:pt x="685" y="35"/>
                      <a:pt x="685" y="23"/>
                    </a:cubicBezTo>
                    <a:cubicBezTo>
                      <a:pt x="685" y="23"/>
                      <a:pt x="685" y="23"/>
                      <a:pt x="685" y="23"/>
                    </a:cubicBezTo>
                    <a:cubicBezTo>
                      <a:pt x="685" y="10"/>
                      <a:pt x="675" y="0"/>
                      <a:pt x="663" y="0"/>
                    </a:cubicBezTo>
                    <a:cubicBezTo>
                      <a:pt x="336" y="0"/>
                      <a:pt x="336" y="0"/>
                      <a:pt x="336" y="0"/>
                    </a:cubicBezTo>
                    <a:cubicBezTo>
                      <a:pt x="324" y="0"/>
                      <a:pt x="313" y="10"/>
                      <a:pt x="313" y="23"/>
                    </a:cubicBezTo>
                    <a:cubicBezTo>
                      <a:pt x="313" y="23"/>
                      <a:pt x="313" y="23"/>
                      <a:pt x="313" y="23"/>
                    </a:cubicBezTo>
                    <a:cubicBezTo>
                      <a:pt x="313" y="35"/>
                      <a:pt x="323" y="45"/>
                      <a:pt x="334" y="46"/>
                    </a:cubicBezTo>
                    <a:cubicBezTo>
                      <a:pt x="334" y="511"/>
                      <a:pt x="334" y="511"/>
                      <a:pt x="334" y="511"/>
                    </a:cubicBezTo>
                    <a:cubicBezTo>
                      <a:pt x="313" y="556"/>
                      <a:pt x="48" y="1110"/>
                      <a:pt x="24" y="1162"/>
                    </a:cubicBezTo>
                    <a:cubicBezTo>
                      <a:pt x="9" y="1193"/>
                      <a:pt x="0" y="1238"/>
                      <a:pt x="21" y="1272"/>
                    </a:cubicBezTo>
                    <a:cubicBezTo>
                      <a:pt x="33" y="1290"/>
                      <a:pt x="57" y="1312"/>
                      <a:pt x="110" y="1312"/>
                    </a:cubicBezTo>
                    <a:cubicBezTo>
                      <a:pt x="889" y="1312"/>
                      <a:pt x="889" y="1312"/>
                      <a:pt x="889" y="1312"/>
                    </a:cubicBezTo>
                    <a:cubicBezTo>
                      <a:pt x="941" y="1312"/>
                      <a:pt x="966" y="1290"/>
                      <a:pt x="977" y="1272"/>
                    </a:cubicBezTo>
                    <a:cubicBezTo>
                      <a:pt x="999" y="1238"/>
                      <a:pt x="990" y="1193"/>
                      <a:pt x="975" y="1162"/>
                    </a:cubicBezTo>
                    <a:close/>
                    <a:moveTo>
                      <a:pt x="954" y="1257"/>
                    </a:moveTo>
                    <a:cubicBezTo>
                      <a:pt x="943" y="1275"/>
                      <a:pt x="921" y="1284"/>
                      <a:pt x="889" y="1284"/>
                    </a:cubicBezTo>
                    <a:cubicBezTo>
                      <a:pt x="110" y="1284"/>
                      <a:pt x="110" y="1284"/>
                      <a:pt x="110" y="1284"/>
                    </a:cubicBezTo>
                    <a:cubicBezTo>
                      <a:pt x="78" y="1284"/>
                      <a:pt x="56" y="1275"/>
                      <a:pt x="45" y="1257"/>
                    </a:cubicBezTo>
                    <a:cubicBezTo>
                      <a:pt x="30" y="1233"/>
                      <a:pt x="37" y="1199"/>
                      <a:pt x="49" y="1174"/>
                    </a:cubicBezTo>
                    <a:cubicBezTo>
                      <a:pt x="75" y="1121"/>
                      <a:pt x="358" y="526"/>
                      <a:pt x="361" y="520"/>
                    </a:cubicBezTo>
                    <a:cubicBezTo>
                      <a:pt x="362" y="517"/>
                      <a:pt x="362" y="517"/>
                      <a:pt x="362" y="517"/>
                    </a:cubicBezTo>
                    <a:cubicBezTo>
                      <a:pt x="362" y="46"/>
                      <a:pt x="362" y="46"/>
                      <a:pt x="362" y="46"/>
                    </a:cubicBezTo>
                    <a:cubicBezTo>
                      <a:pt x="637" y="46"/>
                      <a:pt x="637" y="46"/>
                      <a:pt x="637" y="46"/>
                    </a:cubicBezTo>
                    <a:cubicBezTo>
                      <a:pt x="637" y="517"/>
                      <a:pt x="637" y="517"/>
                      <a:pt x="637" y="517"/>
                    </a:cubicBezTo>
                    <a:cubicBezTo>
                      <a:pt x="638" y="520"/>
                      <a:pt x="638" y="520"/>
                      <a:pt x="638" y="520"/>
                    </a:cubicBezTo>
                    <a:cubicBezTo>
                      <a:pt x="641" y="526"/>
                      <a:pt x="924" y="1121"/>
                      <a:pt x="950" y="1174"/>
                    </a:cubicBezTo>
                    <a:cubicBezTo>
                      <a:pt x="962" y="1199"/>
                      <a:pt x="969" y="1233"/>
                      <a:pt x="954" y="1257"/>
                    </a:cubicBezTo>
                    <a:close/>
                  </a:path>
                </a:pathLst>
              </a:custGeom>
              <a:solidFill>
                <a:schemeClr val="tx1">
                  <a:lumMod val="20000"/>
                  <a:lumOff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1" rIns="91440" bIns="45721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1">
                  <a:cs typeface="+mn-ea"/>
                  <a:sym typeface="+mn-lt"/>
                </a:endParaRPr>
              </a:p>
            </p:txBody>
          </p:sp>
          <p:grpSp>
            <p:nvGrpSpPr>
              <p:cNvPr id="26" name="Color 1">
                <a:extLst>
                  <a:ext uri="{FF2B5EF4-FFF2-40B4-BE49-F238E27FC236}">
                    <a16:creationId xmlns="" xmlns:a16="http://schemas.microsoft.com/office/drawing/2014/main" id="{D2C75E06-4813-43A4-9C7F-9A21EACAAC7D}"/>
                  </a:ext>
                </a:extLst>
              </p:cNvPr>
              <p:cNvGrpSpPr/>
              <p:nvPr/>
            </p:nvGrpSpPr>
            <p:grpSpPr>
              <a:xfrm>
                <a:off x="1384176" y="4872832"/>
                <a:ext cx="1763713" cy="1077913"/>
                <a:chOff x="655639" y="4808538"/>
                <a:chExt cx="1763713" cy="1077913"/>
              </a:xfrm>
            </p:grpSpPr>
            <p:sp>
              <p:nvSpPr>
                <p:cNvPr id="42" name="Freeform 32">
                  <a:extLst>
                    <a:ext uri="{FF2B5EF4-FFF2-40B4-BE49-F238E27FC236}">
                      <a16:creationId xmlns="" xmlns:a16="http://schemas.microsoft.com/office/drawing/2014/main" id="{8A6119DF-0533-4B03-AEDE-98628C744B2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1514" y="4822825"/>
                  <a:ext cx="1733550" cy="1049338"/>
                </a:xfrm>
                <a:custGeom>
                  <a:avLst/>
                  <a:gdLst>
                    <a:gd name="T0" fmla="*/ 14 w 461"/>
                    <a:gd name="T1" fmla="*/ 254 h 279"/>
                    <a:gd name="T2" fmla="*/ 76 w 461"/>
                    <a:gd name="T3" fmla="*/ 279 h 279"/>
                    <a:gd name="T4" fmla="*/ 461 w 461"/>
                    <a:gd name="T5" fmla="*/ 279 h 279"/>
                    <a:gd name="T6" fmla="*/ 461 w 461"/>
                    <a:gd name="T7" fmla="*/ 196 h 279"/>
                    <a:gd name="T8" fmla="*/ 449 w 461"/>
                    <a:gd name="T9" fmla="*/ 198 h 279"/>
                    <a:gd name="T10" fmla="*/ 414 w 461"/>
                    <a:gd name="T11" fmla="*/ 162 h 279"/>
                    <a:gd name="T12" fmla="*/ 449 w 461"/>
                    <a:gd name="T13" fmla="*/ 127 h 279"/>
                    <a:gd name="T14" fmla="*/ 461 w 461"/>
                    <a:gd name="T15" fmla="*/ 129 h 279"/>
                    <a:gd name="T16" fmla="*/ 461 w 461"/>
                    <a:gd name="T17" fmla="*/ 46 h 279"/>
                    <a:gd name="T18" fmla="*/ 293 w 461"/>
                    <a:gd name="T19" fmla="*/ 46 h 279"/>
                    <a:gd name="T20" fmla="*/ 296 w 461"/>
                    <a:gd name="T21" fmla="*/ 40 h 279"/>
                    <a:gd name="T22" fmla="*/ 300 w 461"/>
                    <a:gd name="T23" fmla="*/ 27 h 279"/>
                    <a:gd name="T24" fmla="*/ 272 w 461"/>
                    <a:gd name="T25" fmla="*/ 0 h 279"/>
                    <a:gd name="T26" fmla="*/ 245 w 461"/>
                    <a:gd name="T27" fmla="*/ 27 h 279"/>
                    <a:gd name="T28" fmla="*/ 248 w 461"/>
                    <a:gd name="T29" fmla="*/ 40 h 279"/>
                    <a:gd name="T30" fmla="*/ 251 w 461"/>
                    <a:gd name="T31" fmla="*/ 46 h 279"/>
                    <a:gd name="T32" fmla="*/ 80 w 461"/>
                    <a:gd name="T33" fmla="*/ 46 h 279"/>
                    <a:gd name="T34" fmla="*/ 19 w 461"/>
                    <a:gd name="T35" fmla="*/ 175 h 279"/>
                    <a:gd name="T36" fmla="*/ 14 w 461"/>
                    <a:gd name="T37" fmla="*/ 254 h 2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61" h="279">
                      <a:moveTo>
                        <a:pt x="14" y="254"/>
                      </a:moveTo>
                      <a:cubicBezTo>
                        <a:pt x="25" y="271"/>
                        <a:pt x="46" y="279"/>
                        <a:pt x="76" y="279"/>
                      </a:cubicBezTo>
                      <a:cubicBezTo>
                        <a:pt x="461" y="279"/>
                        <a:pt x="461" y="279"/>
                        <a:pt x="461" y="279"/>
                      </a:cubicBezTo>
                      <a:cubicBezTo>
                        <a:pt x="461" y="196"/>
                        <a:pt x="461" y="196"/>
                        <a:pt x="461" y="196"/>
                      </a:cubicBezTo>
                      <a:cubicBezTo>
                        <a:pt x="458" y="197"/>
                        <a:pt x="453" y="198"/>
                        <a:pt x="449" y="198"/>
                      </a:cubicBezTo>
                      <a:cubicBezTo>
                        <a:pt x="430" y="198"/>
                        <a:pt x="414" y="182"/>
                        <a:pt x="414" y="162"/>
                      </a:cubicBezTo>
                      <a:cubicBezTo>
                        <a:pt x="414" y="143"/>
                        <a:pt x="430" y="127"/>
                        <a:pt x="449" y="127"/>
                      </a:cubicBezTo>
                      <a:cubicBezTo>
                        <a:pt x="453" y="127"/>
                        <a:pt x="458" y="128"/>
                        <a:pt x="461" y="129"/>
                      </a:cubicBezTo>
                      <a:cubicBezTo>
                        <a:pt x="461" y="46"/>
                        <a:pt x="461" y="46"/>
                        <a:pt x="461" y="46"/>
                      </a:cubicBezTo>
                      <a:cubicBezTo>
                        <a:pt x="293" y="46"/>
                        <a:pt x="293" y="46"/>
                        <a:pt x="293" y="46"/>
                      </a:cubicBezTo>
                      <a:cubicBezTo>
                        <a:pt x="296" y="40"/>
                        <a:pt x="296" y="40"/>
                        <a:pt x="296" y="40"/>
                      </a:cubicBezTo>
                      <a:cubicBezTo>
                        <a:pt x="299" y="36"/>
                        <a:pt x="300" y="32"/>
                        <a:pt x="300" y="27"/>
                      </a:cubicBezTo>
                      <a:cubicBezTo>
                        <a:pt x="300" y="12"/>
                        <a:pt x="287" y="0"/>
                        <a:pt x="272" y="0"/>
                      </a:cubicBezTo>
                      <a:cubicBezTo>
                        <a:pt x="257" y="0"/>
                        <a:pt x="245" y="12"/>
                        <a:pt x="245" y="27"/>
                      </a:cubicBezTo>
                      <a:cubicBezTo>
                        <a:pt x="245" y="32"/>
                        <a:pt x="246" y="36"/>
                        <a:pt x="248" y="40"/>
                      </a:cubicBezTo>
                      <a:cubicBezTo>
                        <a:pt x="251" y="46"/>
                        <a:pt x="251" y="46"/>
                        <a:pt x="251" y="46"/>
                      </a:cubicBezTo>
                      <a:cubicBezTo>
                        <a:pt x="80" y="46"/>
                        <a:pt x="80" y="46"/>
                        <a:pt x="80" y="46"/>
                      </a:cubicBezTo>
                      <a:cubicBezTo>
                        <a:pt x="49" y="112"/>
                        <a:pt x="25" y="161"/>
                        <a:pt x="19" y="175"/>
                      </a:cubicBezTo>
                      <a:cubicBezTo>
                        <a:pt x="7" y="198"/>
                        <a:pt x="0" y="231"/>
                        <a:pt x="14" y="254"/>
                      </a:cubicBezTo>
                      <a:close/>
                    </a:path>
                  </a:pathLst>
                </a:custGeom>
                <a:solidFill>
                  <a:schemeClr val="tx1">
                    <a:lumMod val="20000"/>
                    <a:lumOff val="80000"/>
                  </a:schemeClr>
                </a:solidFill>
                <a:ln>
                  <a:noFill/>
                </a:ln>
              </p:spPr>
              <p:txBody>
                <a:bodyPr vert="horz" wrap="square" lIns="91440" tIns="45721" rIns="91440" bIns="45721" numCol="1" anchor="ctr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zh-CN" altLang="en-US" sz="1200">
                      <a:solidFill>
                        <a:schemeClr val="bg1"/>
                      </a:solidFill>
                      <a:cs typeface="+mn-ea"/>
                      <a:sym typeface="+mn-lt"/>
                    </a:rPr>
                    <a:t>关键词</a:t>
                  </a:r>
                  <a:endParaRPr lang="en-US" sz="1200">
                    <a:solidFill>
                      <a:schemeClr val="bg1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43" name="Freeform 33">
                  <a:extLst>
                    <a:ext uri="{FF2B5EF4-FFF2-40B4-BE49-F238E27FC236}">
                      <a16:creationId xmlns="" xmlns:a16="http://schemas.microsoft.com/office/drawing/2014/main" id="{C27C67DA-31BE-4F5A-B9B3-FB7D3DF3E09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55639" y="4808538"/>
                  <a:ext cx="1763713" cy="1077913"/>
                </a:xfrm>
                <a:custGeom>
                  <a:avLst/>
                  <a:gdLst>
                    <a:gd name="T0" fmla="*/ 469 w 469"/>
                    <a:gd name="T1" fmla="*/ 287 h 287"/>
                    <a:gd name="T2" fmla="*/ 80 w 469"/>
                    <a:gd name="T3" fmla="*/ 287 h 287"/>
                    <a:gd name="T4" fmla="*/ 15 w 469"/>
                    <a:gd name="T5" fmla="*/ 260 h 287"/>
                    <a:gd name="T6" fmla="*/ 19 w 469"/>
                    <a:gd name="T7" fmla="*/ 177 h 287"/>
                    <a:gd name="T8" fmla="*/ 81 w 469"/>
                    <a:gd name="T9" fmla="*/ 48 h 287"/>
                    <a:gd name="T10" fmla="*/ 82 w 469"/>
                    <a:gd name="T11" fmla="*/ 46 h 287"/>
                    <a:gd name="T12" fmla="*/ 249 w 469"/>
                    <a:gd name="T13" fmla="*/ 46 h 287"/>
                    <a:gd name="T14" fmla="*/ 245 w 469"/>
                    <a:gd name="T15" fmla="*/ 31 h 287"/>
                    <a:gd name="T16" fmla="*/ 276 w 469"/>
                    <a:gd name="T17" fmla="*/ 0 h 287"/>
                    <a:gd name="T18" fmla="*/ 308 w 469"/>
                    <a:gd name="T19" fmla="*/ 31 h 287"/>
                    <a:gd name="T20" fmla="*/ 304 w 469"/>
                    <a:gd name="T21" fmla="*/ 46 h 287"/>
                    <a:gd name="T22" fmla="*/ 469 w 469"/>
                    <a:gd name="T23" fmla="*/ 46 h 287"/>
                    <a:gd name="T24" fmla="*/ 469 w 469"/>
                    <a:gd name="T25" fmla="*/ 139 h 287"/>
                    <a:gd name="T26" fmla="*/ 464 w 469"/>
                    <a:gd name="T27" fmla="*/ 137 h 287"/>
                    <a:gd name="T28" fmla="*/ 453 w 469"/>
                    <a:gd name="T29" fmla="*/ 135 h 287"/>
                    <a:gd name="T30" fmla="*/ 422 w 469"/>
                    <a:gd name="T31" fmla="*/ 166 h 287"/>
                    <a:gd name="T32" fmla="*/ 453 w 469"/>
                    <a:gd name="T33" fmla="*/ 198 h 287"/>
                    <a:gd name="T34" fmla="*/ 464 w 469"/>
                    <a:gd name="T35" fmla="*/ 196 h 287"/>
                    <a:gd name="T36" fmla="*/ 469 w 469"/>
                    <a:gd name="T37" fmla="*/ 194 h 287"/>
                    <a:gd name="T38" fmla="*/ 469 w 469"/>
                    <a:gd name="T39" fmla="*/ 287 h 287"/>
                    <a:gd name="T40" fmla="*/ 87 w 469"/>
                    <a:gd name="T41" fmla="*/ 54 h 287"/>
                    <a:gd name="T42" fmla="*/ 26 w 469"/>
                    <a:gd name="T43" fmla="*/ 181 h 287"/>
                    <a:gd name="T44" fmla="*/ 22 w 469"/>
                    <a:gd name="T45" fmla="*/ 256 h 287"/>
                    <a:gd name="T46" fmla="*/ 80 w 469"/>
                    <a:gd name="T47" fmla="*/ 279 h 287"/>
                    <a:gd name="T48" fmla="*/ 461 w 469"/>
                    <a:gd name="T49" fmla="*/ 279 h 287"/>
                    <a:gd name="T50" fmla="*/ 461 w 469"/>
                    <a:gd name="T51" fmla="*/ 205 h 287"/>
                    <a:gd name="T52" fmla="*/ 453 w 469"/>
                    <a:gd name="T53" fmla="*/ 206 h 287"/>
                    <a:gd name="T54" fmla="*/ 414 w 469"/>
                    <a:gd name="T55" fmla="*/ 166 h 287"/>
                    <a:gd name="T56" fmla="*/ 453 w 469"/>
                    <a:gd name="T57" fmla="*/ 127 h 287"/>
                    <a:gd name="T58" fmla="*/ 461 w 469"/>
                    <a:gd name="T59" fmla="*/ 128 h 287"/>
                    <a:gd name="T60" fmla="*/ 461 w 469"/>
                    <a:gd name="T61" fmla="*/ 54 h 287"/>
                    <a:gd name="T62" fmla="*/ 291 w 469"/>
                    <a:gd name="T63" fmla="*/ 54 h 287"/>
                    <a:gd name="T64" fmla="*/ 297 w 469"/>
                    <a:gd name="T65" fmla="*/ 42 h 287"/>
                    <a:gd name="T66" fmla="*/ 300 w 469"/>
                    <a:gd name="T67" fmla="*/ 31 h 287"/>
                    <a:gd name="T68" fmla="*/ 276 w 469"/>
                    <a:gd name="T69" fmla="*/ 8 h 287"/>
                    <a:gd name="T70" fmla="*/ 253 w 469"/>
                    <a:gd name="T71" fmla="*/ 31 h 287"/>
                    <a:gd name="T72" fmla="*/ 256 w 469"/>
                    <a:gd name="T73" fmla="*/ 42 h 287"/>
                    <a:gd name="T74" fmla="*/ 262 w 469"/>
                    <a:gd name="T75" fmla="*/ 54 h 287"/>
                    <a:gd name="T76" fmla="*/ 87 w 469"/>
                    <a:gd name="T77" fmla="*/ 54 h 2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469" h="287">
                      <a:moveTo>
                        <a:pt x="469" y="287"/>
                      </a:moveTo>
                      <a:cubicBezTo>
                        <a:pt x="80" y="287"/>
                        <a:pt x="80" y="287"/>
                        <a:pt x="80" y="287"/>
                      </a:cubicBezTo>
                      <a:cubicBezTo>
                        <a:pt x="48" y="287"/>
                        <a:pt x="26" y="278"/>
                        <a:pt x="15" y="260"/>
                      </a:cubicBezTo>
                      <a:cubicBezTo>
                        <a:pt x="0" y="236"/>
                        <a:pt x="7" y="202"/>
                        <a:pt x="19" y="177"/>
                      </a:cubicBezTo>
                      <a:cubicBezTo>
                        <a:pt x="26" y="163"/>
                        <a:pt x="49" y="114"/>
                        <a:pt x="81" y="48"/>
                      </a:cubicBezTo>
                      <a:cubicBezTo>
                        <a:pt x="82" y="46"/>
                        <a:pt x="82" y="46"/>
                        <a:pt x="82" y="46"/>
                      </a:cubicBezTo>
                      <a:cubicBezTo>
                        <a:pt x="249" y="46"/>
                        <a:pt x="249" y="46"/>
                        <a:pt x="249" y="46"/>
                      </a:cubicBezTo>
                      <a:cubicBezTo>
                        <a:pt x="246" y="41"/>
                        <a:pt x="245" y="36"/>
                        <a:pt x="245" y="31"/>
                      </a:cubicBezTo>
                      <a:cubicBezTo>
                        <a:pt x="245" y="14"/>
                        <a:pt x="259" y="0"/>
                        <a:pt x="276" y="0"/>
                      </a:cubicBezTo>
                      <a:cubicBezTo>
                        <a:pt x="294" y="0"/>
                        <a:pt x="308" y="14"/>
                        <a:pt x="308" y="31"/>
                      </a:cubicBezTo>
                      <a:cubicBezTo>
                        <a:pt x="308" y="36"/>
                        <a:pt x="306" y="41"/>
                        <a:pt x="304" y="46"/>
                      </a:cubicBezTo>
                      <a:cubicBezTo>
                        <a:pt x="469" y="46"/>
                        <a:pt x="469" y="46"/>
                        <a:pt x="469" y="46"/>
                      </a:cubicBezTo>
                      <a:cubicBezTo>
                        <a:pt x="469" y="139"/>
                        <a:pt x="469" y="139"/>
                        <a:pt x="469" y="139"/>
                      </a:cubicBezTo>
                      <a:cubicBezTo>
                        <a:pt x="464" y="137"/>
                        <a:pt x="464" y="137"/>
                        <a:pt x="464" y="137"/>
                      </a:cubicBezTo>
                      <a:cubicBezTo>
                        <a:pt x="461" y="136"/>
                        <a:pt x="457" y="135"/>
                        <a:pt x="453" y="135"/>
                      </a:cubicBezTo>
                      <a:cubicBezTo>
                        <a:pt x="436" y="135"/>
                        <a:pt x="422" y="149"/>
                        <a:pt x="422" y="166"/>
                      </a:cubicBezTo>
                      <a:cubicBezTo>
                        <a:pt x="422" y="184"/>
                        <a:pt x="436" y="198"/>
                        <a:pt x="453" y="198"/>
                      </a:cubicBezTo>
                      <a:cubicBezTo>
                        <a:pt x="457" y="198"/>
                        <a:pt x="461" y="197"/>
                        <a:pt x="464" y="196"/>
                      </a:cubicBezTo>
                      <a:cubicBezTo>
                        <a:pt x="469" y="194"/>
                        <a:pt x="469" y="194"/>
                        <a:pt x="469" y="194"/>
                      </a:cubicBezTo>
                      <a:lnTo>
                        <a:pt x="469" y="287"/>
                      </a:lnTo>
                      <a:close/>
                      <a:moveTo>
                        <a:pt x="87" y="54"/>
                      </a:moveTo>
                      <a:cubicBezTo>
                        <a:pt x="56" y="119"/>
                        <a:pt x="33" y="167"/>
                        <a:pt x="26" y="181"/>
                      </a:cubicBezTo>
                      <a:cubicBezTo>
                        <a:pt x="15" y="203"/>
                        <a:pt x="8" y="235"/>
                        <a:pt x="22" y="256"/>
                      </a:cubicBezTo>
                      <a:cubicBezTo>
                        <a:pt x="31" y="271"/>
                        <a:pt x="51" y="279"/>
                        <a:pt x="80" y="279"/>
                      </a:cubicBezTo>
                      <a:cubicBezTo>
                        <a:pt x="461" y="279"/>
                        <a:pt x="461" y="279"/>
                        <a:pt x="461" y="279"/>
                      </a:cubicBezTo>
                      <a:cubicBezTo>
                        <a:pt x="461" y="205"/>
                        <a:pt x="461" y="205"/>
                        <a:pt x="461" y="205"/>
                      </a:cubicBezTo>
                      <a:cubicBezTo>
                        <a:pt x="459" y="205"/>
                        <a:pt x="456" y="206"/>
                        <a:pt x="453" y="206"/>
                      </a:cubicBezTo>
                      <a:cubicBezTo>
                        <a:pt x="432" y="206"/>
                        <a:pt x="414" y="188"/>
                        <a:pt x="414" y="166"/>
                      </a:cubicBezTo>
                      <a:cubicBezTo>
                        <a:pt x="414" y="145"/>
                        <a:pt x="432" y="127"/>
                        <a:pt x="453" y="127"/>
                      </a:cubicBezTo>
                      <a:cubicBezTo>
                        <a:pt x="456" y="127"/>
                        <a:pt x="459" y="127"/>
                        <a:pt x="461" y="128"/>
                      </a:cubicBezTo>
                      <a:cubicBezTo>
                        <a:pt x="461" y="54"/>
                        <a:pt x="461" y="54"/>
                        <a:pt x="461" y="54"/>
                      </a:cubicBezTo>
                      <a:cubicBezTo>
                        <a:pt x="291" y="54"/>
                        <a:pt x="291" y="54"/>
                        <a:pt x="291" y="54"/>
                      </a:cubicBezTo>
                      <a:cubicBezTo>
                        <a:pt x="297" y="42"/>
                        <a:pt x="297" y="42"/>
                        <a:pt x="297" y="42"/>
                      </a:cubicBezTo>
                      <a:cubicBezTo>
                        <a:pt x="299" y="39"/>
                        <a:pt x="300" y="35"/>
                        <a:pt x="300" y="31"/>
                      </a:cubicBezTo>
                      <a:cubicBezTo>
                        <a:pt x="300" y="18"/>
                        <a:pt x="289" y="8"/>
                        <a:pt x="276" y="8"/>
                      </a:cubicBezTo>
                      <a:cubicBezTo>
                        <a:pt x="263" y="8"/>
                        <a:pt x="253" y="18"/>
                        <a:pt x="253" y="31"/>
                      </a:cubicBezTo>
                      <a:cubicBezTo>
                        <a:pt x="253" y="35"/>
                        <a:pt x="254" y="39"/>
                        <a:pt x="256" y="42"/>
                      </a:cubicBezTo>
                      <a:cubicBezTo>
                        <a:pt x="262" y="54"/>
                        <a:pt x="262" y="54"/>
                        <a:pt x="262" y="54"/>
                      </a:cubicBezTo>
                      <a:lnTo>
                        <a:pt x="87" y="54"/>
                      </a:ln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vert="horz" wrap="square" lIns="91440" tIns="45721" rIns="91440" bIns="45721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801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7" name="Color 2">
                <a:extLst>
                  <a:ext uri="{FF2B5EF4-FFF2-40B4-BE49-F238E27FC236}">
                    <a16:creationId xmlns="" xmlns:a16="http://schemas.microsoft.com/office/drawing/2014/main" id="{6042CF33-38A8-423B-AA80-4397F51FF272}"/>
                  </a:ext>
                </a:extLst>
              </p:cNvPr>
              <p:cNvGrpSpPr/>
              <p:nvPr/>
            </p:nvGrpSpPr>
            <p:grpSpPr>
              <a:xfrm>
                <a:off x="2971667" y="5045863"/>
                <a:ext cx="1944688" cy="904875"/>
                <a:chOff x="2243139" y="4981575"/>
                <a:chExt cx="1944688" cy="904875"/>
              </a:xfrm>
            </p:grpSpPr>
            <p:sp>
              <p:nvSpPr>
                <p:cNvPr id="40" name="Freeform 26">
                  <a:extLst>
                    <a:ext uri="{FF2B5EF4-FFF2-40B4-BE49-F238E27FC236}">
                      <a16:creationId xmlns="" xmlns:a16="http://schemas.microsoft.com/office/drawing/2014/main" id="{D8ADDBE5-68A7-4C24-969C-598657A64B1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57426" y="4995863"/>
                  <a:ext cx="1914525" cy="876300"/>
                </a:xfrm>
                <a:custGeom>
                  <a:avLst/>
                  <a:gdLst>
                    <a:gd name="T0" fmla="*/ 433 w 509"/>
                    <a:gd name="T1" fmla="*/ 233 h 233"/>
                    <a:gd name="T2" fmla="*/ 494 w 509"/>
                    <a:gd name="T3" fmla="*/ 208 h 233"/>
                    <a:gd name="T4" fmla="*/ 490 w 509"/>
                    <a:gd name="T5" fmla="*/ 129 h 233"/>
                    <a:gd name="T6" fmla="*/ 429 w 509"/>
                    <a:gd name="T7" fmla="*/ 0 h 233"/>
                    <a:gd name="T8" fmla="*/ 280 w 509"/>
                    <a:gd name="T9" fmla="*/ 0 h 233"/>
                    <a:gd name="T10" fmla="*/ 280 w 509"/>
                    <a:gd name="T11" fmla="*/ 5 h 233"/>
                    <a:gd name="T12" fmla="*/ 245 w 509"/>
                    <a:gd name="T13" fmla="*/ 40 h 233"/>
                    <a:gd name="T14" fmla="*/ 210 w 509"/>
                    <a:gd name="T15" fmla="*/ 5 h 233"/>
                    <a:gd name="T16" fmla="*/ 210 w 509"/>
                    <a:gd name="T17" fmla="*/ 0 h 233"/>
                    <a:gd name="T18" fmla="*/ 47 w 509"/>
                    <a:gd name="T19" fmla="*/ 0 h 233"/>
                    <a:gd name="T20" fmla="*/ 47 w 509"/>
                    <a:gd name="T21" fmla="*/ 97 h 233"/>
                    <a:gd name="T22" fmla="*/ 41 w 509"/>
                    <a:gd name="T23" fmla="*/ 93 h 233"/>
                    <a:gd name="T24" fmla="*/ 27 w 509"/>
                    <a:gd name="T25" fmla="*/ 89 h 233"/>
                    <a:gd name="T26" fmla="*/ 0 w 509"/>
                    <a:gd name="T27" fmla="*/ 116 h 233"/>
                    <a:gd name="T28" fmla="*/ 27 w 509"/>
                    <a:gd name="T29" fmla="*/ 144 h 233"/>
                    <a:gd name="T30" fmla="*/ 41 w 509"/>
                    <a:gd name="T31" fmla="*/ 140 h 233"/>
                    <a:gd name="T32" fmla="*/ 47 w 509"/>
                    <a:gd name="T33" fmla="*/ 136 h 233"/>
                    <a:gd name="T34" fmla="*/ 47 w 509"/>
                    <a:gd name="T35" fmla="*/ 233 h 233"/>
                    <a:gd name="T36" fmla="*/ 433 w 509"/>
                    <a:gd name="T37" fmla="*/ 233 h 2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509" h="233">
                      <a:moveTo>
                        <a:pt x="433" y="233"/>
                      </a:moveTo>
                      <a:cubicBezTo>
                        <a:pt x="463" y="233"/>
                        <a:pt x="484" y="225"/>
                        <a:pt x="494" y="208"/>
                      </a:cubicBezTo>
                      <a:cubicBezTo>
                        <a:pt x="509" y="185"/>
                        <a:pt x="502" y="152"/>
                        <a:pt x="490" y="129"/>
                      </a:cubicBezTo>
                      <a:cubicBezTo>
                        <a:pt x="484" y="115"/>
                        <a:pt x="460" y="66"/>
                        <a:pt x="429" y="0"/>
                      </a:cubicBezTo>
                      <a:cubicBezTo>
                        <a:pt x="280" y="0"/>
                        <a:pt x="280" y="0"/>
                        <a:pt x="280" y="0"/>
                      </a:cubicBezTo>
                      <a:cubicBezTo>
                        <a:pt x="280" y="1"/>
                        <a:pt x="280" y="3"/>
                        <a:pt x="280" y="5"/>
                      </a:cubicBezTo>
                      <a:cubicBezTo>
                        <a:pt x="280" y="24"/>
                        <a:pt x="265" y="40"/>
                        <a:pt x="245" y="40"/>
                      </a:cubicBezTo>
                      <a:cubicBezTo>
                        <a:pt x="226" y="40"/>
                        <a:pt x="210" y="24"/>
                        <a:pt x="210" y="5"/>
                      </a:cubicBezTo>
                      <a:cubicBezTo>
                        <a:pt x="210" y="3"/>
                        <a:pt x="210" y="1"/>
                        <a:pt x="210" y="0"/>
                      </a:cubicBezTo>
                      <a:cubicBezTo>
                        <a:pt x="47" y="0"/>
                        <a:pt x="47" y="0"/>
                        <a:pt x="47" y="0"/>
                      </a:cubicBezTo>
                      <a:cubicBezTo>
                        <a:pt x="47" y="97"/>
                        <a:pt x="47" y="97"/>
                        <a:pt x="47" y="97"/>
                      </a:cubicBezTo>
                      <a:cubicBezTo>
                        <a:pt x="41" y="93"/>
                        <a:pt x="41" y="93"/>
                        <a:pt x="41" y="93"/>
                      </a:cubicBezTo>
                      <a:cubicBezTo>
                        <a:pt x="37" y="90"/>
                        <a:pt x="32" y="89"/>
                        <a:pt x="27" y="89"/>
                      </a:cubicBezTo>
                      <a:cubicBezTo>
                        <a:pt x="12" y="89"/>
                        <a:pt x="0" y="101"/>
                        <a:pt x="0" y="116"/>
                      </a:cubicBezTo>
                      <a:cubicBezTo>
                        <a:pt x="0" y="131"/>
                        <a:pt x="12" y="144"/>
                        <a:pt x="27" y="144"/>
                      </a:cubicBezTo>
                      <a:cubicBezTo>
                        <a:pt x="32" y="144"/>
                        <a:pt x="37" y="142"/>
                        <a:pt x="41" y="140"/>
                      </a:cubicBezTo>
                      <a:cubicBezTo>
                        <a:pt x="47" y="136"/>
                        <a:pt x="47" y="136"/>
                        <a:pt x="47" y="136"/>
                      </a:cubicBezTo>
                      <a:cubicBezTo>
                        <a:pt x="47" y="233"/>
                        <a:pt x="47" y="233"/>
                        <a:pt x="47" y="233"/>
                      </a:cubicBezTo>
                      <a:lnTo>
                        <a:pt x="433" y="233"/>
                      </a:lnTo>
                      <a:close/>
                    </a:path>
                  </a:pathLst>
                </a:custGeom>
                <a:solidFill>
                  <a:schemeClr val="tx1">
                    <a:lumMod val="20000"/>
                    <a:lumOff val="80000"/>
                  </a:schemeClr>
                </a:solidFill>
                <a:ln>
                  <a:noFill/>
                </a:ln>
              </p:spPr>
              <p:txBody>
                <a:bodyPr vert="horz" wrap="square" lIns="91440" tIns="45721" rIns="91440" bIns="45721" numCol="1" anchor="ctr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zh-CN" altLang="en-US" sz="1200">
                      <a:solidFill>
                        <a:schemeClr val="bg1"/>
                      </a:solidFill>
                      <a:cs typeface="+mn-ea"/>
                      <a:sym typeface="+mn-lt"/>
                    </a:rPr>
                    <a:t>关键词</a:t>
                  </a:r>
                  <a:endParaRPr lang="en-US" sz="1200">
                    <a:solidFill>
                      <a:schemeClr val="bg1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Freeform 27">
                  <a:extLst>
                    <a:ext uri="{FF2B5EF4-FFF2-40B4-BE49-F238E27FC236}">
                      <a16:creationId xmlns="" xmlns:a16="http://schemas.microsoft.com/office/drawing/2014/main" id="{CBB3622E-E14D-4CEB-B7AD-2FAEFBD62AD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243139" y="4981575"/>
                  <a:ext cx="1944688" cy="904875"/>
                </a:xfrm>
                <a:custGeom>
                  <a:avLst/>
                  <a:gdLst>
                    <a:gd name="T0" fmla="*/ 437 w 517"/>
                    <a:gd name="T1" fmla="*/ 241 h 241"/>
                    <a:gd name="T2" fmla="*/ 47 w 517"/>
                    <a:gd name="T3" fmla="*/ 241 h 241"/>
                    <a:gd name="T4" fmla="*/ 47 w 517"/>
                    <a:gd name="T5" fmla="*/ 147 h 241"/>
                    <a:gd name="T6" fmla="*/ 31 w 517"/>
                    <a:gd name="T7" fmla="*/ 152 h 241"/>
                    <a:gd name="T8" fmla="*/ 0 w 517"/>
                    <a:gd name="T9" fmla="*/ 120 h 241"/>
                    <a:gd name="T10" fmla="*/ 31 w 517"/>
                    <a:gd name="T11" fmla="*/ 89 h 241"/>
                    <a:gd name="T12" fmla="*/ 47 w 517"/>
                    <a:gd name="T13" fmla="*/ 93 h 241"/>
                    <a:gd name="T14" fmla="*/ 47 w 517"/>
                    <a:gd name="T15" fmla="*/ 0 h 241"/>
                    <a:gd name="T16" fmla="*/ 219 w 517"/>
                    <a:gd name="T17" fmla="*/ 0 h 241"/>
                    <a:gd name="T18" fmla="*/ 218 w 517"/>
                    <a:gd name="T19" fmla="*/ 4 h 241"/>
                    <a:gd name="T20" fmla="*/ 218 w 517"/>
                    <a:gd name="T21" fmla="*/ 9 h 241"/>
                    <a:gd name="T22" fmla="*/ 249 w 517"/>
                    <a:gd name="T23" fmla="*/ 40 h 241"/>
                    <a:gd name="T24" fmla="*/ 280 w 517"/>
                    <a:gd name="T25" fmla="*/ 9 h 241"/>
                    <a:gd name="T26" fmla="*/ 280 w 517"/>
                    <a:gd name="T27" fmla="*/ 4 h 241"/>
                    <a:gd name="T28" fmla="*/ 279 w 517"/>
                    <a:gd name="T29" fmla="*/ 0 h 241"/>
                    <a:gd name="T30" fmla="*/ 435 w 517"/>
                    <a:gd name="T31" fmla="*/ 0 h 241"/>
                    <a:gd name="T32" fmla="*/ 436 w 517"/>
                    <a:gd name="T33" fmla="*/ 2 h 241"/>
                    <a:gd name="T34" fmla="*/ 498 w 517"/>
                    <a:gd name="T35" fmla="*/ 131 h 241"/>
                    <a:gd name="T36" fmla="*/ 502 w 517"/>
                    <a:gd name="T37" fmla="*/ 214 h 241"/>
                    <a:gd name="T38" fmla="*/ 437 w 517"/>
                    <a:gd name="T39" fmla="*/ 241 h 241"/>
                    <a:gd name="T40" fmla="*/ 55 w 517"/>
                    <a:gd name="T41" fmla="*/ 233 h 241"/>
                    <a:gd name="T42" fmla="*/ 437 w 517"/>
                    <a:gd name="T43" fmla="*/ 233 h 241"/>
                    <a:gd name="T44" fmla="*/ 495 w 517"/>
                    <a:gd name="T45" fmla="*/ 210 h 241"/>
                    <a:gd name="T46" fmla="*/ 491 w 517"/>
                    <a:gd name="T47" fmla="*/ 135 h 241"/>
                    <a:gd name="T48" fmla="*/ 430 w 517"/>
                    <a:gd name="T49" fmla="*/ 8 h 241"/>
                    <a:gd name="T50" fmla="*/ 288 w 517"/>
                    <a:gd name="T51" fmla="*/ 8 h 241"/>
                    <a:gd name="T52" fmla="*/ 288 w 517"/>
                    <a:gd name="T53" fmla="*/ 9 h 241"/>
                    <a:gd name="T54" fmla="*/ 249 w 517"/>
                    <a:gd name="T55" fmla="*/ 48 h 241"/>
                    <a:gd name="T56" fmla="*/ 210 w 517"/>
                    <a:gd name="T57" fmla="*/ 9 h 241"/>
                    <a:gd name="T58" fmla="*/ 210 w 517"/>
                    <a:gd name="T59" fmla="*/ 8 h 241"/>
                    <a:gd name="T60" fmla="*/ 55 w 517"/>
                    <a:gd name="T61" fmla="*/ 8 h 241"/>
                    <a:gd name="T62" fmla="*/ 55 w 517"/>
                    <a:gd name="T63" fmla="*/ 108 h 241"/>
                    <a:gd name="T64" fmla="*/ 43 w 517"/>
                    <a:gd name="T65" fmla="*/ 100 h 241"/>
                    <a:gd name="T66" fmla="*/ 31 w 517"/>
                    <a:gd name="T67" fmla="*/ 97 h 241"/>
                    <a:gd name="T68" fmla="*/ 8 w 517"/>
                    <a:gd name="T69" fmla="*/ 120 h 241"/>
                    <a:gd name="T70" fmla="*/ 31 w 517"/>
                    <a:gd name="T71" fmla="*/ 144 h 241"/>
                    <a:gd name="T72" fmla="*/ 43 w 517"/>
                    <a:gd name="T73" fmla="*/ 140 h 241"/>
                    <a:gd name="T74" fmla="*/ 55 w 517"/>
                    <a:gd name="T75" fmla="*/ 133 h 241"/>
                    <a:gd name="T76" fmla="*/ 55 w 517"/>
                    <a:gd name="T77" fmla="*/ 233 h 2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517" h="241">
                      <a:moveTo>
                        <a:pt x="437" y="241"/>
                      </a:moveTo>
                      <a:cubicBezTo>
                        <a:pt x="47" y="241"/>
                        <a:pt x="47" y="241"/>
                        <a:pt x="47" y="241"/>
                      </a:cubicBezTo>
                      <a:cubicBezTo>
                        <a:pt x="47" y="147"/>
                        <a:pt x="47" y="147"/>
                        <a:pt x="47" y="147"/>
                      </a:cubicBezTo>
                      <a:cubicBezTo>
                        <a:pt x="43" y="150"/>
                        <a:pt x="37" y="152"/>
                        <a:pt x="31" y="152"/>
                      </a:cubicBezTo>
                      <a:cubicBezTo>
                        <a:pt x="14" y="152"/>
                        <a:pt x="0" y="138"/>
                        <a:pt x="0" y="120"/>
                      </a:cubicBezTo>
                      <a:cubicBezTo>
                        <a:pt x="0" y="103"/>
                        <a:pt x="14" y="89"/>
                        <a:pt x="31" y="89"/>
                      </a:cubicBezTo>
                      <a:cubicBezTo>
                        <a:pt x="37" y="89"/>
                        <a:pt x="43" y="91"/>
                        <a:pt x="47" y="93"/>
                      </a:cubicBezTo>
                      <a:cubicBezTo>
                        <a:pt x="47" y="0"/>
                        <a:pt x="47" y="0"/>
                        <a:pt x="47" y="0"/>
                      </a:cubicBezTo>
                      <a:cubicBezTo>
                        <a:pt x="219" y="0"/>
                        <a:pt x="219" y="0"/>
                        <a:pt x="219" y="0"/>
                      </a:cubicBezTo>
                      <a:cubicBezTo>
                        <a:pt x="218" y="4"/>
                        <a:pt x="218" y="4"/>
                        <a:pt x="218" y="4"/>
                      </a:cubicBezTo>
                      <a:cubicBezTo>
                        <a:pt x="218" y="6"/>
                        <a:pt x="218" y="7"/>
                        <a:pt x="218" y="9"/>
                      </a:cubicBezTo>
                      <a:cubicBezTo>
                        <a:pt x="218" y="26"/>
                        <a:pt x="232" y="40"/>
                        <a:pt x="249" y="40"/>
                      </a:cubicBezTo>
                      <a:cubicBezTo>
                        <a:pt x="266" y="40"/>
                        <a:pt x="280" y="26"/>
                        <a:pt x="280" y="9"/>
                      </a:cubicBezTo>
                      <a:cubicBezTo>
                        <a:pt x="280" y="7"/>
                        <a:pt x="280" y="6"/>
                        <a:pt x="280" y="4"/>
                      </a:cubicBezTo>
                      <a:cubicBezTo>
                        <a:pt x="279" y="0"/>
                        <a:pt x="279" y="0"/>
                        <a:pt x="279" y="0"/>
                      </a:cubicBezTo>
                      <a:cubicBezTo>
                        <a:pt x="435" y="0"/>
                        <a:pt x="435" y="0"/>
                        <a:pt x="435" y="0"/>
                      </a:cubicBezTo>
                      <a:cubicBezTo>
                        <a:pt x="436" y="2"/>
                        <a:pt x="436" y="2"/>
                        <a:pt x="436" y="2"/>
                      </a:cubicBezTo>
                      <a:cubicBezTo>
                        <a:pt x="468" y="68"/>
                        <a:pt x="491" y="117"/>
                        <a:pt x="498" y="131"/>
                      </a:cubicBezTo>
                      <a:cubicBezTo>
                        <a:pt x="510" y="156"/>
                        <a:pt x="517" y="190"/>
                        <a:pt x="502" y="214"/>
                      </a:cubicBezTo>
                      <a:cubicBezTo>
                        <a:pt x="491" y="232"/>
                        <a:pt x="469" y="241"/>
                        <a:pt x="437" y="241"/>
                      </a:cubicBezTo>
                      <a:close/>
                      <a:moveTo>
                        <a:pt x="55" y="233"/>
                      </a:moveTo>
                      <a:cubicBezTo>
                        <a:pt x="437" y="233"/>
                        <a:pt x="437" y="233"/>
                        <a:pt x="437" y="233"/>
                      </a:cubicBezTo>
                      <a:cubicBezTo>
                        <a:pt x="466" y="233"/>
                        <a:pt x="485" y="225"/>
                        <a:pt x="495" y="210"/>
                      </a:cubicBezTo>
                      <a:cubicBezTo>
                        <a:pt x="508" y="189"/>
                        <a:pt x="502" y="157"/>
                        <a:pt x="491" y="135"/>
                      </a:cubicBezTo>
                      <a:cubicBezTo>
                        <a:pt x="484" y="121"/>
                        <a:pt x="461" y="73"/>
                        <a:pt x="430" y="8"/>
                      </a:cubicBezTo>
                      <a:cubicBezTo>
                        <a:pt x="288" y="8"/>
                        <a:pt x="288" y="8"/>
                        <a:pt x="288" y="8"/>
                      </a:cubicBezTo>
                      <a:cubicBezTo>
                        <a:pt x="288" y="8"/>
                        <a:pt x="288" y="9"/>
                        <a:pt x="288" y="9"/>
                      </a:cubicBezTo>
                      <a:cubicBezTo>
                        <a:pt x="288" y="31"/>
                        <a:pt x="271" y="48"/>
                        <a:pt x="249" y="48"/>
                      </a:cubicBezTo>
                      <a:cubicBezTo>
                        <a:pt x="227" y="48"/>
                        <a:pt x="210" y="31"/>
                        <a:pt x="210" y="9"/>
                      </a:cubicBezTo>
                      <a:cubicBezTo>
                        <a:pt x="210" y="9"/>
                        <a:pt x="210" y="8"/>
                        <a:pt x="210" y="8"/>
                      </a:cubicBezTo>
                      <a:cubicBezTo>
                        <a:pt x="55" y="8"/>
                        <a:pt x="55" y="8"/>
                        <a:pt x="55" y="8"/>
                      </a:cubicBezTo>
                      <a:cubicBezTo>
                        <a:pt x="55" y="108"/>
                        <a:pt x="55" y="108"/>
                        <a:pt x="55" y="108"/>
                      </a:cubicBezTo>
                      <a:cubicBezTo>
                        <a:pt x="43" y="100"/>
                        <a:pt x="43" y="100"/>
                        <a:pt x="43" y="100"/>
                      </a:cubicBezTo>
                      <a:cubicBezTo>
                        <a:pt x="40" y="98"/>
                        <a:pt x="36" y="97"/>
                        <a:pt x="31" y="97"/>
                      </a:cubicBezTo>
                      <a:cubicBezTo>
                        <a:pt x="18" y="97"/>
                        <a:pt x="8" y="107"/>
                        <a:pt x="8" y="120"/>
                      </a:cubicBezTo>
                      <a:cubicBezTo>
                        <a:pt x="8" y="133"/>
                        <a:pt x="18" y="144"/>
                        <a:pt x="31" y="144"/>
                      </a:cubicBezTo>
                      <a:cubicBezTo>
                        <a:pt x="36" y="144"/>
                        <a:pt x="40" y="143"/>
                        <a:pt x="43" y="140"/>
                      </a:cubicBezTo>
                      <a:cubicBezTo>
                        <a:pt x="55" y="133"/>
                        <a:pt x="55" y="133"/>
                        <a:pt x="55" y="133"/>
                      </a:cubicBezTo>
                      <a:lnTo>
                        <a:pt x="55" y="233"/>
                      </a:ln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vert="horz" wrap="square" lIns="91440" tIns="45721" rIns="91440" bIns="45721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801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8" name="Color 3">
                <a:extLst>
                  <a:ext uri="{FF2B5EF4-FFF2-40B4-BE49-F238E27FC236}">
                    <a16:creationId xmlns="" xmlns:a16="http://schemas.microsoft.com/office/drawing/2014/main" id="{628A9E5E-A3C3-43EF-B322-1D3509DC62F2}"/>
                  </a:ext>
                </a:extLst>
              </p:cNvPr>
              <p:cNvGrpSpPr/>
              <p:nvPr/>
            </p:nvGrpSpPr>
            <p:grpSpPr>
              <a:xfrm>
                <a:off x="1692146" y="3977478"/>
                <a:ext cx="1455739" cy="1068388"/>
                <a:chOff x="963614" y="3913188"/>
                <a:chExt cx="1455738" cy="1068388"/>
              </a:xfrm>
            </p:grpSpPr>
            <p:sp>
              <p:nvSpPr>
                <p:cNvPr id="38" name="Freeform 22">
                  <a:extLst>
                    <a:ext uri="{FF2B5EF4-FFF2-40B4-BE49-F238E27FC236}">
                      <a16:creationId xmlns="" xmlns:a16="http://schemas.microsoft.com/office/drawing/2014/main" id="{D2D9B358-760D-4B29-BDE2-348AE40C41B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87426" y="3929063"/>
                  <a:ext cx="1417638" cy="1036638"/>
                </a:xfrm>
                <a:custGeom>
                  <a:avLst/>
                  <a:gdLst>
                    <a:gd name="T0" fmla="*/ 224 w 377"/>
                    <a:gd name="T1" fmla="*/ 265 h 276"/>
                    <a:gd name="T2" fmla="*/ 222 w 377"/>
                    <a:gd name="T3" fmla="*/ 276 h 276"/>
                    <a:gd name="T4" fmla="*/ 377 w 377"/>
                    <a:gd name="T5" fmla="*/ 276 h 276"/>
                    <a:gd name="T6" fmla="*/ 377 w 377"/>
                    <a:gd name="T7" fmla="*/ 207 h 276"/>
                    <a:gd name="T8" fmla="*/ 365 w 377"/>
                    <a:gd name="T9" fmla="*/ 209 h 276"/>
                    <a:gd name="T10" fmla="*/ 330 w 377"/>
                    <a:gd name="T11" fmla="*/ 174 h 276"/>
                    <a:gd name="T12" fmla="*/ 365 w 377"/>
                    <a:gd name="T13" fmla="*/ 138 h 276"/>
                    <a:gd name="T14" fmla="*/ 377 w 377"/>
                    <a:gd name="T15" fmla="*/ 140 h 276"/>
                    <a:gd name="T16" fmla="*/ 377 w 377"/>
                    <a:gd name="T17" fmla="*/ 42 h 276"/>
                    <a:gd name="T18" fmla="*/ 275 w 377"/>
                    <a:gd name="T19" fmla="*/ 42 h 276"/>
                    <a:gd name="T20" fmla="*/ 277 w 377"/>
                    <a:gd name="T21" fmla="*/ 37 h 276"/>
                    <a:gd name="T22" fmla="*/ 279 w 377"/>
                    <a:gd name="T23" fmla="*/ 28 h 276"/>
                    <a:gd name="T24" fmla="*/ 251 w 377"/>
                    <a:gd name="T25" fmla="*/ 0 h 276"/>
                    <a:gd name="T26" fmla="*/ 224 w 377"/>
                    <a:gd name="T27" fmla="*/ 28 h 276"/>
                    <a:gd name="T28" fmla="*/ 226 w 377"/>
                    <a:gd name="T29" fmla="*/ 37 h 276"/>
                    <a:gd name="T30" fmla="*/ 228 w 377"/>
                    <a:gd name="T31" fmla="*/ 42 h 276"/>
                    <a:gd name="T32" fmla="*/ 111 w 377"/>
                    <a:gd name="T33" fmla="*/ 42 h 276"/>
                    <a:gd name="T34" fmla="*/ 0 w 377"/>
                    <a:gd name="T35" fmla="*/ 276 h 276"/>
                    <a:gd name="T36" fmla="*/ 155 w 377"/>
                    <a:gd name="T37" fmla="*/ 276 h 276"/>
                    <a:gd name="T38" fmla="*/ 153 w 377"/>
                    <a:gd name="T39" fmla="*/ 265 h 276"/>
                    <a:gd name="T40" fmla="*/ 188 w 377"/>
                    <a:gd name="T41" fmla="*/ 230 h 276"/>
                    <a:gd name="T42" fmla="*/ 224 w 377"/>
                    <a:gd name="T43" fmla="*/ 265 h 2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77" h="276">
                      <a:moveTo>
                        <a:pt x="224" y="265"/>
                      </a:moveTo>
                      <a:cubicBezTo>
                        <a:pt x="224" y="269"/>
                        <a:pt x="223" y="272"/>
                        <a:pt x="222" y="276"/>
                      </a:cubicBezTo>
                      <a:cubicBezTo>
                        <a:pt x="377" y="276"/>
                        <a:pt x="377" y="276"/>
                        <a:pt x="377" y="276"/>
                      </a:cubicBezTo>
                      <a:cubicBezTo>
                        <a:pt x="377" y="207"/>
                        <a:pt x="377" y="207"/>
                        <a:pt x="377" y="207"/>
                      </a:cubicBezTo>
                      <a:cubicBezTo>
                        <a:pt x="374" y="208"/>
                        <a:pt x="369" y="209"/>
                        <a:pt x="365" y="209"/>
                      </a:cubicBezTo>
                      <a:cubicBezTo>
                        <a:pt x="346" y="209"/>
                        <a:pt x="330" y="193"/>
                        <a:pt x="330" y="174"/>
                      </a:cubicBezTo>
                      <a:cubicBezTo>
                        <a:pt x="330" y="154"/>
                        <a:pt x="346" y="138"/>
                        <a:pt x="365" y="138"/>
                      </a:cubicBezTo>
                      <a:cubicBezTo>
                        <a:pt x="369" y="138"/>
                        <a:pt x="374" y="139"/>
                        <a:pt x="377" y="140"/>
                      </a:cubicBezTo>
                      <a:cubicBezTo>
                        <a:pt x="377" y="42"/>
                        <a:pt x="377" y="42"/>
                        <a:pt x="377" y="42"/>
                      </a:cubicBezTo>
                      <a:cubicBezTo>
                        <a:pt x="275" y="42"/>
                        <a:pt x="275" y="42"/>
                        <a:pt x="275" y="42"/>
                      </a:cubicBezTo>
                      <a:cubicBezTo>
                        <a:pt x="277" y="37"/>
                        <a:pt x="277" y="37"/>
                        <a:pt x="277" y="37"/>
                      </a:cubicBezTo>
                      <a:cubicBezTo>
                        <a:pt x="278" y="34"/>
                        <a:pt x="279" y="31"/>
                        <a:pt x="279" y="28"/>
                      </a:cubicBezTo>
                      <a:cubicBezTo>
                        <a:pt x="279" y="13"/>
                        <a:pt x="266" y="0"/>
                        <a:pt x="251" y="0"/>
                      </a:cubicBezTo>
                      <a:cubicBezTo>
                        <a:pt x="236" y="0"/>
                        <a:pt x="224" y="13"/>
                        <a:pt x="224" y="28"/>
                      </a:cubicBezTo>
                      <a:cubicBezTo>
                        <a:pt x="224" y="31"/>
                        <a:pt x="225" y="34"/>
                        <a:pt x="226" y="37"/>
                      </a:cubicBezTo>
                      <a:cubicBezTo>
                        <a:pt x="228" y="42"/>
                        <a:pt x="228" y="42"/>
                        <a:pt x="228" y="42"/>
                      </a:cubicBezTo>
                      <a:cubicBezTo>
                        <a:pt x="111" y="42"/>
                        <a:pt x="111" y="42"/>
                        <a:pt x="111" y="42"/>
                      </a:cubicBezTo>
                      <a:cubicBezTo>
                        <a:pt x="73" y="123"/>
                        <a:pt x="33" y="207"/>
                        <a:pt x="0" y="276"/>
                      </a:cubicBezTo>
                      <a:cubicBezTo>
                        <a:pt x="155" y="276"/>
                        <a:pt x="155" y="276"/>
                        <a:pt x="155" y="276"/>
                      </a:cubicBezTo>
                      <a:cubicBezTo>
                        <a:pt x="154" y="272"/>
                        <a:pt x="153" y="269"/>
                        <a:pt x="153" y="265"/>
                      </a:cubicBezTo>
                      <a:cubicBezTo>
                        <a:pt x="153" y="246"/>
                        <a:pt x="169" y="230"/>
                        <a:pt x="188" y="230"/>
                      </a:cubicBezTo>
                      <a:cubicBezTo>
                        <a:pt x="208" y="230"/>
                        <a:pt x="224" y="246"/>
                        <a:pt x="224" y="265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1" rIns="91440" bIns="45721" numCol="1" anchor="ctr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zh-CN" altLang="en-US" sz="1200">
                      <a:solidFill>
                        <a:schemeClr val="bg1"/>
                      </a:solidFill>
                      <a:cs typeface="+mn-ea"/>
                      <a:sym typeface="+mn-lt"/>
                    </a:rPr>
                    <a:t>关键词</a:t>
                  </a:r>
                  <a:endParaRPr lang="en-US" sz="1200">
                    <a:solidFill>
                      <a:schemeClr val="bg1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39" name="Freeform 23">
                  <a:extLst>
                    <a:ext uri="{FF2B5EF4-FFF2-40B4-BE49-F238E27FC236}">
                      <a16:creationId xmlns="" xmlns:a16="http://schemas.microsoft.com/office/drawing/2014/main" id="{5F3CAD17-1B11-4B2C-8C30-3E14C87D0CA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63614" y="3913188"/>
                  <a:ext cx="1455738" cy="1068388"/>
                </a:xfrm>
                <a:custGeom>
                  <a:avLst/>
                  <a:gdLst>
                    <a:gd name="T0" fmla="*/ 387 w 387"/>
                    <a:gd name="T1" fmla="*/ 284 h 284"/>
                    <a:gd name="T2" fmla="*/ 223 w 387"/>
                    <a:gd name="T3" fmla="*/ 284 h 284"/>
                    <a:gd name="T4" fmla="*/ 224 w 387"/>
                    <a:gd name="T5" fmla="*/ 278 h 284"/>
                    <a:gd name="T6" fmla="*/ 226 w 387"/>
                    <a:gd name="T7" fmla="*/ 269 h 284"/>
                    <a:gd name="T8" fmla="*/ 194 w 387"/>
                    <a:gd name="T9" fmla="*/ 238 h 284"/>
                    <a:gd name="T10" fmla="*/ 163 w 387"/>
                    <a:gd name="T11" fmla="*/ 269 h 284"/>
                    <a:gd name="T12" fmla="*/ 164 w 387"/>
                    <a:gd name="T13" fmla="*/ 278 h 284"/>
                    <a:gd name="T14" fmla="*/ 166 w 387"/>
                    <a:gd name="T15" fmla="*/ 284 h 284"/>
                    <a:gd name="T16" fmla="*/ 0 w 387"/>
                    <a:gd name="T17" fmla="*/ 284 h 284"/>
                    <a:gd name="T18" fmla="*/ 2 w 387"/>
                    <a:gd name="T19" fmla="*/ 278 h 284"/>
                    <a:gd name="T20" fmla="*/ 114 w 387"/>
                    <a:gd name="T21" fmla="*/ 45 h 284"/>
                    <a:gd name="T22" fmla="*/ 115 w 387"/>
                    <a:gd name="T23" fmla="*/ 42 h 284"/>
                    <a:gd name="T24" fmla="*/ 228 w 387"/>
                    <a:gd name="T25" fmla="*/ 42 h 284"/>
                    <a:gd name="T26" fmla="*/ 226 w 387"/>
                    <a:gd name="T27" fmla="*/ 32 h 284"/>
                    <a:gd name="T28" fmla="*/ 257 w 387"/>
                    <a:gd name="T29" fmla="*/ 0 h 284"/>
                    <a:gd name="T30" fmla="*/ 289 w 387"/>
                    <a:gd name="T31" fmla="*/ 32 h 284"/>
                    <a:gd name="T32" fmla="*/ 287 w 387"/>
                    <a:gd name="T33" fmla="*/ 42 h 284"/>
                    <a:gd name="T34" fmla="*/ 387 w 387"/>
                    <a:gd name="T35" fmla="*/ 42 h 284"/>
                    <a:gd name="T36" fmla="*/ 387 w 387"/>
                    <a:gd name="T37" fmla="*/ 150 h 284"/>
                    <a:gd name="T38" fmla="*/ 382 w 387"/>
                    <a:gd name="T39" fmla="*/ 148 h 284"/>
                    <a:gd name="T40" fmla="*/ 371 w 387"/>
                    <a:gd name="T41" fmla="*/ 146 h 284"/>
                    <a:gd name="T42" fmla="*/ 340 w 387"/>
                    <a:gd name="T43" fmla="*/ 178 h 284"/>
                    <a:gd name="T44" fmla="*/ 371 w 387"/>
                    <a:gd name="T45" fmla="*/ 209 h 284"/>
                    <a:gd name="T46" fmla="*/ 382 w 387"/>
                    <a:gd name="T47" fmla="*/ 207 h 284"/>
                    <a:gd name="T48" fmla="*/ 387 w 387"/>
                    <a:gd name="T49" fmla="*/ 205 h 284"/>
                    <a:gd name="T50" fmla="*/ 387 w 387"/>
                    <a:gd name="T51" fmla="*/ 284 h 284"/>
                    <a:gd name="T52" fmla="*/ 233 w 387"/>
                    <a:gd name="T53" fmla="*/ 276 h 284"/>
                    <a:gd name="T54" fmla="*/ 379 w 387"/>
                    <a:gd name="T55" fmla="*/ 276 h 284"/>
                    <a:gd name="T56" fmla="*/ 379 w 387"/>
                    <a:gd name="T57" fmla="*/ 216 h 284"/>
                    <a:gd name="T58" fmla="*/ 371 w 387"/>
                    <a:gd name="T59" fmla="*/ 217 h 284"/>
                    <a:gd name="T60" fmla="*/ 332 w 387"/>
                    <a:gd name="T61" fmla="*/ 178 h 284"/>
                    <a:gd name="T62" fmla="*/ 371 w 387"/>
                    <a:gd name="T63" fmla="*/ 138 h 284"/>
                    <a:gd name="T64" fmla="*/ 379 w 387"/>
                    <a:gd name="T65" fmla="*/ 139 h 284"/>
                    <a:gd name="T66" fmla="*/ 379 w 387"/>
                    <a:gd name="T67" fmla="*/ 50 h 284"/>
                    <a:gd name="T68" fmla="*/ 275 w 387"/>
                    <a:gd name="T69" fmla="*/ 50 h 284"/>
                    <a:gd name="T70" fmla="*/ 279 w 387"/>
                    <a:gd name="T71" fmla="*/ 40 h 284"/>
                    <a:gd name="T72" fmla="*/ 281 w 387"/>
                    <a:gd name="T73" fmla="*/ 32 h 284"/>
                    <a:gd name="T74" fmla="*/ 257 w 387"/>
                    <a:gd name="T75" fmla="*/ 8 h 284"/>
                    <a:gd name="T76" fmla="*/ 234 w 387"/>
                    <a:gd name="T77" fmla="*/ 32 h 284"/>
                    <a:gd name="T78" fmla="*/ 235 w 387"/>
                    <a:gd name="T79" fmla="*/ 40 h 284"/>
                    <a:gd name="T80" fmla="*/ 239 w 387"/>
                    <a:gd name="T81" fmla="*/ 50 h 284"/>
                    <a:gd name="T82" fmla="*/ 120 w 387"/>
                    <a:gd name="T83" fmla="*/ 50 h 284"/>
                    <a:gd name="T84" fmla="*/ 12 w 387"/>
                    <a:gd name="T85" fmla="*/ 276 h 284"/>
                    <a:gd name="T86" fmla="*/ 156 w 387"/>
                    <a:gd name="T87" fmla="*/ 276 h 284"/>
                    <a:gd name="T88" fmla="*/ 155 w 387"/>
                    <a:gd name="T89" fmla="*/ 269 h 284"/>
                    <a:gd name="T90" fmla="*/ 194 w 387"/>
                    <a:gd name="T91" fmla="*/ 230 h 284"/>
                    <a:gd name="T92" fmla="*/ 234 w 387"/>
                    <a:gd name="T93" fmla="*/ 269 h 284"/>
                    <a:gd name="T94" fmla="*/ 233 w 387"/>
                    <a:gd name="T95" fmla="*/ 276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387" h="284">
                      <a:moveTo>
                        <a:pt x="387" y="284"/>
                      </a:moveTo>
                      <a:cubicBezTo>
                        <a:pt x="223" y="284"/>
                        <a:pt x="223" y="284"/>
                        <a:pt x="223" y="284"/>
                      </a:cubicBezTo>
                      <a:cubicBezTo>
                        <a:pt x="224" y="278"/>
                        <a:pt x="224" y="278"/>
                        <a:pt x="224" y="278"/>
                      </a:cubicBezTo>
                      <a:cubicBezTo>
                        <a:pt x="225" y="275"/>
                        <a:pt x="226" y="272"/>
                        <a:pt x="226" y="269"/>
                      </a:cubicBezTo>
                      <a:cubicBezTo>
                        <a:pt x="226" y="252"/>
                        <a:pt x="212" y="238"/>
                        <a:pt x="194" y="238"/>
                      </a:cubicBezTo>
                      <a:cubicBezTo>
                        <a:pt x="177" y="238"/>
                        <a:pt x="163" y="252"/>
                        <a:pt x="163" y="269"/>
                      </a:cubicBezTo>
                      <a:cubicBezTo>
                        <a:pt x="163" y="272"/>
                        <a:pt x="163" y="275"/>
                        <a:pt x="164" y="278"/>
                      </a:cubicBezTo>
                      <a:cubicBezTo>
                        <a:pt x="166" y="284"/>
                        <a:pt x="166" y="284"/>
                        <a:pt x="166" y="284"/>
                      </a:cubicBezTo>
                      <a:cubicBezTo>
                        <a:pt x="0" y="284"/>
                        <a:pt x="0" y="284"/>
                        <a:pt x="0" y="284"/>
                      </a:cubicBezTo>
                      <a:cubicBezTo>
                        <a:pt x="2" y="278"/>
                        <a:pt x="2" y="278"/>
                        <a:pt x="2" y="278"/>
                      </a:cubicBezTo>
                      <a:cubicBezTo>
                        <a:pt x="35" y="210"/>
                        <a:pt x="75" y="125"/>
                        <a:pt x="114" y="45"/>
                      </a:cubicBezTo>
                      <a:cubicBezTo>
                        <a:pt x="115" y="42"/>
                        <a:pt x="115" y="42"/>
                        <a:pt x="115" y="42"/>
                      </a:cubicBezTo>
                      <a:cubicBezTo>
                        <a:pt x="228" y="42"/>
                        <a:pt x="228" y="42"/>
                        <a:pt x="228" y="42"/>
                      </a:cubicBezTo>
                      <a:cubicBezTo>
                        <a:pt x="227" y="39"/>
                        <a:pt x="226" y="35"/>
                        <a:pt x="226" y="32"/>
                      </a:cubicBezTo>
                      <a:cubicBezTo>
                        <a:pt x="226" y="14"/>
                        <a:pt x="240" y="0"/>
                        <a:pt x="257" y="0"/>
                      </a:cubicBezTo>
                      <a:cubicBezTo>
                        <a:pt x="275" y="0"/>
                        <a:pt x="289" y="14"/>
                        <a:pt x="289" y="32"/>
                      </a:cubicBezTo>
                      <a:cubicBezTo>
                        <a:pt x="289" y="35"/>
                        <a:pt x="288" y="39"/>
                        <a:pt x="287" y="42"/>
                      </a:cubicBezTo>
                      <a:cubicBezTo>
                        <a:pt x="387" y="42"/>
                        <a:pt x="387" y="42"/>
                        <a:pt x="387" y="42"/>
                      </a:cubicBezTo>
                      <a:cubicBezTo>
                        <a:pt x="387" y="150"/>
                        <a:pt x="387" y="150"/>
                        <a:pt x="387" y="150"/>
                      </a:cubicBezTo>
                      <a:cubicBezTo>
                        <a:pt x="382" y="148"/>
                        <a:pt x="382" y="148"/>
                        <a:pt x="382" y="148"/>
                      </a:cubicBezTo>
                      <a:cubicBezTo>
                        <a:pt x="379" y="147"/>
                        <a:pt x="375" y="146"/>
                        <a:pt x="371" y="146"/>
                      </a:cubicBezTo>
                      <a:cubicBezTo>
                        <a:pt x="354" y="146"/>
                        <a:pt x="340" y="160"/>
                        <a:pt x="340" y="178"/>
                      </a:cubicBezTo>
                      <a:cubicBezTo>
                        <a:pt x="340" y="195"/>
                        <a:pt x="354" y="209"/>
                        <a:pt x="371" y="209"/>
                      </a:cubicBezTo>
                      <a:cubicBezTo>
                        <a:pt x="375" y="209"/>
                        <a:pt x="379" y="208"/>
                        <a:pt x="382" y="207"/>
                      </a:cubicBezTo>
                      <a:cubicBezTo>
                        <a:pt x="387" y="205"/>
                        <a:pt x="387" y="205"/>
                        <a:pt x="387" y="205"/>
                      </a:cubicBezTo>
                      <a:lnTo>
                        <a:pt x="387" y="284"/>
                      </a:lnTo>
                      <a:close/>
                      <a:moveTo>
                        <a:pt x="233" y="276"/>
                      </a:moveTo>
                      <a:cubicBezTo>
                        <a:pt x="379" y="276"/>
                        <a:pt x="379" y="276"/>
                        <a:pt x="379" y="276"/>
                      </a:cubicBezTo>
                      <a:cubicBezTo>
                        <a:pt x="379" y="216"/>
                        <a:pt x="379" y="216"/>
                        <a:pt x="379" y="216"/>
                      </a:cubicBezTo>
                      <a:cubicBezTo>
                        <a:pt x="377" y="217"/>
                        <a:pt x="374" y="217"/>
                        <a:pt x="371" y="217"/>
                      </a:cubicBezTo>
                      <a:cubicBezTo>
                        <a:pt x="350" y="217"/>
                        <a:pt x="332" y="199"/>
                        <a:pt x="332" y="178"/>
                      </a:cubicBezTo>
                      <a:cubicBezTo>
                        <a:pt x="332" y="156"/>
                        <a:pt x="350" y="138"/>
                        <a:pt x="371" y="138"/>
                      </a:cubicBezTo>
                      <a:cubicBezTo>
                        <a:pt x="374" y="138"/>
                        <a:pt x="377" y="139"/>
                        <a:pt x="379" y="139"/>
                      </a:cubicBezTo>
                      <a:cubicBezTo>
                        <a:pt x="379" y="50"/>
                        <a:pt x="379" y="50"/>
                        <a:pt x="379" y="50"/>
                      </a:cubicBezTo>
                      <a:cubicBezTo>
                        <a:pt x="275" y="50"/>
                        <a:pt x="275" y="50"/>
                        <a:pt x="275" y="50"/>
                      </a:cubicBezTo>
                      <a:cubicBezTo>
                        <a:pt x="279" y="40"/>
                        <a:pt x="279" y="40"/>
                        <a:pt x="279" y="40"/>
                      </a:cubicBezTo>
                      <a:cubicBezTo>
                        <a:pt x="280" y="37"/>
                        <a:pt x="281" y="34"/>
                        <a:pt x="281" y="32"/>
                      </a:cubicBezTo>
                      <a:cubicBezTo>
                        <a:pt x="281" y="19"/>
                        <a:pt x="270" y="8"/>
                        <a:pt x="257" y="8"/>
                      </a:cubicBezTo>
                      <a:cubicBezTo>
                        <a:pt x="244" y="8"/>
                        <a:pt x="234" y="19"/>
                        <a:pt x="234" y="32"/>
                      </a:cubicBezTo>
                      <a:cubicBezTo>
                        <a:pt x="234" y="34"/>
                        <a:pt x="234" y="37"/>
                        <a:pt x="235" y="40"/>
                      </a:cubicBezTo>
                      <a:cubicBezTo>
                        <a:pt x="239" y="50"/>
                        <a:pt x="239" y="50"/>
                        <a:pt x="239" y="50"/>
                      </a:cubicBezTo>
                      <a:cubicBezTo>
                        <a:pt x="120" y="50"/>
                        <a:pt x="120" y="50"/>
                        <a:pt x="120" y="50"/>
                      </a:cubicBezTo>
                      <a:cubicBezTo>
                        <a:pt x="83" y="128"/>
                        <a:pt x="44" y="209"/>
                        <a:pt x="12" y="276"/>
                      </a:cubicBezTo>
                      <a:cubicBezTo>
                        <a:pt x="156" y="276"/>
                        <a:pt x="156" y="276"/>
                        <a:pt x="156" y="276"/>
                      </a:cubicBezTo>
                      <a:cubicBezTo>
                        <a:pt x="155" y="273"/>
                        <a:pt x="155" y="271"/>
                        <a:pt x="155" y="269"/>
                      </a:cubicBezTo>
                      <a:cubicBezTo>
                        <a:pt x="155" y="247"/>
                        <a:pt x="173" y="230"/>
                        <a:pt x="194" y="230"/>
                      </a:cubicBezTo>
                      <a:cubicBezTo>
                        <a:pt x="216" y="230"/>
                        <a:pt x="234" y="247"/>
                        <a:pt x="234" y="269"/>
                      </a:cubicBezTo>
                      <a:cubicBezTo>
                        <a:pt x="234" y="271"/>
                        <a:pt x="233" y="273"/>
                        <a:pt x="233" y="276"/>
                      </a:cubicBez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vert="horz" wrap="square" lIns="91440" tIns="45721" rIns="91440" bIns="45721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801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9" name="Color 4">
                <a:extLst>
                  <a:ext uri="{FF2B5EF4-FFF2-40B4-BE49-F238E27FC236}">
                    <a16:creationId xmlns="" xmlns:a16="http://schemas.microsoft.com/office/drawing/2014/main" id="{C330BB4E-C951-4C19-BE19-257CAC9EF597}"/>
                  </a:ext>
                </a:extLst>
              </p:cNvPr>
              <p:cNvGrpSpPr/>
              <p:nvPr/>
            </p:nvGrpSpPr>
            <p:grpSpPr>
              <a:xfrm>
                <a:off x="2971674" y="4136233"/>
                <a:ext cx="1635125" cy="1058863"/>
                <a:chOff x="2243139" y="4071938"/>
                <a:chExt cx="1635125" cy="1058863"/>
              </a:xfrm>
            </p:grpSpPr>
            <p:sp>
              <p:nvSpPr>
                <p:cNvPr id="36" name="Freeform 30">
                  <a:extLst>
                    <a:ext uri="{FF2B5EF4-FFF2-40B4-BE49-F238E27FC236}">
                      <a16:creationId xmlns="" xmlns:a16="http://schemas.microsoft.com/office/drawing/2014/main" id="{EA656B62-21F5-4462-9ED9-0BA6D3EFFA1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57426" y="4086225"/>
                  <a:ext cx="1598613" cy="1030288"/>
                </a:xfrm>
                <a:custGeom>
                  <a:avLst/>
                  <a:gdLst>
                    <a:gd name="T0" fmla="*/ 314 w 425"/>
                    <a:gd name="T1" fmla="*/ 0 h 274"/>
                    <a:gd name="T2" fmla="*/ 216 w 425"/>
                    <a:gd name="T3" fmla="*/ 0 h 274"/>
                    <a:gd name="T4" fmla="*/ 217 w 425"/>
                    <a:gd name="T5" fmla="*/ 10 h 274"/>
                    <a:gd name="T6" fmla="*/ 182 w 425"/>
                    <a:gd name="T7" fmla="*/ 45 h 274"/>
                    <a:gd name="T8" fmla="*/ 147 w 425"/>
                    <a:gd name="T9" fmla="*/ 10 h 274"/>
                    <a:gd name="T10" fmla="*/ 148 w 425"/>
                    <a:gd name="T11" fmla="*/ 0 h 274"/>
                    <a:gd name="T12" fmla="*/ 47 w 425"/>
                    <a:gd name="T13" fmla="*/ 0 h 274"/>
                    <a:gd name="T14" fmla="*/ 47 w 425"/>
                    <a:gd name="T15" fmla="*/ 112 h 274"/>
                    <a:gd name="T16" fmla="*/ 41 w 425"/>
                    <a:gd name="T17" fmla="*/ 108 h 274"/>
                    <a:gd name="T18" fmla="*/ 27 w 425"/>
                    <a:gd name="T19" fmla="*/ 104 h 274"/>
                    <a:gd name="T20" fmla="*/ 0 w 425"/>
                    <a:gd name="T21" fmla="*/ 132 h 274"/>
                    <a:gd name="T22" fmla="*/ 27 w 425"/>
                    <a:gd name="T23" fmla="*/ 159 h 274"/>
                    <a:gd name="T24" fmla="*/ 41 w 425"/>
                    <a:gd name="T25" fmla="*/ 155 h 274"/>
                    <a:gd name="T26" fmla="*/ 47 w 425"/>
                    <a:gd name="T27" fmla="*/ 151 h 274"/>
                    <a:gd name="T28" fmla="*/ 47 w 425"/>
                    <a:gd name="T29" fmla="*/ 234 h 274"/>
                    <a:gd name="T30" fmla="*/ 221 w 425"/>
                    <a:gd name="T31" fmla="*/ 234 h 274"/>
                    <a:gd name="T32" fmla="*/ 219 w 425"/>
                    <a:gd name="T33" fmla="*/ 239 h 274"/>
                    <a:gd name="T34" fmla="*/ 218 w 425"/>
                    <a:gd name="T35" fmla="*/ 247 h 274"/>
                    <a:gd name="T36" fmla="*/ 245 w 425"/>
                    <a:gd name="T37" fmla="*/ 274 h 274"/>
                    <a:gd name="T38" fmla="*/ 272 w 425"/>
                    <a:gd name="T39" fmla="*/ 247 h 274"/>
                    <a:gd name="T40" fmla="*/ 271 w 425"/>
                    <a:gd name="T41" fmla="*/ 239 h 274"/>
                    <a:gd name="T42" fmla="*/ 270 w 425"/>
                    <a:gd name="T43" fmla="*/ 234 h 274"/>
                    <a:gd name="T44" fmla="*/ 425 w 425"/>
                    <a:gd name="T45" fmla="*/ 234 h 274"/>
                    <a:gd name="T46" fmla="*/ 314 w 425"/>
                    <a:gd name="T47" fmla="*/ 0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425" h="274">
                      <a:moveTo>
                        <a:pt x="314" y="0"/>
                      </a:moveTo>
                      <a:cubicBezTo>
                        <a:pt x="216" y="0"/>
                        <a:pt x="216" y="0"/>
                        <a:pt x="216" y="0"/>
                      </a:cubicBezTo>
                      <a:cubicBezTo>
                        <a:pt x="217" y="3"/>
                        <a:pt x="217" y="6"/>
                        <a:pt x="217" y="10"/>
                      </a:cubicBezTo>
                      <a:cubicBezTo>
                        <a:pt x="217" y="29"/>
                        <a:pt x="202" y="45"/>
                        <a:pt x="182" y="45"/>
                      </a:cubicBezTo>
                      <a:cubicBezTo>
                        <a:pt x="163" y="45"/>
                        <a:pt x="147" y="29"/>
                        <a:pt x="147" y="10"/>
                      </a:cubicBezTo>
                      <a:cubicBezTo>
                        <a:pt x="147" y="6"/>
                        <a:pt x="147" y="3"/>
                        <a:pt x="148" y="0"/>
                      </a:cubicBezTo>
                      <a:cubicBezTo>
                        <a:pt x="47" y="0"/>
                        <a:pt x="47" y="0"/>
                        <a:pt x="47" y="0"/>
                      </a:cubicBezTo>
                      <a:cubicBezTo>
                        <a:pt x="47" y="112"/>
                        <a:pt x="47" y="112"/>
                        <a:pt x="47" y="112"/>
                      </a:cubicBezTo>
                      <a:cubicBezTo>
                        <a:pt x="41" y="108"/>
                        <a:pt x="41" y="108"/>
                        <a:pt x="41" y="108"/>
                      </a:cubicBezTo>
                      <a:cubicBezTo>
                        <a:pt x="37" y="106"/>
                        <a:pt x="32" y="104"/>
                        <a:pt x="27" y="104"/>
                      </a:cubicBezTo>
                      <a:cubicBezTo>
                        <a:pt x="12" y="104"/>
                        <a:pt x="0" y="117"/>
                        <a:pt x="0" y="132"/>
                      </a:cubicBezTo>
                      <a:cubicBezTo>
                        <a:pt x="0" y="147"/>
                        <a:pt x="12" y="159"/>
                        <a:pt x="27" y="159"/>
                      </a:cubicBezTo>
                      <a:cubicBezTo>
                        <a:pt x="32" y="159"/>
                        <a:pt x="37" y="158"/>
                        <a:pt x="41" y="155"/>
                      </a:cubicBezTo>
                      <a:cubicBezTo>
                        <a:pt x="47" y="151"/>
                        <a:pt x="47" y="151"/>
                        <a:pt x="47" y="151"/>
                      </a:cubicBezTo>
                      <a:cubicBezTo>
                        <a:pt x="47" y="234"/>
                        <a:pt x="47" y="234"/>
                        <a:pt x="47" y="234"/>
                      </a:cubicBezTo>
                      <a:cubicBezTo>
                        <a:pt x="221" y="234"/>
                        <a:pt x="221" y="234"/>
                        <a:pt x="221" y="234"/>
                      </a:cubicBezTo>
                      <a:cubicBezTo>
                        <a:pt x="219" y="239"/>
                        <a:pt x="219" y="239"/>
                        <a:pt x="219" y="239"/>
                      </a:cubicBezTo>
                      <a:cubicBezTo>
                        <a:pt x="218" y="241"/>
                        <a:pt x="218" y="244"/>
                        <a:pt x="218" y="247"/>
                      </a:cubicBezTo>
                      <a:cubicBezTo>
                        <a:pt x="218" y="262"/>
                        <a:pt x="230" y="274"/>
                        <a:pt x="245" y="274"/>
                      </a:cubicBezTo>
                      <a:cubicBezTo>
                        <a:pt x="260" y="274"/>
                        <a:pt x="272" y="262"/>
                        <a:pt x="272" y="247"/>
                      </a:cubicBezTo>
                      <a:cubicBezTo>
                        <a:pt x="272" y="244"/>
                        <a:pt x="272" y="241"/>
                        <a:pt x="271" y="239"/>
                      </a:cubicBezTo>
                      <a:cubicBezTo>
                        <a:pt x="270" y="234"/>
                        <a:pt x="270" y="234"/>
                        <a:pt x="270" y="234"/>
                      </a:cubicBezTo>
                      <a:cubicBezTo>
                        <a:pt x="425" y="234"/>
                        <a:pt x="425" y="234"/>
                        <a:pt x="425" y="234"/>
                      </a:cubicBezTo>
                      <a:cubicBezTo>
                        <a:pt x="392" y="165"/>
                        <a:pt x="352" y="81"/>
                        <a:pt x="314" y="0"/>
                      </a:cubicBezTo>
                      <a:close/>
                    </a:path>
                  </a:pathLst>
                </a:custGeom>
                <a:solidFill>
                  <a:schemeClr val="tx1">
                    <a:lumMod val="20000"/>
                    <a:lumOff val="80000"/>
                  </a:schemeClr>
                </a:solidFill>
                <a:ln>
                  <a:noFill/>
                </a:ln>
              </p:spPr>
              <p:txBody>
                <a:bodyPr vert="horz" wrap="square" lIns="91440" tIns="45721" rIns="91440" bIns="45721" numCol="1" anchor="ctr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zh-CN" altLang="en-US" sz="1200">
                      <a:solidFill>
                        <a:schemeClr val="bg1"/>
                      </a:solidFill>
                      <a:cs typeface="+mn-ea"/>
                      <a:sym typeface="+mn-lt"/>
                    </a:rPr>
                    <a:t>关键词</a:t>
                  </a:r>
                  <a:endParaRPr lang="en-US" sz="1200">
                    <a:solidFill>
                      <a:schemeClr val="bg1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37" name="Freeform 31">
                  <a:extLst>
                    <a:ext uri="{FF2B5EF4-FFF2-40B4-BE49-F238E27FC236}">
                      <a16:creationId xmlns="" xmlns:a16="http://schemas.microsoft.com/office/drawing/2014/main" id="{031DD21B-3868-4BA3-897C-FE2D3FD4F6E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243139" y="4071938"/>
                  <a:ext cx="1635125" cy="1058863"/>
                </a:xfrm>
                <a:custGeom>
                  <a:avLst/>
                  <a:gdLst>
                    <a:gd name="T0" fmla="*/ 249 w 435"/>
                    <a:gd name="T1" fmla="*/ 282 h 282"/>
                    <a:gd name="T2" fmla="*/ 218 w 435"/>
                    <a:gd name="T3" fmla="*/ 251 h 282"/>
                    <a:gd name="T4" fmla="*/ 219 w 435"/>
                    <a:gd name="T5" fmla="*/ 242 h 282"/>
                    <a:gd name="T6" fmla="*/ 47 w 435"/>
                    <a:gd name="T7" fmla="*/ 242 h 282"/>
                    <a:gd name="T8" fmla="*/ 47 w 435"/>
                    <a:gd name="T9" fmla="*/ 163 h 282"/>
                    <a:gd name="T10" fmla="*/ 31 w 435"/>
                    <a:gd name="T11" fmla="*/ 167 h 282"/>
                    <a:gd name="T12" fmla="*/ 0 w 435"/>
                    <a:gd name="T13" fmla="*/ 136 h 282"/>
                    <a:gd name="T14" fmla="*/ 31 w 435"/>
                    <a:gd name="T15" fmla="*/ 104 h 282"/>
                    <a:gd name="T16" fmla="*/ 47 w 435"/>
                    <a:gd name="T17" fmla="*/ 109 h 282"/>
                    <a:gd name="T18" fmla="*/ 47 w 435"/>
                    <a:gd name="T19" fmla="*/ 0 h 282"/>
                    <a:gd name="T20" fmla="*/ 157 w 435"/>
                    <a:gd name="T21" fmla="*/ 0 h 282"/>
                    <a:gd name="T22" fmla="*/ 156 w 435"/>
                    <a:gd name="T23" fmla="*/ 5 h 282"/>
                    <a:gd name="T24" fmla="*/ 155 w 435"/>
                    <a:gd name="T25" fmla="*/ 14 h 282"/>
                    <a:gd name="T26" fmla="*/ 186 w 435"/>
                    <a:gd name="T27" fmla="*/ 45 h 282"/>
                    <a:gd name="T28" fmla="*/ 217 w 435"/>
                    <a:gd name="T29" fmla="*/ 14 h 282"/>
                    <a:gd name="T30" fmla="*/ 216 w 435"/>
                    <a:gd name="T31" fmla="*/ 5 h 282"/>
                    <a:gd name="T32" fmla="*/ 215 w 435"/>
                    <a:gd name="T33" fmla="*/ 0 h 282"/>
                    <a:gd name="T34" fmla="*/ 320 w 435"/>
                    <a:gd name="T35" fmla="*/ 0 h 282"/>
                    <a:gd name="T36" fmla="*/ 321 w 435"/>
                    <a:gd name="T37" fmla="*/ 3 h 282"/>
                    <a:gd name="T38" fmla="*/ 432 w 435"/>
                    <a:gd name="T39" fmla="*/ 236 h 282"/>
                    <a:gd name="T40" fmla="*/ 435 w 435"/>
                    <a:gd name="T41" fmla="*/ 242 h 282"/>
                    <a:gd name="T42" fmla="*/ 279 w 435"/>
                    <a:gd name="T43" fmla="*/ 242 h 282"/>
                    <a:gd name="T44" fmla="*/ 280 w 435"/>
                    <a:gd name="T45" fmla="*/ 251 h 282"/>
                    <a:gd name="T46" fmla="*/ 249 w 435"/>
                    <a:gd name="T47" fmla="*/ 282 h 282"/>
                    <a:gd name="T48" fmla="*/ 55 w 435"/>
                    <a:gd name="T49" fmla="*/ 234 h 282"/>
                    <a:gd name="T50" fmla="*/ 230 w 435"/>
                    <a:gd name="T51" fmla="*/ 234 h 282"/>
                    <a:gd name="T52" fmla="*/ 227 w 435"/>
                    <a:gd name="T53" fmla="*/ 244 h 282"/>
                    <a:gd name="T54" fmla="*/ 226 w 435"/>
                    <a:gd name="T55" fmla="*/ 251 h 282"/>
                    <a:gd name="T56" fmla="*/ 249 w 435"/>
                    <a:gd name="T57" fmla="*/ 274 h 282"/>
                    <a:gd name="T58" fmla="*/ 272 w 435"/>
                    <a:gd name="T59" fmla="*/ 251 h 282"/>
                    <a:gd name="T60" fmla="*/ 271 w 435"/>
                    <a:gd name="T61" fmla="*/ 244 h 282"/>
                    <a:gd name="T62" fmla="*/ 268 w 435"/>
                    <a:gd name="T63" fmla="*/ 234 h 282"/>
                    <a:gd name="T64" fmla="*/ 422 w 435"/>
                    <a:gd name="T65" fmla="*/ 234 h 282"/>
                    <a:gd name="T66" fmla="*/ 315 w 435"/>
                    <a:gd name="T67" fmla="*/ 8 h 282"/>
                    <a:gd name="T68" fmla="*/ 225 w 435"/>
                    <a:gd name="T69" fmla="*/ 8 h 282"/>
                    <a:gd name="T70" fmla="*/ 225 w 435"/>
                    <a:gd name="T71" fmla="*/ 14 h 282"/>
                    <a:gd name="T72" fmla="*/ 186 w 435"/>
                    <a:gd name="T73" fmla="*/ 53 h 282"/>
                    <a:gd name="T74" fmla="*/ 147 w 435"/>
                    <a:gd name="T75" fmla="*/ 14 h 282"/>
                    <a:gd name="T76" fmla="*/ 147 w 435"/>
                    <a:gd name="T77" fmla="*/ 8 h 282"/>
                    <a:gd name="T78" fmla="*/ 55 w 435"/>
                    <a:gd name="T79" fmla="*/ 8 h 282"/>
                    <a:gd name="T80" fmla="*/ 55 w 435"/>
                    <a:gd name="T81" fmla="*/ 123 h 282"/>
                    <a:gd name="T82" fmla="*/ 43 w 435"/>
                    <a:gd name="T83" fmla="*/ 116 h 282"/>
                    <a:gd name="T84" fmla="*/ 31 w 435"/>
                    <a:gd name="T85" fmla="*/ 112 h 282"/>
                    <a:gd name="T86" fmla="*/ 8 w 435"/>
                    <a:gd name="T87" fmla="*/ 136 h 282"/>
                    <a:gd name="T88" fmla="*/ 31 w 435"/>
                    <a:gd name="T89" fmla="*/ 159 h 282"/>
                    <a:gd name="T90" fmla="*/ 43 w 435"/>
                    <a:gd name="T91" fmla="*/ 156 h 282"/>
                    <a:gd name="T92" fmla="*/ 55 w 435"/>
                    <a:gd name="T93" fmla="*/ 148 h 282"/>
                    <a:gd name="T94" fmla="*/ 55 w 435"/>
                    <a:gd name="T95" fmla="*/ 234 h 2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435" h="282">
                      <a:moveTo>
                        <a:pt x="249" y="282"/>
                      </a:moveTo>
                      <a:cubicBezTo>
                        <a:pt x="232" y="282"/>
                        <a:pt x="218" y="268"/>
                        <a:pt x="218" y="251"/>
                      </a:cubicBezTo>
                      <a:cubicBezTo>
                        <a:pt x="218" y="248"/>
                        <a:pt x="218" y="245"/>
                        <a:pt x="219" y="242"/>
                      </a:cubicBezTo>
                      <a:cubicBezTo>
                        <a:pt x="47" y="242"/>
                        <a:pt x="47" y="242"/>
                        <a:pt x="47" y="242"/>
                      </a:cubicBezTo>
                      <a:cubicBezTo>
                        <a:pt x="47" y="163"/>
                        <a:pt x="47" y="163"/>
                        <a:pt x="47" y="163"/>
                      </a:cubicBezTo>
                      <a:cubicBezTo>
                        <a:pt x="43" y="165"/>
                        <a:pt x="37" y="167"/>
                        <a:pt x="31" y="167"/>
                      </a:cubicBezTo>
                      <a:cubicBezTo>
                        <a:pt x="14" y="167"/>
                        <a:pt x="0" y="153"/>
                        <a:pt x="0" y="136"/>
                      </a:cubicBezTo>
                      <a:cubicBezTo>
                        <a:pt x="0" y="118"/>
                        <a:pt x="14" y="104"/>
                        <a:pt x="31" y="104"/>
                      </a:cubicBezTo>
                      <a:cubicBezTo>
                        <a:pt x="37" y="104"/>
                        <a:pt x="43" y="106"/>
                        <a:pt x="47" y="109"/>
                      </a:cubicBezTo>
                      <a:cubicBezTo>
                        <a:pt x="47" y="0"/>
                        <a:pt x="47" y="0"/>
                        <a:pt x="47" y="0"/>
                      </a:cubicBezTo>
                      <a:cubicBezTo>
                        <a:pt x="157" y="0"/>
                        <a:pt x="157" y="0"/>
                        <a:pt x="157" y="0"/>
                      </a:cubicBezTo>
                      <a:cubicBezTo>
                        <a:pt x="156" y="5"/>
                        <a:pt x="156" y="5"/>
                        <a:pt x="156" y="5"/>
                      </a:cubicBezTo>
                      <a:cubicBezTo>
                        <a:pt x="155" y="8"/>
                        <a:pt x="155" y="11"/>
                        <a:pt x="155" y="14"/>
                      </a:cubicBezTo>
                      <a:cubicBezTo>
                        <a:pt x="155" y="31"/>
                        <a:pt x="169" y="45"/>
                        <a:pt x="186" y="45"/>
                      </a:cubicBezTo>
                      <a:cubicBezTo>
                        <a:pt x="203" y="45"/>
                        <a:pt x="217" y="31"/>
                        <a:pt x="217" y="14"/>
                      </a:cubicBezTo>
                      <a:cubicBezTo>
                        <a:pt x="217" y="11"/>
                        <a:pt x="217" y="8"/>
                        <a:pt x="216" y="5"/>
                      </a:cubicBezTo>
                      <a:cubicBezTo>
                        <a:pt x="215" y="0"/>
                        <a:pt x="215" y="0"/>
                        <a:pt x="215" y="0"/>
                      </a:cubicBezTo>
                      <a:cubicBezTo>
                        <a:pt x="320" y="0"/>
                        <a:pt x="320" y="0"/>
                        <a:pt x="320" y="0"/>
                      </a:cubicBezTo>
                      <a:cubicBezTo>
                        <a:pt x="321" y="3"/>
                        <a:pt x="321" y="3"/>
                        <a:pt x="321" y="3"/>
                      </a:cubicBezTo>
                      <a:cubicBezTo>
                        <a:pt x="360" y="83"/>
                        <a:pt x="400" y="168"/>
                        <a:pt x="432" y="236"/>
                      </a:cubicBezTo>
                      <a:cubicBezTo>
                        <a:pt x="435" y="242"/>
                        <a:pt x="435" y="242"/>
                        <a:pt x="435" y="242"/>
                      </a:cubicBezTo>
                      <a:cubicBezTo>
                        <a:pt x="279" y="242"/>
                        <a:pt x="279" y="242"/>
                        <a:pt x="279" y="242"/>
                      </a:cubicBezTo>
                      <a:cubicBezTo>
                        <a:pt x="280" y="245"/>
                        <a:pt x="280" y="248"/>
                        <a:pt x="280" y="251"/>
                      </a:cubicBezTo>
                      <a:cubicBezTo>
                        <a:pt x="280" y="268"/>
                        <a:pt x="266" y="282"/>
                        <a:pt x="249" y="282"/>
                      </a:cubicBezTo>
                      <a:close/>
                      <a:moveTo>
                        <a:pt x="55" y="234"/>
                      </a:moveTo>
                      <a:cubicBezTo>
                        <a:pt x="230" y="234"/>
                        <a:pt x="230" y="234"/>
                        <a:pt x="230" y="234"/>
                      </a:cubicBezTo>
                      <a:cubicBezTo>
                        <a:pt x="227" y="244"/>
                        <a:pt x="227" y="244"/>
                        <a:pt x="227" y="244"/>
                      </a:cubicBezTo>
                      <a:cubicBezTo>
                        <a:pt x="226" y="246"/>
                        <a:pt x="226" y="249"/>
                        <a:pt x="226" y="251"/>
                      </a:cubicBezTo>
                      <a:cubicBezTo>
                        <a:pt x="226" y="264"/>
                        <a:pt x="236" y="274"/>
                        <a:pt x="249" y="274"/>
                      </a:cubicBezTo>
                      <a:cubicBezTo>
                        <a:pt x="262" y="274"/>
                        <a:pt x="272" y="264"/>
                        <a:pt x="272" y="251"/>
                      </a:cubicBezTo>
                      <a:cubicBezTo>
                        <a:pt x="272" y="249"/>
                        <a:pt x="272" y="246"/>
                        <a:pt x="271" y="244"/>
                      </a:cubicBezTo>
                      <a:cubicBezTo>
                        <a:pt x="268" y="234"/>
                        <a:pt x="268" y="234"/>
                        <a:pt x="268" y="234"/>
                      </a:cubicBezTo>
                      <a:cubicBezTo>
                        <a:pt x="422" y="234"/>
                        <a:pt x="422" y="234"/>
                        <a:pt x="422" y="234"/>
                      </a:cubicBezTo>
                      <a:cubicBezTo>
                        <a:pt x="391" y="167"/>
                        <a:pt x="352" y="86"/>
                        <a:pt x="315" y="8"/>
                      </a:cubicBezTo>
                      <a:cubicBezTo>
                        <a:pt x="225" y="8"/>
                        <a:pt x="225" y="8"/>
                        <a:pt x="225" y="8"/>
                      </a:cubicBezTo>
                      <a:cubicBezTo>
                        <a:pt x="225" y="10"/>
                        <a:pt x="225" y="12"/>
                        <a:pt x="225" y="14"/>
                      </a:cubicBezTo>
                      <a:cubicBezTo>
                        <a:pt x="225" y="35"/>
                        <a:pt x="208" y="53"/>
                        <a:pt x="186" y="53"/>
                      </a:cubicBezTo>
                      <a:cubicBezTo>
                        <a:pt x="164" y="53"/>
                        <a:pt x="147" y="35"/>
                        <a:pt x="147" y="14"/>
                      </a:cubicBezTo>
                      <a:cubicBezTo>
                        <a:pt x="147" y="12"/>
                        <a:pt x="147" y="10"/>
                        <a:pt x="147" y="8"/>
                      </a:cubicBezTo>
                      <a:cubicBezTo>
                        <a:pt x="55" y="8"/>
                        <a:pt x="55" y="8"/>
                        <a:pt x="55" y="8"/>
                      </a:cubicBezTo>
                      <a:cubicBezTo>
                        <a:pt x="55" y="123"/>
                        <a:pt x="55" y="123"/>
                        <a:pt x="55" y="123"/>
                      </a:cubicBezTo>
                      <a:cubicBezTo>
                        <a:pt x="43" y="116"/>
                        <a:pt x="43" y="116"/>
                        <a:pt x="43" y="116"/>
                      </a:cubicBezTo>
                      <a:cubicBezTo>
                        <a:pt x="40" y="113"/>
                        <a:pt x="36" y="112"/>
                        <a:pt x="31" y="112"/>
                      </a:cubicBezTo>
                      <a:cubicBezTo>
                        <a:pt x="18" y="112"/>
                        <a:pt x="8" y="123"/>
                        <a:pt x="8" y="136"/>
                      </a:cubicBezTo>
                      <a:cubicBezTo>
                        <a:pt x="8" y="149"/>
                        <a:pt x="18" y="159"/>
                        <a:pt x="31" y="159"/>
                      </a:cubicBezTo>
                      <a:cubicBezTo>
                        <a:pt x="36" y="159"/>
                        <a:pt x="40" y="158"/>
                        <a:pt x="43" y="156"/>
                      </a:cubicBezTo>
                      <a:cubicBezTo>
                        <a:pt x="55" y="148"/>
                        <a:pt x="55" y="148"/>
                        <a:pt x="55" y="148"/>
                      </a:cubicBezTo>
                      <a:lnTo>
                        <a:pt x="55" y="234"/>
                      </a:ln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vert="horz" wrap="square" lIns="91440" tIns="45721" rIns="91440" bIns="45721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801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0" name="Color 5">
                <a:extLst>
                  <a:ext uri="{FF2B5EF4-FFF2-40B4-BE49-F238E27FC236}">
                    <a16:creationId xmlns="" xmlns:a16="http://schemas.microsoft.com/office/drawing/2014/main" id="{ABB8902F-F1CD-474F-B8BE-D507308C281C}"/>
                  </a:ext>
                </a:extLst>
              </p:cNvPr>
              <p:cNvGrpSpPr/>
              <p:nvPr/>
            </p:nvGrpSpPr>
            <p:grpSpPr>
              <a:xfrm>
                <a:off x="2125534" y="3229769"/>
                <a:ext cx="1195388" cy="906463"/>
                <a:chOff x="1397001" y="3165475"/>
                <a:chExt cx="1195388" cy="906463"/>
              </a:xfrm>
            </p:grpSpPr>
            <p:sp>
              <p:nvSpPr>
                <p:cNvPr id="34" name="Freeform 28">
                  <a:extLst>
                    <a:ext uri="{FF2B5EF4-FFF2-40B4-BE49-F238E27FC236}">
                      <a16:creationId xmlns="" xmlns:a16="http://schemas.microsoft.com/office/drawing/2014/main" id="{60FD589C-3A85-440F-930B-CA70AB0B882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19226" y="3179763"/>
                  <a:ext cx="1158875" cy="876300"/>
                </a:xfrm>
                <a:custGeom>
                  <a:avLst/>
                  <a:gdLst>
                    <a:gd name="T0" fmla="*/ 281 w 308"/>
                    <a:gd name="T1" fmla="*/ 165 h 233"/>
                    <a:gd name="T2" fmla="*/ 308 w 308"/>
                    <a:gd name="T3" fmla="*/ 137 h 233"/>
                    <a:gd name="T4" fmla="*/ 281 w 308"/>
                    <a:gd name="T5" fmla="*/ 110 h 233"/>
                    <a:gd name="T6" fmla="*/ 268 w 308"/>
                    <a:gd name="T7" fmla="*/ 113 h 233"/>
                    <a:gd name="T8" fmla="*/ 262 w 308"/>
                    <a:gd name="T9" fmla="*/ 116 h 233"/>
                    <a:gd name="T10" fmla="*/ 262 w 308"/>
                    <a:gd name="T11" fmla="*/ 0 h 233"/>
                    <a:gd name="T12" fmla="*/ 111 w 308"/>
                    <a:gd name="T13" fmla="*/ 0 h 233"/>
                    <a:gd name="T14" fmla="*/ 0 w 308"/>
                    <a:gd name="T15" fmla="*/ 233 h 233"/>
                    <a:gd name="T16" fmla="*/ 102 w 308"/>
                    <a:gd name="T17" fmla="*/ 233 h 233"/>
                    <a:gd name="T18" fmla="*/ 101 w 308"/>
                    <a:gd name="T19" fmla="*/ 227 h 233"/>
                    <a:gd name="T20" fmla="*/ 136 w 308"/>
                    <a:gd name="T21" fmla="*/ 191 h 233"/>
                    <a:gd name="T22" fmla="*/ 172 w 308"/>
                    <a:gd name="T23" fmla="*/ 227 h 233"/>
                    <a:gd name="T24" fmla="*/ 171 w 308"/>
                    <a:gd name="T25" fmla="*/ 233 h 233"/>
                    <a:gd name="T26" fmla="*/ 262 w 308"/>
                    <a:gd name="T27" fmla="*/ 233 h 233"/>
                    <a:gd name="T28" fmla="*/ 262 w 308"/>
                    <a:gd name="T29" fmla="*/ 158 h 233"/>
                    <a:gd name="T30" fmla="*/ 268 w 308"/>
                    <a:gd name="T31" fmla="*/ 161 h 233"/>
                    <a:gd name="T32" fmla="*/ 281 w 308"/>
                    <a:gd name="T33" fmla="*/ 165 h 2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308" h="233">
                      <a:moveTo>
                        <a:pt x="281" y="165"/>
                      </a:moveTo>
                      <a:cubicBezTo>
                        <a:pt x="296" y="165"/>
                        <a:pt x="308" y="152"/>
                        <a:pt x="308" y="137"/>
                      </a:cubicBezTo>
                      <a:cubicBezTo>
                        <a:pt x="308" y="122"/>
                        <a:pt x="296" y="110"/>
                        <a:pt x="281" y="110"/>
                      </a:cubicBezTo>
                      <a:cubicBezTo>
                        <a:pt x="277" y="110"/>
                        <a:pt x="272" y="111"/>
                        <a:pt x="268" y="113"/>
                      </a:cubicBezTo>
                      <a:cubicBezTo>
                        <a:pt x="262" y="116"/>
                        <a:pt x="262" y="116"/>
                        <a:pt x="262" y="116"/>
                      </a:cubicBezTo>
                      <a:cubicBezTo>
                        <a:pt x="262" y="0"/>
                        <a:pt x="262" y="0"/>
                        <a:pt x="262" y="0"/>
                      </a:cubicBezTo>
                      <a:cubicBezTo>
                        <a:pt x="111" y="0"/>
                        <a:pt x="111" y="0"/>
                        <a:pt x="111" y="0"/>
                      </a:cubicBezTo>
                      <a:cubicBezTo>
                        <a:pt x="0" y="233"/>
                        <a:pt x="0" y="233"/>
                        <a:pt x="0" y="233"/>
                      </a:cubicBezTo>
                      <a:cubicBezTo>
                        <a:pt x="102" y="233"/>
                        <a:pt x="102" y="233"/>
                        <a:pt x="102" y="233"/>
                      </a:cubicBezTo>
                      <a:cubicBezTo>
                        <a:pt x="101" y="231"/>
                        <a:pt x="101" y="229"/>
                        <a:pt x="101" y="227"/>
                      </a:cubicBezTo>
                      <a:cubicBezTo>
                        <a:pt x="101" y="207"/>
                        <a:pt x="117" y="191"/>
                        <a:pt x="136" y="191"/>
                      </a:cubicBezTo>
                      <a:cubicBezTo>
                        <a:pt x="156" y="191"/>
                        <a:pt x="172" y="207"/>
                        <a:pt x="172" y="227"/>
                      </a:cubicBezTo>
                      <a:cubicBezTo>
                        <a:pt x="172" y="229"/>
                        <a:pt x="171" y="231"/>
                        <a:pt x="171" y="233"/>
                      </a:cubicBezTo>
                      <a:cubicBezTo>
                        <a:pt x="262" y="233"/>
                        <a:pt x="262" y="233"/>
                        <a:pt x="262" y="233"/>
                      </a:cubicBezTo>
                      <a:cubicBezTo>
                        <a:pt x="262" y="158"/>
                        <a:pt x="262" y="158"/>
                        <a:pt x="262" y="158"/>
                      </a:cubicBezTo>
                      <a:cubicBezTo>
                        <a:pt x="268" y="161"/>
                        <a:pt x="268" y="161"/>
                        <a:pt x="268" y="161"/>
                      </a:cubicBezTo>
                      <a:cubicBezTo>
                        <a:pt x="272" y="164"/>
                        <a:pt x="277" y="165"/>
                        <a:pt x="281" y="165"/>
                      </a:cubicBezTo>
                      <a:close/>
                    </a:path>
                  </a:pathLst>
                </a:custGeom>
                <a:solidFill>
                  <a:schemeClr val="tx1">
                    <a:lumMod val="20000"/>
                    <a:lumOff val="80000"/>
                  </a:schemeClr>
                </a:solidFill>
                <a:ln>
                  <a:noFill/>
                </a:ln>
              </p:spPr>
              <p:txBody>
                <a:bodyPr vert="horz" wrap="square" lIns="91440" tIns="45721" rIns="91440" bIns="45721" numCol="1" anchor="ctr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zh-CN" altLang="en-US" sz="1200" dirty="0">
                      <a:solidFill>
                        <a:schemeClr val="bg1"/>
                      </a:solidFill>
                      <a:cs typeface="+mn-ea"/>
                      <a:sym typeface="+mn-lt"/>
                    </a:rPr>
                    <a:t>关键词</a:t>
                  </a:r>
                  <a:endParaRPr lang="en-US" sz="1200" dirty="0">
                    <a:solidFill>
                      <a:schemeClr val="bg1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35" name="Freeform 29">
                  <a:extLst>
                    <a:ext uri="{FF2B5EF4-FFF2-40B4-BE49-F238E27FC236}">
                      <a16:creationId xmlns="" xmlns:a16="http://schemas.microsoft.com/office/drawing/2014/main" id="{87BC2D01-C8EE-400A-B35B-CAA93E024D4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397001" y="3165475"/>
                  <a:ext cx="1195388" cy="906463"/>
                </a:xfrm>
                <a:custGeom>
                  <a:avLst/>
                  <a:gdLst>
                    <a:gd name="T0" fmla="*/ 272 w 318"/>
                    <a:gd name="T1" fmla="*/ 241 h 241"/>
                    <a:gd name="T2" fmla="*/ 172 w 318"/>
                    <a:gd name="T3" fmla="*/ 241 h 241"/>
                    <a:gd name="T4" fmla="*/ 173 w 318"/>
                    <a:gd name="T5" fmla="*/ 237 h 241"/>
                    <a:gd name="T6" fmla="*/ 174 w 318"/>
                    <a:gd name="T7" fmla="*/ 231 h 241"/>
                    <a:gd name="T8" fmla="*/ 142 w 318"/>
                    <a:gd name="T9" fmla="*/ 199 h 241"/>
                    <a:gd name="T10" fmla="*/ 111 w 318"/>
                    <a:gd name="T11" fmla="*/ 231 h 241"/>
                    <a:gd name="T12" fmla="*/ 112 w 318"/>
                    <a:gd name="T13" fmla="*/ 237 h 241"/>
                    <a:gd name="T14" fmla="*/ 112 w 318"/>
                    <a:gd name="T15" fmla="*/ 241 h 241"/>
                    <a:gd name="T16" fmla="*/ 0 w 318"/>
                    <a:gd name="T17" fmla="*/ 241 h 241"/>
                    <a:gd name="T18" fmla="*/ 115 w 318"/>
                    <a:gd name="T19" fmla="*/ 0 h 241"/>
                    <a:gd name="T20" fmla="*/ 272 w 318"/>
                    <a:gd name="T21" fmla="*/ 0 h 241"/>
                    <a:gd name="T22" fmla="*/ 272 w 318"/>
                    <a:gd name="T23" fmla="*/ 114 h 241"/>
                    <a:gd name="T24" fmla="*/ 287 w 318"/>
                    <a:gd name="T25" fmla="*/ 110 h 241"/>
                    <a:gd name="T26" fmla="*/ 318 w 318"/>
                    <a:gd name="T27" fmla="*/ 141 h 241"/>
                    <a:gd name="T28" fmla="*/ 287 w 318"/>
                    <a:gd name="T29" fmla="*/ 173 h 241"/>
                    <a:gd name="T30" fmla="*/ 272 w 318"/>
                    <a:gd name="T31" fmla="*/ 169 h 241"/>
                    <a:gd name="T32" fmla="*/ 272 w 318"/>
                    <a:gd name="T33" fmla="*/ 241 h 241"/>
                    <a:gd name="T34" fmla="*/ 182 w 318"/>
                    <a:gd name="T35" fmla="*/ 233 h 241"/>
                    <a:gd name="T36" fmla="*/ 264 w 318"/>
                    <a:gd name="T37" fmla="*/ 233 h 241"/>
                    <a:gd name="T38" fmla="*/ 264 w 318"/>
                    <a:gd name="T39" fmla="*/ 156 h 241"/>
                    <a:gd name="T40" fmla="*/ 276 w 318"/>
                    <a:gd name="T41" fmla="*/ 162 h 241"/>
                    <a:gd name="T42" fmla="*/ 287 w 318"/>
                    <a:gd name="T43" fmla="*/ 165 h 241"/>
                    <a:gd name="T44" fmla="*/ 310 w 318"/>
                    <a:gd name="T45" fmla="*/ 141 h 241"/>
                    <a:gd name="T46" fmla="*/ 287 w 318"/>
                    <a:gd name="T47" fmla="*/ 118 h 241"/>
                    <a:gd name="T48" fmla="*/ 276 w 318"/>
                    <a:gd name="T49" fmla="*/ 121 h 241"/>
                    <a:gd name="T50" fmla="*/ 264 w 318"/>
                    <a:gd name="T51" fmla="*/ 127 h 241"/>
                    <a:gd name="T52" fmla="*/ 264 w 318"/>
                    <a:gd name="T53" fmla="*/ 8 h 241"/>
                    <a:gd name="T54" fmla="*/ 120 w 318"/>
                    <a:gd name="T55" fmla="*/ 8 h 241"/>
                    <a:gd name="T56" fmla="*/ 12 w 318"/>
                    <a:gd name="T57" fmla="*/ 233 h 241"/>
                    <a:gd name="T58" fmla="*/ 103 w 318"/>
                    <a:gd name="T59" fmla="*/ 233 h 241"/>
                    <a:gd name="T60" fmla="*/ 103 w 318"/>
                    <a:gd name="T61" fmla="*/ 231 h 241"/>
                    <a:gd name="T62" fmla="*/ 142 w 318"/>
                    <a:gd name="T63" fmla="*/ 191 h 241"/>
                    <a:gd name="T64" fmla="*/ 182 w 318"/>
                    <a:gd name="T65" fmla="*/ 231 h 241"/>
                    <a:gd name="T66" fmla="*/ 182 w 318"/>
                    <a:gd name="T67" fmla="*/ 233 h 2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318" h="241">
                      <a:moveTo>
                        <a:pt x="272" y="241"/>
                      </a:moveTo>
                      <a:cubicBezTo>
                        <a:pt x="172" y="241"/>
                        <a:pt x="172" y="241"/>
                        <a:pt x="172" y="241"/>
                      </a:cubicBezTo>
                      <a:cubicBezTo>
                        <a:pt x="173" y="237"/>
                        <a:pt x="173" y="237"/>
                        <a:pt x="173" y="237"/>
                      </a:cubicBezTo>
                      <a:cubicBezTo>
                        <a:pt x="173" y="235"/>
                        <a:pt x="174" y="233"/>
                        <a:pt x="174" y="231"/>
                      </a:cubicBezTo>
                      <a:cubicBezTo>
                        <a:pt x="174" y="213"/>
                        <a:pt x="160" y="199"/>
                        <a:pt x="142" y="199"/>
                      </a:cubicBezTo>
                      <a:cubicBezTo>
                        <a:pt x="125" y="199"/>
                        <a:pt x="111" y="213"/>
                        <a:pt x="111" y="231"/>
                      </a:cubicBezTo>
                      <a:cubicBezTo>
                        <a:pt x="111" y="233"/>
                        <a:pt x="111" y="235"/>
                        <a:pt x="112" y="237"/>
                      </a:cubicBezTo>
                      <a:cubicBezTo>
                        <a:pt x="112" y="241"/>
                        <a:pt x="112" y="241"/>
                        <a:pt x="112" y="241"/>
                      </a:cubicBezTo>
                      <a:cubicBezTo>
                        <a:pt x="0" y="241"/>
                        <a:pt x="0" y="241"/>
                        <a:pt x="0" y="241"/>
                      </a:cubicBezTo>
                      <a:cubicBezTo>
                        <a:pt x="115" y="0"/>
                        <a:pt x="115" y="0"/>
                        <a:pt x="115" y="0"/>
                      </a:cubicBezTo>
                      <a:cubicBezTo>
                        <a:pt x="272" y="0"/>
                        <a:pt x="272" y="0"/>
                        <a:pt x="272" y="0"/>
                      </a:cubicBezTo>
                      <a:cubicBezTo>
                        <a:pt x="272" y="114"/>
                        <a:pt x="272" y="114"/>
                        <a:pt x="272" y="114"/>
                      </a:cubicBezTo>
                      <a:cubicBezTo>
                        <a:pt x="277" y="111"/>
                        <a:pt x="282" y="110"/>
                        <a:pt x="287" y="110"/>
                      </a:cubicBezTo>
                      <a:cubicBezTo>
                        <a:pt x="304" y="110"/>
                        <a:pt x="318" y="124"/>
                        <a:pt x="318" y="141"/>
                      </a:cubicBezTo>
                      <a:cubicBezTo>
                        <a:pt x="318" y="159"/>
                        <a:pt x="304" y="173"/>
                        <a:pt x="287" y="173"/>
                      </a:cubicBezTo>
                      <a:cubicBezTo>
                        <a:pt x="282" y="173"/>
                        <a:pt x="277" y="171"/>
                        <a:pt x="272" y="169"/>
                      </a:cubicBezTo>
                      <a:lnTo>
                        <a:pt x="272" y="241"/>
                      </a:lnTo>
                      <a:close/>
                      <a:moveTo>
                        <a:pt x="182" y="233"/>
                      </a:moveTo>
                      <a:cubicBezTo>
                        <a:pt x="264" y="233"/>
                        <a:pt x="264" y="233"/>
                        <a:pt x="264" y="233"/>
                      </a:cubicBezTo>
                      <a:cubicBezTo>
                        <a:pt x="264" y="156"/>
                        <a:pt x="264" y="156"/>
                        <a:pt x="264" y="156"/>
                      </a:cubicBezTo>
                      <a:cubicBezTo>
                        <a:pt x="276" y="162"/>
                        <a:pt x="276" y="162"/>
                        <a:pt x="276" y="162"/>
                      </a:cubicBezTo>
                      <a:cubicBezTo>
                        <a:pt x="280" y="164"/>
                        <a:pt x="283" y="165"/>
                        <a:pt x="287" y="165"/>
                      </a:cubicBezTo>
                      <a:cubicBezTo>
                        <a:pt x="300" y="165"/>
                        <a:pt x="310" y="154"/>
                        <a:pt x="310" y="141"/>
                      </a:cubicBezTo>
                      <a:cubicBezTo>
                        <a:pt x="310" y="128"/>
                        <a:pt x="300" y="118"/>
                        <a:pt x="287" y="118"/>
                      </a:cubicBezTo>
                      <a:cubicBezTo>
                        <a:pt x="283" y="118"/>
                        <a:pt x="280" y="119"/>
                        <a:pt x="276" y="121"/>
                      </a:cubicBezTo>
                      <a:cubicBezTo>
                        <a:pt x="264" y="127"/>
                        <a:pt x="264" y="127"/>
                        <a:pt x="264" y="127"/>
                      </a:cubicBezTo>
                      <a:cubicBezTo>
                        <a:pt x="264" y="8"/>
                        <a:pt x="264" y="8"/>
                        <a:pt x="264" y="8"/>
                      </a:cubicBezTo>
                      <a:cubicBezTo>
                        <a:pt x="120" y="8"/>
                        <a:pt x="120" y="8"/>
                        <a:pt x="120" y="8"/>
                      </a:cubicBezTo>
                      <a:cubicBezTo>
                        <a:pt x="12" y="233"/>
                        <a:pt x="12" y="233"/>
                        <a:pt x="12" y="233"/>
                      </a:cubicBezTo>
                      <a:cubicBezTo>
                        <a:pt x="103" y="233"/>
                        <a:pt x="103" y="233"/>
                        <a:pt x="103" y="233"/>
                      </a:cubicBezTo>
                      <a:cubicBezTo>
                        <a:pt x="103" y="232"/>
                        <a:pt x="103" y="232"/>
                        <a:pt x="103" y="231"/>
                      </a:cubicBezTo>
                      <a:cubicBezTo>
                        <a:pt x="103" y="209"/>
                        <a:pt x="121" y="191"/>
                        <a:pt x="142" y="191"/>
                      </a:cubicBezTo>
                      <a:cubicBezTo>
                        <a:pt x="164" y="191"/>
                        <a:pt x="182" y="209"/>
                        <a:pt x="182" y="231"/>
                      </a:cubicBezTo>
                      <a:cubicBezTo>
                        <a:pt x="182" y="232"/>
                        <a:pt x="182" y="232"/>
                        <a:pt x="182" y="233"/>
                      </a:cubicBez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vert="horz" wrap="square" lIns="91440" tIns="45721" rIns="91440" bIns="45721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801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1" name="Color 6">
                <a:extLst>
                  <a:ext uri="{FF2B5EF4-FFF2-40B4-BE49-F238E27FC236}">
                    <a16:creationId xmlns="" xmlns:a16="http://schemas.microsoft.com/office/drawing/2014/main" id="{D8685F57-AE29-43A4-A887-38042173441B}"/>
                  </a:ext>
                </a:extLst>
              </p:cNvPr>
              <p:cNvGrpSpPr/>
              <p:nvPr/>
            </p:nvGrpSpPr>
            <p:grpSpPr>
              <a:xfrm>
                <a:off x="3147888" y="3229763"/>
                <a:ext cx="1027113" cy="1074739"/>
                <a:chOff x="2419351" y="3165475"/>
                <a:chExt cx="1027113" cy="1074738"/>
              </a:xfrm>
            </p:grpSpPr>
            <p:sp>
              <p:nvSpPr>
                <p:cNvPr id="32" name="Freeform 24">
                  <a:extLst>
                    <a:ext uri="{FF2B5EF4-FFF2-40B4-BE49-F238E27FC236}">
                      <a16:creationId xmlns="" xmlns:a16="http://schemas.microsoft.com/office/drawing/2014/main" id="{29CAA497-80D6-40DE-8C01-E77A8C41D32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435226" y="3179763"/>
                  <a:ext cx="989013" cy="1046163"/>
                </a:xfrm>
                <a:custGeom>
                  <a:avLst/>
                  <a:gdLst>
                    <a:gd name="T0" fmla="*/ 151 w 263"/>
                    <a:gd name="T1" fmla="*/ 0 h 278"/>
                    <a:gd name="T2" fmla="*/ 0 w 263"/>
                    <a:gd name="T3" fmla="*/ 0 h 278"/>
                    <a:gd name="T4" fmla="*/ 0 w 263"/>
                    <a:gd name="T5" fmla="*/ 104 h 278"/>
                    <a:gd name="T6" fmla="*/ 11 w 263"/>
                    <a:gd name="T7" fmla="*/ 102 h 278"/>
                    <a:gd name="T8" fmla="*/ 46 w 263"/>
                    <a:gd name="T9" fmla="*/ 137 h 278"/>
                    <a:gd name="T10" fmla="*/ 11 w 263"/>
                    <a:gd name="T11" fmla="*/ 173 h 278"/>
                    <a:gd name="T12" fmla="*/ 0 w 263"/>
                    <a:gd name="T13" fmla="*/ 171 h 278"/>
                    <a:gd name="T14" fmla="*/ 0 w 263"/>
                    <a:gd name="T15" fmla="*/ 233 h 278"/>
                    <a:gd name="T16" fmla="*/ 113 w 263"/>
                    <a:gd name="T17" fmla="*/ 233 h 278"/>
                    <a:gd name="T18" fmla="*/ 110 w 263"/>
                    <a:gd name="T19" fmla="*/ 239 h 278"/>
                    <a:gd name="T20" fmla="*/ 108 w 263"/>
                    <a:gd name="T21" fmla="*/ 251 h 278"/>
                    <a:gd name="T22" fmla="*/ 135 w 263"/>
                    <a:gd name="T23" fmla="*/ 278 h 278"/>
                    <a:gd name="T24" fmla="*/ 162 w 263"/>
                    <a:gd name="T25" fmla="*/ 251 h 278"/>
                    <a:gd name="T26" fmla="*/ 160 w 263"/>
                    <a:gd name="T27" fmla="*/ 239 h 278"/>
                    <a:gd name="T28" fmla="*/ 157 w 263"/>
                    <a:gd name="T29" fmla="*/ 233 h 278"/>
                    <a:gd name="T30" fmla="*/ 263 w 263"/>
                    <a:gd name="T31" fmla="*/ 233 h 278"/>
                    <a:gd name="T32" fmla="*/ 151 w 263"/>
                    <a:gd name="T33" fmla="*/ 0 h 2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63" h="278">
                      <a:moveTo>
                        <a:pt x="151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04"/>
                        <a:pt x="0" y="104"/>
                        <a:pt x="0" y="104"/>
                      </a:cubicBezTo>
                      <a:cubicBezTo>
                        <a:pt x="4" y="103"/>
                        <a:pt x="7" y="102"/>
                        <a:pt x="11" y="102"/>
                      </a:cubicBezTo>
                      <a:cubicBezTo>
                        <a:pt x="31" y="102"/>
                        <a:pt x="46" y="118"/>
                        <a:pt x="46" y="137"/>
                      </a:cubicBezTo>
                      <a:cubicBezTo>
                        <a:pt x="46" y="157"/>
                        <a:pt x="31" y="173"/>
                        <a:pt x="11" y="173"/>
                      </a:cubicBezTo>
                      <a:cubicBezTo>
                        <a:pt x="7" y="173"/>
                        <a:pt x="4" y="172"/>
                        <a:pt x="0" y="171"/>
                      </a:cubicBezTo>
                      <a:cubicBezTo>
                        <a:pt x="0" y="233"/>
                        <a:pt x="0" y="233"/>
                        <a:pt x="0" y="233"/>
                      </a:cubicBezTo>
                      <a:cubicBezTo>
                        <a:pt x="113" y="233"/>
                        <a:pt x="113" y="233"/>
                        <a:pt x="113" y="233"/>
                      </a:cubicBezTo>
                      <a:cubicBezTo>
                        <a:pt x="110" y="239"/>
                        <a:pt x="110" y="239"/>
                        <a:pt x="110" y="239"/>
                      </a:cubicBezTo>
                      <a:cubicBezTo>
                        <a:pt x="109" y="243"/>
                        <a:pt x="108" y="247"/>
                        <a:pt x="108" y="251"/>
                      </a:cubicBezTo>
                      <a:cubicBezTo>
                        <a:pt x="108" y="266"/>
                        <a:pt x="120" y="278"/>
                        <a:pt x="135" y="278"/>
                      </a:cubicBezTo>
                      <a:cubicBezTo>
                        <a:pt x="150" y="278"/>
                        <a:pt x="162" y="266"/>
                        <a:pt x="162" y="251"/>
                      </a:cubicBezTo>
                      <a:cubicBezTo>
                        <a:pt x="162" y="247"/>
                        <a:pt x="162" y="243"/>
                        <a:pt x="160" y="239"/>
                      </a:cubicBezTo>
                      <a:cubicBezTo>
                        <a:pt x="157" y="233"/>
                        <a:pt x="157" y="233"/>
                        <a:pt x="157" y="233"/>
                      </a:cubicBezTo>
                      <a:cubicBezTo>
                        <a:pt x="263" y="233"/>
                        <a:pt x="263" y="233"/>
                        <a:pt x="263" y="233"/>
                      </a:cubicBezTo>
                      <a:lnTo>
                        <a:pt x="15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1440" tIns="45721" rIns="91440" bIns="45721" numCol="1" anchor="ctr" anchorCtr="0" compatLnSpc="1">
                  <a:prstTxWarp prst="textNoShape">
                    <a:avLst/>
                  </a:prstTxWarp>
                </a:bodyPr>
                <a:lstStyle/>
                <a:p>
                  <a:pPr algn="ctr"/>
                  <a:r>
                    <a:rPr lang="zh-CN" altLang="en-US" sz="1200">
                      <a:solidFill>
                        <a:schemeClr val="bg1"/>
                      </a:solidFill>
                      <a:cs typeface="+mn-ea"/>
                      <a:sym typeface="+mn-lt"/>
                    </a:rPr>
                    <a:t>关键词</a:t>
                  </a:r>
                  <a:endParaRPr lang="en-US" sz="1200">
                    <a:solidFill>
                      <a:schemeClr val="bg1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33" name="Freeform 25">
                  <a:extLst>
                    <a:ext uri="{FF2B5EF4-FFF2-40B4-BE49-F238E27FC236}">
                      <a16:creationId xmlns="" xmlns:a16="http://schemas.microsoft.com/office/drawing/2014/main" id="{AB30133D-0798-4231-A6F4-49D5EF369F9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419351" y="3165475"/>
                  <a:ext cx="1027113" cy="1074738"/>
                </a:xfrm>
                <a:custGeom>
                  <a:avLst/>
                  <a:gdLst>
                    <a:gd name="T0" fmla="*/ 139 w 273"/>
                    <a:gd name="T1" fmla="*/ 286 h 286"/>
                    <a:gd name="T2" fmla="*/ 108 w 273"/>
                    <a:gd name="T3" fmla="*/ 255 h 286"/>
                    <a:gd name="T4" fmla="*/ 111 w 273"/>
                    <a:gd name="T5" fmla="*/ 241 h 286"/>
                    <a:gd name="T6" fmla="*/ 111 w 273"/>
                    <a:gd name="T7" fmla="*/ 241 h 286"/>
                    <a:gd name="T8" fmla="*/ 0 w 273"/>
                    <a:gd name="T9" fmla="*/ 241 h 286"/>
                    <a:gd name="T10" fmla="*/ 0 w 273"/>
                    <a:gd name="T11" fmla="*/ 170 h 286"/>
                    <a:gd name="T12" fmla="*/ 6 w 273"/>
                    <a:gd name="T13" fmla="*/ 171 h 286"/>
                    <a:gd name="T14" fmla="*/ 15 w 273"/>
                    <a:gd name="T15" fmla="*/ 173 h 286"/>
                    <a:gd name="T16" fmla="*/ 46 w 273"/>
                    <a:gd name="T17" fmla="*/ 141 h 286"/>
                    <a:gd name="T18" fmla="*/ 15 w 273"/>
                    <a:gd name="T19" fmla="*/ 110 h 286"/>
                    <a:gd name="T20" fmla="*/ 6 w 273"/>
                    <a:gd name="T21" fmla="*/ 111 h 286"/>
                    <a:gd name="T22" fmla="*/ 0 w 273"/>
                    <a:gd name="T23" fmla="*/ 113 h 286"/>
                    <a:gd name="T24" fmla="*/ 0 w 273"/>
                    <a:gd name="T25" fmla="*/ 0 h 286"/>
                    <a:gd name="T26" fmla="*/ 158 w 273"/>
                    <a:gd name="T27" fmla="*/ 0 h 286"/>
                    <a:gd name="T28" fmla="*/ 273 w 273"/>
                    <a:gd name="T29" fmla="*/ 241 h 286"/>
                    <a:gd name="T30" fmla="*/ 167 w 273"/>
                    <a:gd name="T31" fmla="*/ 241 h 286"/>
                    <a:gd name="T32" fmla="*/ 170 w 273"/>
                    <a:gd name="T33" fmla="*/ 255 h 286"/>
                    <a:gd name="T34" fmla="*/ 139 w 273"/>
                    <a:gd name="T35" fmla="*/ 286 h 286"/>
                    <a:gd name="T36" fmla="*/ 8 w 273"/>
                    <a:gd name="T37" fmla="*/ 233 h 286"/>
                    <a:gd name="T38" fmla="*/ 123 w 273"/>
                    <a:gd name="T39" fmla="*/ 233 h 286"/>
                    <a:gd name="T40" fmla="*/ 118 w 273"/>
                    <a:gd name="T41" fmla="*/ 245 h 286"/>
                    <a:gd name="T42" fmla="*/ 116 w 273"/>
                    <a:gd name="T43" fmla="*/ 255 h 286"/>
                    <a:gd name="T44" fmla="*/ 139 w 273"/>
                    <a:gd name="T45" fmla="*/ 278 h 286"/>
                    <a:gd name="T46" fmla="*/ 162 w 273"/>
                    <a:gd name="T47" fmla="*/ 255 h 286"/>
                    <a:gd name="T48" fmla="*/ 160 w 273"/>
                    <a:gd name="T49" fmla="*/ 245 h 286"/>
                    <a:gd name="T50" fmla="*/ 155 w 273"/>
                    <a:gd name="T51" fmla="*/ 233 h 286"/>
                    <a:gd name="T52" fmla="*/ 260 w 273"/>
                    <a:gd name="T53" fmla="*/ 233 h 286"/>
                    <a:gd name="T54" fmla="*/ 153 w 273"/>
                    <a:gd name="T55" fmla="*/ 8 h 286"/>
                    <a:gd name="T56" fmla="*/ 8 w 273"/>
                    <a:gd name="T57" fmla="*/ 8 h 286"/>
                    <a:gd name="T58" fmla="*/ 8 w 273"/>
                    <a:gd name="T59" fmla="*/ 103 h 286"/>
                    <a:gd name="T60" fmla="*/ 15 w 273"/>
                    <a:gd name="T61" fmla="*/ 102 h 286"/>
                    <a:gd name="T62" fmla="*/ 54 w 273"/>
                    <a:gd name="T63" fmla="*/ 141 h 286"/>
                    <a:gd name="T64" fmla="*/ 15 w 273"/>
                    <a:gd name="T65" fmla="*/ 181 h 286"/>
                    <a:gd name="T66" fmla="*/ 8 w 273"/>
                    <a:gd name="T67" fmla="*/ 180 h 286"/>
                    <a:gd name="T68" fmla="*/ 8 w 273"/>
                    <a:gd name="T69" fmla="*/ 233 h 2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273" h="286">
                      <a:moveTo>
                        <a:pt x="139" y="286"/>
                      </a:moveTo>
                      <a:cubicBezTo>
                        <a:pt x="122" y="286"/>
                        <a:pt x="108" y="272"/>
                        <a:pt x="108" y="255"/>
                      </a:cubicBezTo>
                      <a:cubicBezTo>
                        <a:pt x="108" y="250"/>
                        <a:pt x="109" y="246"/>
                        <a:pt x="111" y="241"/>
                      </a:cubicBezTo>
                      <a:cubicBezTo>
                        <a:pt x="111" y="241"/>
                        <a:pt x="111" y="241"/>
                        <a:pt x="111" y="241"/>
                      </a:cubicBezTo>
                      <a:cubicBezTo>
                        <a:pt x="0" y="241"/>
                        <a:pt x="0" y="241"/>
                        <a:pt x="0" y="241"/>
                      </a:cubicBezTo>
                      <a:cubicBezTo>
                        <a:pt x="0" y="170"/>
                        <a:pt x="0" y="170"/>
                        <a:pt x="0" y="170"/>
                      </a:cubicBezTo>
                      <a:cubicBezTo>
                        <a:pt x="6" y="171"/>
                        <a:pt x="6" y="171"/>
                        <a:pt x="6" y="171"/>
                      </a:cubicBezTo>
                      <a:cubicBezTo>
                        <a:pt x="9" y="172"/>
                        <a:pt x="12" y="173"/>
                        <a:pt x="15" y="173"/>
                      </a:cubicBezTo>
                      <a:cubicBezTo>
                        <a:pt x="32" y="173"/>
                        <a:pt x="46" y="159"/>
                        <a:pt x="46" y="141"/>
                      </a:cubicBezTo>
                      <a:cubicBezTo>
                        <a:pt x="46" y="124"/>
                        <a:pt x="32" y="110"/>
                        <a:pt x="15" y="110"/>
                      </a:cubicBezTo>
                      <a:cubicBezTo>
                        <a:pt x="12" y="110"/>
                        <a:pt x="9" y="110"/>
                        <a:pt x="6" y="111"/>
                      </a:cubicBezTo>
                      <a:cubicBezTo>
                        <a:pt x="0" y="113"/>
                        <a:pt x="0" y="113"/>
                        <a:pt x="0" y="113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58" y="0"/>
                        <a:pt x="158" y="0"/>
                        <a:pt x="158" y="0"/>
                      </a:cubicBezTo>
                      <a:cubicBezTo>
                        <a:pt x="273" y="241"/>
                        <a:pt x="273" y="241"/>
                        <a:pt x="273" y="241"/>
                      </a:cubicBezTo>
                      <a:cubicBezTo>
                        <a:pt x="167" y="241"/>
                        <a:pt x="167" y="241"/>
                        <a:pt x="167" y="241"/>
                      </a:cubicBezTo>
                      <a:cubicBezTo>
                        <a:pt x="169" y="246"/>
                        <a:pt x="170" y="250"/>
                        <a:pt x="170" y="255"/>
                      </a:cubicBezTo>
                      <a:cubicBezTo>
                        <a:pt x="170" y="272"/>
                        <a:pt x="156" y="286"/>
                        <a:pt x="139" y="286"/>
                      </a:cubicBezTo>
                      <a:close/>
                      <a:moveTo>
                        <a:pt x="8" y="233"/>
                      </a:moveTo>
                      <a:cubicBezTo>
                        <a:pt x="123" y="233"/>
                        <a:pt x="123" y="233"/>
                        <a:pt x="123" y="233"/>
                      </a:cubicBezTo>
                      <a:cubicBezTo>
                        <a:pt x="118" y="245"/>
                        <a:pt x="118" y="245"/>
                        <a:pt x="118" y="245"/>
                      </a:cubicBezTo>
                      <a:cubicBezTo>
                        <a:pt x="117" y="248"/>
                        <a:pt x="116" y="251"/>
                        <a:pt x="116" y="255"/>
                      </a:cubicBezTo>
                      <a:cubicBezTo>
                        <a:pt x="116" y="268"/>
                        <a:pt x="126" y="278"/>
                        <a:pt x="139" y="278"/>
                      </a:cubicBezTo>
                      <a:cubicBezTo>
                        <a:pt x="152" y="278"/>
                        <a:pt x="162" y="268"/>
                        <a:pt x="162" y="255"/>
                      </a:cubicBezTo>
                      <a:cubicBezTo>
                        <a:pt x="162" y="251"/>
                        <a:pt x="162" y="248"/>
                        <a:pt x="160" y="245"/>
                      </a:cubicBezTo>
                      <a:cubicBezTo>
                        <a:pt x="155" y="233"/>
                        <a:pt x="155" y="233"/>
                        <a:pt x="155" y="233"/>
                      </a:cubicBezTo>
                      <a:cubicBezTo>
                        <a:pt x="260" y="233"/>
                        <a:pt x="260" y="233"/>
                        <a:pt x="260" y="233"/>
                      </a:cubicBezTo>
                      <a:cubicBezTo>
                        <a:pt x="153" y="8"/>
                        <a:pt x="153" y="8"/>
                        <a:pt x="153" y="8"/>
                      </a:cubicBezTo>
                      <a:cubicBezTo>
                        <a:pt x="8" y="8"/>
                        <a:pt x="8" y="8"/>
                        <a:pt x="8" y="8"/>
                      </a:cubicBezTo>
                      <a:cubicBezTo>
                        <a:pt x="8" y="103"/>
                        <a:pt x="8" y="103"/>
                        <a:pt x="8" y="103"/>
                      </a:cubicBezTo>
                      <a:cubicBezTo>
                        <a:pt x="11" y="102"/>
                        <a:pt x="13" y="102"/>
                        <a:pt x="15" y="102"/>
                      </a:cubicBezTo>
                      <a:cubicBezTo>
                        <a:pt x="37" y="102"/>
                        <a:pt x="54" y="120"/>
                        <a:pt x="54" y="141"/>
                      </a:cubicBezTo>
                      <a:cubicBezTo>
                        <a:pt x="54" y="163"/>
                        <a:pt x="37" y="181"/>
                        <a:pt x="15" y="181"/>
                      </a:cubicBezTo>
                      <a:cubicBezTo>
                        <a:pt x="13" y="181"/>
                        <a:pt x="11" y="180"/>
                        <a:pt x="8" y="180"/>
                      </a:cubicBezTo>
                      <a:lnTo>
                        <a:pt x="8" y="233"/>
                      </a:ln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vert="horz" wrap="square" lIns="91440" tIns="45721" rIns="91440" bIns="45721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801"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B9D745C5-B046-4C37-866F-B459CAFF149B}"/>
                </a:ext>
              </a:extLst>
            </p:cNvPr>
            <p:cNvGrpSpPr/>
            <p:nvPr/>
          </p:nvGrpSpPr>
          <p:grpSpPr>
            <a:xfrm>
              <a:off x="1307469" y="2473732"/>
              <a:ext cx="9613068" cy="3100385"/>
              <a:chOff x="1307468" y="2473732"/>
              <a:chExt cx="9613068" cy="3100385"/>
            </a:xfrm>
          </p:grpSpPr>
          <p:grpSp>
            <p:nvGrpSpPr>
              <p:cNvPr id="7" name="组合 6">
                <a:extLst>
                  <a:ext uri="{FF2B5EF4-FFF2-40B4-BE49-F238E27FC236}">
                    <a16:creationId xmlns="" xmlns:a16="http://schemas.microsoft.com/office/drawing/2014/main" id="{B07A7F57-FB9E-47B5-B4AA-5A8DB9B10C5E}"/>
                  </a:ext>
                </a:extLst>
              </p:cNvPr>
              <p:cNvGrpSpPr/>
              <p:nvPr/>
            </p:nvGrpSpPr>
            <p:grpSpPr>
              <a:xfrm>
                <a:off x="7193663" y="2473732"/>
                <a:ext cx="3726873" cy="2367216"/>
                <a:chOff x="7193663" y="1761183"/>
                <a:chExt cx="3726873" cy="2367216"/>
              </a:xfrm>
            </p:grpSpPr>
            <p:grpSp>
              <p:nvGrpSpPr>
                <p:cNvPr id="17" name="组合 16">
                  <a:extLst>
                    <a:ext uri="{FF2B5EF4-FFF2-40B4-BE49-F238E27FC236}">
                      <a16:creationId xmlns="" xmlns:a16="http://schemas.microsoft.com/office/drawing/2014/main" id="{8C5F0CB0-7DC2-4DEC-A112-423EB6646C66}"/>
                    </a:ext>
                  </a:extLst>
                </p:cNvPr>
                <p:cNvGrpSpPr/>
                <p:nvPr/>
              </p:nvGrpSpPr>
              <p:grpSpPr>
                <a:xfrm>
                  <a:off x="8170814" y="1761183"/>
                  <a:ext cx="2611177" cy="2367216"/>
                  <a:chOff x="1193500" y="1340704"/>
                  <a:chExt cx="3761195" cy="2367216"/>
                </a:xfrm>
              </p:grpSpPr>
              <p:grpSp>
                <p:nvGrpSpPr>
                  <p:cNvPr id="19" name="组合 18">
                    <a:extLst>
                      <a:ext uri="{FF2B5EF4-FFF2-40B4-BE49-F238E27FC236}">
                        <a16:creationId xmlns="" xmlns:a16="http://schemas.microsoft.com/office/drawing/2014/main" id="{FBF1A9D8-CC83-456D-A271-8405388737F7}"/>
                      </a:ext>
                    </a:extLst>
                  </p:cNvPr>
                  <p:cNvGrpSpPr/>
                  <p:nvPr/>
                </p:nvGrpSpPr>
                <p:grpSpPr>
                  <a:xfrm>
                    <a:off x="1193500" y="1340704"/>
                    <a:ext cx="3761195" cy="1043308"/>
                    <a:chOff x="1317257" y="1673942"/>
                    <a:chExt cx="3761195" cy="1043308"/>
                  </a:xfrm>
                </p:grpSpPr>
                <p:sp>
                  <p:nvSpPr>
                    <p:cNvPr id="23" name="TextBox 253">
                      <a:extLst>
                        <a:ext uri="{FF2B5EF4-FFF2-40B4-BE49-F238E27FC236}">
                          <a16:creationId xmlns="" xmlns:a16="http://schemas.microsoft.com/office/drawing/2014/main" id="{FC0DEEF1-71B6-48C6-A4B2-D6D37656360A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1317257" y="2012199"/>
                      <a:ext cx="3761195" cy="705051"/>
                    </a:xfrm>
                    <a:prstGeom prst="rect">
                      <a:avLst/>
                    </a:prstGeom>
                    <a:noFill/>
                  </p:spPr>
                  <p:txBody>
                    <a:bodyPr wrap="square" lIns="0" tIns="0" rIns="0" bIns="0" rtlCol="0">
                      <a:noAutofit/>
                    </a:bodyPr>
                    <a:lstStyle/>
                    <a:p>
                      <a:pPr algn="r">
                        <a:lnSpc>
                          <a:spcPct val="150000"/>
                        </a:lnSpc>
                      </a:pPr>
                      <a:r>
                        <a:rPr lang="zh-CN" altLang="en-US" sz="1400" dirty="0">
                          <a:cs typeface="+mn-ea"/>
                          <a:sym typeface="+mn-lt"/>
                        </a:rPr>
                        <a:t>点击此处更换文本，点击此处更换文本</a:t>
                      </a:r>
                      <a:endParaRPr lang="en-US" sz="1400" dirty="0">
                        <a:cs typeface="+mn-ea"/>
                        <a:sym typeface="+mn-lt"/>
                      </a:endParaRPr>
                    </a:p>
                  </p:txBody>
                </p:sp>
                <p:sp>
                  <p:nvSpPr>
                    <p:cNvPr id="24" name="Rectangle 254">
                      <a:extLst>
                        <a:ext uri="{FF2B5EF4-FFF2-40B4-BE49-F238E27FC236}">
                          <a16:creationId xmlns="" xmlns:a16="http://schemas.microsoft.com/office/drawing/2014/main" id="{4E314DEB-8923-4966-BEEA-9D5ABCF56B7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317257" y="1673942"/>
                      <a:ext cx="3761195" cy="307777"/>
                    </a:xfrm>
                    <a:prstGeom prst="rect">
                      <a:avLst/>
                    </a:prstGeom>
                  </p:spPr>
                  <p:txBody>
                    <a:bodyPr wrap="square" lIns="0" tIns="0" rIns="0" bIns="0">
                      <a:normAutofit/>
                    </a:bodyPr>
                    <a:lstStyle/>
                    <a:p>
                      <a:pPr algn="r"/>
                      <a:r>
                        <a:rPr lang="zh-CN" altLang="en-US" sz="2000" b="1" dirty="0">
                          <a:cs typeface="+mn-ea"/>
                          <a:sym typeface="+mn-lt"/>
                        </a:rPr>
                        <a:t>标题文本预设</a:t>
                      </a:r>
                      <a:endParaRPr lang="en-US" sz="2000" b="1" dirty="0">
                        <a:cs typeface="+mn-ea"/>
                        <a:sym typeface="+mn-lt"/>
                      </a:endParaRPr>
                    </a:p>
                  </p:txBody>
                </p:sp>
              </p:grpSp>
              <p:grpSp>
                <p:nvGrpSpPr>
                  <p:cNvPr id="20" name="组合 19">
                    <a:extLst>
                      <a:ext uri="{FF2B5EF4-FFF2-40B4-BE49-F238E27FC236}">
                        <a16:creationId xmlns="" xmlns:a16="http://schemas.microsoft.com/office/drawing/2014/main" id="{474C5C92-3706-49AE-8809-150A9EC3D1D4}"/>
                      </a:ext>
                    </a:extLst>
                  </p:cNvPr>
                  <p:cNvGrpSpPr/>
                  <p:nvPr/>
                </p:nvGrpSpPr>
                <p:grpSpPr>
                  <a:xfrm>
                    <a:off x="1193500" y="2664612"/>
                    <a:ext cx="3761195" cy="1043308"/>
                    <a:chOff x="1317257" y="1673942"/>
                    <a:chExt cx="3761195" cy="1043308"/>
                  </a:xfrm>
                </p:grpSpPr>
                <p:sp>
                  <p:nvSpPr>
                    <p:cNvPr id="21" name="TextBox 253">
                      <a:extLst>
                        <a:ext uri="{FF2B5EF4-FFF2-40B4-BE49-F238E27FC236}">
                          <a16:creationId xmlns="" xmlns:a16="http://schemas.microsoft.com/office/drawing/2014/main" id="{33CEA291-1A5A-4216-90D9-B2BDBF71D406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1317257" y="2012199"/>
                      <a:ext cx="3761195" cy="705051"/>
                    </a:xfrm>
                    <a:prstGeom prst="rect">
                      <a:avLst/>
                    </a:prstGeom>
                    <a:noFill/>
                  </p:spPr>
                  <p:txBody>
                    <a:bodyPr wrap="square" lIns="0" tIns="0" rIns="0" bIns="0" rtlCol="0">
                      <a:noAutofit/>
                    </a:bodyPr>
                    <a:lstStyle/>
                    <a:p>
                      <a:pPr algn="r">
                        <a:lnSpc>
                          <a:spcPct val="150000"/>
                        </a:lnSpc>
                      </a:pPr>
                      <a:r>
                        <a:rPr lang="zh-CN" altLang="en-US" sz="1400" dirty="0">
                          <a:cs typeface="+mn-ea"/>
                          <a:sym typeface="+mn-lt"/>
                        </a:rPr>
                        <a:t>点击此处更换文本，点击此处更换文本</a:t>
                      </a:r>
                      <a:endParaRPr lang="en-US" sz="1400" dirty="0">
                        <a:cs typeface="+mn-ea"/>
                        <a:sym typeface="+mn-lt"/>
                      </a:endParaRPr>
                    </a:p>
                  </p:txBody>
                </p:sp>
                <p:sp>
                  <p:nvSpPr>
                    <p:cNvPr id="22" name="Rectangle 254">
                      <a:extLst>
                        <a:ext uri="{FF2B5EF4-FFF2-40B4-BE49-F238E27FC236}">
                          <a16:creationId xmlns="" xmlns:a16="http://schemas.microsoft.com/office/drawing/2014/main" id="{CBA1158F-0CB3-4525-87F0-8047EF71BA5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317257" y="1673942"/>
                      <a:ext cx="3761195" cy="307777"/>
                    </a:xfrm>
                    <a:prstGeom prst="rect">
                      <a:avLst/>
                    </a:prstGeom>
                  </p:spPr>
                  <p:txBody>
                    <a:bodyPr wrap="square" lIns="0" tIns="0" rIns="0" bIns="0">
                      <a:normAutofit/>
                    </a:bodyPr>
                    <a:lstStyle/>
                    <a:p>
                      <a:pPr algn="r"/>
                      <a:r>
                        <a:rPr lang="zh-CN" altLang="en-US" sz="2000" b="1" dirty="0">
                          <a:cs typeface="+mn-ea"/>
                          <a:sym typeface="+mn-lt"/>
                        </a:rPr>
                        <a:t>标题文本预设</a:t>
                      </a:r>
                      <a:endParaRPr lang="en-US" sz="2000" b="1" dirty="0">
                        <a:cs typeface="+mn-ea"/>
                        <a:sym typeface="+mn-lt"/>
                      </a:endParaRPr>
                    </a:p>
                  </p:txBody>
                </p:sp>
              </p:grpSp>
            </p:grpSp>
            <p:cxnSp>
              <p:nvCxnSpPr>
                <p:cNvPr id="18" name="直接连接符 17">
                  <a:extLst>
                    <a:ext uri="{FF2B5EF4-FFF2-40B4-BE49-F238E27FC236}">
                      <a16:creationId xmlns="" xmlns:a16="http://schemas.microsoft.com/office/drawing/2014/main" id="{30818703-33C3-4D0A-B44F-456A63C08959}"/>
                    </a:ext>
                  </a:extLst>
                </p:cNvPr>
                <p:cNvCxnSpPr/>
                <p:nvPr/>
              </p:nvCxnSpPr>
              <p:spPr>
                <a:xfrm>
                  <a:off x="7193663" y="2804491"/>
                  <a:ext cx="3726873" cy="0"/>
                </a:xfrm>
                <a:prstGeom prst="line">
                  <a:avLst/>
                </a:prstGeom>
                <a:ln>
                  <a:solidFill>
                    <a:schemeClr val="tx1">
                      <a:lumMod val="20000"/>
                      <a:lumOff val="80000"/>
                    </a:schemeClr>
                  </a:solidFill>
                  <a:headEnd type="oval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8" name="组合 7">
                <a:extLst>
                  <a:ext uri="{FF2B5EF4-FFF2-40B4-BE49-F238E27FC236}">
                    <a16:creationId xmlns="" xmlns:a16="http://schemas.microsoft.com/office/drawing/2014/main" id="{2E769E98-4279-4096-9683-20E818C44613}"/>
                  </a:ext>
                </a:extLst>
              </p:cNvPr>
              <p:cNvGrpSpPr/>
              <p:nvPr/>
            </p:nvGrpSpPr>
            <p:grpSpPr>
              <a:xfrm>
                <a:off x="1307468" y="3206901"/>
                <a:ext cx="3350694" cy="2367216"/>
                <a:chOff x="1307468" y="2279524"/>
                <a:chExt cx="3350694" cy="2367216"/>
              </a:xfrm>
            </p:grpSpPr>
            <p:grpSp>
              <p:nvGrpSpPr>
                <p:cNvPr id="9" name="组合 8">
                  <a:extLst>
                    <a:ext uri="{FF2B5EF4-FFF2-40B4-BE49-F238E27FC236}">
                      <a16:creationId xmlns="" xmlns:a16="http://schemas.microsoft.com/office/drawing/2014/main" id="{6FEC96EF-684B-4E64-8E92-80B6F2AAED99}"/>
                    </a:ext>
                  </a:extLst>
                </p:cNvPr>
                <p:cNvGrpSpPr/>
                <p:nvPr/>
              </p:nvGrpSpPr>
              <p:grpSpPr>
                <a:xfrm>
                  <a:off x="1410010" y="2279524"/>
                  <a:ext cx="2611177" cy="2367216"/>
                  <a:chOff x="1193500" y="2073873"/>
                  <a:chExt cx="3761195" cy="2367216"/>
                </a:xfrm>
              </p:grpSpPr>
              <p:grpSp>
                <p:nvGrpSpPr>
                  <p:cNvPr id="11" name="组合 10">
                    <a:extLst>
                      <a:ext uri="{FF2B5EF4-FFF2-40B4-BE49-F238E27FC236}">
                        <a16:creationId xmlns="" xmlns:a16="http://schemas.microsoft.com/office/drawing/2014/main" id="{62403FD1-9DED-4ED7-9B3C-2492AB31951C}"/>
                      </a:ext>
                    </a:extLst>
                  </p:cNvPr>
                  <p:cNvGrpSpPr/>
                  <p:nvPr/>
                </p:nvGrpSpPr>
                <p:grpSpPr>
                  <a:xfrm>
                    <a:off x="1193500" y="2073873"/>
                    <a:ext cx="3761195" cy="1043308"/>
                    <a:chOff x="1317257" y="2407111"/>
                    <a:chExt cx="3761195" cy="1043308"/>
                  </a:xfrm>
                </p:grpSpPr>
                <p:sp>
                  <p:nvSpPr>
                    <p:cNvPr id="15" name="TextBox 253">
                      <a:extLst>
                        <a:ext uri="{FF2B5EF4-FFF2-40B4-BE49-F238E27FC236}">
                          <a16:creationId xmlns="" xmlns:a16="http://schemas.microsoft.com/office/drawing/2014/main" id="{AAD86752-D94F-4B6D-9C2D-C7E6BC5ECD09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1317257" y="2745368"/>
                      <a:ext cx="3761195" cy="705051"/>
                    </a:xfrm>
                    <a:prstGeom prst="rect">
                      <a:avLst/>
                    </a:prstGeom>
                    <a:noFill/>
                  </p:spPr>
                  <p:txBody>
                    <a:bodyPr wrap="square" lIns="0" tIns="0" rIns="0" bIns="0" rtlCol="0">
                      <a:noAutofit/>
                    </a:bodyPr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zh-CN" altLang="en-US" sz="1400" dirty="0">
                          <a:cs typeface="+mn-ea"/>
                          <a:sym typeface="+mn-lt"/>
                        </a:rPr>
                        <a:t>点击此处更换文本，点击此处更换文本</a:t>
                      </a:r>
                      <a:endParaRPr lang="en-US" sz="1400" dirty="0">
                        <a:cs typeface="+mn-ea"/>
                        <a:sym typeface="+mn-lt"/>
                      </a:endParaRPr>
                    </a:p>
                  </p:txBody>
                </p:sp>
                <p:sp>
                  <p:nvSpPr>
                    <p:cNvPr id="16" name="Rectangle 254">
                      <a:extLst>
                        <a:ext uri="{FF2B5EF4-FFF2-40B4-BE49-F238E27FC236}">
                          <a16:creationId xmlns="" xmlns:a16="http://schemas.microsoft.com/office/drawing/2014/main" id="{0BB8AE0F-755E-4E72-A573-D8ECC8AD7F3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317257" y="2407111"/>
                      <a:ext cx="3761195" cy="307777"/>
                    </a:xfrm>
                    <a:prstGeom prst="rect">
                      <a:avLst/>
                    </a:prstGeom>
                  </p:spPr>
                  <p:txBody>
                    <a:bodyPr wrap="square" lIns="0" tIns="0" rIns="0" bIns="0">
                      <a:normAutofit/>
                    </a:bodyPr>
                    <a:lstStyle/>
                    <a:p>
                      <a:r>
                        <a:rPr lang="zh-CN" altLang="en-US" sz="2000" b="1" dirty="0">
                          <a:cs typeface="+mn-ea"/>
                          <a:sym typeface="+mn-lt"/>
                        </a:rPr>
                        <a:t>标题文本预设</a:t>
                      </a:r>
                      <a:endParaRPr lang="en-US" sz="2000" b="1" dirty="0">
                        <a:cs typeface="+mn-ea"/>
                        <a:sym typeface="+mn-lt"/>
                      </a:endParaRPr>
                    </a:p>
                  </p:txBody>
                </p:sp>
              </p:grpSp>
              <p:grpSp>
                <p:nvGrpSpPr>
                  <p:cNvPr id="12" name="组合 11">
                    <a:extLst>
                      <a:ext uri="{FF2B5EF4-FFF2-40B4-BE49-F238E27FC236}">
                        <a16:creationId xmlns="" xmlns:a16="http://schemas.microsoft.com/office/drawing/2014/main" id="{0A8E0FE6-1E2E-4B89-B44B-A8E0F8AD8643}"/>
                      </a:ext>
                    </a:extLst>
                  </p:cNvPr>
                  <p:cNvGrpSpPr/>
                  <p:nvPr/>
                </p:nvGrpSpPr>
                <p:grpSpPr>
                  <a:xfrm>
                    <a:off x="1193500" y="3397781"/>
                    <a:ext cx="3761195" cy="1043308"/>
                    <a:chOff x="1317257" y="2407111"/>
                    <a:chExt cx="3761195" cy="1043308"/>
                  </a:xfrm>
                </p:grpSpPr>
                <p:sp>
                  <p:nvSpPr>
                    <p:cNvPr id="13" name="TextBox 253">
                      <a:extLst>
                        <a:ext uri="{FF2B5EF4-FFF2-40B4-BE49-F238E27FC236}">
                          <a16:creationId xmlns="" xmlns:a16="http://schemas.microsoft.com/office/drawing/2014/main" id="{1D844559-78C5-4F37-8764-47883A247F41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1317257" y="2745368"/>
                      <a:ext cx="3761195" cy="705051"/>
                    </a:xfrm>
                    <a:prstGeom prst="rect">
                      <a:avLst/>
                    </a:prstGeom>
                    <a:noFill/>
                  </p:spPr>
                  <p:txBody>
                    <a:bodyPr wrap="square" lIns="0" tIns="0" rIns="0" bIns="0" rtlCol="0">
                      <a:noAutofit/>
                    </a:bodyPr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zh-CN" altLang="en-US" sz="1400" dirty="0">
                          <a:cs typeface="+mn-ea"/>
                          <a:sym typeface="+mn-lt"/>
                        </a:rPr>
                        <a:t>点击此处更换文本，点击此处更换文本</a:t>
                      </a:r>
                      <a:endParaRPr lang="en-US" sz="1400" dirty="0">
                        <a:cs typeface="+mn-ea"/>
                        <a:sym typeface="+mn-lt"/>
                      </a:endParaRPr>
                    </a:p>
                  </p:txBody>
                </p:sp>
                <p:sp>
                  <p:nvSpPr>
                    <p:cNvPr id="14" name="Rectangle 254">
                      <a:extLst>
                        <a:ext uri="{FF2B5EF4-FFF2-40B4-BE49-F238E27FC236}">
                          <a16:creationId xmlns="" xmlns:a16="http://schemas.microsoft.com/office/drawing/2014/main" id="{0F786074-9AAD-43EC-9A9D-5FD7EE8D39F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317257" y="2407111"/>
                      <a:ext cx="3761195" cy="307777"/>
                    </a:xfrm>
                    <a:prstGeom prst="rect">
                      <a:avLst/>
                    </a:prstGeom>
                  </p:spPr>
                  <p:txBody>
                    <a:bodyPr wrap="square" lIns="0" tIns="0" rIns="0" bIns="0">
                      <a:normAutofit/>
                    </a:bodyPr>
                    <a:lstStyle/>
                    <a:p>
                      <a:r>
                        <a:rPr lang="zh-CN" altLang="en-US" sz="2000" b="1">
                          <a:cs typeface="+mn-ea"/>
                          <a:sym typeface="+mn-lt"/>
                        </a:rPr>
                        <a:t>标题文本预设</a:t>
                      </a:r>
                      <a:endParaRPr lang="en-US" sz="2000" b="1" dirty="0">
                        <a:cs typeface="+mn-ea"/>
                        <a:sym typeface="+mn-lt"/>
                      </a:endParaRPr>
                    </a:p>
                  </p:txBody>
                </p:sp>
              </p:grpSp>
            </p:grpSp>
            <p:cxnSp>
              <p:nvCxnSpPr>
                <p:cNvPr id="10" name="直接连接符 9">
                  <a:extLst>
                    <a:ext uri="{FF2B5EF4-FFF2-40B4-BE49-F238E27FC236}">
                      <a16:creationId xmlns="" xmlns:a16="http://schemas.microsoft.com/office/drawing/2014/main" id="{6541424D-AFFC-45EC-A049-232A0A14A58E}"/>
                    </a:ext>
                  </a:extLst>
                </p:cNvPr>
                <p:cNvCxnSpPr/>
                <p:nvPr/>
              </p:nvCxnSpPr>
              <p:spPr>
                <a:xfrm>
                  <a:off x="1307468" y="3322832"/>
                  <a:ext cx="3350694" cy="0"/>
                </a:xfrm>
                <a:prstGeom prst="line">
                  <a:avLst/>
                </a:prstGeom>
                <a:ln>
                  <a:solidFill>
                    <a:schemeClr val="tx1">
                      <a:lumMod val="20000"/>
                      <a:lumOff val="80000"/>
                    </a:schemeClr>
                  </a:solidFill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</p:spTree>
    <p:extLst>
      <p:ext uri="{BB962C8B-B14F-4D97-AF65-F5344CB8AC3E}">
        <p14:creationId xmlns:p14="http://schemas.microsoft.com/office/powerpoint/2010/main" xmlns="" val="3441321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2000">
        <p14:gallery dir="l"/>
      </p:transition>
    </mc:Choice>
    <mc:Fallback>
      <p:transition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泪滴形 1"/>
          <p:cNvSpPr/>
          <p:nvPr/>
        </p:nvSpPr>
        <p:spPr>
          <a:xfrm>
            <a:off x="426720" y="477520"/>
            <a:ext cx="304800" cy="30480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75360" y="368310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600" dirty="0">
                <a:cs typeface="+mn-ea"/>
                <a:sym typeface="+mn-lt"/>
              </a:rPr>
              <a:t>发展前景</a:t>
            </a:r>
          </a:p>
        </p:txBody>
      </p:sp>
      <p:grpSp>
        <p:nvGrpSpPr>
          <p:cNvPr id="4" name="144ecbe1-b9da-4c0e-bae8-b00cb955d28f">
            <a:extLst>
              <a:ext uri="{FF2B5EF4-FFF2-40B4-BE49-F238E27FC236}">
                <a16:creationId xmlns="" xmlns:a16="http://schemas.microsoft.com/office/drawing/2014/main" id="{A3A0277C-14B3-4E5F-8E7F-BF3785256623}"/>
              </a:ext>
            </a:extLst>
          </p:cNvPr>
          <p:cNvGrpSpPr>
            <a:grpSpLocks noChangeAspect="1"/>
          </p:cNvGrpSpPr>
          <p:nvPr/>
        </p:nvGrpSpPr>
        <p:grpSpPr>
          <a:xfrm>
            <a:off x="1901072" y="2196330"/>
            <a:ext cx="8389857" cy="3420380"/>
            <a:chOff x="1891316" y="1556792"/>
            <a:chExt cx="8389857" cy="3420380"/>
          </a:xfrm>
        </p:grpSpPr>
        <p:sp>
          <p:nvSpPr>
            <p:cNvPr id="5" name="Rectangle 1">
              <a:extLst>
                <a:ext uri="{FF2B5EF4-FFF2-40B4-BE49-F238E27FC236}">
                  <a16:creationId xmlns="" xmlns:a16="http://schemas.microsoft.com/office/drawing/2014/main" id="{535F0083-1E5B-4BAC-8BF6-CA1715A03B5B}"/>
                </a:ext>
              </a:extLst>
            </p:cNvPr>
            <p:cNvSpPr/>
            <p:nvPr/>
          </p:nvSpPr>
          <p:spPr>
            <a:xfrm>
              <a:off x="1971108" y="1664804"/>
              <a:ext cx="2360696" cy="3312368"/>
            </a:xfrm>
            <a:prstGeom prst="rect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tIns="216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cs typeface="+mn-ea"/>
                  <a:sym typeface="+mn-lt"/>
                </a:rPr>
                <a:t>点击此处更换文本，点击此处更换文本</a:t>
              </a:r>
            </a:p>
          </p:txBody>
        </p:sp>
        <p:sp>
          <p:nvSpPr>
            <p:cNvPr id="6" name="Arrow: Pentagon 2">
              <a:extLst>
                <a:ext uri="{FF2B5EF4-FFF2-40B4-BE49-F238E27FC236}">
                  <a16:creationId xmlns="" xmlns:a16="http://schemas.microsoft.com/office/drawing/2014/main" id="{66E83EE0-344A-45E6-BA96-EBA0A74A0C6B}"/>
                </a:ext>
              </a:extLst>
            </p:cNvPr>
            <p:cNvSpPr/>
            <p:nvPr/>
          </p:nvSpPr>
          <p:spPr>
            <a:xfrm rot="5400000">
              <a:off x="2179347" y="1268761"/>
              <a:ext cx="1944218" cy="2520280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none" lIns="216000" anchor="t" anchorCtr="1">
              <a:normAutofit/>
            </a:bodyPr>
            <a:lstStyle/>
            <a:p>
              <a:pPr algn="ctr"/>
              <a:r>
                <a:rPr lang="zh-CN" altLang="en-US" sz="2000" dirty="0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7" name="Rectangle 6">
              <a:extLst>
                <a:ext uri="{FF2B5EF4-FFF2-40B4-BE49-F238E27FC236}">
                  <a16:creationId xmlns="" xmlns:a16="http://schemas.microsoft.com/office/drawing/2014/main" id="{4ABF3635-7BB6-4E5A-9C02-05E08B86DF80}"/>
                </a:ext>
              </a:extLst>
            </p:cNvPr>
            <p:cNvSpPr/>
            <p:nvPr/>
          </p:nvSpPr>
          <p:spPr>
            <a:xfrm>
              <a:off x="4905896" y="1664804"/>
              <a:ext cx="2360696" cy="3312368"/>
            </a:xfrm>
            <a:prstGeom prst="rect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tIns="216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cs typeface="+mn-ea"/>
                  <a:sym typeface="+mn-lt"/>
                </a:rPr>
                <a:t>点击此处更换文本，点击此处更换文本</a:t>
              </a:r>
            </a:p>
          </p:txBody>
        </p:sp>
        <p:sp>
          <p:nvSpPr>
            <p:cNvPr id="8" name="Arrow: Pentagon 7">
              <a:extLst>
                <a:ext uri="{FF2B5EF4-FFF2-40B4-BE49-F238E27FC236}">
                  <a16:creationId xmlns="" xmlns:a16="http://schemas.microsoft.com/office/drawing/2014/main" id="{314C9731-B89C-4561-AEFE-7CA1FE562215}"/>
                </a:ext>
              </a:extLst>
            </p:cNvPr>
            <p:cNvSpPr/>
            <p:nvPr/>
          </p:nvSpPr>
          <p:spPr>
            <a:xfrm rot="5400000">
              <a:off x="5114135" y="1268761"/>
              <a:ext cx="1944218" cy="2520280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none" lIns="216000" anchor="t" anchorCtr="1">
              <a:normAutofit/>
            </a:bodyPr>
            <a:lstStyle/>
            <a:p>
              <a:pPr algn="ctr"/>
              <a:r>
                <a:rPr lang="zh-CN" altLang="en-US" sz="2000" dirty="0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9" name="Rectangle 11">
              <a:extLst>
                <a:ext uri="{FF2B5EF4-FFF2-40B4-BE49-F238E27FC236}">
                  <a16:creationId xmlns="" xmlns:a16="http://schemas.microsoft.com/office/drawing/2014/main" id="{BAE58A5A-453E-43DA-8BA6-DFE8E5C59613}"/>
                </a:ext>
              </a:extLst>
            </p:cNvPr>
            <p:cNvSpPr/>
            <p:nvPr/>
          </p:nvSpPr>
          <p:spPr>
            <a:xfrm>
              <a:off x="7840685" y="1664804"/>
              <a:ext cx="2360696" cy="3312368"/>
            </a:xfrm>
            <a:prstGeom prst="rect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tIns="216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cs typeface="+mn-ea"/>
                  <a:sym typeface="+mn-lt"/>
                </a:rPr>
                <a:t>点击此处更换文本，点击此处更换文本</a:t>
              </a:r>
            </a:p>
          </p:txBody>
        </p:sp>
        <p:sp>
          <p:nvSpPr>
            <p:cNvPr id="10" name="Arrow: Pentagon 12">
              <a:extLst>
                <a:ext uri="{FF2B5EF4-FFF2-40B4-BE49-F238E27FC236}">
                  <a16:creationId xmlns="" xmlns:a16="http://schemas.microsoft.com/office/drawing/2014/main" id="{3C8D778D-4BB0-442F-8913-85BCE375E6EF}"/>
                </a:ext>
              </a:extLst>
            </p:cNvPr>
            <p:cNvSpPr/>
            <p:nvPr/>
          </p:nvSpPr>
          <p:spPr>
            <a:xfrm rot="5400000">
              <a:off x="8048924" y="1268761"/>
              <a:ext cx="1944218" cy="2520280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none" lIns="216000" tIns="0" anchor="t" anchorCtr="1">
              <a:normAutofit/>
            </a:bodyPr>
            <a:lstStyle/>
            <a:p>
              <a:pPr algn="ctr"/>
              <a:r>
                <a:rPr lang="zh-CN" altLang="en-US" sz="2000" dirty="0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1" name="Freeform: Shape 19">
              <a:extLst>
                <a:ext uri="{FF2B5EF4-FFF2-40B4-BE49-F238E27FC236}">
                  <a16:creationId xmlns="" xmlns:a16="http://schemas.microsoft.com/office/drawing/2014/main" id="{C65EC54A-DB52-49A8-9527-95E4FF5509BC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4431" y="2363878"/>
              <a:ext cx="633204" cy="633204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06 w 236"/>
                <a:gd name="T11" fmla="*/ 171 h 236"/>
                <a:gd name="T12" fmla="*/ 54 w 236"/>
                <a:gd name="T13" fmla="*/ 163 h 236"/>
                <a:gd name="T14" fmla="*/ 54 w 236"/>
                <a:gd name="T15" fmla="*/ 121 h 236"/>
                <a:gd name="T16" fmla="*/ 106 w 236"/>
                <a:gd name="T17" fmla="*/ 121 h 236"/>
                <a:gd name="T18" fmla="*/ 106 w 236"/>
                <a:gd name="T19" fmla="*/ 171 h 236"/>
                <a:gd name="T20" fmla="*/ 106 w 236"/>
                <a:gd name="T21" fmla="*/ 114 h 236"/>
                <a:gd name="T22" fmla="*/ 54 w 236"/>
                <a:gd name="T23" fmla="*/ 114 h 236"/>
                <a:gd name="T24" fmla="*/ 54 w 236"/>
                <a:gd name="T25" fmla="*/ 72 h 236"/>
                <a:gd name="T26" fmla="*/ 106 w 236"/>
                <a:gd name="T27" fmla="*/ 64 h 236"/>
                <a:gd name="T28" fmla="*/ 106 w 236"/>
                <a:gd name="T29" fmla="*/ 114 h 236"/>
                <a:gd name="T30" fmla="*/ 182 w 236"/>
                <a:gd name="T31" fmla="*/ 182 h 236"/>
                <a:gd name="T32" fmla="*/ 113 w 236"/>
                <a:gd name="T33" fmla="*/ 172 h 236"/>
                <a:gd name="T34" fmla="*/ 113 w 236"/>
                <a:gd name="T35" fmla="*/ 121 h 236"/>
                <a:gd name="T36" fmla="*/ 182 w 236"/>
                <a:gd name="T37" fmla="*/ 121 h 236"/>
                <a:gd name="T38" fmla="*/ 182 w 236"/>
                <a:gd name="T39" fmla="*/ 182 h 236"/>
                <a:gd name="T40" fmla="*/ 182 w 236"/>
                <a:gd name="T41" fmla="*/ 114 h 236"/>
                <a:gd name="T42" fmla="*/ 113 w 236"/>
                <a:gd name="T43" fmla="*/ 114 h 236"/>
                <a:gd name="T44" fmla="*/ 113 w 236"/>
                <a:gd name="T45" fmla="*/ 63 h 236"/>
                <a:gd name="T46" fmla="*/ 182 w 236"/>
                <a:gd name="T47" fmla="*/ 53 h 236"/>
                <a:gd name="T48" fmla="*/ 182 w 236"/>
                <a:gd name="T49" fmla="*/ 11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06" y="171"/>
                  </a:moveTo>
                  <a:cubicBezTo>
                    <a:pt x="54" y="163"/>
                    <a:pt x="54" y="163"/>
                    <a:pt x="54" y="163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106" y="121"/>
                    <a:pt x="106" y="121"/>
                    <a:pt x="106" y="121"/>
                  </a:cubicBezTo>
                  <a:lnTo>
                    <a:pt x="106" y="171"/>
                  </a:lnTo>
                  <a:close/>
                  <a:moveTo>
                    <a:pt x="106" y="114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54" y="72"/>
                    <a:pt x="54" y="72"/>
                    <a:pt x="54" y="72"/>
                  </a:cubicBezTo>
                  <a:cubicBezTo>
                    <a:pt x="106" y="64"/>
                    <a:pt x="106" y="64"/>
                    <a:pt x="106" y="64"/>
                  </a:cubicBezTo>
                  <a:lnTo>
                    <a:pt x="106" y="114"/>
                  </a:lnTo>
                  <a:close/>
                  <a:moveTo>
                    <a:pt x="182" y="182"/>
                  </a:moveTo>
                  <a:cubicBezTo>
                    <a:pt x="113" y="172"/>
                    <a:pt x="113" y="172"/>
                    <a:pt x="113" y="172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82" y="121"/>
                    <a:pt x="182" y="121"/>
                    <a:pt x="182" y="121"/>
                  </a:cubicBezTo>
                  <a:lnTo>
                    <a:pt x="182" y="182"/>
                  </a:lnTo>
                  <a:close/>
                  <a:moveTo>
                    <a:pt x="182" y="114"/>
                  </a:moveTo>
                  <a:cubicBezTo>
                    <a:pt x="113" y="114"/>
                    <a:pt x="113" y="114"/>
                    <a:pt x="113" y="114"/>
                  </a:cubicBezTo>
                  <a:cubicBezTo>
                    <a:pt x="113" y="63"/>
                    <a:pt x="113" y="63"/>
                    <a:pt x="113" y="63"/>
                  </a:cubicBezTo>
                  <a:cubicBezTo>
                    <a:pt x="182" y="53"/>
                    <a:pt x="182" y="53"/>
                    <a:pt x="182" y="53"/>
                  </a:cubicBezTo>
                  <a:lnTo>
                    <a:pt x="182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Freeform: Shape 20">
              <a:extLst>
                <a:ext uri="{FF2B5EF4-FFF2-40B4-BE49-F238E27FC236}">
                  <a16:creationId xmlns="" xmlns:a16="http://schemas.microsoft.com/office/drawing/2014/main" id="{3741E086-4ACF-46F4-8F3A-5BA8B8EB582E}"/>
                </a:ext>
              </a:extLst>
            </p:cNvPr>
            <p:cNvSpPr>
              <a:spLocks/>
            </p:cNvSpPr>
            <p:nvPr/>
          </p:nvSpPr>
          <p:spPr bwMode="auto">
            <a:xfrm>
              <a:off x="2834854" y="2363878"/>
              <a:ext cx="633204" cy="633204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Freeform: Shape 21">
              <a:extLst>
                <a:ext uri="{FF2B5EF4-FFF2-40B4-BE49-F238E27FC236}">
                  <a16:creationId xmlns="" xmlns:a16="http://schemas.microsoft.com/office/drawing/2014/main" id="{8CF7B3B7-DA5F-4C52-9C81-254EA583C0CE}"/>
                </a:ext>
              </a:extLst>
            </p:cNvPr>
            <p:cNvSpPr>
              <a:spLocks/>
            </p:cNvSpPr>
            <p:nvPr/>
          </p:nvSpPr>
          <p:spPr bwMode="auto">
            <a:xfrm>
              <a:off x="5780663" y="2364064"/>
              <a:ext cx="633204" cy="633204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802227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2000">
        <p14:gallery dir="l"/>
      </p:transition>
    </mc:Choice>
    <mc:Fallback>
      <p:transition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泪滴形 1"/>
          <p:cNvSpPr/>
          <p:nvPr/>
        </p:nvSpPr>
        <p:spPr>
          <a:xfrm>
            <a:off x="426720" y="477520"/>
            <a:ext cx="304800" cy="30480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75360" y="368310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600" dirty="0">
                <a:cs typeface="+mn-ea"/>
                <a:sym typeface="+mn-lt"/>
              </a:rPr>
              <a:t>发展前景</a:t>
            </a:r>
          </a:p>
        </p:txBody>
      </p:sp>
      <p:grpSp>
        <p:nvGrpSpPr>
          <p:cNvPr id="4" name="06b0bb2b-6127-4216-b21e-613f445e83b1">
            <a:extLst>
              <a:ext uri="{FF2B5EF4-FFF2-40B4-BE49-F238E27FC236}">
                <a16:creationId xmlns="" xmlns:a16="http://schemas.microsoft.com/office/drawing/2014/main" id="{A6462B4D-F734-4EA0-AED4-F408961B3859}"/>
              </a:ext>
            </a:extLst>
          </p:cNvPr>
          <p:cNvGrpSpPr>
            <a:grpSpLocks noChangeAspect="1"/>
          </p:cNvGrpSpPr>
          <p:nvPr/>
        </p:nvGrpSpPr>
        <p:grpSpPr>
          <a:xfrm>
            <a:off x="1297308" y="1223835"/>
            <a:ext cx="9613068" cy="5664645"/>
            <a:chOff x="1307468" y="1193355"/>
            <a:chExt cx="9613068" cy="5664645"/>
          </a:xfrm>
        </p:grpSpPr>
        <p:grpSp>
          <p:nvGrpSpPr>
            <p:cNvPr id="5" name="Group 57">
              <a:extLst>
                <a:ext uri="{FF2B5EF4-FFF2-40B4-BE49-F238E27FC236}">
                  <a16:creationId xmlns="" xmlns:a16="http://schemas.microsoft.com/office/drawing/2014/main" id="{BC980F95-572D-4E5F-BABB-F2F09E061BDC}"/>
                </a:ext>
              </a:extLst>
            </p:cNvPr>
            <p:cNvGrpSpPr/>
            <p:nvPr/>
          </p:nvGrpSpPr>
          <p:grpSpPr>
            <a:xfrm>
              <a:off x="4943510" y="1193355"/>
              <a:ext cx="2304980" cy="5664645"/>
              <a:chOff x="1669143" y="1193355"/>
              <a:chExt cx="2304980" cy="5664645"/>
            </a:xfrm>
          </p:grpSpPr>
          <p:sp>
            <p:nvSpPr>
              <p:cNvPr id="33" name="íślíḋè-Freeform: Shape 58">
                <a:extLst>
                  <a:ext uri="{FF2B5EF4-FFF2-40B4-BE49-F238E27FC236}">
                    <a16:creationId xmlns="" xmlns:a16="http://schemas.microsoft.com/office/drawing/2014/main" id="{39D570B0-D108-42E2-B25E-AFDA82BE849C}"/>
                  </a:ext>
                </a:extLst>
              </p:cNvPr>
              <p:cNvSpPr/>
              <p:nvPr/>
            </p:nvSpPr>
            <p:spPr>
              <a:xfrm rot="2503140">
                <a:off x="3627463" y="4508311"/>
                <a:ext cx="215412" cy="735030"/>
              </a:xfrm>
              <a:custGeom>
                <a:avLst/>
                <a:gdLst>
                  <a:gd name="connsiteX0" fmla="*/ 0 w 215412"/>
                  <a:gd name="connsiteY0" fmla="*/ 0 h 735030"/>
                  <a:gd name="connsiteX1" fmla="*/ 215412 w 215412"/>
                  <a:gd name="connsiteY1" fmla="*/ 367515 h 735030"/>
                  <a:gd name="connsiteX2" fmla="*/ 0 w 215412"/>
                  <a:gd name="connsiteY2" fmla="*/ 735030 h 735030"/>
                  <a:gd name="connsiteX3" fmla="*/ 0 w 215412"/>
                  <a:gd name="connsiteY3" fmla="*/ 0 h 7350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15412" h="735030">
                    <a:moveTo>
                      <a:pt x="0" y="0"/>
                    </a:moveTo>
                    <a:cubicBezTo>
                      <a:pt x="118969" y="0"/>
                      <a:pt x="215412" y="164542"/>
                      <a:pt x="215412" y="367515"/>
                    </a:cubicBezTo>
                    <a:cubicBezTo>
                      <a:pt x="215412" y="570488"/>
                      <a:pt x="118969" y="735030"/>
                      <a:pt x="0" y="73503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íślíḋè-Freeform: Shape 59">
                <a:extLst>
                  <a:ext uri="{FF2B5EF4-FFF2-40B4-BE49-F238E27FC236}">
                    <a16:creationId xmlns="" xmlns:a16="http://schemas.microsoft.com/office/drawing/2014/main" id="{D46902B2-A7E3-4A4C-A0A7-A82D465E7667}"/>
                  </a:ext>
                </a:extLst>
              </p:cNvPr>
              <p:cNvSpPr/>
              <p:nvPr/>
            </p:nvSpPr>
            <p:spPr>
              <a:xfrm rot="2503140">
                <a:off x="3627463" y="3583323"/>
                <a:ext cx="215412" cy="735030"/>
              </a:xfrm>
              <a:custGeom>
                <a:avLst/>
                <a:gdLst>
                  <a:gd name="connsiteX0" fmla="*/ 0 w 215412"/>
                  <a:gd name="connsiteY0" fmla="*/ 0 h 735030"/>
                  <a:gd name="connsiteX1" fmla="*/ 215412 w 215412"/>
                  <a:gd name="connsiteY1" fmla="*/ 367515 h 735030"/>
                  <a:gd name="connsiteX2" fmla="*/ 0 w 215412"/>
                  <a:gd name="connsiteY2" fmla="*/ 735030 h 735030"/>
                  <a:gd name="connsiteX3" fmla="*/ 0 w 215412"/>
                  <a:gd name="connsiteY3" fmla="*/ 0 h 7350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15412" h="735030">
                    <a:moveTo>
                      <a:pt x="0" y="0"/>
                    </a:moveTo>
                    <a:cubicBezTo>
                      <a:pt x="118969" y="0"/>
                      <a:pt x="215412" y="164542"/>
                      <a:pt x="215412" y="367515"/>
                    </a:cubicBezTo>
                    <a:cubicBezTo>
                      <a:pt x="215412" y="570488"/>
                      <a:pt x="118969" y="735030"/>
                      <a:pt x="0" y="73503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íślíḋè-Freeform: Shape 60">
                <a:extLst>
                  <a:ext uri="{FF2B5EF4-FFF2-40B4-BE49-F238E27FC236}">
                    <a16:creationId xmlns="" xmlns:a16="http://schemas.microsoft.com/office/drawing/2014/main" id="{0E75B086-3477-4337-AF82-D93DFE626A3C}"/>
                  </a:ext>
                </a:extLst>
              </p:cNvPr>
              <p:cNvSpPr/>
              <p:nvPr/>
            </p:nvSpPr>
            <p:spPr>
              <a:xfrm rot="2503140">
                <a:off x="3627464" y="1719767"/>
                <a:ext cx="215412" cy="735030"/>
              </a:xfrm>
              <a:custGeom>
                <a:avLst/>
                <a:gdLst>
                  <a:gd name="connsiteX0" fmla="*/ 0 w 215412"/>
                  <a:gd name="connsiteY0" fmla="*/ 0 h 735030"/>
                  <a:gd name="connsiteX1" fmla="*/ 215412 w 215412"/>
                  <a:gd name="connsiteY1" fmla="*/ 367515 h 735030"/>
                  <a:gd name="connsiteX2" fmla="*/ 0 w 215412"/>
                  <a:gd name="connsiteY2" fmla="*/ 735030 h 735030"/>
                  <a:gd name="connsiteX3" fmla="*/ 0 w 215412"/>
                  <a:gd name="connsiteY3" fmla="*/ 0 h 7350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15412" h="735030">
                    <a:moveTo>
                      <a:pt x="0" y="0"/>
                    </a:moveTo>
                    <a:cubicBezTo>
                      <a:pt x="118969" y="0"/>
                      <a:pt x="215412" y="164542"/>
                      <a:pt x="215412" y="367515"/>
                    </a:cubicBezTo>
                    <a:cubicBezTo>
                      <a:pt x="215412" y="570488"/>
                      <a:pt x="118969" y="735030"/>
                      <a:pt x="0" y="73503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íślíḋè-Rectangle: Rounded Corners 61">
                <a:extLst>
                  <a:ext uri="{FF2B5EF4-FFF2-40B4-BE49-F238E27FC236}">
                    <a16:creationId xmlns="" xmlns:a16="http://schemas.microsoft.com/office/drawing/2014/main" id="{D33477BB-4D38-4CE8-8E9B-502E29F759DD}"/>
                  </a:ext>
                </a:extLst>
              </p:cNvPr>
              <p:cNvSpPr/>
              <p:nvPr/>
            </p:nvSpPr>
            <p:spPr>
              <a:xfrm>
                <a:off x="1669143" y="1193355"/>
                <a:ext cx="1451428" cy="4252686"/>
              </a:xfrm>
              <a:prstGeom prst="roundRect">
                <a:avLst>
                  <a:gd name="adj" fmla="val 25667"/>
                </a:avLst>
              </a:prstGeom>
              <a:solidFill>
                <a:schemeClr val="tx2">
                  <a:lumMod val="20000"/>
                  <a:lumOff val="8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íślíḋè-Rectangle 62">
                <a:extLst>
                  <a:ext uri="{FF2B5EF4-FFF2-40B4-BE49-F238E27FC236}">
                    <a16:creationId xmlns="" xmlns:a16="http://schemas.microsoft.com/office/drawing/2014/main" id="{AD19B535-5D62-4376-AC98-39419486C1B5}"/>
                  </a:ext>
                </a:extLst>
              </p:cNvPr>
              <p:cNvSpPr/>
              <p:nvPr/>
            </p:nvSpPr>
            <p:spPr>
              <a:xfrm>
                <a:off x="2220685" y="5443621"/>
                <a:ext cx="348343" cy="1414379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íślíḋè-Oval 63">
                <a:extLst>
                  <a:ext uri="{FF2B5EF4-FFF2-40B4-BE49-F238E27FC236}">
                    <a16:creationId xmlns="" xmlns:a16="http://schemas.microsoft.com/office/drawing/2014/main" id="{EC25362A-0465-42A7-BFB4-36D724CAECE2}"/>
                  </a:ext>
                </a:extLst>
              </p:cNvPr>
              <p:cNvSpPr/>
              <p:nvPr/>
            </p:nvSpPr>
            <p:spPr>
              <a:xfrm>
                <a:off x="2039256" y="1548955"/>
                <a:ext cx="711200" cy="711200"/>
              </a:xfrm>
              <a:prstGeom prst="ellipse">
                <a:avLst/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íślíḋè-Oval 64">
                <a:extLst>
                  <a:ext uri="{FF2B5EF4-FFF2-40B4-BE49-F238E27FC236}">
                    <a16:creationId xmlns="" xmlns:a16="http://schemas.microsoft.com/office/drawing/2014/main" id="{B61C72E1-5BB6-4D20-9EFE-FC5D4A5C00CA}"/>
                  </a:ext>
                </a:extLst>
              </p:cNvPr>
              <p:cNvSpPr/>
              <p:nvPr/>
            </p:nvSpPr>
            <p:spPr>
              <a:xfrm>
                <a:off x="2039256" y="2522622"/>
                <a:ext cx="711200" cy="711200"/>
              </a:xfrm>
              <a:prstGeom prst="ellipse">
                <a:avLst/>
              </a:prstGeom>
              <a:solidFill>
                <a:schemeClr val="accent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íślíḋè-Oval 65">
                <a:extLst>
                  <a:ext uri="{FF2B5EF4-FFF2-40B4-BE49-F238E27FC236}">
                    <a16:creationId xmlns="" xmlns:a16="http://schemas.microsoft.com/office/drawing/2014/main" id="{4E6B7694-FC05-4999-9CB0-9AC84D3511D8}"/>
                  </a:ext>
                </a:extLst>
              </p:cNvPr>
              <p:cNvSpPr/>
              <p:nvPr/>
            </p:nvSpPr>
            <p:spPr>
              <a:xfrm>
                <a:off x="2039256" y="3496289"/>
                <a:ext cx="711200" cy="711200"/>
              </a:xfrm>
              <a:prstGeom prst="ellipse">
                <a:avLst/>
              </a:prstGeom>
              <a:solidFill>
                <a:schemeClr val="accent4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íślíḋè-Oval 66">
                <a:extLst>
                  <a:ext uri="{FF2B5EF4-FFF2-40B4-BE49-F238E27FC236}">
                    <a16:creationId xmlns="" xmlns:a16="http://schemas.microsoft.com/office/drawing/2014/main" id="{8952FBCC-7C4F-498A-BC4B-2A28CD526F7C}"/>
                  </a:ext>
                </a:extLst>
              </p:cNvPr>
              <p:cNvSpPr/>
              <p:nvPr/>
            </p:nvSpPr>
            <p:spPr>
              <a:xfrm>
                <a:off x="2039256" y="4469955"/>
                <a:ext cx="711200" cy="711200"/>
              </a:xfrm>
              <a:prstGeom prst="ellipse">
                <a:avLst/>
              </a:prstGeom>
              <a:solidFill>
                <a:schemeClr val="accent6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2" name="Group 67">
                <a:extLst>
                  <a:ext uri="{FF2B5EF4-FFF2-40B4-BE49-F238E27FC236}">
                    <a16:creationId xmlns="" xmlns:a16="http://schemas.microsoft.com/office/drawing/2014/main" id="{73B5E348-7225-4B38-925A-C8F21177B77C}"/>
                  </a:ext>
                </a:extLst>
              </p:cNvPr>
              <p:cNvGrpSpPr/>
              <p:nvPr/>
            </p:nvGrpSpPr>
            <p:grpSpPr>
              <a:xfrm>
                <a:off x="3226916" y="1548955"/>
                <a:ext cx="747207" cy="3632198"/>
                <a:chOff x="3226916" y="2097314"/>
                <a:chExt cx="874485" cy="3795487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48" name="íślíḋè-Freeform: Shape 73">
                  <a:extLst>
                    <a:ext uri="{FF2B5EF4-FFF2-40B4-BE49-F238E27FC236}">
                      <a16:creationId xmlns="" xmlns:a16="http://schemas.microsoft.com/office/drawing/2014/main" id="{828A486F-C11C-410F-848C-EC0E27BD7230}"/>
                    </a:ext>
                  </a:extLst>
                </p:cNvPr>
                <p:cNvSpPr/>
                <p:nvPr/>
              </p:nvSpPr>
              <p:spPr>
                <a:xfrm flipV="1">
                  <a:off x="3226916" y="2097314"/>
                  <a:ext cx="874485" cy="874486"/>
                </a:xfrm>
                <a:custGeom>
                  <a:avLst/>
                  <a:gdLst>
                    <a:gd name="connsiteX0" fmla="*/ 0 w 1474689"/>
                    <a:gd name="connsiteY0" fmla="*/ 0 h 1474690"/>
                    <a:gd name="connsiteX1" fmla="*/ 210178 w 1474689"/>
                    <a:gd name="connsiteY1" fmla="*/ 0 h 1474690"/>
                    <a:gd name="connsiteX2" fmla="*/ 1474689 w 1474689"/>
                    <a:gd name="connsiteY2" fmla="*/ 1264512 h 1474690"/>
                    <a:gd name="connsiteX3" fmla="*/ 1474689 w 1474689"/>
                    <a:gd name="connsiteY3" fmla="*/ 1474690 h 1474690"/>
                    <a:gd name="connsiteX4" fmla="*/ 0 w 1474689"/>
                    <a:gd name="connsiteY4" fmla="*/ 1474690 h 1474690"/>
                    <a:gd name="connsiteX5" fmla="*/ 0 w 1474689"/>
                    <a:gd name="connsiteY5" fmla="*/ 0 h 147469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474689" h="1474690">
                      <a:moveTo>
                        <a:pt x="0" y="0"/>
                      </a:moveTo>
                      <a:lnTo>
                        <a:pt x="210178" y="0"/>
                      </a:lnTo>
                      <a:lnTo>
                        <a:pt x="1474689" y="1264512"/>
                      </a:lnTo>
                      <a:lnTo>
                        <a:pt x="1474689" y="1474690"/>
                      </a:lnTo>
                      <a:lnTo>
                        <a:pt x="0" y="147469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tx2">
                    <a:lumMod val="40000"/>
                    <a:lumOff val="60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9" name="íślíḋè-Freeform: Shape 74">
                  <a:extLst>
                    <a:ext uri="{FF2B5EF4-FFF2-40B4-BE49-F238E27FC236}">
                      <a16:creationId xmlns="" xmlns:a16="http://schemas.microsoft.com/office/drawing/2014/main" id="{6EF4C93A-0AFD-4DB6-9875-82E059D94374}"/>
                    </a:ext>
                  </a:extLst>
                </p:cNvPr>
                <p:cNvSpPr/>
                <p:nvPr/>
              </p:nvSpPr>
              <p:spPr>
                <a:xfrm flipV="1">
                  <a:off x="3226916" y="3070981"/>
                  <a:ext cx="874485" cy="874486"/>
                </a:xfrm>
                <a:custGeom>
                  <a:avLst/>
                  <a:gdLst>
                    <a:gd name="connsiteX0" fmla="*/ 0 w 1474689"/>
                    <a:gd name="connsiteY0" fmla="*/ 0 h 1474690"/>
                    <a:gd name="connsiteX1" fmla="*/ 210178 w 1474689"/>
                    <a:gd name="connsiteY1" fmla="*/ 0 h 1474690"/>
                    <a:gd name="connsiteX2" fmla="*/ 1474689 w 1474689"/>
                    <a:gd name="connsiteY2" fmla="*/ 1264512 h 1474690"/>
                    <a:gd name="connsiteX3" fmla="*/ 1474689 w 1474689"/>
                    <a:gd name="connsiteY3" fmla="*/ 1474690 h 1474690"/>
                    <a:gd name="connsiteX4" fmla="*/ 0 w 1474689"/>
                    <a:gd name="connsiteY4" fmla="*/ 1474690 h 1474690"/>
                    <a:gd name="connsiteX5" fmla="*/ 0 w 1474689"/>
                    <a:gd name="connsiteY5" fmla="*/ 0 h 147469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474689" h="1474690">
                      <a:moveTo>
                        <a:pt x="0" y="0"/>
                      </a:moveTo>
                      <a:lnTo>
                        <a:pt x="210178" y="0"/>
                      </a:lnTo>
                      <a:lnTo>
                        <a:pt x="1474689" y="1264512"/>
                      </a:lnTo>
                      <a:lnTo>
                        <a:pt x="1474689" y="1474690"/>
                      </a:lnTo>
                      <a:lnTo>
                        <a:pt x="0" y="147469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tx2">
                    <a:lumMod val="40000"/>
                    <a:lumOff val="60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0" name="íślíḋè-Freeform: Shape 75">
                  <a:extLst>
                    <a:ext uri="{FF2B5EF4-FFF2-40B4-BE49-F238E27FC236}">
                      <a16:creationId xmlns="" xmlns:a16="http://schemas.microsoft.com/office/drawing/2014/main" id="{2D7FF990-4EF2-4EA9-BE1C-461D36B4A4F7}"/>
                    </a:ext>
                  </a:extLst>
                </p:cNvPr>
                <p:cNvSpPr/>
                <p:nvPr/>
              </p:nvSpPr>
              <p:spPr>
                <a:xfrm flipV="1">
                  <a:off x="3226916" y="4044648"/>
                  <a:ext cx="874485" cy="874486"/>
                </a:xfrm>
                <a:custGeom>
                  <a:avLst/>
                  <a:gdLst>
                    <a:gd name="connsiteX0" fmla="*/ 0 w 1474689"/>
                    <a:gd name="connsiteY0" fmla="*/ 0 h 1474690"/>
                    <a:gd name="connsiteX1" fmla="*/ 210178 w 1474689"/>
                    <a:gd name="connsiteY1" fmla="*/ 0 h 1474690"/>
                    <a:gd name="connsiteX2" fmla="*/ 1474689 w 1474689"/>
                    <a:gd name="connsiteY2" fmla="*/ 1264512 h 1474690"/>
                    <a:gd name="connsiteX3" fmla="*/ 1474689 w 1474689"/>
                    <a:gd name="connsiteY3" fmla="*/ 1474690 h 1474690"/>
                    <a:gd name="connsiteX4" fmla="*/ 0 w 1474689"/>
                    <a:gd name="connsiteY4" fmla="*/ 1474690 h 1474690"/>
                    <a:gd name="connsiteX5" fmla="*/ 0 w 1474689"/>
                    <a:gd name="connsiteY5" fmla="*/ 0 h 147469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474689" h="1474690">
                      <a:moveTo>
                        <a:pt x="0" y="0"/>
                      </a:moveTo>
                      <a:lnTo>
                        <a:pt x="210178" y="0"/>
                      </a:lnTo>
                      <a:lnTo>
                        <a:pt x="1474689" y="1264512"/>
                      </a:lnTo>
                      <a:lnTo>
                        <a:pt x="1474689" y="1474690"/>
                      </a:lnTo>
                      <a:lnTo>
                        <a:pt x="0" y="147469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tx2">
                    <a:lumMod val="40000"/>
                    <a:lumOff val="60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1" name="is1ide-Freeform: Shape 76">
                  <a:extLst>
                    <a:ext uri="{FF2B5EF4-FFF2-40B4-BE49-F238E27FC236}">
                      <a16:creationId xmlns="" xmlns:a16="http://schemas.microsoft.com/office/drawing/2014/main" id="{3F9A15A6-52D1-4A70-85DF-2E0B5312020A}"/>
                    </a:ext>
                  </a:extLst>
                </p:cNvPr>
                <p:cNvSpPr/>
                <p:nvPr/>
              </p:nvSpPr>
              <p:spPr>
                <a:xfrm flipV="1">
                  <a:off x="3226916" y="5018315"/>
                  <a:ext cx="874485" cy="874486"/>
                </a:xfrm>
                <a:custGeom>
                  <a:avLst/>
                  <a:gdLst>
                    <a:gd name="connsiteX0" fmla="*/ 0 w 1474689"/>
                    <a:gd name="connsiteY0" fmla="*/ 0 h 1474690"/>
                    <a:gd name="connsiteX1" fmla="*/ 210178 w 1474689"/>
                    <a:gd name="connsiteY1" fmla="*/ 0 h 1474690"/>
                    <a:gd name="connsiteX2" fmla="*/ 1474689 w 1474689"/>
                    <a:gd name="connsiteY2" fmla="*/ 1264512 h 1474690"/>
                    <a:gd name="connsiteX3" fmla="*/ 1474689 w 1474689"/>
                    <a:gd name="connsiteY3" fmla="*/ 1474690 h 1474690"/>
                    <a:gd name="connsiteX4" fmla="*/ 0 w 1474689"/>
                    <a:gd name="connsiteY4" fmla="*/ 1474690 h 1474690"/>
                    <a:gd name="connsiteX5" fmla="*/ 0 w 1474689"/>
                    <a:gd name="connsiteY5" fmla="*/ 0 h 147469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474689" h="1474690">
                      <a:moveTo>
                        <a:pt x="0" y="0"/>
                      </a:moveTo>
                      <a:lnTo>
                        <a:pt x="210178" y="0"/>
                      </a:lnTo>
                      <a:lnTo>
                        <a:pt x="1474689" y="1264512"/>
                      </a:lnTo>
                      <a:lnTo>
                        <a:pt x="1474689" y="1474690"/>
                      </a:lnTo>
                      <a:lnTo>
                        <a:pt x="0" y="147469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tx2">
                    <a:lumMod val="40000"/>
                    <a:lumOff val="60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43" name="is1ide-Freeform: Shape 68">
                <a:extLst>
                  <a:ext uri="{FF2B5EF4-FFF2-40B4-BE49-F238E27FC236}">
                    <a16:creationId xmlns="" xmlns:a16="http://schemas.microsoft.com/office/drawing/2014/main" id="{E28F46AE-57BE-4E3E-863B-DB58524B36C1}"/>
                  </a:ext>
                </a:extLst>
              </p:cNvPr>
              <p:cNvSpPr/>
              <p:nvPr/>
            </p:nvSpPr>
            <p:spPr>
              <a:xfrm rot="2503140">
                <a:off x="3627464" y="2651544"/>
                <a:ext cx="215412" cy="735030"/>
              </a:xfrm>
              <a:custGeom>
                <a:avLst/>
                <a:gdLst>
                  <a:gd name="connsiteX0" fmla="*/ 0 w 215412"/>
                  <a:gd name="connsiteY0" fmla="*/ 0 h 735030"/>
                  <a:gd name="connsiteX1" fmla="*/ 215412 w 215412"/>
                  <a:gd name="connsiteY1" fmla="*/ 367515 h 735030"/>
                  <a:gd name="connsiteX2" fmla="*/ 0 w 215412"/>
                  <a:gd name="connsiteY2" fmla="*/ 735030 h 735030"/>
                  <a:gd name="connsiteX3" fmla="*/ 0 w 215412"/>
                  <a:gd name="connsiteY3" fmla="*/ 0 h 7350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15412" h="735030">
                    <a:moveTo>
                      <a:pt x="0" y="0"/>
                    </a:moveTo>
                    <a:cubicBezTo>
                      <a:pt x="118969" y="0"/>
                      <a:pt x="215412" y="164542"/>
                      <a:pt x="215412" y="367515"/>
                    </a:cubicBezTo>
                    <a:cubicBezTo>
                      <a:pt x="215412" y="570488"/>
                      <a:pt x="118969" y="735030"/>
                      <a:pt x="0" y="73503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is1ide-Freeform: Shape 69">
                <a:extLst>
                  <a:ext uri="{FF2B5EF4-FFF2-40B4-BE49-F238E27FC236}">
                    <a16:creationId xmlns="" xmlns:a16="http://schemas.microsoft.com/office/drawing/2014/main" id="{4E2F2AF5-79AC-45A6-A33B-90E6DC0765CA}"/>
                  </a:ext>
                </a:extLst>
              </p:cNvPr>
              <p:cNvSpPr/>
              <p:nvPr/>
            </p:nvSpPr>
            <p:spPr>
              <a:xfrm>
                <a:off x="2257249" y="1675141"/>
                <a:ext cx="368354" cy="458828"/>
              </a:xfrm>
              <a:custGeom>
                <a:avLst/>
                <a:gdLst>
                  <a:gd name="connsiteX0" fmla="*/ 79065 w 271462"/>
                  <a:gd name="connsiteY0" fmla="*/ 301625 h 338138"/>
                  <a:gd name="connsiteX1" fmla="*/ 69850 w 271462"/>
                  <a:gd name="connsiteY1" fmla="*/ 312632 h 338138"/>
                  <a:gd name="connsiteX2" fmla="*/ 79065 w 271462"/>
                  <a:gd name="connsiteY2" fmla="*/ 322263 h 338138"/>
                  <a:gd name="connsiteX3" fmla="*/ 114610 w 271462"/>
                  <a:gd name="connsiteY3" fmla="*/ 322263 h 338138"/>
                  <a:gd name="connsiteX4" fmla="*/ 123825 w 271462"/>
                  <a:gd name="connsiteY4" fmla="*/ 312632 h 338138"/>
                  <a:gd name="connsiteX5" fmla="*/ 114610 w 271462"/>
                  <a:gd name="connsiteY5" fmla="*/ 301625 h 338138"/>
                  <a:gd name="connsiteX6" fmla="*/ 79065 w 271462"/>
                  <a:gd name="connsiteY6" fmla="*/ 301625 h 338138"/>
                  <a:gd name="connsiteX7" fmla="*/ 166687 w 271462"/>
                  <a:gd name="connsiteY7" fmla="*/ 152400 h 338138"/>
                  <a:gd name="connsiteX8" fmla="*/ 166687 w 271462"/>
                  <a:gd name="connsiteY8" fmla="*/ 166688 h 338138"/>
                  <a:gd name="connsiteX9" fmla="*/ 171450 w 271462"/>
                  <a:gd name="connsiteY9" fmla="*/ 166688 h 338138"/>
                  <a:gd name="connsiteX10" fmla="*/ 171450 w 271462"/>
                  <a:gd name="connsiteY10" fmla="*/ 193676 h 338138"/>
                  <a:gd name="connsiteX11" fmla="*/ 166687 w 271462"/>
                  <a:gd name="connsiteY11" fmla="*/ 193676 h 338138"/>
                  <a:gd name="connsiteX12" fmla="*/ 166687 w 271462"/>
                  <a:gd name="connsiteY12" fmla="*/ 207963 h 338138"/>
                  <a:gd name="connsiteX13" fmla="*/ 193675 w 271462"/>
                  <a:gd name="connsiteY13" fmla="*/ 207963 h 338138"/>
                  <a:gd name="connsiteX14" fmla="*/ 193675 w 271462"/>
                  <a:gd name="connsiteY14" fmla="*/ 193676 h 338138"/>
                  <a:gd name="connsiteX15" fmla="*/ 190500 w 271462"/>
                  <a:gd name="connsiteY15" fmla="*/ 193676 h 338138"/>
                  <a:gd name="connsiteX16" fmla="*/ 190500 w 271462"/>
                  <a:gd name="connsiteY16" fmla="*/ 152400 h 338138"/>
                  <a:gd name="connsiteX17" fmla="*/ 179388 w 271462"/>
                  <a:gd name="connsiteY17" fmla="*/ 125413 h 338138"/>
                  <a:gd name="connsiteX18" fmla="*/ 168275 w 271462"/>
                  <a:gd name="connsiteY18" fmla="*/ 135732 h 338138"/>
                  <a:gd name="connsiteX19" fmla="*/ 179388 w 271462"/>
                  <a:gd name="connsiteY19" fmla="*/ 146051 h 338138"/>
                  <a:gd name="connsiteX20" fmla="*/ 190501 w 271462"/>
                  <a:gd name="connsiteY20" fmla="*/ 135732 h 338138"/>
                  <a:gd name="connsiteX21" fmla="*/ 179388 w 271462"/>
                  <a:gd name="connsiteY21" fmla="*/ 125413 h 338138"/>
                  <a:gd name="connsiteX22" fmla="*/ 180975 w 271462"/>
                  <a:gd name="connsiteY22" fmla="*/ 88900 h 338138"/>
                  <a:gd name="connsiteX23" fmla="*/ 271462 w 271462"/>
                  <a:gd name="connsiteY23" fmla="*/ 169069 h 338138"/>
                  <a:gd name="connsiteX24" fmla="*/ 180975 w 271462"/>
                  <a:gd name="connsiteY24" fmla="*/ 249238 h 338138"/>
                  <a:gd name="connsiteX25" fmla="*/ 131141 w 271462"/>
                  <a:gd name="connsiteY25" fmla="*/ 236096 h 338138"/>
                  <a:gd name="connsiteX26" fmla="*/ 97044 w 271462"/>
                  <a:gd name="connsiteY26" fmla="*/ 242667 h 338138"/>
                  <a:gd name="connsiteX27" fmla="*/ 95732 w 271462"/>
                  <a:gd name="connsiteY27" fmla="*/ 237410 h 338138"/>
                  <a:gd name="connsiteX28" fmla="*/ 110158 w 271462"/>
                  <a:gd name="connsiteY28" fmla="*/ 219011 h 338138"/>
                  <a:gd name="connsiteX29" fmla="*/ 90487 w 271462"/>
                  <a:gd name="connsiteY29" fmla="*/ 169069 h 338138"/>
                  <a:gd name="connsiteX30" fmla="*/ 180975 w 271462"/>
                  <a:gd name="connsiteY30" fmla="*/ 88900 h 338138"/>
                  <a:gd name="connsiteX31" fmla="*/ 37042 w 271462"/>
                  <a:gd name="connsiteY31" fmla="*/ 0 h 338138"/>
                  <a:gd name="connsiteX32" fmla="*/ 162719 w 271462"/>
                  <a:gd name="connsiteY32" fmla="*/ 0 h 338138"/>
                  <a:gd name="connsiteX33" fmla="*/ 198438 w 271462"/>
                  <a:gd name="connsiteY33" fmla="*/ 38304 h 338138"/>
                  <a:gd name="connsiteX34" fmla="*/ 198438 w 271462"/>
                  <a:gd name="connsiteY34" fmla="*/ 67363 h 338138"/>
                  <a:gd name="connsiteX35" fmla="*/ 181240 w 271462"/>
                  <a:gd name="connsiteY35" fmla="*/ 66042 h 338138"/>
                  <a:gd name="connsiteX36" fmla="*/ 165365 w 271462"/>
                  <a:gd name="connsiteY36" fmla="*/ 67363 h 338138"/>
                  <a:gd name="connsiteX37" fmla="*/ 165365 w 271462"/>
                  <a:gd name="connsiteY37" fmla="*/ 51513 h 338138"/>
                  <a:gd name="connsiteX38" fmla="*/ 34396 w 271462"/>
                  <a:gd name="connsiteY38" fmla="*/ 51513 h 338138"/>
                  <a:gd name="connsiteX39" fmla="*/ 33073 w 271462"/>
                  <a:gd name="connsiteY39" fmla="*/ 51513 h 338138"/>
                  <a:gd name="connsiteX40" fmla="*/ 33073 w 271462"/>
                  <a:gd name="connsiteY40" fmla="*/ 286625 h 338138"/>
                  <a:gd name="connsiteX41" fmla="*/ 34396 w 271462"/>
                  <a:gd name="connsiteY41" fmla="*/ 286625 h 338138"/>
                  <a:gd name="connsiteX42" fmla="*/ 165365 w 271462"/>
                  <a:gd name="connsiteY42" fmla="*/ 286625 h 338138"/>
                  <a:gd name="connsiteX43" fmla="*/ 165365 w 271462"/>
                  <a:gd name="connsiteY43" fmla="*/ 270775 h 338138"/>
                  <a:gd name="connsiteX44" fmla="*/ 181240 w 271462"/>
                  <a:gd name="connsiteY44" fmla="*/ 272096 h 338138"/>
                  <a:gd name="connsiteX45" fmla="*/ 198438 w 271462"/>
                  <a:gd name="connsiteY45" fmla="*/ 270775 h 338138"/>
                  <a:gd name="connsiteX46" fmla="*/ 198438 w 271462"/>
                  <a:gd name="connsiteY46" fmla="*/ 299834 h 338138"/>
                  <a:gd name="connsiteX47" fmla="*/ 162719 w 271462"/>
                  <a:gd name="connsiteY47" fmla="*/ 338138 h 338138"/>
                  <a:gd name="connsiteX48" fmla="*/ 37042 w 271462"/>
                  <a:gd name="connsiteY48" fmla="*/ 338138 h 338138"/>
                  <a:gd name="connsiteX49" fmla="*/ 0 w 271462"/>
                  <a:gd name="connsiteY49" fmla="*/ 299834 h 338138"/>
                  <a:gd name="connsiteX50" fmla="*/ 0 w 271462"/>
                  <a:gd name="connsiteY50" fmla="*/ 38304 h 338138"/>
                  <a:gd name="connsiteX51" fmla="*/ 37042 w 271462"/>
                  <a:gd name="connsiteY51" fmla="*/ 0 h 338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271462" h="338138">
                    <a:moveTo>
                      <a:pt x="79065" y="301625"/>
                    </a:moveTo>
                    <a:cubicBezTo>
                      <a:pt x="73799" y="301625"/>
                      <a:pt x="69850" y="305753"/>
                      <a:pt x="69850" y="312632"/>
                    </a:cubicBezTo>
                    <a:cubicBezTo>
                      <a:pt x="69850" y="318136"/>
                      <a:pt x="73799" y="322263"/>
                      <a:pt x="79065" y="322263"/>
                    </a:cubicBezTo>
                    <a:cubicBezTo>
                      <a:pt x="79065" y="322263"/>
                      <a:pt x="79065" y="322263"/>
                      <a:pt x="114610" y="322263"/>
                    </a:cubicBezTo>
                    <a:cubicBezTo>
                      <a:pt x="119875" y="322263"/>
                      <a:pt x="123825" y="318136"/>
                      <a:pt x="123825" y="312632"/>
                    </a:cubicBezTo>
                    <a:cubicBezTo>
                      <a:pt x="123825" y="305753"/>
                      <a:pt x="119875" y="301625"/>
                      <a:pt x="114610" y="301625"/>
                    </a:cubicBezTo>
                    <a:cubicBezTo>
                      <a:pt x="114610" y="301625"/>
                      <a:pt x="114610" y="301625"/>
                      <a:pt x="79065" y="301625"/>
                    </a:cubicBezTo>
                    <a:close/>
                    <a:moveTo>
                      <a:pt x="166687" y="152400"/>
                    </a:moveTo>
                    <a:lnTo>
                      <a:pt x="166687" y="166688"/>
                    </a:lnTo>
                    <a:lnTo>
                      <a:pt x="171450" y="166688"/>
                    </a:lnTo>
                    <a:lnTo>
                      <a:pt x="171450" y="193676"/>
                    </a:lnTo>
                    <a:lnTo>
                      <a:pt x="166687" y="193676"/>
                    </a:lnTo>
                    <a:lnTo>
                      <a:pt x="166687" y="207963"/>
                    </a:lnTo>
                    <a:lnTo>
                      <a:pt x="193675" y="207963"/>
                    </a:lnTo>
                    <a:lnTo>
                      <a:pt x="193675" y="193676"/>
                    </a:lnTo>
                    <a:lnTo>
                      <a:pt x="190500" y="193676"/>
                    </a:lnTo>
                    <a:lnTo>
                      <a:pt x="190500" y="152400"/>
                    </a:lnTo>
                    <a:close/>
                    <a:moveTo>
                      <a:pt x="179388" y="125413"/>
                    </a:moveTo>
                    <a:cubicBezTo>
                      <a:pt x="173250" y="125413"/>
                      <a:pt x="168275" y="130033"/>
                      <a:pt x="168275" y="135732"/>
                    </a:cubicBezTo>
                    <a:cubicBezTo>
                      <a:pt x="168275" y="141431"/>
                      <a:pt x="173250" y="146051"/>
                      <a:pt x="179388" y="146051"/>
                    </a:cubicBezTo>
                    <a:cubicBezTo>
                      <a:pt x="185526" y="146051"/>
                      <a:pt x="190501" y="141431"/>
                      <a:pt x="190501" y="135732"/>
                    </a:cubicBezTo>
                    <a:cubicBezTo>
                      <a:pt x="190501" y="130033"/>
                      <a:pt x="185526" y="125413"/>
                      <a:pt x="179388" y="125413"/>
                    </a:cubicBezTo>
                    <a:close/>
                    <a:moveTo>
                      <a:pt x="180975" y="88900"/>
                    </a:moveTo>
                    <a:cubicBezTo>
                      <a:pt x="230808" y="88900"/>
                      <a:pt x="271462" y="124384"/>
                      <a:pt x="271462" y="169069"/>
                    </a:cubicBezTo>
                    <a:cubicBezTo>
                      <a:pt x="271462" y="212439"/>
                      <a:pt x="230808" y="249238"/>
                      <a:pt x="180975" y="249238"/>
                    </a:cubicBezTo>
                    <a:cubicBezTo>
                      <a:pt x="162614" y="249238"/>
                      <a:pt x="145566" y="243981"/>
                      <a:pt x="131141" y="236096"/>
                    </a:cubicBezTo>
                    <a:cubicBezTo>
                      <a:pt x="119338" y="243981"/>
                      <a:pt x="104912" y="242667"/>
                      <a:pt x="97044" y="242667"/>
                    </a:cubicBezTo>
                    <a:cubicBezTo>
                      <a:pt x="94421" y="241353"/>
                      <a:pt x="94421" y="238724"/>
                      <a:pt x="95732" y="237410"/>
                    </a:cubicBezTo>
                    <a:cubicBezTo>
                      <a:pt x="103601" y="232153"/>
                      <a:pt x="107535" y="225582"/>
                      <a:pt x="110158" y="219011"/>
                    </a:cubicBezTo>
                    <a:cubicBezTo>
                      <a:pt x="97044" y="205868"/>
                      <a:pt x="90487" y="187469"/>
                      <a:pt x="90487" y="169069"/>
                    </a:cubicBezTo>
                    <a:cubicBezTo>
                      <a:pt x="90487" y="124384"/>
                      <a:pt x="131141" y="88900"/>
                      <a:pt x="180975" y="88900"/>
                    </a:cubicBezTo>
                    <a:close/>
                    <a:moveTo>
                      <a:pt x="37042" y="0"/>
                    </a:moveTo>
                    <a:cubicBezTo>
                      <a:pt x="37042" y="0"/>
                      <a:pt x="37042" y="0"/>
                      <a:pt x="162719" y="0"/>
                    </a:cubicBezTo>
                    <a:cubicBezTo>
                      <a:pt x="182563" y="0"/>
                      <a:pt x="198438" y="17171"/>
                      <a:pt x="198438" y="38304"/>
                    </a:cubicBezTo>
                    <a:cubicBezTo>
                      <a:pt x="198438" y="38304"/>
                      <a:pt x="198438" y="38304"/>
                      <a:pt x="198438" y="67363"/>
                    </a:cubicBezTo>
                    <a:cubicBezTo>
                      <a:pt x="193147" y="67363"/>
                      <a:pt x="186532" y="66042"/>
                      <a:pt x="181240" y="66042"/>
                    </a:cubicBezTo>
                    <a:cubicBezTo>
                      <a:pt x="175949" y="66042"/>
                      <a:pt x="170657" y="67363"/>
                      <a:pt x="165365" y="67363"/>
                    </a:cubicBezTo>
                    <a:cubicBezTo>
                      <a:pt x="165365" y="67363"/>
                      <a:pt x="165365" y="67363"/>
                      <a:pt x="165365" y="51513"/>
                    </a:cubicBezTo>
                    <a:cubicBezTo>
                      <a:pt x="165365" y="51513"/>
                      <a:pt x="165365" y="51513"/>
                      <a:pt x="34396" y="51513"/>
                    </a:cubicBezTo>
                    <a:cubicBezTo>
                      <a:pt x="34396" y="51513"/>
                      <a:pt x="33073" y="51513"/>
                      <a:pt x="33073" y="51513"/>
                    </a:cubicBezTo>
                    <a:cubicBezTo>
                      <a:pt x="33073" y="51513"/>
                      <a:pt x="33073" y="51513"/>
                      <a:pt x="33073" y="286625"/>
                    </a:cubicBezTo>
                    <a:cubicBezTo>
                      <a:pt x="33073" y="286625"/>
                      <a:pt x="34396" y="286625"/>
                      <a:pt x="34396" y="286625"/>
                    </a:cubicBezTo>
                    <a:cubicBezTo>
                      <a:pt x="34396" y="286625"/>
                      <a:pt x="34396" y="286625"/>
                      <a:pt x="165365" y="286625"/>
                    </a:cubicBezTo>
                    <a:cubicBezTo>
                      <a:pt x="165365" y="286625"/>
                      <a:pt x="165365" y="286625"/>
                      <a:pt x="165365" y="270775"/>
                    </a:cubicBezTo>
                    <a:cubicBezTo>
                      <a:pt x="170657" y="270775"/>
                      <a:pt x="175949" y="272096"/>
                      <a:pt x="181240" y="272096"/>
                    </a:cubicBezTo>
                    <a:cubicBezTo>
                      <a:pt x="186532" y="272096"/>
                      <a:pt x="193147" y="270775"/>
                      <a:pt x="198438" y="270775"/>
                    </a:cubicBezTo>
                    <a:cubicBezTo>
                      <a:pt x="198438" y="270775"/>
                      <a:pt x="198438" y="270775"/>
                      <a:pt x="198438" y="299834"/>
                    </a:cubicBezTo>
                    <a:cubicBezTo>
                      <a:pt x="198438" y="320967"/>
                      <a:pt x="182563" y="338138"/>
                      <a:pt x="162719" y="338138"/>
                    </a:cubicBezTo>
                    <a:cubicBezTo>
                      <a:pt x="162719" y="338138"/>
                      <a:pt x="162719" y="338138"/>
                      <a:pt x="37042" y="338138"/>
                    </a:cubicBezTo>
                    <a:cubicBezTo>
                      <a:pt x="17198" y="338138"/>
                      <a:pt x="0" y="320967"/>
                      <a:pt x="0" y="299834"/>
                    </a:cubicBezTo>
                    <a:cubicBezTo>
                      <a:pt x="0" y="299834"/>
                      <a:pt x="0" y="299834"/>
                      <a:pt x="0" y="38304"/>
                    </a:cubicBezTo>
                    <a:cubicBezTo>
                      <a:pt x="0" y="17171"/>
                      <a:pt x="17198" y="0"/>
                      <a:pt x="37042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is1ide-Freeform: Shape 70">
                <a:extLst>
                  <a:ext uri="{FF2B5EF4-FFF2-40B4-BE49-F238E27FC236}">
                    <a16:creationId xmlns="" xmlns:a16="http://schemas.microsoft.com/office/drawing/2014/main" id="{F998C932-17C8-48A6-96F1-F03D206CFD81}"/>
                  </a:ext>
                </a:extLst>
              </p:cNvPr>
              <p:cNvSpPr/>
              <p:nvPr/>
            </p:nvSpPr>
            <p:spPr>
              <a:xfrm>
                <a:off x="2257249" y="2648808"/>
                <a:ext cx="368354" cy="458828"/>
              </a:xfrm>
              <a:custGeom>
                <a:avLst/>
                <a:gdLst>
                  <a:gd name="connsiteX0" fmla="*/ 79065 w 271462"/>
                  <a:gd name="connsiteY0" fmla="*/ 301625 h 338138"/>
                  <a:gd name="connsiteX1" fmla="*/ 69850 w 271462"/>
                  <a:gd name="connsiteY1" fmla="*/ 312632 h 338138"/>
                  <a:gd name="connsiteX2" fmla="*/ 79065 w 271462"/>
                  <a:gd name="connsiteY2" fmla="*/ 322263 h 338138"/>
                  <a:gd name="connsiteX3" fmla="*/ 114610 w 271462"/>
                  <a:gd name="connsiteY3" fmla="*/ 322263 h 338138"/>
                  <a:gd name="connsiteX4" fmla="*/ 123825 w 271462"/>
                  <a:gd name="connsiteY4" fmla="*/ 312632 h 338138"/>
                  <a:gd name="connsiteX5" fmla="*/ 114610 w 271462"/>
                  <a:gd name="connsiteY5" fmla="*/ 301625 h 338138"/>
                  <a:gd name="connsiteX6" fmla="*/ 79065 w 271462"/>
                  <a:gd name="connsiteY6" fmla="*/ 301625 h 338138"/>
                  <a:gd name="connsiteX7" fmla="*/ 166687 w 271462"/>
                  <a:gd name="connsiteY7" fmla="*/ 152400 h 338138"/>
                  <a:gd name="connsiteX8" fmla="*/ 166687 w 271462"/>
                  <a:gd name="connsiteY8" fmla="*/ 166688 h 338138"/>
                  <a:gd name="connsiteX9" fmla="*/ 171450 w 271462"/>
                  <a:gd name="connsiteY9" fmla="*/ 166688 h 338138"/>
                  <a:gd name="connsiteX10" fmla="*/ 171450 w 271462"/>
                  <a:gd name="connsiteY10" fmla="*/ 193676 h 338138"/>
                  <a:gd name="connsiteX11" fmla="*/ 166687 w 271462"/>
                  <a:gd name="connsiteY11" fmla="*/ 193676 h 338138"/>
                  <a:gd name="connsiteX12" fmla="*/ 166687 w 271462"/>
                  <a:gd name="connsiteY12" fmla="*/ 207963 h 338138"/>
                  <a:gd name="connsiteX13" fmla="*/ 193675 w 271462"/>
                  <a:gd name="connsiteY13" fmla="*/ 207963 h 338138"/>
                  <a:gd name="connsiteX14" fmla="*/ 193675 w 271462"/>
                  <a:gd name="connsiteY14" fmla="*/ 193676 h 338138"/>
                  <a:gd name="connsiteX15" fmla="*/ 190500 w 271462"/>
                  <a:gd name="connsiteY15" fmla="*/ 193676 h 338138"/>
                  <a:gd name="connsiteX16" fmla="*/ 190500 w 271462"/>
                  <a:gd name="connsiteY16" fmla="*/ 152400 h 338138"/>
                  <a:gd name="connsiteX17" fmla="*/ 179388 w 271462"/>
                  <a:gd name="connsiteY17" fmla="*/ 125413 h 338138"/>
                  <a:gd name="connsiteX18" fmla="*/ 168275 w 271462"/>
                  <a:gd name="connsiteY18" fmla="*/ 135732 h 338138"/>
                  <a:gd name="connsiteX19" fmla="*/ 179388 w 271462"/>
                  <a:gd name="connsiteY19" fmla="*/ 146051 h 338138"/>
                  <a:gd name="connsiteX20" fmla="*/ 190501 w 271462"/>
                  <a:gd name="connsiteY20" fmla="*/ 135732 h 338138"/>
                  <a:gd name="connsiteX21" fmla="*/ 179388 w 271462"/>
                  <a:gd name="connsiteY21" fmla="*/ 125413 h 338138"/>
                  <a:gd name="connsiteX22" fmla="*/ 180975 w 271462"/>
                  <a:gd name="connsiteY22" fmla="*/ 88900 h 338138"/>
                  <a:gd name="connsiteX23" fmla="*/ 271462 w 271462"/>
                  <a:gd name="connsiteY23" fmla="*/ 169069 h 338138"/>
                  <a:gd name="connsiteX24" fmla="*/ 180975 w 271462"/>
                  <a:gd name="connsiteY24" fmla="*/ 249238 h 338138"/>
                  <a:gd name="connsiteX25" fmla="*/ 131141 w 271462"/>
                  <a:gd name="connsiteY25" fmla="*/ 236096 h 338138"/>
                  <a:gd name="connsiteX26" fmla="*/ 97044 w 271462"/>
                  <a:gd name="connsiteY26" fmla="*/ 242667 h 338138"/>
                  <a:gd name="connsiteX27" fmla="*/ 95732 w 271462"/>
                  <a:gd name="connsiteY27" fmla="*/ 237410 h 338138"/>
                  <a:gd name="connsiteX28" fmla="*/ 110158 w 271462"/>
                  <a:gd name="connsiteY28" fmla="*/ 219011 h 338138"/>
                  <a:gd name="connsiteX29" fmla="*/ 90487 w 271462"/>
                  <a:gd name="connsiteY29" fmla="*/ 169069 h 338138"/>
                  <a:gd name="connsiteX30" fmla="*/ 180975 w 271462"/>
                  <a:gd name="connsiteY30" fmla="*/ 88900 h 338138"/>
                  <a:gd name="connsiteX31" fmla="*/ 37042 w 271462"/>
                  <a:gd name="connsiteY31" fmla="*/ 0 h 338138"/>
                  <a:gd name="connsiteX32" fmla="*/ 162719 w 271462"/>
                  <a:gd name="connsiteY32" fmla="*/ 0 h 338138"/>
                  <a:gd name="connsiteX33" fmla="*/ 198438 w 271462"/>
                  <a:gd name="connsiteY33" fmla="*/ 38304 h 338138"/>
                  <a:gd name="connsiteX34" fmla="*/ 198438 w 271462"/>
                  <a:gd name="connsiteY34" fmla="*/ 67363 h 338138"/>
                  <a:gd name="connsiteX35" fmla="*/ 181240 w 271462"/>
                  <a:gd name="connsiteY35" fmla="*/ 66042 h 338138"/>
                  <a:gd name="connsiteX36" fmla="*/ 165365 w 271462"/>
                  <a:gd name="connsiteY36" fmla="*/ 67363 h 338138"/>
                  <a:gd name="connsiteX37" fmla="*/ 165365 w 271462"/>
                  <a:gd name="connsiteY37" fmla="*/ 51513 h 338138"/>
                  <a:gd name="connsiteX38" fmla="*/ 34396 w 271462"/>
                  <a:gd name="connsiteY38" fmla="*/ 51513 h 338138"/>
                  <a:gd name="connsiteX39" fmla="*/ 33073 w 271462"/>
                  <a:gd name="connsiteY39" fmla="*/ 51513 h 338138"/>
                  <a:gd name="connsiteX40" fmla="*/ 33073 w 271462"/>
                  <a:gd name="connsiteY40" fmla="*/ 286625 h 338138"/>
                  <a:gd name="connsiteX41" fmla="*/ 34396 w 271462"/>
                  <a:gd name="connsiteY41" fmla="*/ 286625 h 338138"/>
                  <a:gd name="connsiteX42" fmla="*/ 165365 w 271462"/>
                  <a:gd name="connsiteY42" fmla="*/ 286625 h 338138"/>
                  <a:gd name="connsiteX43" fmla="*/ 165365 w 271462"/>
                  <a:gd name="connsiteY43" fmla="*/ 270775 h 338138"/>
                  <a:gd name="connsiteX44" fmla="*/ 181240 w 271462"/>
                  <a:gd name="connsiteY44" fmla="*/ 272096 h 338138"/>
                  <a:gd name="connsiteX45" fmla="*/ 198438 w 271462"/>
                  <a:gd name="connsiteY45" fmla="*/ 270775 h 338138"/>
                  <a:gd name="connsiteX46" fmla="*/ 198438 w 271462"/>
                  <a:gd name="connsiteY46" fmla="*/ 299834 h 338138"/>
                  <a:gd name="connsiteX47" fmla="*/ 162719 w 271462"/>
                  <a:gd name="connsiteY47" fmla="*/ 338138 h 338138"/>
                  <a:gd name="connsiteX48" fmla="*/ 37042 w 271462"/>
                  <a:gd name="connsiteY48" fmla="*/ 338138 h 338138"/>
                  <a:gd name="connsiteX49" fmla="*/ 0 w 271462"/>
                  <a:gd name="connsiteY49" fmla="*/ 299834 h 338138"/>
                  <a:gd name="connsiteX50" fmla="*/ 0 w 271462"/>
                  <a:gd name="connsiteY50" fmla="*/ 38304 h 338138"/>
                  <a:gd name="connsiteX51" fmla="*/ 37042 w 271462"/>
                  <a:gd name="connsiteY51" fmla="*/ 0 h 338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271462" h="338138">
                    <a:moveTo>
                      <a:pt x="79065" y="301625"/>
                    </a:moveTo>
                    <a:cubicBezTo>
                      <a:pt x="73799" y="301625"/>
                      <a:pt x="69850" y="305753"/>
                      <a:pt x="69850" y="312632"/>
                    </a:cubicBezTo>
                    <a:cubicBezTo>
                      <a:pt x="69850" y="318136"/>
                      <a:pt x="73799" y="322263"/>
                      <a:pt x="79065" y="322263"/>
                    </a:cubicBezTo>
                    <a:cubicBezTo>
                      <a:pt x="79065" y="322263"/>
                      <a:pt x="79065" y="322263"/>
                      <a:pt x="114610" y="322263"/>
                    </a:cubicBezTo>
                    <a:cubicBezTo>
                      <a:pt x="119875" y="322263"/>
                      <a:pt x="123825" y="318136"/>
                      <a:pt x="123825" y="312632"/>
                    </a:cubicBezTo>
                    <a:cubicBezTo>
                      <a:pt x="123825" y="305753"/>
                      <a:pt x="119875" y="301625"/>
                      <a:pt x="114610" y="301625"/>
                    </a:cubicBezTo>
                    <a:cubicBezTo>
                      <a:pt x="114610" y="301625"/>
                      <a:pt x="114610" y="301625"/>
                      <a:pt x="79065" y="301625"/>
                    </a:cubicBezTo>
                    <a:close/>
                    <a:moveTo>
                      <a:pt x="166687" y="152400"/>
                    </a:moveTo>
                    <a:lnTo>
                      <a:pt x="166687" y="166688"/>
                    </a:lnTo>
                    <a:lnTo>
                      <a:pt x="171450" y="166688"/>
                    </a:lnTo>
                    <a:lnTo>
                      <a:pt x="171450" y="193676"/>
                    </a:lnTo>
                    <a:lnTo>
                      <a:pt x="166687" y="193676"/>
                    </a:lnTo>
                    <a:lnTo>
                      <a:pt x="166687" y="207963"/>
                    </a:lnTo>
                    <a:lnTo>
                      <a:pt x="193675" y="207963"/>
                    </a:lnTo>
                    <a:lnTo>
                      <a:pt x="193675" y="193676"/>
                    </a:lnTo>
                    <a:lnTo>
                      <a:pt x="190500" y="193676"/>
                    </a:lnTo>
                    <a:lnTo>
                      <a:pt x="190500" y="152400"/>
                    </a:lnTo>
                    <a:close/>
                    <a:moveTo>
                      <a:pt x="179388" y="125413"/>
                    </a:moveTo>
                    <a:cubicBezTo>
                      <a:pt x="173250" y="125413"/>
                      <a:pt x="168275" y="130033"/>
                      <a:pt x="168275" y="135732"/>
                    </a:cubicBezTo>
                    <a:cubicBezTo>
                      <a:pt x="168275" y="141431"/>
                      <a:pt x="173250" y="146051"/>
                      <a:pt x="179388" y="146051"/>
                    </a:cubicBezTo>
                    <a:cubicBezTo>
                      <a:pt x="185526" y="146051"/>
                      <a:pt x="190501" y="141431"/>
                      <a:pt x="190501" y="135732"/>
                    </a:cubicBezTo>
                    <a:cubicBezTo>
                      <a:pt x="190501" y="130033"/>
                      <a:pt x="185526" y="125413"/>
                      <a:pt x="179388" y="125413"/>
                    </a:cubicBezTo>
                    <a:close/>
                    <a:moveTo>
                      <a:pt x="180975" y="88900"/>
                    </a:moveTo>
                    <a:cubicBezTo>
                      <a:pt x="230808" y="88900"/>
                      <a:pt x="271462" y="124384"/>
                      <a:pt x="271462" y="169069"/>
                    </a:cubicBezTo>
                    <a:cubicBezTo>
                      <a:pt x="271462" y="212439"/>
                      <a:pt x="230808" y="249238"/>
                      <a:pt x="180975" y="249238"/>
                    </a:cubicBezTo>
                    <a:cubicBezTo>
                      <a:pt x="162614" y="249238"/>
                      <a:pt x="145566" y="243981"/>
                      <a:pt x="131141" y="236096"/>
                    </a:cubicBezTo>
                    <a:cubicBezTo>
                      <a:pt x="119338" y="243981"/>
                      <a:pt x="104912" y="242667"/>
                      <a:pt x="97044" y="242667"/>
                    </a:cubicBezTo>
                    <a:cubicBezTo>
                      <a:pt x="94421" y="241353"/>
                      <a:pt x="94421" y="238724"/>
                      <a:pt x="95732" y="237410"/>
                    </a:cubicBezTo>
                    <a:cubicBezTo>
                      <a:pt x="103601" y="232153"/>
                      <a:pt x="107535" y="225582"/>
                      <a:pt x="110158" y="219011"/>
                    </a:cubicBezTo>
                    <a:cubicBezTo>
                      <a:pt x="97044" y="205868"/>
                      <a:pt x="90487" y="187469"/>
                      <a:pt x="90487" y="169069"/>
                    </a:cubicBezTo>
                    <a:cubicBezTo>
                      <a:pt x="90487" y="124384"/>
                      <a:pt x="131141" y="88900"/>
                      <a:pt x="180975" y="88900"/>
                    </a:cubicBezTo>
                    <a:close/>
                    <a:moveTo>
                      <a:pt x="37042" y="0"/>
                    </a:moveTo>
                    <a:cubicBezTo>
                      <a:pt x="37042" y="0"/>
                      <a:pt x="37042" y="0"/>
                      <a:pt x="162719" y="0"/>
                    </a:cubicBezTo>
                    <a:cubicBezTo>
                      <a:pt x="182563" y="0"/>
                      <a:pt x="198438" y="17171"/>
                      <a:pt x="198438" y="38304"/>
                    </a:cubicBezTo>
                    <a:cubicBezTo>
                      <a:pt x="198438" y="38304"/>
                      <a:pt x="198438" y="38304"/>
                      <a:pt x="198438" y="67363"/>
                    </a:cubicBezTo>
                    <a:cubicBezTo>
                      <a:pt x="193147" y="67363"/>
                      <a:pt x="186532" y="66042"/>
                      <a:pt x="181240" y="66042"/>
                    </a:cubicBezTo>
                    <a:cubicBezTo>
                      <a:pt x="175949" y="66042"/>
                      <a:pt x="170657" y="67363"/>
                      <a:pt x="165365" y="67363"/>
                    </a:cubicBezTo>
                    <a:cubicBezTo>
                      <a:pt x="165365" y="67363"/>
                      <a:pt x="165365" y="67363"/>
                      <a:pt x="165365" y="51513"/>
                    </a:cubicBezTo>
                    <a:cubicBezTo>
                      <a:pt x="165365" y="51513"/>
                      <a:pt x="165365" y="51513"/>
                      <a:pt x="34396" y="51513"/>
                    </a:cubicBezTo>
                    <a:cubicBezTo>
                      <a:pt x="34396" y="51513"/>
                      <a:pt x="33073" y="51513"/>
                      <a:pt x="33073" y="51513"/>
                    </a:cubicBezTo>
                    <a:cubicBezTo>
                      <a:pt x="33073" y="51513"/>
                      <a:pt x="33073" y="51513"/>
                      <a:pt x="33073" y="286625"/>
                    </a:cubicBezTo>
                    <a:cubicBezTo>
                      <a:pt x="33073" y="286625"/>
                      <a:pt x="34396" y="286625"/>
                      <a:pt x="34396" y="286625"/>
                    </a:cubicBezTo>
                    <a:cubicBezTo>
                      <a:pt x="34396" y="286625"/>
                      <a:pt x="34396" y="286625"/>
                      <a:pt x="165365" y="286625"/>
                    </a:cubicBezTo>
                    <a:cubicBezTo>
                      <a:pt x="165365" y="286625"/>
                      <a:pt x="165365" y="286625"/>
                      <a:pt x="165365" y="270775"/>
                    </a:cubicBezTo>
                    <a:cubicBezTo>
                      <a:pt x="170657" y="270775"/>
                      <a:pt x="175949" y="272096"/>
                      <a:pt x="181240" y="272096"/>
                    </a:cubicBezTo>
                    <a:cubicBezTo>
                      <a:pt x="186532" y="272096"/>
                      <a:pt x="193147" y="270775"/>
                      <a:pt x="198438" y="270775"/>
                    </a:cubicBezTo>
                    <a:cubicBezTo>
                      <a:pt x="198438" y="270775"/>
                      <a:pt x="198438" y="270775"/>
                      <a:pt x="198438" y="299834"/>
                    </a:cubicBezTo>
                    <a:cubicBezTo>
                      <a:pt x="198438" y="320967"/>
                      <a:pt x="182563" y="338138"/>
                      <a:pt x="162719" y="338138"/>
                    </a:cubicBezTo>
                    <a:cubicBezTo>
                      <a:pt x="162719" y="338138"/>
                      <a:pt x="162719" y="338138"/>
                      <a:pt x="37042" y="338138"/>
                    </a:cubicBezTo>
                    <a:cubicBezTo>
                      <a:pt x="17198" y="338138"/>
                      <a:pt x="0" y="320967"/>
                      <a:pt x="0" y="299834"/>
                    </a:cubicBezTo>
                    <a:cubicBezTo>
                      <a:pt x="0" y="299834"/>
                      <a:pt x="0" y="299834"/>
                      <a:pt x="0" y="38304"/>
                    </a:cubicBezTo>
                    <a:cubicBezTo>
                      <a:pt x="0" y="17171"/>
                      <a:pt x="17198" y="0"/>
                      <a:pt x="37042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is1ide-Freeform: Shape 71">
                <a:extLst>
                  <a:ext uri="{FF2B5EF4-FFF2-40B4-BE49-F238E27FC236}">
                    <a16:creationId xmlns="" xmlns:a16="http://schemas.microsoft.com/office/drawing/2014/main" id="{C4BFA6DE-35C9-45A9-8497-CDF8CF27BEA6}"/>
                  </a:ext>
                </a:extLst>
              </p:cNvPr>
              <p:cNvSpPr/>
              <p:nvPr/>
            </p:nvSpPr>
            <p:spPr>
              <a:xfrm>
                <a:off x="2257249" y="3622475"/>
                <a:ext cx="368354" cy="458828"/>
              </a:xfrm>
              <a:custGeom>
                <a:avLst/>
                <a:gdLst>
                  <a:gd name="connsiteX0" fmla="*/ 79065 w 271462"/>
                  <a:gd name="connsiteY0" fmla="*/ 301625 h 338138"/>
                  <a:gd name="connsiteX1" fmla="*/ 69850 w 271462"/>
                  <a:gd name="connsiteY1" fmla="*/ 312632 h 338138"/>
                  <a:gd name="connsiteX2" fmla="*/ 79065 w 271462"/>
                  <a:gd name="connsiteY2" fmla="*/ 322263 h 338138"/>
                  <a:gd name="connsiteX3" fmla="*/ 114610 w 271462"/>
                  <a:gd name="connsiteY3" fmla="*/ 322263 h 338138"/>
                  <a:gd name="connsiteX4" fmla="*/ 123825 w 271462"/>
                  <a:gd name="connsiteY4" fmla="*/ 312632 h 338138"/>
                  <a:gd name="connsiteX5" fmla="*/ 114610 w 271462"/>
                  <a:gd name="connsiteY5" fmla="*/ 301625 h 338138"/>
                  <a:gd name="connsiteX6" fmla="*/ 79065 w 271462"/>
                  <a:gd name="connsiteY6" fmla="*/ 301625 h 338138"/>
                  <a:gd name="connsiteX7" fmla="*/ 166687 w 271462"/>
                  <a:gd name="connsiteY7" fmla="*/ 152400 h 338138"/>
                  <a:gd name="connsiteX8" fmla="*/ 166687 w 271462"/>
                  <a:gd name="connsiteY8" fmla="*/ 166688 h 338138"/>
                  <a:gd name="connsiteX9" fmla="*/ 171450 w 271462"/>
                  <a:gd name="connsiteY9" fmla="*/ 166688 h 338138"/>
                  <a:gd name="connsiteX10" fmla="*/ 171450 w 271462"/>
                  <a:gd name="connsiteY10" fmla="*/ 193676 h 338138"/>
                  <a:gd name="connsiteX11" fmla="*/ 166687 w 271462"/>
                  <a:gd name="connsiteY11" fmla="*/ 193676 h 338138"/>
                  <a:gd name="connsiteX12" fmla="*/ 166687 w 271462"/>
                  <a:gd name="connsiteY12" fmla="*/ 207963 h 338138"/>
                  <a:gd name="connsiteX13" fmla="*/ 193675 w 271462"/>
                  <a:gd name="connsiteY13" fmla="*/ 207963 h 338138"/>
                  <a:gd name="connsiteX14" fmla="*/ 193675 w 271462"/>
                  <a:gd name="connsiteY14" fmla="*/ 193676 h 338138"/>
                  <a:gd name="connsiteX15" fmla="*/ 190500 w 271462"/>
                  <a:gd name="connsiteY15" fmla="*/ 193676 h 338138"/>
                  <a:gd name="connsiteX16" fmla="*/ 190500 w 271462"/>
                  <a:gd name="connsiteY16" fmla="*/ 152400 h 338138"/>
                  <a:gd name="connsiteX17" fmla="*/ 179388 w 271462"/>
                  <a:gd name="connsiteY17" fmla="*/ 125413 h 338138"/>
                  <a:gd name="connsiteX18" fmla="*/ 168275 w 271462"/>
                  <a:gd name="connsiteY18" fmla="*/ 135732 h 338138"/>
                  <a:gd name="connsiteX19" fmla="*/ 179388 w 271462"/>
                  <a:gd name="connsiteY19" fmla="*/ 146051 h 338138"/>
                  <a:gd name="connsiteX20" fmla="*/ 190501 w 271462"/>
                  <a:gd name="connsiteY20" fmla="*/ 135732 h 338138"/>
                  <a:gd name="connsiteX21" fmla="*/ 179388 w 271462"/>
                  <a:gd name="connsiteY21" fmla="*/ 125413 h 338138"/>
                  <a:gd name="connsiteX22" fmla="*/ 180975 w 271462"/>
                  <a:gd name="connsiteY22" fmla="*/ 88900 h 338138"/>
                  <a:gd name="connsiteX23" fmla="*/ 271462 w 271462"/>
                  <a:gd name="connsiteY23" fmla="*/ 169069 h 338138"/>
                  <a:gd name="connsiteX24" fmla="*/ 180975 w 271462"/>
                  <a:gd name="connsiteY24" fmla="*/ 249238 h 338138"/>
                  <a:gd name="connsiteX25" fmla="*/ 131141 w 271462"/>
                  <a:gd name="connsiteY25" fmla="*/ 236096 h 338138"/>
                  <a:gd name="connsiteX26" fmla="*/ 97044 w 271462"/>
                  <a:gd name="connsiteY26" fmla="*/ 242667 h 338138"/>
                  <a:gd name="connsiteX27" fmla="*/ 95732 w 271462"/>
                  <a:gd name="connsiteY27" fmla="*/ 237410 h 338138"/>
                  <a:gd name="connsiteX28" fmla="*/ 110158 w 271462"/>
                  <a:gd name="connsiteY28" fmla="*/ 219011 h 338138"/>
                  <a:gd name="connsiteX29" fmla="*/ 90487 w 271462"/>
                  <a:gd name="connsiteY29" fmla="*/ 169069 h 338138"/>
                  <a:gd name="connsiteX30" fmla="*/ 180975 w 271462"/>
                  <a:gd name="connsiteY30" fmla="*/ 88900 h 338138"/>
                  <a:gd name="connsiteX31" fmla="*/ 37042 w 271462"/>
                  <a:gd name="connsiteY31" fmla="*/ 0 h 338138"/>
                  <a:gd name="connsiteX32" fmla="*/ 162719 w 271462"/>
                  <a:gd name="connsiteY32" fmla="*/ 0 h 338138"/>
                  <a:gd name="connsiteX33" fmla="*/ 198438 w 271462"/>
                  <a:gd name="connsiteY33" fmla="*/ 38304 h 338138"/>
                  <a:gd name="connsiteX34" fmla="*/ 198438 w 271462"/>
                  <a:gd name="connsiteY34" fmla="*/ 67363 h 338138"/>
                  <a:gd name="connsiteX35" fmla="*/ 181240 w 271462"/>
                  <a:gd name="connsiteY35" fmla="*/ 66042 h 338138"/>
                  <a:gd name="connsiteX36" fmla="*/ 165365 w 271462"/>
                  <a:gd name="connsiteY36" fmla="*/ 67363 h 338138"/>
                  <a:gd name="connsiteX37" fmla="*/ 165365 w 271462"/>
                  <a:gd name="connsiteY37" fmla="*/ 51513 h 338138"/>
                  <a:gd name="connsiteX38" fmla="*/ 34396 w 271462"/>
                  <a:gd name="connsiteY38" fmla="*/ 51513 h 338138"/>
                  <a:gd name="connsiteX39" fmla="*/ 33073 w 271462"/>
                  <a:gd name="connsiteY39" fmla="*/ 51513 h 338138"/>
                  <a:gd name="connsiteX40" fmla="*/ 33073 w 271462"/>
                  <a:gd name="connsiteY40" fmla="*/ 286625 h 338138"/>
                  <a:gd name="connsiteX41" fmla="*/ 34396 w 271462"/>
                  <a:gd name="connsiteY41" fmla="*/ 286625 h 338138"/>
                  <a:gd name="connsiteX42" fmla="*/ 165365 w 271462"/>
                  <a:gd name="connsiteY42" fmla="*/ 286625 h 338138"/>
                  <a:gd name="connsiteX43" fmla="*/ 165365 w 271462"/>
                  <a:gd name="connsiteY43" fmla="*/ 270775 h 338138"/>
                  <a:gd name="connsiteX44" fmla="*/ 181240 w 271462"/>
                  <a:gd name="connsiteY44" fmla="*/ 272096 h 338138"/>
                  <a:gd name="connsiteX45" fmla="*/ 198438 w 271462"/>
                  <a:gd name="connsiteY45" fmla="*/ 270775 h 338138"/>
                  <a:gd name="connsiteX46" fmla="*/ 198438 w 271462"/>
                  <a:gd name="connsiteY46" fmla="*/ 299834 h 338138"/>
                  <a:gd name="connsiteX47" fmla="*/ 162719 w 271462"/>
                  <a:gd name="connsiteY47" fmla="*/ 338138 h 338138"/>
                  <a:gd name="connsiteX48" fmla="*/ 37042 w 271462"/>
                  <a:gd name="connsiteY48" fmla="*/ 338138 h 338138"/>
                  <a:gd name="connsiteX49" fmla="*/ 0 w 271462"/>
                  <a:gd name="connsiteY49" fmla="*/ 299834 h 338138"/>
                  <a:gd name="connsiteX50" fmla="*/ 0 w 271462"/>
                  <a:gd name="connsiteY50" fmla="*/ 38304 h 338138"/>
                  <a:gd name="connsiteX51" fmla="*/ 37042 w 271462"/>
                  <a:gd name="connsiteY51" fmla="*/ 0 h 338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271462" h="338138">
                    <a:moveTo>
                      <a:pt x="79065" y="301625"/>
                    </a:moveTo>
                    <a:cubicBezTo>
                      <a:pt x="73799" y="301625"/>
                      <a:pt x="69850" y="305753"/>
                      <a:pt x="69850" y="312632"/>
                    </a:cubicBezTo>
                    <a:cubicBezTo>
                      <a:pt x="69850" y="318136"/>
                      <a:pt x="73799" y="322263"/>
                      <a:pt x="79065" y="322263"/>
                    </a:cubicBezTo>
                    <a:cubicBezTo>
                      <a:pt x="79065" y="322263"/>
                      <a:pt x="79065" y="322263"/>
                      <a:pt x="114610" y="322263"/>
                    </a:cubicBezTo>
                    <a:cubicBezTo>
                      <a:pt x="119875" y="322263"/>
                      <a:pt x="123825" y="318136"/>
                      <a:pt x="123825" y="312632"/>
                    </a:cubicBezTo>
                    <a:cubicBezTo>
                      <a:pt x="123825" y="305753"/>
                      <a:pt x="119875" y="301625"/>
                      <a:pt x="114610" y="301625"/>
                    </a:cubicBezTo>
                    <a:cubicBezTo>
                      <a:pt x="114610" y="301625"/>
                      <a:pt x="114610" y="301625"/>
                      <a:pt x="79065" y="301625"/>
                    </a:cubicBezTo>
                    <a:close/>
                    <a:moveTo>
                      <a:pt x="166687" y="152400"/>
                    </a:moveTo>
                    <a:lnTo>
                      <a:pt x="166687" y="166688"/>
                    </a:lnTo>
                    <a:lnTo>
                      <a:pt x="171450" y="166688"/>
                    </a:lnTo>
                    <a:lnTo>
                      <a:pt x="171450" y="193676"/>
                    </a:lnTo>
                    <a:lnTo>
                      <a:pt x="166687" y="193676"/>
                    </a:lnTo>
                    <a:lnTo>
                      <a:pt x="166687" y="207963"/>
                    </a:lnTo>
                    <a:lnTo>
                      <a:pt x="193675" y="207963"/>
                    </a:lnTo>
                    <a:lnTo>
                      <a:pt x="193675" y="193676"/>
                    </a:lnTo>
                    <a:lnTo>
                      <a:pt x="190500" y="193676"/>
                    </a:lnTo>
                    <a:lnTo>
                      <a:pt x="190500" y="152400"/>
                    </a:lnTo>
                    <a:close/>
                    <a:moveTo>
                      <a:pt x="179388" y="125413"/>
                    </a:moveTo>
                    <a:cubicBezTo>
                      <a:pt x="173250" y="125413"/>
                      <a:pt x="168275" y="130033"/>
                      <a:pt x="168275" y="135732"/>
                    </a:cubicBezTo>
                    <a:cubicBezTo>
                      <a:pt x="168275" y="141431"/>
                      <a:pt x="173250" y="146051"/>
                      <a:pt x="179388" y="146051"/>
                    </a:cubicBezTo>
                    <a:cubicBezTo>
                      <a:pt x="185526" y="146051"/>
                      <a:pt x="190501" y="141431"/>
                      <a:pt x="190501" y="135732"/>
                    </a:cubicBezTo>
                    <a:cubicBezTo>
                      <a:pt x="190501" y="130033"/>
                      <a:pt x="185526" y="125413"/>
                      <a:pt x="179388" y="125413"/>
                    </a:cubicBezTo>
                    <a:close/>
                    <a:moveTo>
                      <a:pt x="180975" y="88900"/>
                    </a:moveTo>
                    <a:cubicBezTo>
                      <a:pt x="230808" y="88900"/>
                      <a:pt x="271462" y="124384"/>
                      <a:pt x="271462" y="169069"/>
                    </a:cubicBezTo>
                    <a:cubicBezTo>
                      <a:pt x="271462" y="212439"/>
                      <a:pt x="230808" y="249238"/>
                      <a:pt x="180975" y="249238"/>
                    </a:cubicBezTo>
                    <a:cubicBezTo>
                      <a:pt x="162614" y="249238"/>
                      <a:pt x="145566" y="243981"/>
                      <a:pt x="131141" y="236096"/>
                    </a:cubicBezTo>
                    <a:cubicBezTo>
                      <a:pt x="119338" y="243981"/>
                      <a:pt x="104912" y="242667"/>
                      <a:pt x="97044" y="242667"/>
                    </a:cubicBezTo>
                    <a:cubicBezTo>
                      <a:pt x="94421" y="241353"/>
                      <a:pt x="94421" y="238724"/>
                      <a:pt x="95732" y="237410"/>
                    </a:cubicBezTo>
                    <a:cubicBezTo>
                      <a:pt x="103601" y="232153"/>
                      <a:pt x="107535" y="225582"/>
                      <a:pt x="110158" y="219011"/>
                    </a:cubicBezTo>
                    <a:cubicBezTo>
                      <a:pt x="97044" y="205868"/>
                      <a:pt x="90487" y="187469"/>
                      <a:pt x="90487" y="169069"/>
                    </a:cubicBezTo>
                    <a:cubicBezTo>
                      <a:pt x="90487" y="124384"/>
                      <a:pt x="131141" y="88900"/>
                      <a:pt x="180975" y="88900"/>
                    </a:cubicBezTo>
                    <a:close/>
                    <a:moveTo>
                      <a:pt x="37042" y="0"/>
                    </a:moveTo>
                    <a:cubicBezTo>
                      <a:pt x="37042" y="0"/>
                      <a:pt x="37042" y="0"/>
                      <a:pt x="162719" y="0"/>
                    </a:cubicBezTo>
                    <a:cubicBezTo>
                      <a:pt x="182563" y="0"/>
                      <a:pt x="198438" y="17171"/>
                      <a:pt x="198438" y="38304"/>
                    </a:cubicBezTo>
                    <a:cubicBezTo>
                      <a:pt x="198438" y="38304"/>
                      <a:pt x="198438" y="38304"/>
                      <a:pt x="198438" y="67363"/>
                    </a:cubicBezTo>
                    <a:cubicBezTo>
                      <a:pt x="193147" y="67363"/>
                      <a:pt x="186532" y="66042"/>
                      <a:pt x="181240" y="66042"/>
                    </a:cubicBezTo>
                    <a:cubicBezTo>
                      <a:pt x="175949" y="66042"/>
                      <a:pt x="170657" y="67363"/>
                      <a:pt x="165365" y="67363"/>
                    </a:cubicBezTo>
                    <a:cubicBezTo>
                      <a:pt x="165365" y="67363"/>
                      <a:pt x="165365" y="67363"/>
                      <a:pt x="165365" y="51513"/>
                    </a:cubicBezTo>
                    <a:cubicBezTo>
                      <a:pt x="165365" y="51513"/>
                      <a:pt x="165365" y="51513"/>
                      <a:pt x="34396" y="51513"/>
                    </a:cubicBezTo>
                    <a:cubicBezTo>
                      <a:pt x="34396" y="51513"/>
                      <a:pt x="33073" y="51513"/>
                      <a:pt x="33073" y="51513"/>
                    </a:cubicBezTo>
                    <a:cubicBezTo>
                      <a:pt x="33073" y="51513"/>
                      <a:pt x="33073" y="51513"/>
                      <a:pt x="33073" y="286625"/>
                    </a:cubicBezTo>
                    <a:cubicBezTo>
                      <a:pt x="33073" y="286625"/>
                      <a:pt x="34396" y="286625"/>
                      <a:pt x="34396" y="286625"/>
                    </a:cubicBezTo>
                    <a:cubicBezTo>
                      <a:pt x="34396" y="286625"/>
                      <a:pt x="34396" y="286625"/>
                      <a:pt x="165365" y="286625"/>
                    </a:cubicBezTo>
                    <a:cubicBezTo>
                      <a:pt x="165365" y="286625"/>
                      <a:pt x="165365" y="286625"/>
                      <a:pt x="165365" y="270775"/>
                    </a:cubicBezTo>
                    <a:cubicBezTo>
                      <a:pt x="170657" y="270775"/>
                      <a:pt x="175949" y="272096"/>
                      <a:pt x="181240" y="272096"/>
                    </a:cubicBezTo>
                    <a:cubicBezTo>
                      <a:pt x="186532" y="272096"/>
                      <a:pt x="193147" y="270775"/>
                      <a:pt x="198438" y="270775"/>
                    </a:cubicBezTo>
                    <a:cubicBezTo>
                      <a:pt x="198438" y="270775"/>
                      <a:pt x="198438" y="270775"/>
                      <a:pt x="198438" y="299834"/>
                    </a:cubicBezTo>
                    <a:cubicBezTo>
                      <a:pt x="198438" y="320967"/>
                      <a:pt x="182563" y="338138"/>
                      <a:pt x="162719" y="338138"/>
                    </a:cubicBezTo>
                    <a:cubicBezTo>
                      <a:pt x="162719" y="338138"/>
                      <a:pt x="162719" y="338138"/>
                      <a:pt x="37042" y="338138"/>
                    </a:cubicBezTo>
                    <a:cubicBezTo>
                      <a:pt x="17198" y="338138"/>
                      <a:pt x="0" y="320967"/>
                      <a:pt x="0" y="299834"/>
                    </a:cubicBezTo>
                    <a:cubicBezTo>
                      <a:pt x="0" y="299834"/>
                      <a:pt x="0" y="299834"/>
                      <a:pt x="0" y="38304"/>
                    </a:cubicBezTo>
                    <a:cubicBezTo>
                      <a:pt x="0" y="17171"/>
                      <a:pt x="17198" y="0"/>
                      <a:pt x="37042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is1ide-Freeform: Shape 72">
                <a:extLst>
                  <a:ext uri="{FF2B5EF4-FFF2-40B4-BE49-F238E27FC236}">
                    <a16:creationId xmlns="" xmlns:a16="http://schemas.microsoft.com/office/drawing/2014/main" id="{FBB1FD0C-7121-40A2-900D-45C56423C1E9}"/>
                  </a:ext>
                </a:extLst>
              </p:cNvPr>
              <p:cNvSpPr/>
              <p:nvPr/>
            </p:nvSpPr>
            <p:spPr>
              <a:xfrm>
                <a:off x="2257249" y="4596141"/>
                <a:ext cx="368354" cy="458828"/>
              </a:xfrm>
              <a:custGeom>
                <a:avLst/>
                <a:gdLst>
                  <a:gd name="connsiteX0" fmla="*/ 79065 w 271462"/>
                  <a:gd name="connsiteY0" fmla="*/ 301625 h 338138"/>
                  <a:gd name="connsiteX1" fmla="*/ 69850 w 271462"/>
                  <a:gd name="connsiteY1" fmla="*/ 312632 h 338138"/>
                  <a:gd name="connsiteX2" fmla="*/ 79065 w 271462"/>
                  <a:gd name="connsiteY2" fmla="*/ 322263 h 338138"/>
                  <a:gd name="connsiteX3" fmla="*/ 114610 w 271462"/>
                  <a:gd name="connsiteY3" fmla="*/ 322263 h 338138"/>
                  <a:gd name="connsiteX4" fmla="*/ 123825 w 271462"/>
                  <a:gd name="connsiteY4" fmla="*/ 312632 h 338138"/>
                  <a:gd name="connsiteX5" fmla="*/ 114610 w 271462"/>
                  <a:gd name="connsiteY5" fmla="*/ 301625 h 338138"/>
                  <a:gd name="connsiteX6" fmla="*/ 79065 w 271462"/>
                  <a:gd name="connsiteY6" fmla="*/ 301625 h 338138"/>
                  <a:gd name="connsiteX7" fmla="*/ 166687 w 271462"/>
                  <a:gd name="connsiteY7" fmla="*/ 152400 h 338138"/>
                  <a:gd name="connsiteX8" fmla="*/ 166687 w 271462"/>
                  <a:gd name="connsiteY8" fmla="*/ 166688 h 338138"/>
                  <a:gd name="connsiteX9" fmla="*/ 171450 w 271462"/>
                  <a:gd name="connsiteY9" fmla="*/ 166688 h 338138"/>
                  <a:gd name="connsiteX10" fmla="*/ 171450 w 271462"/>
                  <a:gd name="connsiteY10" fmla="*/ 193676 h 338138"/>
                  <a:gd name="connsiteX11" fmla="*/ 166687 w 271462"/>
                  <a:gd name="connsiteY11" fmla="*/ 193676 h 338138"/>
                  <a:gd name="connsiteX12" fmla="*/ 166687 w 271462"/>
                  <a:gd name="connsiteY12" fmla="*/ 207963 h 338138"/>
                  <a:gd name="connsiteX13" fmla="*/ 193675 w 271462"/>
                  <a:gd name="connsiteY13" fmla="*/ 207963 h 338138"/>
                  <a:gd name="connsiteX14" fmla="*/ 193675 w 271462"/>
                  <a:gd name="connsiteY14" fmla="*/ 193676 h 338138"/>
                  <a:gd name="connsiteX15" fmla="*/ 190500 w 271462"/>
                  <a:gd name="connsiteY15" fmla="*/ 193676 h 338138"/>
                  <a:gd name="connsiteX16" fmla="*/ 190500 w 271462"/>
                  <a:gd name="connsiteY16" fmla="*/ 152400 h 338138"/>
                  <a:gd name="connsiteX17" fmla="*/ 179388 w 271462"/>
                  <a:gd name="connsiteY17" fmla="*/ 125413 h 338138"/>
                  <a:gd name="connsiteX18" fmla="*/ 168275 w 271462"/>
                  <a:gd name="connsiteY18" fmla="*/ 135732 h 338138"/>
                  <a:gd name="connsiteX19" fmla="*/ 179388 w 271462"/>
                  <a:gd name="connsiteY19" fmla="*/ 146051 h 338138"/>
                  <a:gd name="connsiteX20" fmla="*/ 190501 w 271462"/>
                  <a:gd name="connsiteY20" fmla="*/ 135732 h 338138"/>
                  <a:gd name="connsiteX21" fmla="*/ 179388 w 271462"/>
                  <a:gd name="connsiteY21" fmla="*/ 125413 h 338138"/>
                  <a:gd name="connsiteX22" fmla="*/ 180975 w 271462"/>
                  <a:gd name="connsiteY22" fmla="*/ 88900 h 338138"/>
                  <a:gd name="connsiteX23" fmla="*/ 271462 w 271462"/>
                  <a:gd name="connsiteY23" fmla="*/ 169069 h 338138"/>
                  <a:gd name="connsiteX24" fmla="*/ 180975 w 271462"/>
                  <a:gd name="connsiteY24" fmla="*/ 249238 h 338138"/>
                  <a:gd name="connsiteX25" fmla="*/ 131141 w 271462"/>
                  <a:gd name="connsiteY25" fmla="*/ 236096 h 338138"/>
                  <a:gd name="connsiteX26" fmla="*/ 97044 w 271462"/>
                  <a:gd name="connsiteY26" fmla="*/ 242667 h 338138"/>
                  <a:gd name="connsiteX27" fmla="*/ 95732 w 271462"/>
                  <a:gd name="connsiteY27" fmla="*/ 237410 h 338138"/>
                  <a:gd name="connsiteX28" fmla="*/ 110158 w 271462"/>
                  <a:gd name="connsiteY28" fmla="*/ 219011 h 338138"/>
                  <a:gd name="connsiteX29" fmla="*/ 90487 w 271462"/>
                  <a:gd name="connsiteY29" fmla="*/ 169069 h 338138"/>
                  <a:gd name="connsiteX30" fmla="*/ 180975 w 271462"/>
                  <a:gd name="connsiteY30" fmla="*/ 88900 h 338138"/>
                  <a:gd name="connsiteX31" fmla="*/ 37042 w 271462"/>
                  <a:gd name="connsiteY31" fmla="*/ 0 h 338138"/>
                  <a:gd name="connsiteX32" fmla="*/ 162719 w 271462"/>
                  <a:gd name="connsiteY32" fmla="*/ 0 h 338138"/>
                  <a:gd name="connsiteX33" fmla="*/ 198438 w 271462"/>
                  <a:gd name="connsiteY33" fmla="*/ 38304 h 338138"/>
                  <a:gd name="connsiteX34" fmla="*/ 198438 w 271462"/>
                  <a:gd name="connsiteY34" fmla="*/ 67363 h 338138"/>
                  <a:gd name="connsiteX35" fmla="*/ 181240 w 271462"/>
                  <a:gd name="connsiteY35" fmla="*/ 66042 h 338138"/>
                  <a:gd name="connsiteX36" fmla="*/ 165365 w 271462"/>
                  <a:gd name="connsiteY36" fmla="*/ 67363 h 338138"/>
                  <a:gd name="connsiteX37" fmla="*/ 165365 w 271462"/>
                  <a:gd name="connsiteY37" fmla="*/ 51513 h 338138"/>
                  <a:gd name="connsiteX38" fmla="*/ 34396 w 271462"/>
                  <a:gd name="connsiteY38" fmla="*/ 51513 h 338138"/>
                  <a:gd name="connsiteX39" fmla="*/ 33073 w 271462"/>
                  <a:gd name="connsiteY39" fmla="*/ 51513 h 338138"/>
                  <a:gd name="connsiteX40" fmla="*/ 33073 w 271462"/>
                  <a:gd name="connsiteY40" fmla="*/ 286625 h 338138"/>
                  <a:gd name="connsiteX41" fmla="*/ 34396 w 271462"/>
                  <a:gd name="connsiteY41" fmla="*/ 286625 h 338138"/>
                  <a:gd name="connsiteX42" fmla="*/ 165365 w 271462"/>
                  <a:gd name="connsiteY42" fmla="*/ 286625 h 338138"/>
                  <a:gd name="connsiteX43" fmla="*/ 165365 w 271462"/>
                  <a:gd name="connsiteY43" fmla="*/ 270775 h 338138"/>
                  <a:gd name="connsiteX44" fmla="*/ 181240 w 271462"/>
                  <a:gd name="connsiteY44" fmla="*/ 272096 h 338138"/>
                  <a:gd name="connsiteX45" fmla="*/ 198438 w 271462"/>
                  <a:gd name="connsiteY45" fmla="*/ 270775 h 338138"/>
                  <a:gd name="connsiteX46" fmla="*/ 198438 w 271462"/>
                  <a:gd name="connsiteY46" fmla="*/ 299834 h 338138"/>
                  <a:gd name="connsiteX47" fmla="*/ 162719 w 271462"/>
                  <a:gd name="connsiteY47" fmla="*/ 338138 h 338138"/>
                  <a:gd name="connsiteX48" fmla="*/ 37042 w 271462"/>
                  <a:gd name="connsiteY48" fmla="*/ 338138 h 338138"/>
                  <a:gd name="connsiteX49" fmla="*/ 0 w 271462"/>
                  <a:gd name="connsiteY49" fmla="*/ 299834 h 338138"/>
                  <a:gd name="connsiteX50" fmla="*/ 0 w 271462"/>
                  <a:gd name="connsiteY50" fmla="*/ 38304 h 338138"/>
                  <a:gd name="connsiteX51" fmla="*/ 37042 w 271462"/>
                  <a:gd name="connsiteY51" fmla="*/ 0 h 338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271462" h="338138">
                    <a:moveTo>
                      <a:pt x="79065" y="301625"/>
                    </a:moveTo>
                    <a:cubicBezTo>
                      <a:pt x="73799" y="301625"/>
                      <a:pt x="69850" y="305753"/>
                      <a:pt x="69850" y="312632"/>
                    </a:cubicBezTo>
                    <a:cubicBezTo>
                      <a:pt x="69850" y="318136"/>
                      <a:pt x="73799" y="322263"/>
                      <a:pt x="79065" y="322263"/>
                    </a:cubicBezTo>
                    <a:cubicBezTo>
                      <a:pt x="79065" y="322263"/>
                      <a:pt x="79065" y="322263"/>
                      <a:pt x="114610" y="322263"/>
                    </a:cubicBezTo>
                    <a:cubicBezTo>
                      <a:pt x="119875" y="322263"/>
                      <a:pt x="123825" y="318136"/>
                      <a:pt x="123825" y="312632"/>
                    </a:cubicBezTo>
                    <a:cubicBezTo>
                      <a:pt x="123825" y="305753"/>
                      <a:pt x="119875" y="301625"/>
                      <a:pt x="114610" y="301625"/>
                    </a:cubicBezTo>
                    <a:cubicBezTo>
                      <a:pt x="114610" y="301625"/>
                      <a:pt x="114610" y="301625"/>
                      <a:pt x="79065" y="301625"/>
                    </a:cubicBezTo>
                    <a:close/>
                    <a:moveTo>
                      <a:pt x="166687" y="152400"/>
                    </a:moveTo>
                    <a:lnTo>
                      <a:pt x="166687" y="166688"/>
                    </a:lnTo>
                    <a:lnTo>
                      <a:pt x="171450" y="166688"/>
                    </a:lnTo>
                    <a:lnTo>
                      <a:pt x="171450" y="193676"/>
                    </a:lnTo>
                    <a:lnTo>
                      <a:pt x="166687" y="193676"/>
                    </a:lnTo>
                    <a:lnTo>
                      <a:pt x="166687" y="207963"/>
                    </a:lnTo>
                    <a:lnTo>
                      <a:pt x="193675" y="207963"/>
                    </a:lnTo>
                    <a:lnTo>
                      <a:pt x="193675" y="193676"/>
                    </a:lnTo>
                    <a:lnTo>
                      <a:pt x="190500" y="193676"/>
                    </a:lnTo>
                    <a:lnTo>
                      <a:pt x="190500" y="152400"/>
                    </a:lnTo>
                    <a:close/>
                    <a:moveTo>
                      <a:pt x="179388" y="125413"/>
                    </a:moveTo>
                    <a:cubicBezTo>
                      <a:pt x="173250" y="125413"/>
                      <a:pt x="168275" y="130033"/>
                      <a:pt x="168275" y="135732"/>
                    </a:cubicBezTo>
                    <a:cubicBezTo>
                      <a:pt x="168275" y="141431"/>
                      <a:pt x="173250" y="146051"/>
                      <a:pt x="179388" y="146051"/>
                    </a:cubicBezTo>
                    <a:cubicBezTo>
                      <a:pt x="185526" y="146051"/>
                      <a:pt x="190501" y="141431"/>
                      <a:pt x="190501" y="135732"/>
                    </a:cubicBezTo>
                    <a:cubicBezTo>
                      <a:pt x="190501" y="130033"/>
                      <a:pt x="185526" y="125413"/>
                      <a:pt x="179388" y="125413"/>
                    </a:cubicBezTo>
                    <a:close/>
                    <a:moveTo>
                      <a:pt x="180975" y="88900"/>
                    </a:moveTo>
                    <a:cubicBezTo>
                      <a:pt x="230808" y="88900"/>
                      <a:pt x="271462" y="124384"/>
                      <a:pt x="271462" y="169069"/>
                    </a:cubicBezTo>
                    <a:cubicBezTo>
                      <a:pt x="271462" y="212439"/>
                      <a:pt x="230808" y="249238"/>
                      <a:pt x="180975" y="249238"/>
                    </a:cubicBezTo>
                    <a:cubicBezTo>
                      <a:pt x="162614" y="249238"/>
                      <a:pt x="145566" y="243981"/>
                      <a:pt x="131141" y="236096"/>
                    </a:cubicBezTo>
                    <a:cubicBezTo>
                      <a:pt x="119338" y="243981"/>
                      <a:pt x="104912" y="242667"/>
                      <a:pt x="97044" y="242667"/>
                    </a:cubicBezTo>
                    <a:cubicBezTo>
                      <a:pt x="94421" y="241353"/>
                      <a:pt x="94421" y="238724"/>
                      <a:pt x="95732" y="237410"/>
                    </a:cubicBezTo>
                    <a:cubicBezTo>
                      <a:pt x="103601" y="232153"/>
                      <a:pt x="107535" y="225582"/>
                      <a:pt x="110158" y="219011"/>
                    </a:cubicBezTo>
                    <a:cubicBezTo>
                      <a:pt x="97044" y="205868"/>
                      <a:pt x="90487" y="187469"/>
                      <a:pt x="90487" y="169069"/>
                    </a:cubicBezTo>
                    <a:cubicBezTo>
                      <a:pt x="90487" y="124384"/>
                      <a:pt x="131141" y="88900"/>
                      <a:pt x="180975" y="88900"/>
                    </a:cubicBezTo>
                    <a:close/>
                    <a:moveTo>
                      <a:pt x="37042" y="0"/>
                    </a:moveTo>
                    <a:cubicBezTo>
                      <a:pt x="37042" y="0"/>
                      <a:pt x="37042" y="0"/>
                      <a:pt x="162719" y="0"/>
                    </a:cubicBezTo>
                    <a:cubicBezTo>
                      <a:pt x="182563" y="0"/>
                      <a:pt x="198438" y="17171"/>
                      <a:pt x="198438" y="38304"/>
                    </a:cubicBezTo>
                    <a:cubicBezTo>
                      <a:pt x="198438" y="38304"/>
                      <a:pt x="198438" y="38304"/>
                      <a:pt x="198438" y="67363"/>
                    </a:cubicBezTo>
                    <a:cubicBezTo>
                      <a:pt x="193147" y="67363"/>
                      <a:pt x="186532" y="66042"/>
                      <a:pt x="181240" y="66042"/>
                    </a:cubicBezTo>
                    <a:cubicBezTo>
                      <a:pt x="175949" y="66042"/>
                      <a:pt x="170657" y="67363"/>
                      <a:pt x="165365" y="67363"/>
                    </a:cubicBezTo>
                    <a:cubicBezTo>
                      <a:pt x="165365" y="67363"/>
                      <a:pt x="165365" y="67363"/>
                      <a:pt x="165365" y="51513"/>
                    </a:cubicBezTo>
                    <a:cubicBezTo>
                      <a:pt x="165365" y="51513"/>
                      <a:pt x="165365" y="51513"/>
                      <a:pt x="34396" y="51513"/>
                    </a:cubicBezTo>
                    <a:cubicBezTo>
                      <a:pt x="34396" y="51513"/>
                      <a:pt x="33073" y="51513"/>
                      <a:pt x="33073" y="51513"/>
                    </a:cubicBezTo>
                    <a:cubicBezTo>
                      <a:pt x="33073" y="51513"/>
                      <a:pt x="33073" y="51513"/>
                      <a:pt x="33073" y="286625"/>
                    </a:cubicBezTo>
                    <a:cubicBezTo>
                      <a:pt x="33073" y="286625"/>
                      <a:pt x="34396" y="286625"/>
                      <a:pt x="34396" y="286625"/>
                    </a:cubicBezTo>
                    <a:cubicBezTo>
                      <a:pt x="34396" y="286625"/>
                      <a:pt x="34396" y="286625"/>
                      <a:pt x="165365" y="286625"/>
                    </a:cubicBezTo>
                    <a:cubicBezTo>
                      <a:pt x="165365" y="286625"/>
                      <a:pt x="165365" y="286625"/>
                      <a:pt x="165365" y="270775"/>
                    </a:cubicBezTo>
                    <a:cubicBezTo>
                      <a:pt x="170657" y="270775"/>
                      <a:pt x="175949" y="272096"/>
                      <a:pt x="181240" y="272096"/>
                    </a:cubicBezTo>
                    <a:cubicBezTo>
                      <a:pt x="186532" y="272096"/>
                      <a:pt x="193147" y="270775"/>
                      <a:pt x="198438" y="270775"/>
                    </a:cubicBezTo>
                    <a:cubicBezTo>
                      <a:pt x="198438" y="270775"/>
                      <a:pt x="198438" y="270775"/>
                      <a:pt x="198438" y="299834"/>
                    </a:cubicBezTo>
                    <a:cubicBezTo>
                      <a:pt x="198438" y="320967"/>
                      <a:pt x="182563" y="338138"/>
                      <a:pt x="162719" y="338138"/>
                    </a:cubicBezTo>
                    <a:cubicBezTo>
                      <a:pt x="162719" y="338138"/>
                      <a:pt x="162719" y="338138"/>
                      <a:pt x="37042" y="338138"/>
                    </a:cubicBezTo>
                    <a:cubicBezTo>
                      <a:pt x="17198" y="338138"/>
                      <a:pt x="0" y="320967"/>
                      <a:pt x="0" y="299834"/>
                    </a:cubicBezTo>
                    <a:cubicBezTo>
                      <a:pt x="0" y="299834"/>
                      <a:pt x="0" y="299834"/>
                      <a:pt x="0" y="38304"/>
                    </a:cubicBezTo>
                    <a:cubicBezTo>
                      <a:pt x="0" y="17171"/>
                      <a:pt x="17198" y="0"/>
                      <a:pt x="37042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Group 18">
              <a:extLst>
                <a:ext uri="{FF2B5EF4-FFF2-40B4-BE49-F238E27FC236}">
                  <a16:creationId xmlns="" xmlns:a16="http://schemas.microsoft.com/office/drawing/2014/main" id="{F0AD9CD3-F4B9-4B90-B465-41E1E7BECFB1}"/>
                </a:ext>
              </a:extLst>
            </p:cNvPr>
            <p:cNvGrpSpPr/>
            <p:nvPr/>
          </p:nvGrpSpPr>
          <p:grpSpPr>
            <a:xfrm>
              <a:off x="8170814" y="1980197"/>
              <a:ext cx="2749722" cy="3524384"/>
              <a:chOff x="8170814" y="1912116"/>
              <a:chExt cx="2749722" cy="3524384"/>
            </a:xfrm>
          </p:grpSpPr>
          <p:grpSp>
            <p:nvGrpSpPr>
              <p:cNvPr id="21" name="Group 23">
                <a:extLst>
                  <a:ext uri="{FF2B5EF4-FFF2-40B4-BE49-F238E27FC236}">
                    <a16:creationId xmlns="" xmlns:a16="http://schemas.microsoft.com/office/drawing/2014/main" id="{245DF949-296D-487D-9205-AEACD7D7A8CE}"/>
                  </a:ext>
                </a:extLst>
              </p:cNvPr>
              <p:cNvGrpSpPr/>
              <p:nvPr/>
            </p:nvGrpSpPr>
            <p:grpSpPr>
              <a:xfrm>
                <a:off x="8170814" y="1912116"/>
                <a:ext cx="2611177" cy="3524384"/>
                <a:chOff x="1193500" y="1491637"/>
                <a:chExt cx="3761195" cy="3524384"/>
              </a:xfrm>
            </p:grpSpPr>
            <p:grpSp>
              <p:nvGrpSpPr>
                <p:cNvPr id="24" name="Group 27">
                  <a:extLst>
                    <a:ext uri="{FF2B5EF4-FFF2-40B4-BE49-F238E27FC236}">
                      <a16:creationId xmlns="" xmlns:a16="http://schemas.microsoft.com/office/drawing/2014/main" id="{78EC47D6-18FF-4D00-832E-263B4C422123}"/>
                    </a:ext>
                  </a:extLst>
                </p:cNvPr>
                <p:cNvGrpSpPr/>
                <p:nvPr/>
              </p:nvGrpSpPr>
              <p:grpSpPr>
                <a:xfrm>
                  <a:off x="1193500" y="1491637"/>
                  <a:ext cx="3761195" cy="876568"/>
                  <a:chOff x="1317257" y="1824875"/>
                  <a:chExt cx="3761195" cy="876568"/>
                </a:xfrm>
              </p:grpSpPr>
              <p:sp>
                <p:nvSpPr>
                  <p:cNvPr id="31" name="is1ide-TextBox 37">
                    <a:extLst>
                      <a:ext uri="{FF2B5EF4-FFF2-40B4-BE49-F238E27FC236}">
                        <a16:creationId xmlns="" xmlns:a16="http://schemas.microsoft.com/office/drawing/2014/main" id="{623C31D2-FE52-4064-9497-ECA6E672E19A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9361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400" dirty="0">
                        <a:cs typeface="+mn-ea"/>
                        <a:sym typeface="+mn-lt"/>
                      </a:rPr>
                      <a:t>点击此处更换文本，点击此处更换文本</a:t>
                    </a:r>
                    <a:endParaRPr lang="zh-CN" altLang="en-US" sz="1400" dirty="0">
                      <a:solidFill>
                        <a:schemeClr val="dk1">
                          <a:lumMod val="100000"/>
                        </a:schemeClr>
                      </a:solidFill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2" name="is1ide-Rectangle 38">
                    <a:extLst>
                      <a:ext uri="{FF2B5EF4-FFF2-40B4-BE49-F238E27FC236}">
                        <a16:creationId xmlns="" xmlns:a16="http://schemas.microsoft.com/office/drawing/2014/main" id="{C75CEFA0-154B-4BDA-89D0-72016E2D613F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Autofit/>
                  </a:bodyPr>
                  <a:lstStyle/>
                  <a:p>
                    <a:pPr algn="r"/>
                    <a:r>
                      <a:rPr lang="zh-CN" altLang="en-US" sz="2000" b="1">
                        <a:solidFill>
                          <a:schemeClr val="accent1"/>
                        </a:solidFill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</p:grpSp>
            <p:grpSp>
              <p:nvGrpSpPr>
                <p:cNvPr id="25" name="Group 31">
                  <a:extLst>
                    <a:ext uri="{FF2B5EF4-FFF2-40B4-BE49-F238E27FC236}">
                      <a16:creationId xmlns="" xmlns:a16="http://schemas.microsoft.com/office/drawing/2014/main" id="{0A92851C-F9A5-42D7-BB7D-748971919785}"/>
                    </a:ext>
                  </a:extLst>
                </p:cNvPr>
                <p:cNvGrpSpPr/>
                <p:nvPr/>
              </p:nvGrpSpPr>
              <p:grpSpPr>
                <a:xfrm>
                  <a:off x="1193500" y="2815545"/>
                  <a:ext cx="3761195" cy="876568"/>
                  <a:chOff x="1317257" y="1824875"/>
                  <a:chExt cx="3761195" cy="876568"/>
                </a:xfrm>
              </p:grpSpPr>
              <p:sp>
                <p:nvSpPr>
                  <p:cNvPr id="29" name="is1ide-TextBox 35">
                    <a:extLst>
                      <a:ext uri="{FF2B5EF4-FFF2-40B4-BE49-F238E27FC236}">
                        <a16:creationId xmlns="" xmlns:a16="http://schemas.microsoft.com/office/drawing/2014/main" id="{CA7D0E71-9A4F-48E5-A6E4-944D137F099A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9361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400" dirty="0">
                        <a:cs typeface="+mn-ea"/>
                        <a:sym typeface="+mn-lt"/>
                      </a:rPr>
                      <a:t>点击此处更换文本，点击此处更换文本</a:t>
                    </a:r>
                    <a:endParaRPr lang="zh-CN" altLang="en-US" sz="1400" dirty="0">
                      <a:solidFill>
                        <a:schemeClr val="dk1">
                          <a:lumMod val="100000"/>
                        </a:schemeClr>
                      </a:solidFill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0" name="is1ide-Rectangle 36">
                    <a:extLst>
                      <a:ext uri="{FF2B5EF4-FFF2-40B4-BE49-F238E27FC236}">
                        <a16:creationId xmlns="" xmlns:a16="http://schemas.microsoft.com/office/drawing/2014/main" id="{519A1FD7-1626-4811-A72D-37D4BC4B094B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Autofit/>
                  </a:bodyPr>
                  <a:lstStyle/>
                  <a:p>
                    <a:pPr algn="r"/>
                    <a:r>
                      <a:rPr lang="zh-CN" altLang="en-US" sz="2000" b="1">
                        <a:solidFill>
                          <a:schemeClr val="accent2"/>
                        </a:solidFill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</p:grpSp>
            <p:grpSp>
              <p:nvGrpSpPr>
                <p:cNvPr id="26" name="Group 32">
                  <a:extLst>
                    <a:ext uri="{FF2B5EF4-FFF2-40B4-BE49-F238E27FC236}">
                      <a16:creationId xmlns="" xmlns:a16="http://schemas.microsoft.com/office/drawing/2014/main" id="{6B76666A-8D6F-424B-9B11-98BD155518C9}"/>
                    </a:ext>
                  </a:extLst>
                </p:cNvPr>
                <p:cNvGrpSpPr/>
                <p:nvPr/>
              </p:nvGrpSpPr>
              <p:grpSpPr>
                <a:xfrm>
                  <a:off x="1193500" y="4139453"/>
                  <a:ext cx="3761195" cy="876568"/>
                  <a:chOff x="1317257" y="1824875"/>
                  <a:chExt cx="3761195" cy="876568"/>
                </a:xfrm>
              </p:grpSpPr>
              <p:sp>
                <p:nvSpPr>
                  <p:cNvPr id="27" name="is1ide-TextBox 33">
                    <a:extLst>
                      <a:ext uri="{FF2B5EF4-FFF2-40B4-BE49-F238E27FC236}">
                        <a16:creationId xmlns="" xmlns:a16="http://schemas.microsoft.com/office/drawing/2014/main" id="{E4197075-3927-4C35-AA41-7FB615C2ABC5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9361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400" dirty="0">
                        <a:cs typeface="+mn-ea"/>
                        <a:sym typeface="+mn-lt"/>
                      </a:rPr>
                      <a:t>点击此处更换文本，点击此处更换文本</a:t>
                    </a:r>
                    <a:endParaRPr lang="zh-CN" altLang="en-US" sz="1400" dirty="0">
                      <a:solidFill>
                        <a:schemeClr val="dk1">
                          <a:lumMod val="100000"/>
                        </a:schemeClr>
                      </a:solidFill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28" name="is1ide-Rectangle 34">
                    <a:extLst>
                      <a:ext uri="{FF2B5EF4-FFF2-40B4-BE49-F238E27FC236}">
                        <a16:creationId xmlns="" xmlns:a16="http://schemas.microsoft.com/office/drawing/2014/main" id="{C996C771-B7FA-4DBD-A08C-B9BE068604E1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Autofit/>
                  </a:bodyPr>
                  <a:lstStyle/>
                  <a:p>
                    <a:pPr algn="r"/>
                    <a:r>
                      <a:rPr lang="zh-CN" altLang="en-US" sz="2000" b="1">
                        <a:solidFill>
                          <a:schemeClr val="accent5"/>
                        </a:solidFill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</p:grpSp>
          </p:grpSp>
          <p:cxnSp>
            <p:nvCxnSpPr>
              <p:cNvPr id="22" name="is1ide-Straight Connector 24">
                <a:extLst>
                  <a:ext uri="{FF2B5EF4-FFF2-40B4-BE49-F238E27FC236}">
                    <a16:creationId xmlns="" xmlns:a16="http://schemas.microsoft.com/office/drawing/2014/main" id="{13FE03F9-CCD1-4531-B7BB-DD5EE7E96740}"/>
                  </a:ext>
                </a:extLst>
              </p:cNvPr>
              <p:cNvCxnSpPr/>
              <p:nvPr/>
            </p:nvCxnSpPr>
            <p:spPr>
              <a:xfrm>
                <a:off x="8472264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is1ide-Straight Connector 26">
                <a:extLst>
                  <a:ext uri="{FF2B5EF4-FFF2-40B4-BE49-F238E27FC236}">
                    <a16:creationId xmlns="" xmlns:a16="http://schemas.microsoft.com/office/drawing/2014/main" id="{1184E492-51F8-4C59-9DA8-4BA66D6EF036}"/>
                  </a:ext>
                </a:extLst>
              </p:cNvPr>
              <p:cNvCxnSpPr/>
              <p:nvPr/>
            </p:nvCxnSpPr>
            <p:spPr>
              <a:xfrm>
                <a:off x="8472264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" name="Group 39">
              <a:extLst>
                <a:ext uri="{FF2B5EF4-FFF2-40B4-BE49-F238E27FC236}">
                  <a16:creationId xmlns="" xmlns:a16="http://schemas.microsoft.com/office/drawing/2014/main" id="{90BDA79E-DA00-4FE9-9A7C-C6C5A7853393}"/>
                </a:ext>
              </a:extLst>
            </p:cNvPr>
            <p:cNvGrpSpPr/>
            <p:nvPr/>
          </p:nvGrpSpPr>
          <p:grpSpPr>
            <a:xfrm>
              <a:off x="1307468" y="1980197"/>
              <a:ext cx="2713719" cy="3524384"/>
              <a:chOff x="1307468" y="1697288"/>
              <a:chExt cx="2713719" cy="3524384"/>
            </a:xfrm>
          </p:grpSpPr>
          <p:grpSp>
            <p:nvGrpSpPr>
              <p:cNvPr id="8" name="Group 40">
                <a:extLst>
                  <a:ext uri="{FF2B5EF4-FFF2-40B4-BE49-F238E27FC236}">
                    <a16:creationId xmlns="" xmlns:a16="http://schemas.microsoft.com/office/drawing/2014/main" id="{B5647215-8CA0-404E-A09B-5D6D8EDC3C4B}"/>
                  </a:ext>
                </a:extLst>
              </p:cNvPr>
              <p:cNvGrpSpPr/>
              <p:nvPr/>
            </p:nvGrpSpPr>
            <p:grpSpPr>
              <a:xfrm>
                <a:off x="1410010" y="1697288"/>
                <a:ext cx="2611177" cy="3524384"/>
                <a:chOff x="1193500" y="1491637"/>
                <a:chExt cx="3761195" cy="3524384"/>
              </a:xfrm>
            </p:grpSpPr>
            <p:grpSp>
              <p:nvGrpSpPr>
                <p:cNvPr id="12" name="Group 44">
                  <a:extLst>
                    <a:ext uri="{FF2B5EF4-FFF2-40B4-BE49-F238E27FC236}">
                      <a16:creationId xmlns="" xmlns:a16="http://schemas.microsoft.com/office/drawing/2014/main" id="{2C67470E-43EC-4B3F-AFB0-BF4ECA179458}"/>
                    </a:ext>
                  </a:extLst>
                </p:cNvPr>
                <p:cNvGrpSpPr/>
                <p:nvPr/>
              </p:nvGrpSpPr>
              <p:grpSpPr>
                <a:xfrm>
                  <a:off x="1193500" y="1491637"/>
                  <a:ext cx="3761195" cy="876568"/>
                  <a:chOff x="1317257" y="1824875"/>
                  <a:chExt cx="3761195" cy="876568"/>
                </a:xfrm>
              </p:grpSpPr>
              <p:sp>
                <p:nvSpPr>
                  <p:cNvPr id="19" name="is1ide-TextBox 51">
                    <a:extLst>
                      <a:ext uri="{FF2B5EF4-FFF2-40B4-BE49-F238E27FC236}">
                        <a16:creationId xmlns="" xmlns:a16="http://schemas.microsoft.com/office/drawing/2014/main" id="{F69FF58A-8AAC-44C6-8ABE-C036E2221373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9361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400" dirty="0">
                        <a:cs typeface="+mn-ea"/>
                        <a:sym typeface="+mn-lt"/>
                      </a:rPr>
                      <a:t>点击此处更换文本，点击此处更换文本</a:t>
                    </a:r>
                    <a:endParaRPr lang="zh-CN" altLang="en-US" sz="1400" dirty="0">
                      <a:solidFill>
                        <a:schemeClr val="dk1">
                          <a:lumMod val="100000"/>
                        </a:schemeClr>
                      </a:solidFill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20" name="is1ide-Rectangle 52">
                    <a:extLst>
                      <a:ext uri="{FF2B5EF4-FFF2-40B4-BE49-F238E27FC236}">
                        <a16:creationId xmlns="" xmlns:a16="http://schemas.microsoft.com/office/drawing/2014/main" id="{B9E43FCB-F55D-4532-A124-E43421ABF18A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Autofit/>
                  </a:bodyPr>
                  <a:lstStyle/>
                  <a:p>
                    <a:r>
                      <a:rPr lang="zh-CN" altLang="en-US" sz="2000" b="1" dirty="0">
                        <a:solidFill>
                          <a:schemeClr val="accent1"/>
                        </a:solidFill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</p:grpSp>
            <p:grpSp>
              <p:nvGrpSpPr>
                <p:cNvPr id="13" name="Group 45">
                  <a:extLst>
                    <a:ext uri="{FF2B5EF4-FFF2-40B4-BE49-F238E27FC236}">
                      <a16:creationId xmlns="" xmlns:a16="http://schemas.microsoft.com/office/drawing/2014/main" id="{82E8DFD6-5D3B-49FC-81FE-D59EDAC90E77}"/>
                    </a:ext>
                  </a:extLst>
                </p:cNvPr>
                <p:cNvGrpSpPr/>
                <p:nvPr/>
              </p:nvGrpSpPr>
              <p:grpSpPr>
                <a:xfrm>
                  <a:off x="1193500" y="2815545"/>
                  <a:ext cx="3761195" cy="876568"/>
                  <a:chOff x="1317257" y="1824875"/>
                  <a:chExt cx="3761195" cy="876568"/>
                </a:xfrm>
              </p:grpSpPr>
              <p:sp>
                <p:nvSpPr>
                  <p:cNvPr id="17" name="is1ide-TextBox 49">
                    <a:extLst>
                      <a:ext uri="{FF2B5EF4-FFF2-40B4-BE49-F238E27FC236}">
                        <a16:creationId xmlns="" xmlns:a16="http://schemas.microsoft.com/office/drawing/2014/main" id="{9BFDAD01-52FA-48F8-912A-172B75584FA1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9361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400" dirty="0">
                        <a:cs typeface="+mn-ea"/>
                        <a:sym typeface="+mn-lt"/>
                      </a:rPr>
                      <a:t>点击此处更换文本，点击此处更换文本</a:t>
                    </a:r>
                    <a:endParaRPr lang="zh-CN" altLang="en-US" sz="1400" dirty="0">
                      <a:solidFill>
                        <a:schemeClr val="dk1">
                          <a:lumMod val="100000"/>
                        </a:schemeClr>
                      </a:solidFill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8" name="is1ide-Rectangle 50">
                    <a:extLst>
                      <a:ext uri="{FF2B5EF4-FFF2-40B4-BE49-F238E27FC236}">
                        <a16:creationId xmlns="" xmlns:a16="http://schemas.microsoft.com/office/drawing/2014/main" id="{129DC6E0-1C21-41E7-8DA2-80EF6B35917A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Autofit/>
                  </a:bodyPr>
                  <a:lstStyle/>
                  <a:p>
                    <a:r>
                      <a:rPr lang="zh-CN" altLang="en-US" sz="2000" b="1">
                        <a:solidFill>
                          <a:schemeClr val="accent2"/>
                        </a:solidFill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</p:grpSp>
            <p:grpSp>
              <p:nvGrpSpPr>
                <p:cNvPr id="14" name="Group 46">
                  <a:extLst>
                    <a:ext uri="{FF2B5EF4-FFF2-40B4-BE49-F238E27FC236}">
                      <a16:creationId xmlns="" xmlns:a16="http://schemas.microsoft.com/office/drawing/2014/main" id="{1CE484CE-F36B-4FE5-BD27-0FDD9B0D6D25}"/>
                    </a:ext>
                  </a:extLst>
                </p:cNvPr>
                <p:cNvGrpSpPr/>
                <p:nvPr/>
              </p:nvGrpSpPr>
              <p:grpSpPr>
                <a:xfrm>
                  <a:off x="1193500" y="4139453"/>
                  <a:ext cx="3761195" cy="876568"/>
                  <a:chOff x="1317257" y="1824875"/>
                  <a:chExt cx="3761195" cy="876568"/>
                </a:xfrm>
              </p:grpSpPr>
              <p:sp>
                <p:nvSpPr>
                  <p:cNvPr id="15" name="is1ide-TextBox 47">
                    <a:extLst>
                      <a:ext uri="{FF2B5EF4-FFF2-40B4-BE49-F238E27FC236}">
                        <a16:creationId xmlns="" xmlns:a16="http://schemas.microsoft.com/office/drawing/2014/main" id="{F212EC40-1240-4A67-8C71-86035DF12CD9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9361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400" dirty="0">
                        <a:cs typeface="+mn-ea"/>
                        <a:sym typeface="+mn-lt"/>
                      </a:rPr>
                      <a:t>点击此处更换文本，点击此处更换文本</a:t>
                    </a:r>
                    <a:endParaRPr lang="zh-CN" altLang="en-US" sz="1400" dirty="0">
                      <a:solidFill>
                        <a:schemeClr val="dk1">
                          <a:lumMod val="100000"/>
                        </a:schemeClr>
                      </a:solidFill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6" name="is1ide-Rectangle 48">
                    <a:extLst>
                      <a:ext uri="{FF2B5EF4-FFF2-40B4-BE49-F238E27FC236}">
                        <a16:creationId xmlns="" xmlns:a16="http://schemas.microsoft.com/office/drawing/2014/main" id="{E9808284-BD54-4052-A3CB-4018BBC83344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Autofit/>
                  </a:bodyPr>
                  <a:lstStyle/>
                  <a:p>
                    <a:r>
                      <a:rPr lang="zh-CN" altLang="en-US" sz="2000" b="1">
                        <a:solidFill>
                          <a:schemeClr val="accent5"/>
                        </a:solidFill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</p:grpSp>
          </p:grpSp>
          <p:grpSp>
            <p:nvGrpSpPr>
              <p:cNvPr id="9" name="Group 41">
                <a:extLst>
                  <a:ext uri="{FF2B5EF4-FFF2-40B4-BE49-F238E27FC236}">
                    <a16:creationId xmlns="" xmlns:a16="http://schemas.microsoft.com/office/drawing/2014/main" id="{2AF9F3D6-6B1E-44E3-98D8-36AC43183F68}"/>
                  </a:ext>
                </a:extLst>
              </p:cNvPr>
              <p:cNvGrpSpPr/>
              <p:nvPr/>
            </p:nvGrpSpPr>
            <p:grpSpPr>
              <a:xfrm>
                <a:off x="1307468" y="2710116"/>
                <a:ext cx="2448272" cy="1338747"/>
                <a:chOff x="1307468" y="2924944"/>
                <a:chExt cx="2448272" cy="1338747"/>
              </a:xfrm>
            </p:grpSpPr>
            <p:cxnSp>
              <p:nvCxnSpPr>
                <p:cNvPr id="10" name="is1ide-Straight Connector 42">
                  <a:extLst>
                    <a:ext uri="{FF2B5EF4-FFF2-40B4-BE49-F238E27FC236}">
                      <a16:creationId xmlns="" xmlns:a16="http://schemas.microsoft.com/office/drawing/2014/main" id="{12F213BC-23BB-4EBC-9C41-5E3B74257E6B}"/>
                    </a:ext>
                  </a:extLst>
                </p:cNvPr>
                <p:cNvCxnSpPr/>
                <p:nvPr/>
              </p:nvCxnSpPr>
              <p:spPr>
                <a:xfrm>
                  <a:off x="1307468" y="2924944"/>
                  <a:ext cx="2448272" cy="0"/>
                </a:xfrm>
                <a:prstGeom prst="line">
                  <a:avLst/>
                </a:prstGeom>
                <a:ln>
                  <a:solidFill>
                    <a:schemeClr val="tx1">
                      <a:lumMod val="20000"/>
                      <a:lumOff val="8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" name="is1ide-Straight Connector 43">
                  <a:extLst>
                    <a:ext uri="{FF2B5EF4-FFF2-40B4-BE49-F238E27FC236}">
                      <a16:creationId xmlns="" xmlns:a16="http://schemas.microsoft.com/office/drawing/2014/main" id="{174B1515-2B73-4E43-8D9C-C126C9193F5D}"/>
                    </a:ext>
                  </a:extLst>
                </p:cNvPr>
                <p:cNvCxnSpPr/>
                <p:nvPr/>
              </p:nvCxnSpPr>
              <p:spPr>
                <a:xfrm>
                  <a:off x="1307468" y="4263691"/>
                  <a:ext cx="2448272" cy="0"/>
                </a:xfrm>
                <a:prstGeom prst="line">
                  <a:avLst/>
                </a:prstGeom>
                <a:ln>
                  <a:solidFill>
                    <a:schemeClr val="tx1">
                      <a:lumMod val="20000"/>
                      <a:lumOff val="8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</p:spTree>
    <p:extLst>
      <p:ext uri="{BB962C8B-B14F-4D97-AF65-F5344CB8AC3E}">
        <p14:creationId xmlns:p14="http://schemas.microsoft.com/office/powerpoint/2010/main" xmlns="" val="4019879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2000">
        <p14:gallery dir="l"/>
      </p:transition>
    </mc:Choice>
    <mc:Fallback>
      <p:transition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103120" y="853440"/>
            <a:ext cx="7985760" cy="5170638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5"/>
            </a:solidFill>
          </a:ln>
          <a:effectLst>
            <a:outerShdw blurRad="50800" dist="381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6" name="矩形 5"/>
          <p:cNvSpPr/>
          <p:nvPr/>
        </p:nvSpPr>
        <p:spPr>
          <a:xfrm>
            <a:off x="0" y="0"/>
            <a:ext cx="12192000" cy="22148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-1" y="0"/>
            <a:ext cx="12192000" cy="2214880"/>
          </a:xfrm>
          <a:prstGeom prst="rect">
            <a:avLst/>
          </a:prstGeom>
          <a:solidFill>
            <a:schemeClr val="accent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直角三角形 7"/>
          <p:cNvSpPr/>
          <p:nvPr/>
        </p:nvSpPr>
        <p:spPr>
          <a:xfrm>
            <a:off x="0" y="701040"/>
            <a:ext cx="1513840" cy="1513840"/>
          </a:xfrm>
          <a:prstGeom prst="rtTriangle">
            <a:avLst/>
          </a:prstGeom>
          <a:solidFill>
            <a:schemeClr val="accent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直角三角形 8"/>
          <p:cNvSpPr/>
          <p:nvPr/>
        </p:nvSpPr>
        <p:spPr>
          <a:xfrm rot="10800000">
            <a:off x="10678159" y="0"/>
            <a:ext cx="1513840" cy="1513840"/>
          </a:xfrm>
          <a:prstGeom prst="rtTriangle">
            <a:avLst/>
          </a:prstGeom>
          <a:solidFill>
            <a:schemeClr val="accent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4879339" y="995680"/>
            <a:ext cx="2433320" cy="2433320"/>
            <a:chOff x="4879339" y="995680"/>
            <a:chExt cx="2433320" cy="2433320"/>
          </a:xfrm>
        </p:grpSpPr>
        <p:sp>
          <p:nvSpPr>
            <p:cNvPr id="10" name="菱形 9"/>
            <p:cNvSpPr/>
            <p:nvPr/>
          </p:nvSpPr>
          <p:spPr>
            <a:xfrm>
              <a:off x="4879339" y="995680"/>
              <a:ext cx="2433320" cy="2433320"/>
            </a:xfrm>
            <a:prstGeom prst="diamond">
              <a:avLst/>
            </a:prstGeom>
            <a:solidFill>
              <a:schemeClr val="accent3"/>
            </a:solidFill>
            <a:ln>
              <a:noFill/>
            </a:ln>
            <a:effectLst>
              <a:outerShdw blurRad="50800" dist="38100" dir="16200000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菱形 10"/>
            <p:cNvSpPr/>
            <p:nvPr/>
          </p:nvSpPr>
          <p:spPr>
            <a:xfrm>
              <a:off x="4991100" y="1097280"/>
              <a:ext cx="2230119" cy="2230119"/>
            </a:xfrm>
            <a:prstGeom prst="diamond">
              <a:avLst/>
            </a:prstGeom>
            <a:solidFill>
              <a:schemeClr val="accent3"/>
            </a:solidFill>
            <a:ln>
              <a:solidFill>
                <a:schemeClr val="bg1">
                  <a:lumMod val="95000"/>
                </a:schemeClr>
              </a:solidFill>
            </a:ln>
            <a:effectLst>
              <a:outerShdw blurRad="50800" dist="38100" dir="16200000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7200" spc="300" dirty="0">
                  <a:latin typeface="Agency FB" panose="020B0503020202020204" pitchFamily="34" charset="0"/>
                  <a:cs typeface="+mn-ea"/>
                  <a:sym typeface="+mn-lt"/>
                </a:rPr>
                <a:t>03</a:t>
              </a:r>
              <a:endParaRPr lang="zh-CN" altLang="en-US" sz="7200" spc="300" dirty="0">
                <a:latin typeface="Agency FB" panose="020B0503020202020204" pitchFamily="34" charset="0"/>
                <a:cs typeface="+mn-ea"/>
                <a:sym typeface="+mn-lt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118100" y="3700379"/>
            <a:ext cx="5976117" cy="1900577"/>
            <a:chOff x="344420" y="2988555"/>
            <a:chExt cx="5976117" cy="1900577"/>
          </a:xfrm>
        </p:grpSpPr>
        <p:sp>
          <p:nvSpPr>
            <p:cNvPr id="14" name="文本框 13"/>
            <p:cNvSpPr txBox="1"/>
            <p:nvPr/>
          </p:nvSpPr>
          <p:spPr>
            <a:xfrm>
              <a:off x="1118869" y="2988555"/>
              <a:ext cx="4406900" cy="8156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700" spc="600" dirty="0">
                  <a:latin typeface="方正细谭黑简体" panose="02000000000000000000" pitchFamily="2" charset="-122"/>
                  <a:ea typeface="方正细谭黑简体" panose="02000000000000000000" pitchFamily="2" charset="-122"/>
                  <a:cs typeface="+mn-ea"/>
                  <a:sym typeface="+mn-lt"/>
                </a:rPr>
                <a:t>产品经营</a:t>
              </a:r>
            </a:p>
          </p:txBody>
        </p:sp>
        <p:sp>
          <p:nvSpPr>
            <p:cNvPr id="15" name="MH_Title"/>
            <p:cNvSpPr txBox="1">
              <a:spLocks noChangeArrowheads="1"/>
            </p:cNvSpPr>
            <p:nvPr>
              <p:custDataLst>
                <p:tags r:id="rId1"/>
              </p:custDataLst>
            </p:nvPr>
          </p:nvSpPr>
          <p:spPr bwMode="auto">
            <a:xfrm>
              <a:off x="344420" y="3980721"/>
              <a:ext cx="5976117" cy="9084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 anchorCtr="0">
              <a:normAutofit/>
            </a:bodyPr>
            <a:lstStyle>
              <a:defPPr>
                <a:defRPr lang="zh-CN"/>
              </a:defPPr>
              <a:lvl1pPr>
                <a:defRPr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>
                  <a:latin typeface="Arial Narrow" panose="020B0606020202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latin typeface="Arial Narrow" panose="020B0606020202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latin typeface="Arial Narrow" panose="020B0606020202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latin typeface="Arial Narrow" panose="020B0606020202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 Narrow" panose="020B0606020202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 Narrow" panose="020B0606020202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 Narrow" panose="020B0606020202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 Narrow" panose="020B0606020202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1600" dirty="0">
                  <a:latin typeface="+mn-lt"/>
                  <a:ea typeface="+mn-ea"/>
                  <a:cs typeface="+mn-ea"/>
                  <a:sym typeface="+mn-lt"/>
                </a:rPr>
                <a:t>点击此处更换文本，点击此处更换文本 ，点击此处更换文本，点击此处更换文本点击此处更换文本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2565176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2000">
        <p14:gallery dir="l"/>
      </p:transition>
    </mc:Choice>
    <mc:Fallback>
      <p:transition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泪滴形 1"/>
          <p:cNvSpPr/>
          <p:nvPr/>
        </p:nvSpPr>
        <p:spPr>
          <a:xfrm>
            <a:off x="426720" y="477520"/>
            <a:ext cx="304800" cy="30480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75360" y="368310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600" dirty="0">
                <a:cs typeface="+mn-ea"/>
                <a:sym typeface="+mn-lt"/>
              </a:rPr>
              <a:t>产品经营</a:t>
            </a:r>
          </a:p>
        </p:txBody>
      </p: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BA169B9A-A3A5-49D0-93EF-51D3FEF9CF25}"/>
              </a:ext>
            </a:extLst>
          </p:cNvPr>
          <p:cNvGrpSpPr/>
          <p:nvPr/>
        </p:nvGrpSpPr>
        <p:grpSpPr>
          <a:xfrm>
            <a:off x="2293055" y="2852936"/>
            <a:ext cx="2412416" cy="949332"/>
            <a:chOff x="8172534" y="1804876"/>
            <a:chExt cx="2412416" cy="949332"/>
          </a:xfrm>
        </p:grpSpPr>
        <p:sp>
          <p:nvSpPr>
            <p:cNvPr id="5" name="矩形 4">
              <a:extLst>
                <a:ext uri="{FF2B5EF4-FFF2-40B4-BE49-F238E27FC236}">
                  <a16:creationId xmlns="" xmlns:a16="http://schemas.microsoft.com/office/drawing/2014/main" id="{6D32CE63-FD39-4AF5-BBA7-E8C9F7EA273A}"/>
                </a:ext>
              </a:extLst>
            </p:cNvPr>
            <p:cNvSpPr>
              <a:spLocks/>
            </p:cNvSpPr>
            <p:nvPr/>
          </p:nvSpPr>
          <p:spPr bwMode="auto">
            <a:xfrm>
              <a:off x="8172534" y="2266262"/>
              <a:ext cx="2412416" cy="4879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 anchorCtr="0">
              <a:no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400" dirty="0">
                  <a:cs typeface="+mn-ea"/>
                  <a:sym typeface="+mn-lt"/>
                </a:rPr>
                <a:t>点击此处更换文本，点击此处更换文本</a:t>
              </a:r>
            </a:p>
          </p:txBody>
        </p:sp>
        <p:sp>
          <p:nvSpPr>
            <p:cNvPr id="6" name="文本框 24">
              <a:extLst>
                <a:ext uri="{FF2B5EF4-FFF2-40B4-BE49-F238E27FC236}">
                  <a16:creationId xmlns="" xmlns:a16="http://schemas.microsoft.com/office/drawing/2014/main" id="{638587CF-9DCA-40F1-BD04-645406A9C17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172534" y="1804876"/>
              <a:ext cx="2412416" cy="339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Autofit/>
            </a:bodyPr>
            <a:lstStyle/>
            <a:p>
              <a:pPr algn="ctr"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2000" b="1" dirty="0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F761477A-2C95-4CE1-9FE7-F67C0E1DA54B}"/>
              </a:ext>
            </a:extLst>
          </p:cNvPr>
          <p:cNvGrpSpPr/>
          <p:nvPr/>
        </p:nvGrpSpPr>
        <p:grpSpPr>
          <a:xfrm>
            <a:off x="5094629" y="2852936"/>
            <a:ext cx="2412416" cy="949332"/>
            <a:chOff x="8172534" y="1804876"/>
            <a:chExt cx="2412416" cy="949332"/>
          </a:xfrm>
        </p:grpSpPr>
        <p:sp>
          <p:nvSpPr>
            <p:cNvPr id="8" name="矩形 7">
              <a:extLst>
                <a:ext uri="{FF2B5EF4-FFF2-40B4-BE49-F238E27FC236}">
                  <a16:creationId xmlns="" xmlns:a16="http://schemas.microsoft.com/office/drawing/2014/main" id="{41F82B32-EADE-475B-BEE0-D8F07619CBDD}"/>
                </a:ext>
              </a:extLst>
            </p:cNvPr>
            <p:cNvSpPr>
              <a:spLocks/>
            </p:cNvSpPr>
            <p:nvPr/>
          </p:nvSpPr>
          <p:spPr bwMode="auto">
            <a:xfrm>
              <a:off x="8172534" y="2266262"/>
              <a:ext cx="2412416" cy="4879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 anchorCtr="0">
              <a:no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400" dirty="0">
                  <a:cs typeface="+mn-ea"/>
                  <a:sym typeface="+mn-lt"/>
                </a:rPr>
                <a:t>点击此处更换文本，点击此处更换文本</a:t>
              </a:r>
            </a:p>
          </p:txBody>
        </p:sp>
        <p:sp>
          <p:nvSpPr>
            <p:cNvPr id="9" name="文本框 118">
              <a:extLst>
                <a:ext uri="{FF2B5EF4-FFF2-40B4-BE49-F238E27FC236}">
                  <a16:creationId xmlns="" xmlns:a16="http://schemas.microsoft.com/office/drawing/2014/main" id="{322349EE-31C4-46EB-8D1A-9DA38F20F82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172534" y="1804876"/>
              <a:ext cx="2412416" cy="339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Autofit/>
            </a:bodyPr>
            <a:lstStyle/>
            <a:p>
              <a:pPr algn="ctr"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2000" b="1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  <a:endParaRPr lang="zh-CN" altLang="en-US" sz="2000" b="1" dirty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C036489B-B080-4A17-8AB9-3B081CE05568}"/>
              </a:ext>
            </a:extLst>
          </p:cNvPr>
          <p:cNvGrpSpPr/>
          <p:nvPr/>
        </p:nvGrpSpPr>
        <p:grpSpPr>
          <a:xfrm>
            <a:off x="7896200" y="2852936"/>
            <a:ext cx="2412416" cy="949332"/>
            <a:chOff x="8172534" y="1804876"/>
            <a:chExt cx="2412416" cy="949332"/>
          </a:xfrm>
        </p:grpSpPr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16E3DB65-1DDC-400B-9C4B-C82AD832743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72534" y="2266262"/>
              <a:ext cx="2412416" cy="4879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 anchorCtr="0">
              <a:no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400" dirty="0">
                  <a:cs typeface="+mn-ea"/>
                  <a:sym typeface="+mn-lt"/>
                </a:rPr>
                <a:t>点击此处更换文本，点击此处更换文本</a:t>
              </a:r>
            </a:p>
          </p:txBody>
        </p:sp>
        <p:sp>
          <p:nvSpPr>
            <p:cNvPr id="12" name="文本框 125">
              <a:extLst>
                <a:ext uri="{FF2B5EF4-FFF2-40B4-BE49-F238E27FC236}">
                  <a16:creationId xmlns="" xmlns:a16="http://schemas.microsoft.com/office/drawing/2014/main" id="{F0EA15C6-0DD3-4570-90F1-09B0CB0FDAE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172534" y="1804876"/>
              <a:ext cx="2412416" cy="339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Autofit/>
            </a:bodyPr>
            <a:lstStyle/>
            <a:p>
              <a:pPr algn="ctr"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2000" b="1">
                  <a:solidFill>
                    <a:schemeClr val="accent3"/>
                  </a:solidFill>
                  <a:cs typeface="+mn-ea"/>
                  <a:sym typeface="+mn-lt"/>
                </a:rPr>
                <a:t>标题文本预设</a:t>
              </a:r>
              <a:endParaRPr lang="zh-CN" altLang="en-US" sz="2000" b="1" dirty="0">
                <a:solidFill>
                  <a:schemeClr val="accent3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7B1D7436-34DD-48A7-B457-4943FF5B67C3}"/>
              </a:ext>
            </a:extLst>
          </p:cNvPr>
          <p:cNvGrpSpPr/>
          <p:nvPr/>
        </p:nvGrpSpPr>
        <p:grpSpPr>
          <a:xfrm>
            <a:off x="1417303" y="5198368"/>
            <a:ext cx="2412416" cy="949332"/>
            <a:chOff x="8172534" y="1804876"/>
            <a:chExt cx="2412416" cy="949332"/>
          </a:xfrm>
        </p:grpSpPr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0932844F-07FC-4CA4-B980-875C8DBCCB21}"/>
                </a:ext>
              </a:extLst>
            </p:cNvPr>
            <p:cNvSpPr>
              <a:spLocks/>
            </p:cNvSpPr>
            <p:nvPr/>
          </p:nvSpPr>
          <p:spPr bwMode="auto">
            <a:xfrm>
              <a:off x="8172534" y="2266262"/>
              <a:ext cx="2412416" cy="4879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 anchorCtr="0">
              <a:no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400" dirty="0">
                  <a:cs typeface="+mn-ea"/>
                  <a:sym typeface="+mn-lt"/>
                </a:rPr>
                <a:t>点击此处更换文本，点击此处更换文本</a:t>
              </a:r>
            </a:p>
          </p:txBody>
        </p:sp>
        <p:sp>
          <p:nvSpPr>
            <p:cNvPr id="15" name="文本框 132">
              <a:extLst>
                <a:ext uri="{FF2B5EF4-FFF2-40B4-BE49-F238E27FC236}">
                  <a16:creationId xmlns="" xmlns:a16="http://schemas.microsoft.com/office/drawing/2014/main" id="{76338852-7735-4D91-BA67-FDFB0CE1D26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172534" y="1804876"/>
              <a:ext cx="2412416" cy="339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Autofit/>
            </a:bodyPr>
            <a:lstStyle/>
            <a:p>
              <a:pPr algn="ctr"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2000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  <a:endParaRPr lang="zh-CN" altLang="en-US" sz="2000" b="1" dirty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B877811D-8CE2-40DD-A8CB-6C14DA50DEF7}"/>
              </a:ext>
            </a:extLst>
          </p:cNvPr>
          <p:cNvGrpSpPr/>
          <p:nvPr/>
        </p:nvGrpSpPr>
        <p:grpSpPr>
          <a:xfrm>
            <a:off x="4392648" y="5198368"/>
            <a:ext cx="2412416" cy="949332"/>
            <a:chOff x="8172534" y="1804876"/>
            <a:chExt cx="2412416" cy="949332"/>
          </a:xfrm>
        </p:grpSpPr>
        <p:sp>
          <p:nvSpPr>
            <p:cNvPr id="17" name="矩形 16">
              <a:extLst>
                <a:ext uri="{FF2B5EF4-FFF2-40B4-BE49-F238E27FC236}">
                  <a16:creationId xmlns="" xmlns:a16="http://schemas.microsoft.com/office/drawing/2014/main" id="{D45E1E98-D282-42DD-ACD8-7C39C4C09EC7}"/>
                </a:ext>
              </a:extLst>
            </p:cNvPr>
            <p:cNvSpPr>
              <a:spLocks/>
            </p:cNvSpPr>
            <p:nvPr/>
          </p:nvSpPr>
          <p:spPr bwMode="auto">
            <a:xfrm>
              <a:off x="8172534" y="2266262"/>
              <a:ext cx="2412416" cy="4879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 anchorCtr="0">
              <a:no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400" dirty="0">
                  <a:cs typeface="+mn-ea"/>
                  <a:sym typeface="+mn-lt"/>
                </a:rPr>
                <a:t>点击此处更换文本，点击此处更换文本</a:t>
              </a:r>
            </a:p>
          </p:txBody>
        </p:sp>
        <p:sp>
          <p:nvSpPr>
            <p:cNvPr id="18" name="文本框 139">
              <a:extLst>
                <a:ext uri="{FF2B5EF4-FFF2-40B4-BE49-F238E27FC236}">
                  <a16:creationId xmlns="" xmlns:a16="http://schemas.microsoft.com/office/drawing/2014/main" id="{7B5BF814-94E6-4A57-9762-1A54B75258D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172534" y="1804876"/>
              <a:ext cx="2412416" cy="339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Autofit/>
            </a:bodyPr>
            <a:lstStyle/>
            <a:p>
              <a:pPr algn="ctr"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2000" b="1" dirty="0">
                  <a:solidFill>
                    <a:schemeClr val="accent4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75FA4FDF-89EA-4371-B8EF-4F83D4E79E48}"/>
              </a:ext>
            </a:extLst>
          </p:cNvPr>
          <p:cNvGrpSpPr/>
          <p:nvPr/>
        </p:nvGrpSpPr>
        <p:grpSpPr>
          <a:xfrm>
            <a:off x="7367993" y="5198368"/>
            <a:ext cx="2412416" cy="949332"/>
            <a:chOff x="8172534" y="1804876"/>
            <a:chExt cx="2412416" cy="949332"/>
          </a:xfrm>
        </p:grpSpPr>
        <p:sp>
          <p:nvSpPr>
            <p:cNvPr id="20" name="矩形 19">
              <a:extLst>
                <a:ext uri="{FF2B5EF4-FFF2-40B4-BE49-F238E27FC236}">
                  <a16:creationId xmlns="" xmlns:a16="http://schemas.microsoft.com/office/drawing/2014/main" id="{44330BC8-BF95-45EE-B1E2-87A987782537}"/>
                </a:ext>
              </a:extLst>
            </p:cNvPr>
            <p:cNvSpPr>
              <a:spLocks/>
            </p:cNvSpPr>
            <p:nvPr/>
          </p:nvSpPr>
          <p:spPr bwMode="auto">
            <a:xfrm>
              <a:off x="8172534" y="2266262"/>
              <a:ext cx="2412416" cy="4879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 anchorCtr="0">
              <a:no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400" dirty="0">
                  <a:cs typeface="+mn-ea"/>
                  <a:sym typeface="+mn-lt"/>
                </a:rPr>
                <a:t>点击此处更换文本，点击此处更换文本</a:t>
              </a:r>
            </a:p>
          </p:txBody>
        </p:sp>
        <p:sp>
          <p:nvSpPr>
            <p:cNvPr id="21" name="文本框 153">
              <a:extLst>
                <a:ext uri="{FF2B5EF4-FFF2-40B4-BE49-F238E27FC236}">
                  <a16:creationId xmlns="" xmlns:a16="http://schemas.microsoft.com/office/drawing/2014/main" id="{0E67CA79-867B-49A4-B32A-9AA8713E301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172534" y="1804876"/>
              <a:ext cx="2412416" cy="339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Autofit/>
            </a:bodyPr>
            <a:lstStyle/>
            <a:p>
              <a:pPr algn="ctr"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2000" b="1" dirty="0">
                  <a:solidFill>
                    <a:schemeClr val="accent3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F951B3BE-DB1D-491A-932D-C4A6BAAE15A9}"/>
              </a:ext>
            </a:extLst>
          </p:cNvPr>
          <p:cNvGrpSpPr/>
          <p:nvPr/>
        </p:nvGrpSpPr>
        <p:grpSpPr>
          <a:xfrm>
            <a:off x="669925" y="1600200"/>
            <a:ext cx="10850563" cy="1056414"/>
            <a:chOff x="669925" y="1600200"/>
            <a:chExt cx="10850563" cy="1056414"/>
          </a:xfrm>
        </p:grpSpPr>
        <p:cxnSp>
          <p:nvCxnSpPr>
            <p:cNvPr id="23" name="直接连接符 22">
              <a:extLst>
                <a:ext uri="{FF2B5EF4-FFF2-40B4-BE49-F238E27FC236}">
                  <a16:creationId xmlns="" xmlns:a16="http://schemas.microsoft.com/office/drawing/2014/main" id="{953A2383-1604-42FC-90BF-3D1B36C0BA0E}"/>
                </a:ext>
              </a:extLst>
            </p:cNvPr>
            <p:cNvCxnSpPr/>
            <p:nvPr/>
          </p:nvCxnSpPr>
          <p:spPr>
            <a:xfrm>
              <a:off x="669925" y="2154996"/>
              <a:ext cx="10850563" cy="0"/>
            </a:xfrm>
            <a:prstGeom prst="line">
              <a:avLst/>
            </a:prstGeom>
            <a:ln w="9525" cap="rnd">
              <a:solidFill>
                <a:schemeClr val="tx2"/>
              </a:solidFill>
              <a:prstDash val="sysDash"/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4" name="组合 23">
              <a:extLst>
                <a:ext uri="{FF2B5EF4-FFF2-40B4-BE49-F238E27FC236}">
                  <a16:creationId xmlns="" xmlns:a16="http://schemas.microsoft.com/office/drawing/2014/main" id="{4745AC58-84C3-410C-A0C6-BA07A51D1BFE}"/>
                </a:ext>
              </a:extLst>
            </p:cNvPr>
            <p:cNvGrpSpPr/>
            <p:nvPr/>
          </p:nvGrpSpPr>
          <p:grpSpPr>
            <a:xfrm>
              <a:off x="2971056" y="1600200"/>
              <a:ext cx="1056414" cy="1056414"/>
              <a:chOff x="2225997" y="1864518"/>
              <a:chExt cx="1056414" cy="1056414"/>
            </a:xfrm>
          </p:grpSpPr>
          <p:sp>
            <p:nvSpPr>
              <p:cNvPr id="33" name="椭圆 32">
                <a:extLst>
                  <a:ext uri="{FF2B5EF4-FFF2-40B4-BE49-F238E27FC236}">
                    <a16:creationId xmlns="" xmlns:a16="http://schemas.microsoft.com/office/drawing/2014/main" id="{DC09F989-2846-43D2-9CFF-2F908313A103}"/>
                  </a:ext>
                </a:extLst>
              </p:cNvPr>
              <p:cNvSpPr/>
              <p:nvPr/>
            </p:nvSpPr>
            <p:spPr>
              <a:xfrm>
                <a:off x="2225997" y="1864518"/>
                <a:ext cx="1056414" cy="1056414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1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任意多边形: 形状 3">
                <a:extLst>
                  <a:ext uri="{FF2B5EF4-FFF2-40B4-BE49-F238E27FC236}">
                    <a16:creationId xmlns="" xmlns:a16="http://schemas.microsoft.com/office/drawing/2014/main" id="{DF381224-6062-4313-93FF-1802BE05F7D1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493192" y="2143799"/>
                <a:ext cx="522024" cy="497852"/>
              </a:xfrm>
              <a:custGeom>
                <a:avLst/>
                <a:gdLst>
                  <a:gd name="connsiteX0" fmla="*/ 315778 w 607639"/>
                  <a:gd name="connsiteY0" fmla="*/ 173080 h 579502"/>
                  <a:gd name="connsiteX1" fmla="*/ 315778 w 607639"/>
                  <a:gd name="connsiteY1" fmla="*/ 266058 h 579502"/>
                  <a:gd name="connsiteX2" fmla="*/ 303493 w 607639"/>
                  <a:gd name="connsiteY2" fmla="*/ 278325 h 579502"/>
                  <a:gd name="connsiteX3" fmla="*/ 210375 w 607639"/>
                  <a:gd name="connsiteY3" fmla="*/ 278325 h 579502"/>
                  <a:gd name="connsiteX4" fmla="*/ 303493 w 607639"/>
                  <a:gd name="connsiteY4" fmla="*/ 359925 h 579502"/>
                  <a:gd name="connsiteX5" fmla="*/ 397500 w 607639"/>
                  <a:gd name="connsiteY5" fmla="*/ 266058 h 579502"/>
                  <a:gd name="connsiteX6" fmla="*/ 315778 w 607639"/>
                  <a:gd name="connsiteY6" fmla="*/ 173080 h 579502"/>
                  <a:gd name="connsiteX7" fmla="*/ 249814 w 607639"/>
                  <a:gd name="connsiteY7" fmla="*/ 160816 h 579502"/>
                  <a:gd name="connsiteX8" fmla="*/ 198110 w 607639"/>
                  <a:gd name="connsiteY8" fmla="*/ 212449 h 579502"/>
                  <a:gd name="connsiteX9" fmla="*/ 249814 w 607639"/>
                  <a:gd name="connsiteY9" fmla="*/ 212449 h 579502"/>
                  <a:gd name="connsiteX10" fmla="*/ 303493 w 607639"/>
                  <a:gd name="connsiteY10" fmla="*/ 147835 h 579502"/>
                  <a:gd name="connsiteX11" fmla="*/ 421981 w 607639"/>
                  <a:gd name="connsiteY11" fmla="*/ 266058 h 579502"/>
                  <a:gd name="connsiteX12" fmla="*/ 303493 w 607639"/>
                  <a:gd name="connsiteY12" fmla="*/ 384370 h 579502"/>
                  <a:gd name="connsiteX13" fmla="*/ 185093 w 607639"/>
                  <a:gd name="connsiteY13" fmla="*/ 266058 h 579502"/>
                  <a:gd name="connsiteX14" fmla="*/ 197289 w 607639"/>
                  <a:gd name="connsiteY14" fmla="*/ 253880 h 579502"/>
                  <a:gd name="connsiteX15" fmla="*/ 291297 w 607639"/>
                  <a:gd name="connsiteY15" fmla="*/ 253880 h 579502"/>
                  <a:gd name="connsiteX16" fmla="*/ 291297 w 607639"/>
                  <a:gd name="connsiteY16" fmla="*/ 160013 h 579502"/>
                  <a:gd name="connsiteX17" fmla="*/ 303493 w 607639"/>
                  <a:gd name="connsiteY17" fmla="*/ 147835 h 579502"/>
                  <a:gd name="connsiteX18" fmla="*/ 262095 w 607639"/>
                  <a:gd name="connsiteY18" fmla="*/ 135133 h 579502"/>
                  <a:gd name="connsiteX19" fmla="*/ 274287 w 607639"/>
                  <a:gd name="connsiteY19" fmla="*/ 147397 h 579502"/>
                  <a:gd name="connsiteX20" fmla="*/ 274287 w 607639"/>
                  <a:gd name="connsiteY20" fmla="*/ 224713 h 579502"/>
                  <a:gd name="connsiteX21" fmla="*/ 262095 w 607639"/>
                  <a:gd name="connsiteY21" fmla="*/ 236888 h 579502"/>
                  <a:gd name="connsiteX22" fmla="*/ 184672 w 607639"/>
                  <a:gd name="connsiteY22" fmla="*/ 236888 h 579502"/>
                  <a:gd name="connsiteX23" fmla="*/ 172391 w 607639"/>
                  <a:gd name="connsiteY23" fmla="*/ 224713 h 579502"/>
                  <a:gd name="connsiteX24" fmla="*/ 262095 w 607639"/>
                  <a:gd name="connsiteY24" fmla="*/ 135133 h 579502"/>
                  <a:gd name="connsiteX25" fmla="*/ 58120 w 607639"/>
                  <a:gd name="connsiteY25" fmla="*/ 108514 h 579502"/>
                  <a:gd name="connsiteX26" fmla="*/ 58120 w 607639"/>
                  <a:gd name="connsiteY26" fmla="*/ 413970 h 579502"/>
                  <a:gd name="connsiteX27" fmla="*/ 549430 w 607639"/>
                  <a:gd name="connsiteY27" fmla="*/ 413970 h 579502"/>
                  <a:gd name="connsiteX28" fmla="*/ 549430 w 607639"/>
                  <a:gd name="connsiteY28" fmla="*/ 108514 h 579502"/>
                  <a:gd name="connsiteX29" fmla="*/ 27236 w 607639"/>
                  <a:gd name="connsiteY29" fmla="*/ 56079 h 579502"/>
                  <a:gd name="connsiteX30" fmla="*/ 27236 w 607639"/>
                  <a:gd name="connsiteY30" fmla="*/ 81319 h 579502"/>
                  <a:gd name="connsiteX31" fmla="*/ 580403 w 607639"/>
                  <a:gd name="connsiteY31" fmla="*/ 81319 h 579502"/>
                  <a:gd name="connsiteX32" fmla="*/ 580403 w 607639"/>
                  <a:gd name="connsiteY32" fmla="*/ 56079 h 579502"/>
                  <a:gd name="connsiteX33" fmla="*/ 303775 w 607639"/>
                  <a:gd name="connsiteY33" fmla="*/ 0 h 579502"/>
                  <a:gd name="connsiteX34" fmla="*/ 317393 w 607639"/>
                  <a:gd name="connsiteY34" fmla="*/ 13597 h 579502"/>
                  <a:gd name="connsiteX35" fmla="*/ 317393 w 607639"/>
                  <a:gd name="connsiteY35" fmla="*/ 28884 h 579502"/>
                  <a:gd name="connsiteX36" fmla="*/ 580403 w 607639"/>
                  <a:gd name="connsiteY36" fmla="*/ 28884 h 579502"/>
                  <a:gd name="connsiteX37" fmla="*/ 607639 w 607639"/>
                  <a:gd name="connsiteY37" fmla="*/ 56079 h 579502"/>
                  <a:gd name="connsiteX38" fmla="*/ 607639 w 607639"/>
                  <a:gd name="connsiteY38" fmla="*/ 81319 h 579502"/>
                  <a:gd name="connsiteX39" fmla="*/ 580403 w 607639"/>
                  <a:gd name="connsiteY39" fmla="*/ 108514 h 579502"/>
                  <a:gd name="connsiteX40" fmla="*/ 576665 w 607639"/>
                  <a:gd name="connsiteY40" fmla="*/ 108514 h 579502"/>
                  <a:gd name="connsiteX41" fmla="*/ 576665 w 607639"/>
                  <a:gd name="connsiteY41" fmla="*/ 413970 h 579502"/>
                  <a:gd name="connsiteX42" fmla="*/ 549430 w 607639"/>
                  <a:gd name="connsiteY42" fmla="*/ 441165 h 579502"/>
                  <a:gd name="connsiteX43" fmla="*/ 317393 w 607639"/>
                  <a:gd name="connsiteY43" fmla="*/ 441165 h 579502"/>
                  <a:gd name="connsiteX44" fmla="*/ 317393 w 607639"/>
                  <a:gd name="connsiteY44" fmla="*/ 481069 h 579502"/>
                  <a:gd name="connsiteX45" fmla="*/ 418236 w 607639"/>
                  <a:gd name="connsiteY45" fmla="*/ 554923 h 579502"/>
                  <a:gd name="connsiteX46" fmla="*/ 421173 w 607639"/>
                  <a:gd name="connsiteY46" fmla="*/ 573942 h 579502"/>
                  <a:gd name="connsiteX47" fmla="*/ 410225 w 607639"/>
                  <a:gd name="connsiteY47" fmla="*/ 579452 h 579502"/>
                  <a:gd name="connsiteX48" fmla="*/ 402215 w 607639"/>
                  <a:gd name="connsiteY48" fmla="*/ 576874 h 579502"/>
                  <a:gd name="connsiteX49" fmla="*/ 317393 w 607639"/>
                  <a:gd name="connsiteY49" fmla="*/ 514752 h 579502"/>
                  <a:gd name="connsiteX50" fmla="*/ 317393 w 607639"/>
                  <a:gd name="connsiteY50" fmla="*/ 565854 h 579502"/>
                  <a:gd name="connsiteX51" fmla="*/ 303775 w 607639"/>
                  <a:gd name="connsiteY51" fmla="*/ 579452 h 579502"/>
                  <a:gd name="connsiteX52" fmla="*/ 290157 w 607639"/>
                  <a:gd name="connsiteY52" fmla="*/ 565854 h 579502"/>
                  <a:gd name="connsiteX53" fmla="*/ 290157 w 607639"/>
                  <a:gd name="connsiteY53" fmla="*/ 514752 h 579502"/>
                  <a:gd name="connsiteX54" fmla="*/ 205424 w 607639"/>
                  <a:gd name="connsiteY54" fmla="*/ 576874 h 579502"/>
                  <a:gd name="connsiteX55" fmla="*/ 186377 w 607639"/>
                  <a:gd name="connsiteY55" fmla="*/ 573942 h 579502"/>
                  <a:gd name="connsiteX56" fmla="*/ 189314 w 607639"/>
                  <a:gd name="connsiteY56" fmla="*/ 554923 h 579502"/>
                  <a:gd name="connsiteX57" fmla="*/ 290157 w 607639"/>
                  <a:gd name="connsiteY57" fmla="*/ 481069 h 579502"/>
                  <a:gd name="connsiteX58" fmla="*/ 290157 w 607639"/>
                  <a:gd name="connsiteY58" fmla="*/ 441165 h 579502"/>
                  <a:gd name="connsiteX59" fmla="*/ 58120 w 607639"/>
                  <a:gd name="connsiteY59" fmla="*/ 441165 h 579502"/>
                  <a:gd name="connsiteX60" fmla="*/ 30885 w 607639"/>
                  <a:gd name="connsiteY60" fmla="*/ 413970 h 579502"/>
                  <a:gd name="connsiteX61" fmla="*/ 30885 w 607639"/>
                  <a:gd name="connsiteY61" fmla="*/ 108514 h 579502"/>
                  <a:gd name="connsiteX62" fmla="*/ 27236 w 607639"/>
                  <a:gd name="connsiteY62" fmla="*/ 108514 h 579502"/>
                  <a:gd name="connsiteX63" fmla="*/ 0 w 607639"/>
                  <a:gd name="connsiteY63" fmla="*/ 81319 h 579502"/>
                  <a:gd name="connsiteX64" fmla="*/ 0 w 607639"/>
                  <a:gd name="connsiteY64" fmla="*/ 56079 h 579502"/>
                  <a:gd name="connsiteX65" fmla="*/ 27236 w 607639"/>
                  <a:gd name="connsiteY65" fmla="*/ 28884 h 579502"/>
                  <a:gd name="connsiteX66" fmla="*/ 290157 w 607639"/>
                  <a:gd name="connsiteY66" fmla="*/ 28884 h 579502"/>
                  <a:gd name="connsiteX67" fmla="*/ 290157 w 607639"/>
                  <a:gd name="connsiteY67" fmla="*/ 13597 h 579502"/>
                  <a:gd name="connsiteX68" fmla="*/ 303775 w 607639"/>
                  <a:gd name="connsiteY68" fmla="*/ 0 h 5795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</a:cxnLst>
                <a:rect l="l" t="t" r="r" b="b"/>
                <a:pathLst>
                  <a:path w="607639" h="579502">
                    <a:moveTo>
                      <a:pt x="315778" y="173080"/>
                    </a:moveTo>
                    <a:lnTo>
                      <a:pt x="315778" y="266058"/>
                    </a:lnTo>
                    <a:cubicBezTo>
                      <a:pt x="315778" y="272814"/>
                      <a:pt x="310258" y="278325"/>
                      <a:pt x="303493" y="278325"/>
                    </a:cubicBezTo>
                    <a:lnTo>
                      <a:pt x="210375" y="278325"/>
                    </a:lnTo>
                    <a:cubicBezTo>
                      <a:pt x="216429" y="324281"/>
                      <a:pt x="255866" y="359925"/>
                      <a:pt x="303493" y="359925"/>
                    </a:cubicBezTo>
                    <a:cubicBezTo>
                      <a:pt x="355303" y="359925"/>
                      <a:pt x="397500" y="317792"/>
                      <a:pt x="397500" y="266058"/>
                    </a:cubicBezTo>
                    <a:cubicBezTo>
                      <a:pt x="397500" y="218502"/>
                      <a:pt x="361802" y="179124"/>
                      <a:pt x="315778" y="173080"/>
                    </a:cubicBezTo>
                    <a:close/>
                    <a:moveTo>
                      <a:pt x="249814" y="160816"/>
                    </a:moveTo>
                    <a:cubicBezTo>
                      <a:pt x="223740" y="165793"/>
                      <a:pt x="203093" y="186410"/>
                      <a:pt x="198110" y="212449"/>
                    </a:cubicBezTo>
                    <a:lnTo>
                      <a:pt x="249814" y="212449"/>
                    </a:lnTo>
                    <a:close/>
                    <a:moveTo>
                      <a:pt x="303493" y="147835"/>
                    </a:moveTo>
                    <a:cubicBezTo>
                      <a:pt x="368835" y="147835"/>
                      <a:pt x="421981" y="200902"/>
                      <a:pt x="421981" y="266058"/>
                    </a:cubicBezTo>
                    <a:cubicBezTo>
                      <a:pt x="421981" y="331303"/>
                      <a:pt x="368835" y="384370"/>
                      <a:pt x="303493" y="384370"/>
                    </a:cubicBezTo>
                    <a:cubicBezTo>
                      <a:pt x="238239" y="384370"/>
                      <a:pt x="185093" y="331303"/>
                      <a:pt x="185093" y="266058"/>
                    </a:cubicBezTo>
                    <a:cubicBezTo>
                      <a:pt x="185093" y="259303"/>
                      <a:pt x="190523" y="253880"/>
                      <a:pt x="197289" y="253880"/>
                    </a:cubicBezTo>
                    <a:lnTo>
                      <a:pt x="291297" y="253880"/>
                    </a:lnTo>
                    <a:lnTo>
                      <a:pt x="291297" y="160013"/>
                    </a:lnTo>
                    <a:cubicBezTo>
                      <a:pt x="291297" y="153257"/>
                      <a:pt x="296727" y="147835"/>
                      <a:pt x="303493" y="147835"/>
                    </a:cubicBezTo>
                    <a:close/>
                    <a:moveTo>
                      <a:pt x="262095" y="135133"/>
                    </a:moveTo>
                    <a:cubicBezTo>
                      <a:pt x="268859" y="135133"/>
                      <a:pt x="274287" y="140643"/>
                      <a:pt x="274287" y="147397"/>
                    </a:cubicBezTo>
                    <a:lnTo>
                      <a:pt x="274287" y="224713"/>
                    </a:lnTo>
                    <a:cubicBezTo>
                      <a:pt x="274287" y="231467"/>
                      <a:pt x="268859" y="236888"/>
                      <a:pt x="262095" y="236888"/>
                    </a:cubicBezTo>
                    <a:lnTo>
                      <a:pt x="184672" y="236888"/>
                    </a:lnTo>
                    <a:cubicBezTo>
                      <a:pt x="177909" y="236888"/>
                      <a:pt x="172391" y="231467"/>
                      <a:pt x="172391" y="224713"/>
                    </a:cubicBezTo>
                    <a:cubicBezTo>
                      <a:pt x="172391" y="175302"/>
                      <a:pt x="212616" y="135133"/>
                      <a:pt x="262095" y="135133"/>
                    </a:cubicBezTo>
                    <a:close/>
                    <a:moveTo>
                      <a:pt x="58120" y="108514"/>
                    </a:moveTo>
                    <a:lnTo>
                      <a:pt x="58120" y="413970"/>
                    </a:lnTo>
                    <a:lnTo>
                      <a:pt x="549430" y="413970"/>
                    </a:lnTo>
                    <a:lnTo>
                      <a:pt x="549430" y="108514"/>
                    </a:lnTo>
                    <a:close/>
                    <a:moveTo>
                      <a:pt x="27236" y="56079"/>
                    </a:moveTo>
                    <a:lnTo>
                      <a:pt x="27236" y="81319"/>
                    </a:lnTo>
                    <a:lnTo>
                      <a:pt x="580403" y="81319"/>
                    </a:lnTo>
                    <a:lnTo>
                      <a:pt x="580403" y="56079"/>
                    </a:lnTo>
                    <a:close/>
                    <a:moveTo>
                      <a:pt x="303775" y="0"/>
                    </a:moveTo>
                    <a:cubicBezTo>
                      <a:pt x="311341" y="0"/>
                      <a:pt x="317393" y="6132"/>
                      <a:pt x="317393" y="13597"/>
                    </a:cubicBezTo>
                    <a:lnTo>
                      <a:pt x="317393" y="28884"/>
                    </a:lnTo>
                    <a:lnTo>
                      <a:pt x="580403" y="28884"/>
                    </a:lnTo>
                    <a:cubicBezTo>
                      <a:pt x="595356" y="28884"/>
                      <a:pt x="607639" y="41148"/>
                      <a:pt x="607639" y="56079"/>
                    </a:cubicBezTo>
                    <a:lnTo>
                      <a:pt x="607639" y="81319"/>
                    </a:lnTo>
                    <a:cubicBezTo>
                      <a:pt x="607639" y="96338"/>
                      <a:pt x="595356" y="108514"/>
                      <a:pt x="580403" y="108514"/>
                    </a:cubicBezTo>
                    <a:lnTo>
                      <a:pt x="576665" y="108514"/>
                    </a:lnTo>
                    <a:lnTo>
                      <a:pt x="576665" y="413970"/>
                    </a:lnTo>
                    <a:cubicBezTo>
                      <a:pt x="576665" y="428990"/>
                      <a:pt x="564472" y="441165"/>
                      <a:pt x="549430" y="441165"/>
                    </a:cubicBezTo>
                    <a:lnTo>
                      <a:pt x="317393" y="441165"/>
                    </a:lnTo>
                    <a:lnTo>
                      <a:pt x="317393" y="481069"/>
                    </a:lnTo>
                    <a:lnTo>
                      <a:pt x="418236" y="554923"/>
                    </a:lnTo>
                    <a:cubicBezTo>
                      <a:pt x="424377" y="559366"/>
                      <a:pt x="425623" y="567898"/>
                      <a:pt x="421173" y="573942"/>
                    </a:cubicBezTo>
                    <a:cubicBezTo>
                      <a:pt x="418503" y="577585"/>
                      <a:pt x="414409" y="579452"/>
                      <a:pt x="410225" y="579452"/>
                    </a:cubicBezTo>
                    <a:cubicBezTo>
                      <a:pt x="407466" y="579452"/>
                      <a:pt x="404618" y="578652"/>
                      <a:pt x="402215" y="576874"/>
                    </a:cubicBezTo>
                    <a:lnTo>
                      <a:pt x="317393" y="514752"/>
                    </a:lnTo>
                    <a:lnTo>
                      <a:pt x="317393" y="565854"/>
                    </a:lnTo>
                    <a:cubicBezTo>
                      <a:pt x="317393" y="573408"/>
                      <a:pt x="311341" y="579452"/>
                      <a:pt x="303775" y="579452"/>
                    </a:cubicBezTo>
                    <a:cubicBezTo>
                      <a:pt x="296299" y="579452"/>
                      <a:pt x="290157" y="573408"/>
                      <a:pt x="290157" y="565854"/>
                    </a:cubicBezTo>
                    <a:lnTo>
                      <a:pt x="290157" y="514752"/>
                    </a:lnTo>
                    <a:lnTo>
                      <a:pt x="205424" y="576874"/>
                    </a:lnTo>
                    <a:cubicBezTo>
                      <a:pt x="199372" y="581318"/>
                      <a:pt x="190827" y="579985"/>
                      <a:pt x="186377" y="573942"/>
                    </a:cubicBezTo>
                    <a:cubicBezTo>
                      <a:pt x="181927" y="567898"/>
                      <a:pt x="183262" y="559366"/>
                      <a:pt x="189314" y="554923"/>
                    </a:cubicBezTo>
                    <a:lnTo>
                      <a:pt x="290157" y="481069"/>
                    </a:lnTo>
                    <a:lnTo>
                      <a:pt x="290157" y="441165"/>
                    </a:lnTo>
                    <a:lnTo>
                      <a:pt x="58120" y="441165"/>
                    </a:lnTo>
                    <a:cubicBezTo>
                      <a:pt x="43167" y="441165"/>
                      <a:pt x="30885" y="428990"/>
                      <a:pt x="30885" y="413970"/>
                    </a:cubicBezTo>
                    <a:lnTo>
                      <a:pt x="30885" y="108514"/>
                    </a:lnTo>
                    <a:lnTo>
                      <a:pt x="27236" y="108514"/>
                    </a:lnTo>
                    <a:cubicBezTo>
                      <a:pt x="12194" y="108514"/>
                      <a:pt x="0" y="96338"/>
                      <a:pt x="0" y="81319"/>
                    </a:cubicBezTo>
                    <a:lnTo>
                      <a:pt x="0" y="56079"/>
                    </a:lnTo>
                    <a:cubicBezTo>
                      <a:pt x="0" y="41148"/>
                      <a:pt x="12194" y="28884"/>
                      <a:pt x="27236" y="28884"/>
                    </a:cubicBezTo>
                    <a:lnTo>
                      <a:pt x="290157" y="28884"/>
                    </a:lnTo>
                    <a:lnTo>
                      <a:pt x="290157" y="13597"/>
                    </a:lnTo>
                    <a:cubicBezTo>
                      <a:pt x="290157" y="6132"/>
                      <a:pt x="296299" y="0"/>
                      <a:pt x="30377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lIns="0" tIns="0" rIns="0" bIns="0"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5" name="组合 24">
              <a:extLst>
                <a:ext uri="{FF2B5EF4-FFF2-40B4-BE49-F238E27FC236}">
                  <a16:creationId xmlns="" xmlns:a16="http://schemas.microsoft.com/office/drawing/2014/main" id="{FECA25E5-F35C-4009-8E55-BA92B71EBE16}"/>
                </a:ext>
              </a:extLst>
            </p:cNvPr>
            <p:cNvGrpSpPr/>
            <p:nvPr/>
          </p:nvGrpSpPr>
          <p:grpSpPr>
            <a:xfrm>
              <a:off x="5772630" y="1600200"/>
              <a:ext cx="1056414" cy="1056414"/>
              <a:chOff x="2225997" y="1864518"/>
              <a:chExt cx="1056414" cy="1056414"/>
            </a:xfrm>
          </p:grpSpPr>
          <p:sp>
            <p:nvSpPr>
              <p:cNvPr id="31" name="椭圆 30">
                <a:extLst>
                  <a:ext uri="{FF2B5EF4-FFF2-40B4-BE49-F238E27FC236}">
                    <a16:creationId xmlns="" xmlns:a16="http://schemas.microsoft.com/office/drawing/2014/main" id="{C3E9C89C-43C7-4553-85C5-576C6D40DE50}"/>
                  </a:ext>
                </a:extLst>
              </p:cNvPr>
              <p:cNvSpPr/>
              <p:nvPr/>
            </p:nvSpPr>
            <p:spPr>
              <a:xfrm>
                <a:off x="2225997" y="1864518"/>
                <a:ext cx="1056414" cy="1056414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2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任意多边形: 形状 120">
                <a:extLst>
                  <a:ext uri="{FF2B5EF4-FFF2-40B4-BE49-F238E27FC236}">
                    <a16:creationId xmlns="" xmlns:a16="http://schemas.microsoft.com/office/drawing/2014/main" id="{4CAD86DE-277A-4EE8-90E5-359F65870FBA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493192" y="2156662"/>
                <a:ext cx="522024" cy="472126"/>
              </a:xfrm>
              <a:custGeom>
                <a:avLst/>
                <a:gdLst>
                  <a:gd name="connsiteX0" fmla="*/ 503202 w 607568"/>
                  <a:gd name="connsiteY0" fmla="*/ 459310 h 549494"/>
                  <a:gd name="connsiteX1" fmla="*/ 548364 w 607568"/>
                  <a:gd name="connsiteY1" fmla="*/ 504402 h 549494"/>
                  <a:gd name="connsiteX2" fmla="*/ 503202 w 607568"/>
                  <a:gd name="connsiteY2" fmla="*/ 549494 h 549494"/>
                  <a:gd name="connsiteX3" fmla="*/ 458040 w 607568"/>
                  <a:gd name="connsiteY3" fmla="*/ 504402 h 549494"/>
                  <a:gd name="connsiteX4" fmla="*/ 503202 w 607568"/>
                  <a:gd name="connsiteY4" fmla="*/ 459310 h 549494"/>
                  <a:gd name="connsiteX5" fmla="*/ 197795 w 607568"/>
                  <a:gd name="connsiteY5" fmla="*/ 459310 h 549494"/>
                  <a:gd name="connsiteX6" fmla="*/ 242957 w 607568"/>
                  <a:gd name="connsiteY6" fmla="*/ 504402 h 549494"/>
                  <a:gd name="connsiteX7" fmla="*/ 197795 w 607568"/>
                  <a:gd name="connsiteY7" fmla="*/ 549494 h 549494"/>
                  <a:gd name="connsiteX8" fmla="*/ 152633 w 607568"/>
                  <a:gd name="connsiteY8" fmla="*/ 504402 h 549494"/>
                  <a:gd name="connsiteX9" fmla="*/ 197795 w 607568"/>
                  <a:gd name="connsiteY9" fmla="*/ 459310 h 549494"/>
                  <a:gd name="connsiteX10" fmla="*/ 143318 w 607568"/>
                  <a:gd name="connsiteY10" fmla="*/ 390791 h 549494"/>
                  <a:gd name="connsiteX11" fmla="*/ 554573 w 607568"/>
                  <a:gd name="connsiteY11" fmla="*/ 390791 h 549494"/>
                  <a:gd name="connsiteX12" fmla="*/ 554573 w 607568"/>
                  <a:gd name="connsiteY12" fmla="*/ 437435 h 549494"/>
                  <a:gd name="connsiteX13" fmla="*/ 143318 w 607568"/>
                  <a:gd name="connsiteY13" fmla="*/ 437435 h 549494"/>
                  <a:gd name="connsiteX14" fmla="*/ 115304 w 607568"/>
                  <a:gd name="connsiteY14" fmla="*/ 313028 h 549494"/>
                  <a:gd name="connsiteX15" fmla="*/ 582659 w 607568"/>
                  <a:gd name="connsiteY15" fmla="*/ 313028 h 549494"/>
                  <a:gd name="connsiteX16" fmla="*/ 582659 w 607568"/>
                  <a:gd name="connsiteY16" fmla="*/ 359672 h 549494"/>
                  <a:gd name="connsiteX17" fmla="*/ 115304 w 607568"/>
                  <a:gd name="connsiteY17" fmla="*/ 359672 h 549494"/>
                  <a:gd name="connsiteX18" fmla="*/ 0 w 607568"/>
                  <a:gd name="connsiteY18" fmla="*/ 169922 h 549494"/>
                  <a:gd name="connsiteX19" fmla="*/ 78962 w 607568"/>
                  <a:gd name="connsiteY19" fmla="*/ 169922 h 549494"/>
                  <a:gd name="connsiteX20" fmla="*/ 108516 w 607568"/>
                  <a:gd name="connsiteY20" fmla="*/ 235254 h 549494"/>
                  <a:gd name="connsiteX21" fmla="*/ 607568 w 607568"/>
                  <a:gd name="connsiteY21" fmla="*/ 235254 h 549494"/>
                  <a:gd name="connsiteX22" fmla="*/ 607568 w 607568"/>
                  <a:gd name="connsiteY22" fmla="*/ 281909 h 549494"/>
                  <a:gd name="connsiteX23" fmla="*/ 78428 w 607568"/>
                  <a:gd name="connsiteY23" fmla="*/ 281909 h 549494"/>
                  <a:gd name="connsiteX24" fmla="*/ 48798 w 607568"/>
                  <a:gd name="connsiteY24" fmla="*/ 216577 h 549494"/>
                  <a:gd name="connsiteX25" fmla="*/ 0 w 607568"/>
                  <a:gd name="connsiteY25" fmla="*/ 216577 h 549494"/>
                  <a:gd name="connsiteX26" fmla="*/ 257720 w 607568"/>
                  <a:gd name="connsiteY26" fmla="*/ 0 h 549494"/>
                  <a:gd name="connsiteX27" fmla="*/ 254207 w 607568"/>
                  <a:gd name="connsiteY27" fmla="*/ 30201 h 549494"/>
                  <a:gd name="connsiteX28" fmla="*/ 407797 w 607568"/>
                  <a:gd name="connsiteY28" fmla="*/ 197372 h 549494"/>
                  <a:gd name="connsiteX29" fmla="*/ 241147 w 607568"/>
                  <a:gd name="connsiteY29" fmla="*/ 144063 h 549494"/>
                  <a:gd name="connsiteX30" fmla="*/ 237633 w 607568"/>
                  <a:gd name="connsiteY30" fmla="*/ 174264 h 549494"/>
                  <a:gd name="connsiteX31" fmla="*/ 115586 w 607568"/>
                  <a:gd name="connsiteY31" fmla="*/ 71993 h 5494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607568" h="549494">
                    <a:moveTo>
                      <a:pt x="503202" y="459310"/>
                    </a:moveTo>
                    <a:cubicBezTo>
                      <a:pt x="528144" y="459310"/>
                      <a:pt x="548364" y="479498"/>
                      <a:pt x="548364" y="504402"/>
                    </a:cubicBezTo>
                    <a:cubicBezTo>
                      <a:pt x="548364" y="529306"/>
                      <a:pt x="528144" y="549494"/>
                      <a:pt x="503202" y="549494"/>
                    </a:cubicBezTo>
                    <a:cubicBezTo>
                      <a:pt x="478260" y="549494"/>
                      <a:pt x="458040" y="529306"/>
                      <a:pt x="458040" y="504402"/>
                    </a:cubicBezTo>
                    <a:cubicBezTo>
                      <a:pt x="458040" y="479498"/>
                      <a:pt x="478260" y="459310"/>
                      <a:pt x="503202" y="459310"/>
                    </a:cubicBezTo>
                    <a:close/>
                    <a:moveTo>
                      <a:pt x="197795" y="459310"/>
                    </a:moveTo>
                    <a:cubicBezTo>
                      <a:pt x="222737" y="459310"/>
                      <a:pt x="242957" y="479498"/>
                      <a:pt x="242957" y="504402"/>
                    </a:cubicBezTo>
                    <a:cubicBezTo>
                      <a:pt x="242957" y="529306"/>
                      <a:pt x="222737" y="549494"/>
                      <a:pt x="197795" y="549494"/>
                    </a:cubicBezTo>
                    <a:cubicBezTo>
                      <a:pt x="172853" y="549494"/>
                      <a:pt x="152633" y="529306"/>
                      <a:pt x="152633" y="504402"/>
                    </a:cubicBezTo>
                    <a:cubicBezTo>
                      <a:pt x="152633" y="479498"/>
                      <a:pt x="172853" y="459310"/>
                      <a:pt x="197795" y="459310"/>
                    </a:cubicBezTo>
                    <a:close/>
                    <a:moveTo>
                      <a:pt x="143318" y="390791"/>
                    </a:moveTo>
                    <a:lnTo>
                      <a:pt x="554573" y="390791"/>
                    </a:lnTo>
                    <a:lnTo>
                      <a:pt x="554573" y="437435"/>
                    </a:lnTo>
                    <a:lnTo>
                      <a:pt x="143318" y="437435"/>
                    </a:lnTo>
                    <a:close/>
                    <a:moveTo>
                      <a:pt x="115304" y="313028"/>
                    </a:moveTo>
                    <a:lnTo>
                      <a:pt x="582659" y="313028"/>
                    </a:lnTo>
                    <a:lnTo>
                      <a:pt x="582659" y="359672"/>
                    </a:lnTo>
                    <a:lnTo>
                      <a:pt x="115304" y="359672"/>
                    </a:lnTo>
                    <a:close/>
                    <a:moveTo>
                      <a:pt x="0" y="169922"/>
                    </a:moveTo>
                    <a:lnTo>
                      <a:pt x="78962" y="169922"/>
                    </a:lnTo>
                    <a:lnTo>
                      <a:pt x="108516" y="235254"/>
                    </a:lnTo>
                    <a:lnTo>
                      <a:pt x="607568" y="235254"/>
                    </a:lnTo>
                    <a:lnTo>
                      <a:pt x="607568" y="281909"/>
                    </a:lnTo>
                    <a:lnTo>
                      <a:pt x="78428" y="281909"/>
                    </a:lnTo>
                    <a:lnTo>
                      <a:pt x="48798" y="216577"/>
                    </a:lnTo>
                    <a:lnTo>
                      <a:pt x="0" y="216577"/>
                    </a:lnTo>
                    <a:close/>
                    <a:moveTo>
                      <a:pt x="257720" y="0"/>
                    </a:moveTo>
                    <a:lnTo>
                      <a:pt x="254207" y="30201"/>
                    </a:lnTo>
                    <a:cubicBezTo>
                      <a:pt x="405964" y="47665"/>
                      <a:pt x="407797" y="197372"/>
                      <a:pt x="407797" y="197372"/>
                    </a:cubicBezTo>
                    <a:cubicBezTo>
                      <a:pt x="407797" y="197372"/>
                      <a:pt x="364340" y="158248"/>
                      <a:pt x="241147" y="144063"/>
                    </a:cubicBezTo>
                    <a:lnTo>
                      <a:pt x="237633" y="174264"/>
                    </a:lnTo>
                    <a:lnTo>
                      <a:pt x="115586" y="7199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lIns="0" tIns="0" rIns="0" bIns="0"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6" name="组合 25">
              <a:extLst>
                <a:ext uri="{FF2B5EF4-FFF2-40B4-BE49-F238E27FC236}">
                  <a16:creationId xmlns="" xmlns:a16="http://schemas.microsoft.com/office/drawing/2014/main" id="{F6FC4DD4-327E-4E57-A2C2-DD98DC0403A0}"/>
                </a:ext>
              </a:extLst>
            </p:cNvPr>
            <p:cNvGrpSpPr/>
            <p:nvPr/>
          </p:nvGrpSpPr>
          <p:grpSpPr>
            <a:xfrm>
              <a:off x="8574201" y="1600200"/>
              <a:ext cx="1056414" cy="1056414"/>
              <a:chOff x="2225997" y="1864518"/>
              <a:chExt cx="1056414" cy="1056414"/>
            </a:xfrm>
          </p:grpSpPr>
          <p:sp>
            <p:nvSpPr>
              <p:cNvPr id="29" name="椭圆 28">
                <a:extLst>
                  <a:ext uri="{FF2B5EF4-FFF2-40B4-BE49-F238E27FC236}">
                    <a16:creationId xmlns="" xmlns:a16="http://schemas.microsoft.com/office/drawing/2014/main" id="{BCD0E2BD-5935-4DBA-B8EC-7C668A7F3475}"/>
                  </a:ext>
                </a:extLst>
              </p:cNvPr>
              <p:cNvSpPr/>
              <p:nvPr/>
            </p:nvSpPr>
            <p:spPr>
              <a:xfrm>
                <a:off x="2225997" y="1864518"/>
                <a:ext cx="1056414" cy="1056414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3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任意多边形: 形状 127">
                <a:extLst>
                  <a:ext uri="{FF2B5EF4-FFF2-40B4-BE49-F238E27FC236}">
                    <a16:creationId xmlns="" xmlns:a16="http://schemas.microsoft.com/office/drawing/2014/main" id="{B1081A20-D0D2-4265-AC19-D95486B01FC2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493192" y="2132125"/>
                <a:ext cx="522024" cy="521200"/>
              </a:xfrm>
              <a:custGeom>
                <a:avLst/>
                <a:gdLst>
                  <a:gd name="connsiteX0" fmla="*/ 325000 h 606722"/>
                  <a:gd name="connsiteY0" fmla="*/ 325000 h 606722"/>
                  <a:gd name="connsiteX1" fmla="*/ 325000 h 606722"/>
                  <a:gd name="connsiteY1" fmla="*/ 325000 h 606722"/>
                  <a:gd name="connsiteX2" fmla="*/ 325000 h 606722"/>
                  <a:gd name="connsiteY2" fmla="*/ 325000 h 606722"/>
                  <a:gd name="connsiteX3" fmla="*/ 325000 h 606722"/>
                  <a:gd name="connsiteY3" fmla="*/ 325000 h 606722"/>
                  <a:gd name="connsiteX4" fmla="*/ 325000 h 606722"/>
                  <a:gd name="connsiteY4" fmla="*/ 325000 h 606722"/>
                  <a:gd name="connsiteX5" fmla="*/ 325000 h 606722"/>
                  <a:gd name="connsiteY5" fmla="*/ 325000 h 606722"/>
                  <a:gd name="connsiteX6" fmla="*/ 325000 h 606722"/>
                  <a:gd name="connsiteY6" fmla="*/ 325000 h 606722"/>
                  <a:gd name="connsiteX7" fmla="*/ 325000 h 606722"/>
                  <a:gd name="connsiteY7" fmla="*/ 325000 h 606722"/>
                  <a:gd name="connsiteX8" fmla="*/ 325000 h 606722"/>
                  <a:gd name="connsiteY8" fmla="*/ 325000 h 606722"/>
                  <a:gd name="connsiteX9" fmla="*/ 325000 h 606722"/>
                  <a:gd name="connsiteY9" fmla="*/ 325000 h 606722"/>
                  <a:gd name="connsiteX10" fmla="*/ 325000 h 606722"/>
                  <a:gd name="connsiteY10" fmla="*/ 325000 h 606722"/>
                  <a:gd name="connsiteX11" fmla="*/ 325000 h 606722"/>
                  <a:gd name="connsiteY11" fmla="*/ 325000 h 606722"/>
                  <a:gd name="connsiteX12" fmla="*/ 325000 h 606722"/>
                  <a:gd name="connsiteY12" fmla="*/ 325000 h 606722"/>
                  <a:gd name="connsiteX13" fmla="*/ 325000 h 606722"/>
                  <a:gd name="connsiteY13" fmla="*/ 325000 h 606722"/>
                  <a:gd name="connsiteX14" fmla="*/ 325000 h 606722"/>
                  <a:gd name="connsiteY14" fmla="*/ 325000 h 606722"/>
                  <a:gd name="connsiteX15" fmla="*/ 325000 h 606722"/>
                  <a:gd name="connsiteY15" fmla="*/ 325000 h 606722"/>
                  <a:gd name="connsiteX16" fmla="*/ 325000 h 606722"/>
                  <a:gd name="connsiteY16" fmla="*/ 325000 h 606722"/>
                  <a:gd name="connsiteX17" fmla="*/ 325000 h 606722"/>
                  <a:gd name="connsiteY17" fmla="*/ 325000 h 606722"/>
                  <a:gd name="connsiteX18" fmla="*/ 325000 h 606722"/>
                  <a:gd name="connsiteY18" fmla="*/ 325000 h 606722"/>
                  <a:gd name="connsiteX19" fmla="*/ 325000 h 606722"/>
                  <a:gd name="connsiteY19" fmla="*/ 325000 h 606722"/>
                  <a:gd name="connsiteX20" fmla="*/ 325000 h 606722"/>
                  <a:gd name="connsiteY20" fmla="*/ 325000 h 606722"/>
                  <a:gd name="connsiteX21" fmla="*/ 325000 h 606722"/>
                  <a:gd name="connsiteY21" fmla="*/ 325000 h 606722"/>
                  <a:gd name="connsiteX22" fmla="*/ 325000 h 606722"/>
                  <a:gd name="connsiteY22" fmla="*/ 325000 h 606722"/>
                  <a:gd name="connsiteX23" fmla="*/ 325000 h 606722"/>
                  <a:gd name="connsiteY23" fmla="*/ 325000 h 606722"/>
                  <a:gd name="connsiteX24" fmla="*/ 325000 h 606722"/>
                  <a:gd name="connsiteY24" fmla="*/ 325000 h 606722"/>
                  <a:gd name="connsiteX25" fmla="*/ 325000 h 606722"/>
                  <a:gd name="connsiteY25" fmla="*/ 325000 h 606722"/>
                  <a:gd name="connsiteX26" fmla="*/ 325000 h 606722"/>
                  <a:gd name="connsiteY26" fmla="*/ 325000 h 606722"/>
                  <a:gd name="connsiteX27" fmla="*/ 325000 h 606722"/>
                  <a:gd name="connsiteY27" fmla="*/ 325000 h 606722"/>
                  <a:gd name="connsiteX28" fmla="*/ 325000 h 606722"/>
                  <a:gd name="connsiteY28" fmla="*/ 325000 h 606722"/>
                  <a:gd name="connsiteX29" fmla="*/ 325000 h 606722"/>
                  <a:gd name="connsiteY29" fmla="*/ 325000 h 606722"/>
                  <a:gd name="connsiteX30" fmla="*/ 325000 h 606722"/>
                  <a:gd name="connsiteY30" fmla="*/ 325000 h 606722"/>
                  <a:gd name="connsiteX31" fmla="*/ 325000 h 606722"/>
                  <a:gd name="connsiteY31" fmla="*/ 325000 h 606722"/>
                  <a:gd name="connsiteX32" fmla="*/ 325000 h 606722"/>
                  <a:gd name="connsiteY32" fmla="*/ 325000 h 606722"/>
                  <a:gd name="connsiteX33" fmla="*/ 325000 h 606722"/>
                  <a:gd name="connsiteY33" fmla="*/ 325000 h 606722"/>
                  <a:gd name="connsiteX34" fmla="*/ 325000 h 606722"/>
                  <a:gd name="connsiteY34" fmla="*/ 325000 h 606722"/>
                  <a:gd name="connsiteX35" fmla="*/ 325000 h 606722"/>
                  <a:gd name="connsiteY35" fmla="*/ 325000 h 606722"/>
                  <a:gd name="connsiteX36" fmla="*/ 325000 h 606722"/>
                  <a:gd name="connsiteY36" fmla="*/ 325000 h 606722"/>
                  <a:gd name="connsiteX37" fmla="*/ 325000 h 606722"/>
                  <a:gd name="connsiteY37" fmla="*/ 325000 h 606722"/>
                  <a:gd name="connsiteX38" fmla="*/ 325000 h 606722"/>
                  <a:gd name="connsiteY38" fmla="*/ 325000 h 606722"/>
                  <a:gd name="connsiteX39" fmla="*/ 325000 h 606722"/>
                  <a:gd name="connsiteY39" fmla="*/ 32500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</a:cxnLst>
                <a:rect l="l" t="t" r="r" b="b"/>
                <a:pathLst>
                  <a:path w="581459" h="580542">
                    <a:moveTo>
                      <a:pt x="213875" y="146706"/>
                    </a:moveTo>
                    <a:cubicBezTo>
                      <a:pt x="227226" y="146706"/>
                      <a:pt x="238084" y="157547"/>
                      <a:pt x="238084" y="171055"/>
                    </a:cubicBezTo>
                    <a:cubicBezTo>
                      <a:pt x="238084" y="184562"/>
                      <a:pt x="227226" y="195493"/>
                      <a:pt x="213875" y="195493"/>
                    </a:cubicBezTo>
                    <a:cubicBezTo>
                      <a:pt x="161630" y="195493"/>
                      <a:pt x="118998" y="238236"/>
                      <a:pt x="118998" y="290755"/>
                    </a:cubicBezTo>
                    <a:cubicBezTo>
                      <a:pt x="118998" y="300086"/>
                      <a:pt x="120422" y="309328"/>
                      <a:pt x="123092" y="318214"/>
                    </a:cubicBezTo>
                    <a:cubicBezTo>
                      <a:pt x="126741" y="330300"/>
                      <a:pt x="120422" y="343274"/>
                      <a:pt x="108673" y="347895"/>
                    </a:cubicBezTo>
                    <a:cubicBezTo>
                      <a:pt x="72182" y="362291"/>
                      <a:pt x="48507" y="397126"/>
                      <a:pt x="48507" y="436582"/>
                    </a:cubicBezTo>
                    <a:cubicBezTo>
                      <a:pt x="48507" y="489101"/>
                      <a:pt x="91050" y="531844"/>
                      <a:pt x="143384" y="531844"/>
                    </a:cubicBezTo>
                    <a:lnTo>
                      <a:pt x="438164" y="531844"/>
                    </a:lnTo>
                    <a:cubicBezTo>
                      <a:pt x="490320" y="531844"/>
                      <a:pt x="532952" y="489101"/>
                      <a:pt x="532952" y="436582"/>
                    </a:cubicBezTo>
                    <a:cubicBezTo>
                      <a:pt x="532952" y="408678"/>
                      <a:pt x="520759" y="382108"/>
                      <a:pt x="499398" y="363979"/>
                    </a:cubicBezTo>
                    <a:cubicBezTo>
                      <a:pt x="494147" y="359625"/>
                      <a:pt x="491032" y="353049"/>
                      <a:pt x="490854" y="346207"/>
                    </a:cubicBezTo>
                    <a:cubicBezTo>
                      <a:pt x="489252" y="294399"/>
                      <a:pt x="447598" y="253876"/>
                      <a:pt x="395976" y="253876"/>
                    </a:cubicBezTo>
                    <a:cubicBezTo>
                      <a:pt x="382625" y="253876"/>
                      <a:pt x="371767" y="243035"/>
                      <a:pt x="371767" y="229528"/>
                    </a:cubicBezTo>
                    <a:cubicBezTo>
                      <a:pt x="371767" y="216020"/>
                      <a:pt x="382625" y="205090"/>
                      <a:pt x="395976" y="205090"/>
                    </a:cubicBezTo>
                    <a:cubicBezTo>
                      <a:pt x="433535" y="205090"/>
                      <a:pt x="468959" y="219575"/>
                      <a:pt x="495927" y="245879"/>
                    </a:cubicBezTo>
                    <a:cubicBezTo>
                      <a:pt x="520225" y="269517"/>
                      <a:pt x="535177" y="300441"/>
                      <a:pt x="538648" y="334032"/>
                    </a:cubicBezTo>
                    <a:cubicBezTo>
                      <a:pt x="565972" y="361047"/>
                      <a:pt x="581459" y="397748"/>
                      <a:pt x="581459" y="436582"/>
                    </a:cubicBezTo>
                    <a:cubicBezTo>
                      <a:pt x="581459" y="516026"/>
                      <a:pt x="517199" y="580542"/>
                      <a:pt x="438164" y="580542"/>
                    </a:cubicBezTo>
                    <a:lnTo>
                      <a:pt x="143384" y="580542"/>
                    </a:lnTo>
                    <a:cubicBezTo>
                      <a:pt x="64349" y="580542"/>
                      <a:pt x="0" y="516026"/>
                      <a:pt x="0" y="436582"/>
                    </a:cubicBezTo>
                    <a:cubicBezTo>
                      <a:pt x="0" y="407079"/>
                      <a:pt x="8811" y="378820"/>
                      <a:pt x="25544" y="354471"/>
                    </a:cubicBezTo>
                    <a:cubicBezTo>
                      <a:pt x="37737" y="336698"/>
                      <a:pt x="53669" y="322124"/>
                      <a:pt x="72004" y="311638"/>
                    </a:cubicBezTo>
                    <a:cubicBezTo>
                      <a:pt x="70936" y="304618"/>
                      <a:pt x="70491" y="297598"/>
                      <a:pt x="70491" y="290666"/>
                    </a:cubicBezTo>
                    <a:cubicBezTo>
                      <a:pt x="70491" y="211222"/>
                      <a:pt x="134840" y="146706"/>
                      <a:pt x="213875" y="146706"/>
                    </a:cubicBezTo>
                    <a:close/>
                    <a:moveTo>
                      <a:pt x="301555" y="0"/>
                    </a:moveTo>
                    <a:cubicBezTo>
                      <a:pt x="314815" y="0"/>
                      <a:pt x="325673" y="10930"/>
                      <a:pt x="325673" y="24259"/>
                    </a:cubicBezTo>
                    <a:lnTo>
                      <a:pt x="325673" y="369392"/>
                    </a:lnTo>
                    <a:lnTo>
                      <a:pt x="379960" y="313055"/>
                    </a:lnTo>
                    <a:cubicBezTo>
                      <a:pt x="389215" y="303458"/>
                      <a:pt x="404433" y="303191"/>
                      <a:pt x="414045" y="312522"/>
                    </a:cubicBezTo>
                    <a:cubicBezTo>
                      <a:pt x="423567" y="321763"/>
                      <a:pt x="423745" y="337225"/>
                      <a:pt x="414490" y="346822"/>
                    </a:cubicBezTo>
                    <a:lnTo>
                      <a:pt x="318642" y="446079"/>
                    </a:lnTo>
                    <a:cubicBezTo>
                      <a:pt x="314103" y="450788"/>
                      <a:pt x="307874" y="453454"/>
                      <a:pt x="301288" y="453454"/>
                    </a:cubicBezTo>
                    <a:cubicBezTo>
                      <a:pt x="294791" y="453454"/>
                      <a:pt x="288473" y="450788"/>
                      <a:pt x="284023" y="446079"/>
                    </a:cubicBezTo>
                    <a:lnTo>
                      <a:pt x="188086" y="346822"/>
                    </a:lnTo>
                    <a:cubicBezTo>
                      <a:pt x="178742" y="337225"/>
                      <a:pt x="179009" y="321941"/>
                      <a:pt x="188620" y="312522"/>
                    </a:cubicBezTo>
                    <a:cubicBezTo>
                      <a:pt x="198054" y="303191"/>
                      <a:pt x="213361" y="303458"/>
                      <a:pt x="222617" y="313055"/>
                    </a:cubicBezTo>
                    <a:lnTo>
                      <a:pt x="277437" y="369392"/>
                    </a:lnTo>
                    <a:lnTo>
                      <a:pt x="277437" y="24259"/>
                    </a:lnTo>
                    <a:cubicBezTo>
                      <a:pt x="277437" y="10930"/>
                      <a:pt x="288295" y="0"/>
                      <a:pt x="301555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lIns="0" tIns="0" rIns="0" bIns="0"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7" name="箭头: 右 8">
              <a:extLst>
                <a:ext uri="{FF2B5EF4-FFF2-40B4-BE49-F238E27FC236}">
                  <a16:creationId xmlns="" xmlns:a16="http://schemas.microsoft.com/office/drawing/2014/main" id="{21BD477E-5211-4FB3-B937-1EF28B0073D3}"/>
                </a:ext>
              </a:extLst>
            </p:cNvPr>
            <p:cNvSpPr/>
            <p:nvPr/>
          </p:nvSpPr>
          <p:spPr bwMode="auto">
            <a:xfrm>
              <a:off x="4661997" y="2047375"/>
              <a:ext cx="310409" cy="260600"/>
            </a:xfrm>
            <a:prstGeom prst="rightArrow">
              <a:avLst/>
            </a:prstGeom>
            <a:solidFill>
              <a:schemeClr val="tx1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 lIns="0" tIns="0" rIns="0" bIns="0"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箭头: 右 45">
              <a:extLst>
                <a:ext uri="{FF2B5EF4-FFF2-40B4-BE49-F238E27FC236}">
                  <a16:creationId xmlns="" xmlns:a16="http://schemas.microsoft.com/office/drawing/2014/main" id="{FA8BD9BC-C523-4038-BE21-2DC90DB7DBE5}"/>
                </a:ext>
              </a:extLst>
            </p:cNvPr>
            <p:cNvSpPr/>
            <p:nvPr/>
          </p:nvSpPr>
          <p:spPr bwMode="auto">
            <a:xfrm>
              <a:off x="7546418" y="2047375"/>
              <a:ext cx="310409" cy="260600"/>
            </a:xfrm>
            <a:prstGeom prst="rightArrow">
              <a:avLst/>
            </a:prstGeom>
            <a:solidFill>
              <a:schemeClr val="tx1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 lIns="0" tIns="0" rIns="0" bIns="0"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="" xmlns:a16="http://schemas.microsoft.com/office/drawing/2014/main" id="{BE985725-3B4F-44FE-9642-E7EB29236953}"/>
              </a:ext>
            </a:extLst>
          </p:cNvPr>
          <p:cNvGrpSpPr/>
          <p:nvPr/>
        </p:nvGrpSpPr>
        <p:grpSpPr>
          <a:xfrm>
            <a:off x="830450" y="3945632"/>
            <a:ext cx="10690038" cy="1080173"/>
            <a:chOff x="830450" y="3945632"/>
            <a:chExt cx="10690038" cy="1080173"/>
          </a:xfrm>
        </p:grpSpPr>
        <p:cxnSp>
          <p:nvCxnSpPr>
            <p:cNvPr id="36" name="直接连接符 35">
              <a:extLst>
                <a:ext uri="{FF2B5EF4-FFF2-40B4-BE49-F238E27FC236}">
                  <a16:creationId xmlns="" xmlns:a16="http://schemas.microsoft.com/office/drawing/2014/main" id="{1C2D6564-A011-469F-86DD-9C9BC00D36A8}"/>
                </a:ext>
              </a:extLst>
            </p:cNvPr>
            <p:cNvCxnSpPr>
              <a:cxnSpLocks/>
            </p:cNvCxnSpPr>
            <p:nvPr/>
          </p:nvCxnSpPr>
          <p:spPr>
            <a:xfrm>
              <a:off x="830450" y="4473839"/>
              <a:ext cx="10690038" cy="0"/>
            </a:xfrm>
            <a:prstGeom prst="line">
              <a:avLst/>
            </a:prstGeom>
            <a:ln w="9525" cap="rnd">
              <a:solidFill>
                <a:schemeClr val="tx2"/>
              </a:solidFill>
              <a:prstDash val="sysDash"/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组合 36">
              <a:extLst>
                <a:ext uri="{FF2B5EF4-FFF2-40B4-BE49-F238E27FC236}">
                  <a16:creationId xmlns="" xmlns:a16="http://schemas.microsoft.com/office/drawing/2014/main" id="{46103552-EC58-4CB8-AA83-B08901DD7A51}"/>
                </a:ext>
              </a:extLst>
            </p:cNvPr>
            <p:cNvGrpSpPr/>
            <p:nvPr/>
          </p:nvGrpSpPr>
          <p:grpSpPr>
            <a:xfrm>
              <a:off x="2095304" y="3945632"/>
              <a:ext cx="1056414" cy="1056414"/>
              <a:chOff x="2225997" y="1864518"/>
              <a:chExt cx="1056414" cy="1056414"/>
            </a:xfrm>
          </p:grpSpPr>
          <p:sp>
            <p:nvSpPr>
              <p:cNvPr id="46" name="椭圆 45">
                <a:extLst>
                  <a:ext uri="{FF2B5EF4-FFF2-40B4-BE49-F238E27FC236}">
                    <a16:creationId xmlns="" xmlns:a16="http://schemas.microsoft.com/office/drawing/2014/main" id="{D7998073-D538-4209-B373-C3E8665AA1DB}"/>
                  </a:ext>
                </a:extLst>
              </p:cNvPr>
              <p:cNvSpPr/>
              <p:nvPr/>
            </p:nvSpPr>
            <p:spPr>
              <a:xfrm>
                <a:off x="2225997" y="1864518"/>
                <a:ext cx="1056414" cy="1056414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4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任意多边形: 形状 134">
                <a:extLst>
                  <a:ext uri="{FF2B5EF4-FFF2-40B4-BE49-F238E27FC236}">
                    <a16:creationId xmlns="" xmlns:a16="http://schemas.microsoft.com/office/drawing/2014/main" id="{4D9FA065-B97D-4402-AE59-875458417D47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493192" y="2132077"/>
                <a:ext cx="522024" cy="521296"/>
              </a:xfrm>
              <a:custGeom>
                <a:avLst/>
                <a:gdLst>
                  <a:gd name="connsiteX0" fmla="*/ 126452 w 606933"/>
                  <a:gd name="connsiteY0" fmla="*/ 239923 h 606087"/>
                  <a:gd name="connsiteX1" fmla="*/ 191364 w 606933"/>
                  <a:gd name="connsiteY1" fmla="*/ 239923 h 606087"/>
                  <a:gd name="connsiteX2" fmla="*/ 289791 w 606933"/>
                  <a:gd name="connsiteY2" fmla="*/ 336874 h 606087"/>
                  <a:gd name="connsiteX3" fmla="*/ 303467 w 606933"/>
                  <a:gd name="connsiteY3" fmla="*/ 345627 h 606087"/>
                  <a:gd name="connsiteX4" fmla="*/ 317142 w 606933"/>
                  <a:gd name="connsiteY4" fmla="*/ 336874 h 606087"/>
                  <a:gd name="connsiteX5" fmla="*/ 415569 w 606933"/>
                  <a:gd name="connsiteY5" fmla="*/ 239923 h 606087"/>
                  <a:gd name="connsiteX6" fmla="*/ 480481 w 606933"/>
                  <a:gd name="connsiteY6" fmla="*/ 239923 h 606087"/>
                  <a:gd name="connsiteX7" fmla="*/ 480481 w 606933"/>
                  <a:gd name="connsiteY7" fmla="*/ 404009 h 606087"/>
                  <a:gd name="connsiteX8" fmla="*/ 316083 w 606933"/>
                  <a:gd name="connsiteY8" fmla="*/ 404009 h 606087"/>
                  <a:gd name="connsiteX9" fmla="*/ 316083 w 606933"/>
                  <a:gd name="connsiteY9" fmla="*/ 441905 h 606087"/>
                  <a:gd name="connsiteX10" fmla="*/ 568988 w 606933"/>
                  <a:gd name="connsiteY10" fmla="*/ 441905 h 606087"/>
                  <a:gd name="connsiteX11" fmla="*/ 568988 w 606933"/>
                  <a:gd name="connsiteY11" fmla="*/ 505096 h 606087"/>
                  <a:gd name="connsiteX12" fmla="*/ 606933 w 606933"/>
                  <a:gd name="connsiteY12" fmla="*/ 505096 h 606087"/>
                  <a:gd name="connsiteX13" fmla="*/ 606933 w 606933"/>
                  <a:gd name="connsiteY13" fmla="*/ 606087 h 606087"/>
                  <a:gd name="connsiteX14" fmla="*/ 505714 w 606933"/>
                  <a:gd name="connsiteY14" fmla="*/ 606087 h 606087"/>
                  <a:gd name="connsiteX15" fmla="*/ 505714 w 606933"/>
                  <a:gd name="connsiteY15" fmla="*/ 505096 h 606087"/>
                  <a:gd name="connsiteX16" fmla="*/ 543659 w 606933"/>
                  <a:gd name="connsiteY16" fmla="*/ 505096 h 606087"/>
                  <a:gd name="connsiteX17" fmla="*/ 543659 w 606933"/>
                  <a:gd name="connsiteY17" fmla="*/ 467105 h 606087"/>
                  <a:gd name="connsiteX18" fmla="*/ 316083 w 606933"/>
                  <a:gd name="connsiteY18" fmla="*/ 467105 h 606087"/>
                  <a:gd name="connsiteX19" fmla="*/ 316083 w 606933"/>
                  <a:gd name="connsiteY19" fmla="*/ 505096 h 606087"/>
                  <a:gd name="connsiteX20" fmla="*/ 354028 w 606933"/>
                  <a:gd name="connsiteY20" fmla="*/ 505096 h 606087"/>
                  <a:gd name="connsiteX21" fmla="*/ 354028 w 606933"/>
                  <a:gd name="connsiteY21" fmla="*/ 606087 h 606087"/>
                  <a:gd name="connsiteX22" fmla="*/ 252905 w 606933"/>
                  <a:gd name="connsiteY22" fmla="*/ 606087 h 606087"/>
                  <a:gd name="connsiteX23" fmla="*/ 252905 w 606933"/>
                  <a:gd name="connsiteY23" fmla="*/ 505096 h 606087"/>
                  <a:gd name="connsiteX24" fmla="*/ 290850 w 606933"/>
                  <a:gd name="connsiteY24" fmla="*/ 505096 h 606087"/>
                  <a:gd name="connsiteX25" fmla="*/ 290850 w 606933"/>
                  <a:gd name="connsiteY25" fmla="*/ 467105 h 606087"/>
                  <a:gd name="connsiteX26" fmla="*/ 63274 w 606933"/>
                  <a:gd name="connsiteY26" fmla="*/ 467105 h 606087"/>
                  <a:gd name="connsiteX27" fmla="*/ 63274 w 606933"/>
                  <a:gd name="connsiteY27" fmla="*/ 505096 h 606087"/>
                  <a:gd name="connsiteX28" fmla="*/ 101123 w 606933"/>
                  <a:gd name="connsiteY28" fmla="*/ 505096 h 606087"/>
                  <a:gd name="connsiteX29" fmla="*/ 101123 w 606933"/>
                  <a:gd name="connsiteY29" fmla="*/ 606087 h 606087"/>
                  <a:gd name="connsiteX30" fmla="*/ 0 w 606933"/>
                  <a:gd name="connsiteY30" fmla="*/ 606087 h 606087"/>
                  <a:gd name="connsiteX31" fmla="*/ 0 w 606933"/>
                  <a:gd name="connsiteY31" fmla="*/ 505096 h 606087"/>
                  <a:gd name="connsiteX32" fmla="*/ 37945 w 606933"/>
                  <a:gd name="connsiteY32" fmla="*/ 505096 h 606087"/>
                  <a:gd name="connsiteX33" fmla="*/ 37945 w 606933"/>
                  <a:gd name="connsiteY33" fmla="*/ 441905 h 606087"/>
                  <a:gd name="connsiteX34" fmla="*/ 290850 w 606933"/>
                  <a:gd name="connsiteY34" fmla="*/ 441905 h 606087"/>
                  <a:gd name="connsiteX35" fmla="*/ 290850 w 606933"/>
                  <a:gd name="connsiteY35" fmla="*/ 404009 h 606087"/>
                  <a:gd name="connsiteX36" fmla="*/ 126452 w 606933"/>
                  <a:gd name="connsiteY36" fmla="*/ 404009 h 606087"/>
                  <a:gd name="connsiteX37" fmla="*/ 303502 w 606933"/>
                  <a:gd name="connsiteY37" fmla="*/ 71264 h 606087"/>
                  <a:gd name="connsiteX38" fmla="*/ 250822 w 606933"/>
                  <a:gd name="connsiteY38" fmla="*/ 122140 h 606087"/>
                  <a:gd name="connsiteX39" fmla="*/ 303502 w 606933"/>
                  <a:gd name="connsiteY39" fmla="*/ 173111 h 606087"/>
                  <a:gd name="connsiteX40" fmla="*/ 356183 w 606933"/>
                  <a:gd name="connsiteY40" fmla="*/ 122140 h 606087"/>
                  <a:gd name="connsiteX41" fmla="*/ 303502 w 606933"/>
                  <a:gd name="connsiteY41" fmla="*/ 71264 h 606087"/>
                  <a:gd name="connsiteX42" fmla="*/ 303502 w 606933"/>
                  <a:gd name="connsiteY42" fmla="*/ 0 h 606087"/>
                  <a:gd name="connsiteX43" fmla="*/ 429955 w 606933"/>
                  <a:gd name="connsiteY43" fmla="*/ 122140 h 606087"/>
                  <a:gd name="connsiteX44" fmla="*/ 303502 w 606933"/>
                  <a:gd name="connsiteY44" fmla="*/ 315639 h 606087"/>
                  <a:gd name="connsiteX45" fmla="*/ 177049 w 606933"/>
                  <a:gd name="connsiteY45" fmla="*/ 122140 h 606087"/>
                  <a:gd name="connsiteX46" fmla="*/ 303502 w 606933"/>
                  <a:gd name="connsiteY46" fmla="*/ 0 h 6060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</a:cxnLst>
                <a:rect l="l" t="t" r="r" b="b"/>
                <a:pathLst>
                  <a:path w="606933" h="606087">
                    <a:moveTo>
                      <a:pt x="126452" y="239923"/>
                    </a:moveTo>
                    <a:lnTo>
                      <a:pt x="191364" y="239923"/>
                    </a:lnTo>
                    <a:cubicBezTo>
                      <a:pt x="230851" y="298209"/>
                      <a:pt x="286131" y="334566"/>
                      <a:pt x="289791" y="336874"/>
                    </a:cubicBezTo>
                    <a:lnTo>
                      <a:pt x="303467" y="345627"/>
                    </a:lnTo>
                    <a:lnTo>
                      <a:pt x="317142" y="336874"/>
                    </a:lnTo>
                    <a:cubicBezTo>
                      <a:pt x="320802" y="334566"/>
                      <a:pt x="376083" y="298209"/>
                      <a:pt x="415569" y="239923"/>
                    </a:cubicBezTo>
                    <a:lnTo>
                      <a:pt x="480481" y="239923"/>
                    </a:lnTo>
                    <a:lnTo>
                      <a:pt x="480481" y="404009"/>
                    </a:lnTo>
                    <a:lnTo>
                      <a:pt x="316083" y="404009"/>
                    </a:lnTo>
                    <a:lnTo>
                      <a:pt x="316083" y="441905"/>
                    </a:lnTo>
                    <a:lnTo>
                      <a:pt x="568988" y="441905"/>
                    </a:lnTo>
                    <a:lnTo>
                      <a:pt x="568988" y="505096"/>
                    </a:lnTo>
                    <a:lnTo>
                      <a:pt x="606933" y="505096"/>
                    </a:lnTo>
                    <a:lnTo>
                      <a:pt x="606933" y="606087"/>
                    </a:lnTo>
                    <a:lnTo>
                      <a:pt x="505714" y="606087"/>
                    </a:lnTo>
                    <a:lnTo>
                      <a:pt x="505714" y="505096"/>
                    </a:lnTo>
                    <a:lnTo>
                      <a:pt x="543659" y="505096"/>
                    </a:lnTo>
                    <a:lnTo>
                      <a:pt x="543659" y="467105"/>
                    </a:lnTo>
                    <a:lnTo>
                      <a:pt x="316083" y="467105"/>
                    </a:lnTo>
                    <a:lnTo>
                      <a:pt x="316083" y="505096"/>
                    </a:lnTo>
                    <a:lnTo>
                      <a:pt x="354028" y="505096"/>
                    </a:lnTo>
                    <a:lnTo>
                      <a:pt x="354028" y="606087"/>
                    </a:lnTo>
                    <a:lnTo>
                      <a:pt x="252905" y="606087"/>
                    </a:lnTo>
                    <a:lnTo>
                      <a:pt x="252905" y="505096"/>
                    </a:lnTo>
                    <a:lnTo>
                      <a:pt x="290850" y="505096"/>
                    </a:lnTo>
                    <a:lnTo>
                      <a:pt x="290850" y="467105"/>
                    </a:lnTo>
                    <a:lnTo>
                      <a:pt x="63274" y="467105"/>
                    </a:lnTo>
                    <a:lnTo>
                      <a:pt x="63274" y="505096"/>
                    </a:lnTo>
                    <a:lnTo>
                      <a:pt x="101123" y="505096"/>
                    </a:lnTo>
                    <a:lnTo>
                      <a:pt x="101123" y="606087"/>
                    </a:lnTo>
                    <a:lnTo>
                      <a:pt x="0" y="606087"/>
                    </a:lnTo>
                    <a:lnTo>
                      <a:pt x="0" y="505096"/>
                    </a:lnTo>
                    <a:lnTo>
                      <a:pt x="37945" y="505096"/>
                    </a:lnTo>
                    <a:lnTo>
                      <a:pt x="37945" y="441905"/>
                    </a:lnTo>
                    <a:lnTo>
                      <a:pt x="290850" y="441905"/>
                    </a:lnTo>
                    <a:lnTo>
                      <a:pt x="290850" y="404009"/>
                    </a:lnTo>
                    <a:lnTo>
                      <a:pt x="126452" y="404009"/>
                    </a:lnTo>
                    <a:close/>
                    <a:moveTo>
                      <a:pt x="303502" y="71264"/>
                    </a:moveTo>
                    <a:cubicBezTo>
                      <a:pt x="274417" y="71264"/>
                      <a:pt x="250822" y="94057"/>
                      <a:pt x="250822" y="122140"/>
                    </a:cubicBezTo>
                    <a:cubicBezTo>
                      <a:pt x="250822" y="150318"/>
                      <a:pt x="274417" y="173111"/>
                      <a:pt x="303502" y="173111"/>
                    </a:cubicBezTo>
                    <a:cubicBezTo>
                      <a:pt x="332587" y="173111"/>
                      <a:pt x="356183" y="150318"/>
                      <a:pt x="356183" y="122140"/>
                    </a:cubicBezTo>
                    <a:cubicBezTo>
                      <a:pt x="356183" y="94057"/>
                      <a:pt x="332587" y="71264"/>
                      <a:pt x="303502" y="71264"/>
                    </a:cubicBezTo>
                    <a:close/>
                    <a:moveTo>
                      <a:pt x="303502" y="0"/>
                    </a:moveTo>
                    <a:cubicBezTo>
                      <a:pt x="373326" y="0"/>
                      <a:pt x="429955" y="54723"/>
                      <a:pt x="429955" y="122140"/>
                    </a:cubicBezTo>
                    <a:cubicBezTo>
                      <a:pt x="429955" y="234181"/>
                      <a:pt x="303502" y="315639"/>
                      <a:pt x="303502" y="315639"/>
                    </a:cubicBezTo>
                    <a:cubicBezTo>
                      <a:pt x="303502" y="315639"/>
                      <a:pt x="177049" y="234181"/>
                      <a:pt x="177049" y="122140"/>
                    </a:cubicBezTo>
                    <a:cubicBezTo>
                      <a:pt x="177049" y="54723"/>
                      <a:pt x="233679" y="0"/>
                      <a:pt x="30350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lIns="0" tIns="0" rIns="0" bIns="0"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8" name="组合 37">
              <a:extLst>
                <a:ext uri="{FF2B5EF4-FFF2-40B4-BE49-F238E27FC236}">
                  <a16:creationId xmlns="" xmlns:a16="http://schemas.microsoft.com/office/drawing/2014/main" id="{EA8C7FE9-8223-4CDD-9A39-28FB6FB58CEA}"/>
                </a:ext>
              </a:extLst>
            </p:cNvPr>
            <p:cNvGrpSpPr/>
            <p:nvPr/>
          </p:nvGrpSpPr>
          <p:grpSpPr>
            <a:xfrm>
              <a:off x="5070649" y="3945632"/>
              <a:ext cx="1056414" cy="1056414"/>
              <a:chOff x="2225997" y="1864518"/>
              <a:chExt cx="1056414" cy="1056414"/>
            </a:xfrm>
          </p:grpSpPr>
          <p:sp>
            <p:nvSpPr>
              <p:cNvPr id="44" name="椭圆 43">
                <a:extLst>
                  <a:ext uri="{FF2B5EF4-FFF2-40B4-BE49-F238E27FC236}">
                    <a16:creationId xmlns="" xmlns:a16="http://schemas.microsoft.com/office/drawing/2014/main" id="{3594B1E2-49FF-4F94-8C2E-AAE7D1114837}"/>
                  </a:ext>
                </a:extLst>
              </p:cNvPr>
              <p:cNvSpPr/>
              <p:nvPr/>
            </p:nvSpPr>
            <p:spPr>
              <a:xfrm>
                <a:off x="2225997" y="1864518"/>
                <a:ext cx="1056414" cy="1056414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4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任意多边形: 形状 141">
                <a:extLst>
                  <a:ext uri="{FF2B5EF4-FFF2-40B4-BE49-F238E27FC236}">
                    <a16:creationId xmlns="" xmlns:a16="http://schemas.microsoft.com/office/drawing/2014/main" id="{6243A13F-F857-4D2D-A51A-6B36130FB80D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523995" y="2131713"/>
                <a:ext cx="460417" cy="522024"/>
              </a:xfrm>
              <a:custGeom>
                <a:avLst/>
                <a:gdLst>
                  <a:gd name="T0" fmla="*/ 2125 w 2288"/>
                  <a:gd name="T1" fmla="*/ 924 h 2598"/>
                  <a:gd name="T2" fmla="*/ 1863 w 2288"/>
                  <a:gd name="T3" fmla="*/ 1258 h 2598"/>
                  <a:gd name="T4" fmla="*/ 1848 w 2288"/>
                  <a:gd name="T5" fmla="*/ 1586 h 2598"/>
                  <a:gd name="T6" fmla="*/ 1899 w 2288"/>
                  <a:gd name="T7" fmla="*/ 1716 h 2598"/>
                  <a:gd name="T8" fmla="*/ 1211 w 2288"/>
                  <a:gd name="T9" fmla="*/ 2079 h 2598"/>
                  <a:gd name="T10" fmla="*/ 1176 w 2288"/>
                  <a:gd name="T11" fmla="*/ 2038 h 2598"/>
                  <a:gd name="T12" fmla="*/ 1200 w 2288"/>
                  <a:gd name="T13" fmla="*/ 965 h 2598"/>
                  <a:gd name="T14" fmla="*/ 1409 w 2288"/>
                  <a:gd name="T15" fmla="*/ 1012 h 2598"/>
                  <a:gd name="T16" fmla="*/ 1522 w 2288"/>
                  <a:gd name="T17" fmla="*/ 978 h 2598"/>
                  <a:gd name="T18" fmla="*/ 1526 w 2288"/>
                  <a:gd name="T19" fmla="*/ 847 h 2598"/>
                  <a:gd name="T20" fmla="*/ 1387 w 2288"/>
                  <a:gd name="T21" fmla="*/ 828 h 2598"/>
                  <a:gd name="T22" fmla="*/ 1193 w 2288"/>
                  <a:gd name="T23" fmla="*/ 584 h 2598"/>
                  <a:gd name="T24" fmla="*/ 1375 w 2288"/>
                  <a:gd name="T25" fmla="*/ 124 h 2598"/>
                  <a:gd name="T26" fmla="*/ 1109 w 2288"/>
                  <a:gd name="T27" fmla="*/ 37 h 2598"/>
                  <a:gd name="T28" fmla="*/ 1013 w 2288"/>
                  <a:gd name="T29" fmla="*/ 570 h 2598"/>
                  <a:gd name="T30" fmla="*/ 1056 w 2288"/>
                  <a:gd name="T31" fmla="*/ 808 h 2598"/>
                  <a:gd name="T32" fmla="*/ 891 w 2288"/>
                  <a:gd name="T33" fmla="*/ 784 h 2598"/>
                  <a:gd name="T34" fmla="*/ 748 w 2288"/>
                  <a:gd name="T35" fmla="*/ 921 h 2598"/>
                  <a:gd name="T36" fmla="*/ 899 w 2288"/>
                  <a:gd name="T37" fmla="*/ 946 h 2598"/>
                  <a:gd name="T38" fmla="*/ 1024 w 2288"/>
                  <a:gd name="T39" fmla="*/ 1479 h 2598"/>
                  <a:gd name="T40" fmla="*/ 1022 w 2288"/>
                  <a:gd name="T41" fmla="*/ 2081 h 2598"/>
                  <a:gd name="T42" fmla="*/ 434 w 2288"/>
                  <a:gd name="T43" fmla="*/ 1569 h 2598"/>
                  <a:gd name="T44" fmla="*/ 395 w 2288"/>
                  <a:gd name="T45" fmla="*/ 1470 h 2598"/>
                  <a:gd name="T46" fmla="*/ 88 w 2288"/>
                  <a:gd name="T47" fmla="*/ 1148 h 2598"/>
                  <a:gd name="T48" fmla="*/ 101 w 2288"/>
                  <a:gd name="T49" fmla="*/ 1658 h 2598"/>
                  <a:gd name="T50" fmla="*/ 906 w 2288"/>
                  <a:gd name="T51" fmla="*/ 2228 h 2598"/>
                  <a:gd name="T52" fmla="*/ 1177 w 2288"/>
                  <a:gd name="T53" fmla="*/ 2500 h 2598"/>
                  <a:gd name="T54" fmla="*/ 1223 w 2288"/>
                  <a:gd name="T55" fmla="*/ 2405 h 2598"/>
                  <a:gd name="T56" fmla="*/ 1273 w 2288"/>
                  <a:gd name="T57" fmla="*/ 2328 h 2598"/>
                  <a:gd name="T58" fmla="*/ 1280 w 2288"/>
                  <a:gd name="T59" fmla="*/ 2234 h 2598"/>
                  <a:gd name="T60" fmla="*/ 2094 w 2288"/>
                  <a:gd name="T61" fmla="*/ 1624 h 2598"/>
                  <a:gd name="T62" fmla="*/ 2274 w 2288"/>
                  <a:gd name="T63" fmla="*/ 1517 h 2598"/>
                  <a:gd name="T64" fmla="*/ 1065 w 2288"/>
                  <a:gd name="T65" fmla="*/ 420 h 2598"/>
                  <a:gd name="T66" fmla="*/ 1131 w 2288"/>
                  <a:gd name="T67" fmla="*/ 148 h 2598"/>
                  <a:gd name="T68" fmla="*/ 1165 w 2288"/>
                  <a:gd name="T69" fmla="*/ 430 h 2598"/>
                  <a:gd name="T70" fmla="*/ 1065 w 2288"/>
                  <a:gd name="T71" fmla="*/ 420 h 2598"/>
                  <a:gd name="T72" fmla="*/ 1040 w 2288"/>
                  <a:gd name="T73" fmla="*/ 2287 h 2598"/>
                  <a:gd name="T74" fmla="*/ 1032 w 2288"/>
                  <a:gd name="T75" fmla="*/ 2241 h 25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288" h="2598">
                    <a:moveTo>
                      <a:pt x="2281" y="1465"/>
                    </a:moveTo>
                    <a:cubicBezTo>
                      <a:pt x="2220" y="1286"/>
                      <a:pt x="2159" y="1111"/>
                      <a:pt x="2125" y="924"/>
                    </a:cubicBezTo>
                    <a:cubicBezTo>
                      <a:pt x="2112" y="850"/>
                      <a:pt x="2015" y="868"/>
                      <a:pt x="1992" y="924"/>
                    </a:cubicBezTo>
                    <a:cubicBezTo>
                      <a:pt x="1948" y="1035"/>
                      <a:pt x="1904" y="1146"/>
                      <a:pt x="1863" y="1258"/>
                    </a:cubicBezTo>
                    <a:cubicBezTo>
                      <a:pt x="1840" y="1319"/>
                      <a:pt x="1790" y="1411"/>
                      <a:pt x="1809" y="1480"/>
                    </a:cubicBezTo>
                    <a:cubicBezTo>
                      <a:pt x="1783" y="1516"/>
                      <a:pt x="1783" y="1565"/>
                      <a:pt x="1848" y="1586"/>
                    </a:cubicBezTo>
                    <a:cubicBezTo>
                      <a:pt x="1878" y="1596"/>
                      <a:pt x="1908" y="1602"/>
                      <a:pt x="1938" y="1607"/>
                    </a:cubicBezTo>
                    <a:cubicBezTo>
                      <a:pt x="1927" y="1644"/>
                      <a:pt x="1916" y="1681"/>
                      <a:pt x="1899" y="1716"/>
                    </a:cubicBezTo>
                    <a:cubicBezTo>
                      <a:pt x="1861" y="1789"/>
                      <a:pt x="1799" y="1850"/>
                      <a:pt x="1734" y="1899"/>
                    </a:cubicBezTo>
                    <a:cubicBezTo>
                      <a:pt x="1586" y="2012"/>
                      <a:pt x="1393" y="2062"/>
                      <a:pt x="1211" y="2079"/>
                    </a:cubicBezTo>
                    <a:cubicBezTo>
                      <a:pt x="1201" y="2080"/>
                      <a:pt x="1190" y="2080"/>
                      <a:pt x="1180" y="2081"/>
                    </a:cubicBezTo>
                    <a:cubicBezTo>
                      <a:pt x="1178" y="2066"/>
                      <a:pt x="1177" y="2052"/>
                      <a:pt x="1176" y="2038"/>
                    </a:cubicBezTo>
                    <a:cubicBezTo>
                      <a:pt x="1167" y="1852"/>
                      <a:pt x="1173" y="1665"/>
                      <a:pt x="1178" y="1479"/>
                    </a:cubicBezTo>
                    <a:cubicBezTo>
                      <a:pt x="1183" y="1309"/>
                      <a:pt x="1195" y="1137"/>
                      <a:pt x="1200" y="965"/>
                    </a:cubicBezTo>
                    <a:cubicBezTo>
                      <a:pt x="1262" y="972"/>
                      <a:pt x="1326" y="981"/>
                      <a:pt x="1388" y="979"/>
                    </a:cubicBezTo>
                    <a:cubicBezTo>
                      <a:pt x="1391" y="992"/>
                      <a:pt x="1399" y="1003"/>
                      <a:pt x="1409" y="1012"/>
                    </a:cubicBezTo>
                    <a:cubicBezTo>
                      <a:pt x="1434" y="1041"/>
                      <a:pt x="1476" y="1041"/>
                      <a:pt x="1501" y="1012"/>
                    </a:cubicBezTo>
                    <a:cubicBezTo>
                      <a:pt x="1511" y="1003"/>
                      <a:pt x="1519" y="991"/>
                      <a:pt x="1522" y="978"/>
                    </a:cubicBezTo>
                    <a:cubicBezTo>
                      <a:pt x="1528" y="956"/>
                      <a:pt x="1526" y="931"/>
                      <a:pt x="1526" y="908"/>
                    </a:cubicBezTo>
                    <a:lnTo>
                      <a:pt x="1526" y="847"/>
                    </a:lnTo>
                    <a:cubicBezTo>
                      <a:pt x="1526" y="809"/>
                      <a:pt x="1493" y="776"/>
                      <a:pt x="1455" y="776"/>
                    </a:cubicBezTo>
                    <a:cubicBezTo>
                      <a:pt x="1423" y="776"/>
                      <a:pt x="1395" y="799"/>
                      <a:pt x="1387" y="828"/>
                    </a:cubicBezTo>
                    <a:cubicBezTo>
                      <a:pt x="1327" y="813"/>
                      <a:pt x="1264" y="812"/>
                      <a:pt x="1202" y="810"/>
                    </a:cubicBezTo>
                    <a:cubicBezTo>
                      <a:pt x="1202" y="735"/>
                      <a:pt x="1199" y="659"/>
                      <a:pt x="1193" y="584"/>
                    </a:cubicBezTo>
                    <a:cubicBezTo>
                      <a:pt x="1297" y="558"/>
                      <a:pt x="1391" y="480"/>
                      <a:pt x="1431" y="385"/>
                    </a:cubicBezTo>
                    <a:cubicBezTo>
                      <a:pt x="1470" y="292"/>
                      <a:pt x="1441" y="197"/>
                      <a:pt x="1375" y="124"/>
                    </a:cubicBezTo>
                    <a:cubicBezTo>
                      <a:pt x="1315" y="57"/>
                      <a:pt x="1196" y="0"/>
                      <a:pt x="1109" y="37"/>
                    </a:cubicBezTo>
                    <a:cubicBezTo>
                      <a:pt x="1109" y="37"/>
                      <a:pt x="1109" y="37"/>
                      <a:pt x="1109" y="37"/>
                    </a:cubicBezTo>
                    <a:cubicBezTo>
                      <a:pt x="988" y="48"/>
                      <a:pt x="885" y="127"/>
                      <a:pt x="860" y="255"/>
                    </a:cubicBezTo>
                    <a:cubicBezTo>
                      <a:pt x="837" y="376"/>
                      <a:pt x="900" y="516"/>
                      <a:pt x="1013" y="570"/>
                    </a:cubicBezTo>
                    <a:cubicBezTo>
                      <a:pt x="1033" y="580"/>
                      <a:pt x="1055" y="586"/>
                      <a:pt x="1077" y="590"/>
                    </a:cubicBezTo>
                    <a:cubicBezTo>
                      <a:pt x="1068" y="662"/>
                      <a:pt x="1062" y="735"/>
                      <a:pt x="1056" y="808"/>
                    </a:cubicBezTo>
                    <a:cubicBezTo>
                      <a:pt x="1001" y="808"/>
                      <a:pt x="947" y="810"/>
                      <a:pt x="892" y="813"/>
                    </a:cubicBezTo>
                    <a:cubicBezTo>
                      <a:pt x="892" y="803"/>
                      <a:pt x="891" y="793"/>
                      <a:pt x="891" y="784"/>
                    </a:cubicBezTo>
                    <a:cubicBezTo>
                      <a:pt x="896" y="691"/>
                      <a:pt x="748" y="690"/>
                      <a:pt x="747" y="784"/>
                    </a:cubicBezTo>
                    <a:cubicBezTo>
                      <a:pt x="747" y="829"/>
                      <a:pt x="742" y="876"/>
                      <a:pt x="748" y="921"/>
                    </a:cubicBezTo>
                    <a:cubicBezTo>
                      <a:pt x="756" y="983"/>
                      <a:pt x="811" y="1002"/>
                      <a:pt x="851" y="981"/>
                    </a:cubicBezTo>
                    <a:cubicBezTo>
                      <a:pt x="872" y="980"/>
                      <a:pt x="891" y="967"/>
                      <a:pt x="899" y="946"/>
                    </a:cubicBezTo>
                    <a:cubicBezTo>
                      <a:pt x="948" y="949"/>
                      <a:pt x="998" y="951"/>
                      <a:pt x="1047" y="954"/>
                    </a:cubicBezTo>
                    <a:cubicBezTo>
                      <a:pt x="1037" y="1129"/>
                      <a:pt x="1031" y="1305"/>
                      <a:pt x="1024" y="1479"/>
                    </a:cubicBezTo>
                    <a:cubicBezTo>
                      <a:pt x="1017" y="1665"/>
                      <a:pt x="1014" y="1851"/>
                      <a:pt x="1021" y="2038"/>
                    </a:cubicBezTo>
                    <a:cubicBezTo>
                      <a:pt x="1022" y="2051"/>
                      <a:pt x="1022" y="2066"/>
                      <a:pt x="1022" y="2081"/>
                    </a:cubicBezTo>
                    <a:cubicBezTo>
                      <a:pt x="722" y="2061"/>
                      <a:pt x="421" y="1927"/>
                      <a:pt x="289" y="1649"/>
                    </a:cubicBezTo>
                    <a:cubicBezTo>
                      <a:pt x="342" y="1639"/>
                      <a:pt x="422" y="1633"/>
                      <a:pt x="434" y="1569"/>
                    </a:cubicBezTo>
                    <a:cubicBezTo>
                      <a:pt x="439" y="1539"/>
                      <a:pt x="429" y="1506"/>
                      <a:pt x="402" y="1492"/>
                    </a:cubicBezTo>
                    <a:cubicBezTo>
                      <a:pt x="401" y="1485"/>
                      <a:pt x="399" y="1478"/>
                      <a:pt x="395" y="1470"/>
                    </a:cubicBezTo>
                    <a:cubicBezTo>
                      <a:pt x="338" y="1362"/>
                      <a:pt x="258" y="1263"/>
                      <a:pt x="215" y="1148"/>
                    </a:cubicBezTo>
                    <a:cubicBezTo>
                      <a:pt x="192" y="1085"/>
                      <a:pt x="111" y="1085"/>
                      <a:pt x="88" y="1148"/>
                    </a:cubicBezTo>
                    <a:cubicBezTo>
                      <a:pt x="29" y="1306"/>
                      <a:pt x="0" y="1457"/>
                      <a:pt x="39" y="1624"/>
                    </a:cubicBezTo>
                    <a:cubicBezTo>
                      <a:pt x="45" y="1653"/>
                      <a:pt x="75" y="1663"/>
                      <a:pt x="101" y="1658"/>
                    </a:cubicBezTo>
                    <a:cubicBezTo>
                      <a:pt x="125" y="1661"/>
                      <a:pt x="149" y="1661"/>
                      <a:pt x="172" y="1661"/>
                    </a:cubicBezTo>
                    <a:cubicBezTo>
                      <a:pt x="253" y="2008"/>
                      <a:pt x="572" y="2179"/>
                      <a:pt x="906" y="2228"/>
                    </a:cubicBezTo>
                    <a:cubicBezTo>
                      <a:pt x="931" y="2337"/>
                      <a:pt x="982" y="2443"/>
                      <a:pt x="1043" y="2536"/>
                    </a:cubicBezTo>
                    <a:cubicBezTo>
                      <a:pt x="1083" y="2598"/>
                      <a:pt x="1172" y="2572"/>
                      <a:pt x="1177" y="2500"/>
                    </a:cubicBezTo>
                    <a:cubicBezTo>
                      <a:pt x="1177" y="2509"/>
                      <a:pt x="1185" y="2477"/>
                      <a:pt x="1189" y="2468"/>
                    </a:cubicBezTo>
                    <a:cubicBezTo>
                      <a:pt x="1199" y="2446"/>
                      <a:pt x="1211" y="2426"/>
                      <a:pt x="1223" y="2405"/>
                    </a:cubicBezTo>
                    <a:cubicBezTo>
                      <a:pt x="1234" y="2386"/>
                      <a:pt x="1247" y="2368"/>
                      <a:pt x="1259" y="2349"/>
                    </a:cubicBezTo>
                    <a:cubicBezTo>
                      <a:pt x="1264" y="2342"/>
                      <a:pt x="1268" y="2335"/>
                      <a:pt x="1273" y="2328"/>
                    </a:cubicBezTo>
                    <a:cubicBezTo>
                      <a:pt x="1277" y="2322"/>
                      <a:pt x="1293" y="2305"/>
                      <a:pt x="1277" y="2322"/>
                    </a:cubicBezTo>
                    <a:cubicBezTo>
                      <a:pt x="1304" y="2294"/>
                      <a:pt x="1300" y="2258"/>
                      <a:pt x="1280" y="2234"/>
                    </a:cubicBezTo>
                    <a:cubicBezTo>
                      <a:pt x="1483" y="2210"/>
                      <a:pt x="1683" y="2139"/>
                      <a:pt x="1845" y="2015"/>
                    </a:cubicBezTo>
                    <a:cubicBezTo>
                      <a:pt x="1948" y="1936"/>
                      <a:pt x="2086" y="1773"/>
                      <a:pt x="2094" y="1624"/>
                    </a:cubicBezTo>
                    <a:cubicBezTo>
                      <a:pt x="2146" y="1628"/>
                      <a:pt x="2201" y="1630"/>
                      <a:pt x="2245" y="1609"/>
                    </a:cubicBezTo>
                    <a:cubicBezTo>
                      <a:pt x="2278" y="1594"/>
                      <a:pt x="2287" y="1550"/>
                      <a:pt x="2274" y="1517"/>
                    </a:cubicBezTo>
                    <a:cubicBezTo>
                      <a:pt x="2284" y="1503"/>
                      <a:pt x="2288" y="1485"/>
                      <a:pt x="2281" y="1465"/>
                    </a:cubicBezTo>
                    <a:close/>
                    <a:moveTo>
                      <a:pt x="1065" y="420"/>
                    </a:moveTo>
                    <a:cubicBezTo>
                      <a:pt x="1019" y="392"/>
                      <a:pt x="1002" y="323"/>
                      <a:pt x="1010" y="274"/>
                    </a:cubicBezTo>
                    <a:cubicBezTo>
                      <a:pt x="1021" y="207"/>
                      <a:pt x="1073" y="171"/>
                      <a:pt x="1131" y="148"/>
                    </a:cubicBezTo>
                    <a:cubicBezTo>
                      <a:pt x="1208" y="195"/>
                      <a:pt x="1340" y="234"/>
                      <a:pt x="1280" y="343"/>
                    </a:cubicBezTo>
                    <a:cubicBezTo>
                      <a:pt x="1258" y="383"/>
                      <a:pt x="1213" y="417"/>
                      <a:pt x="1165" y="430"/>
                    </a:cubicBezTo>
                    <a:cubicBezTo>
                      <a:pt x="1148" y="418"/>
                      <a:pt x="1121" y="420"/>
                      <a:pt x="1105" y="434"/>
                    </a:cubicBezTo>
                    <a:cubicBezTo>
                      <a:pt x="1091" y="432"/>
                      <a:pt x="1077" y="428"/>
                      <a:pt x="1065" y="420"/>
                    </a:cubicBezTo>
                    <a:close/>
                    <a:moveTo>
                      <a:pt x="1032" y="2241"/>
                    </a:moveTo>
                    <a:cubicBezTo>
                      <a:pt x="1034" y="2257"/>
                      <a:pt x="1037" y="2272"/>
                      <a:pt x="1040" y="2287"/>
                    </a:cubicBezTo>
                    <a:cubicBezTo>
                      <a:pt x="1029" y="2271"/>
                      <a:pt x="1019" y="2255"/>
                      <a:pt x="1010" y="2239"/>
                    </a:cubicBezTo>
                    <a:cubicBezTo>
                      <a:pt x="1017" y="2240"/>
                      <a:pt x="1025" y="2241"/>
                      <a:pt x="1032" y="224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lIns="0" tIns="0" rIns="0" bIns="0"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9" name="组合 38">
              <a:extLst>
                <a:ext uri="{FF2B5EF4-FFF2-40B4-BE49-F238E27FC236}">
                  <a16:creationId xmlns="" xmlns:a16="http://schemas.microsoft.com/office/drawing/2014/main" id="{7ECDF664-6F54-40F6-B9E5-AB19563B91AF}"/>
                </a:ext>
              </a:extLst>
            </p:cNvPr>
            <p:cNvGrpSpPr/>
            <p:nvPr/>
          </p:nvGrpSpPr>
          <p:grpSpPr>
            <a:xfrm>
              <a:off x="8045994" y="3969391"/>
              <a:ext cx="1056414" cy="1056414"/>
              <a:chOff x="2225997" y="1888277"/>
              <a:chExt cx="1056414" cy="1056414"/>
            </a:xfrm>
          </p:grpSpPr>
          <p:sp>
            <p:nvSpPr>
              <p:cNvPr id="42" name="椭圆 41">
                <a:extLst>
                  <a:ext uri="{FF2B5EF4-FFF2-40B4-BE49-F238E27FC236}">
                    <a16:creationId xmlns="" xmlns:a16="http://schemas.microsoft.com/office/drawing/2014/main" id="{809EB55B-A3D5-4C51-A225-F9553B746DF4}"/>
                  </a:ext>
                </a:extLst>
              </p:cNvPr>
              <p:cNvSpPr/>
              <p:nvPr/>
            </p:nvSpPr>
            <p:spPr>
              <a:xfrm>
                <a:off x="2225997" y="1888277"/>
                <a:ext cx="1056414" cy="1056414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3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任意多边形: 形状 155">
                <a:extLst>
                  <a:ext uri="{FF2B5EF4-FFF2-40B4-BE49-F238E27FC236}">
                    <a16:creationId xmlns="" xmlns:a16="http://schemas.microsoft.com/office/drawing/2014/main" id="{33F31A1F-E9BA-4C0D-A566-7FE408A23017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493192" y="2230975"/>
                <a:ext cx="522024" cy="323500"/>
              </a:xfrm>
              <a:custGeom>
                <a:avLst/>
                <a:gdLst>
                  <a:gd name="T0" fmla="*/ 1842 w 2014"/>
                  <a:gd name="T1" fmla="*/ 486 h 1250"/>
                  <a:gd name="T2" fmla="*/ 1667 w 2014"/>
                  <a:gd name="T3" fmla="*/ 223 h 1250"/>
                  <a:gd name="T4" fmla="*/ 1389 w 2014"/>
                  <a:gd name="T5" fmla="*/ 483 h 1250"/>
                  <a:gd name="T6" fmla="*/ 1178 w 2014"/>
                  <a:gd name="T7" fmla="*/ 786 h 1250"/>
                  <a:gd name="T8" fmla="*/ 1194 w 2014"/>
                  <a:gd name="T9" fmla="*/ 158 h 1250"/>
                  <a:gd name="T10" fmla="*/ 901 w 2014"/>
                  <a:gd name="T11" fmla="*/ 128 h 1250"/>
                  <a:gd name="T12" fmla="*/ 752 w 2014"/>
                  <a:gd name="T13" fmla="*/ 644 h 1250"/>
                  <a:gd name="T14" fmla="*/ 634 w 2014"/>
                  <a:gd name="T15" fmla="*/ 589 h 1250"/>
                  <a:gd name="T16" fmla="*/ 530 w 2014"/>
                  <a:gd name="T17" fmla="*/ 148 h 1250"/>
                  <a:gd name="T18" fmla="*/ 172 w 2014"/>
                  <a:gd name="T19" fmla="*/ 462 h 1250"/>
                  <a:gd name="T20" fmla="*/ 0 w 2014"/>
                  <a:gd name="T21" fmla="*/ 1078 h 1250"/>
                  <a:gd name="T22" fmla="*/ 1532 w 2014"/>
                  <a:gd name="T23" fmla="*/ 1250 h 1250"/>
                  <a:gd name="T24" fmla="*/ 2014 w 2014"/>
                  <a:gd name="T25" fmla="*/ 1078 h 1250"/>
                  <a:gd name="T26" fmla="*/ 1777 w 2014"/>
                  <a:gd name="T27" fmla="*/ 1054 h 1250"/>
                  <a:gd name="T28" fmla="*/ 1428 w 2014"/>
                  <a:gd name="T29" fmla="*/ 819 h 1250"/>
                  <a:gd name="T30" fmla="*/ 1965 w 2014"/>
                  <a:gd name="T31" fmla="*/ 1054 h 1250"/>
                  <a:gd name="T32" fmla="*/ 1279 w 2014"/>
                  <a:gd name="T33" fmla="*/ 1105 h 1250"/>
                  <a:gd name="T34" fmla="*/ 1231 w 2014"/>
                  <a:gd name="T35" fmla="*/ 1203 h 1250"/>
                  <a:gd name="T36" fmla="*/ 735 w 2014"/>
                  <a:gd name="T37" fmla="*/ 1102 h 1250"/>
                  <a:gd name="T38" fmla="*/ 561 w 2014"/>
                  <a:gd name="T39" fmla="*/ 1078 h 1250"/>
                  <a:gd name="T40" fmla="*/ 693 w 2014"/>
                  <a:gd name="T41" fmla="*/ 912 h 1250"/>
                  <a:gd name="T42" fmla="*/ 1007 w 2014"/>
                  <a:gd name="T43" fmla="*/ 1140 h 1250"/>
                  <a:gd name="T44" fmla="*/ 1302 w 2014"/>
                  <a:gd name="T45" fmla="*/ 898 h 1250"/>
                  <a:gd name="T46" fmla="*/ 1452 w 2014"/>
                  <a:gd name="T47" fmla="*/ 1078 h 1250"/>
                  <a:gd name="T48" fmla="*/ 189 w 2014"/>
                  <a:gd name="T49" fmla="*/ 987 h 1250"/>
                  <a:gd name="T50" fmla="*/ 399 w 2014"/>
                  <a:gd name="T51" fmla="*/ 1019 h 1250"/>
                  <a:gd name="T52" fmla="*/ 562 w 2014"/>
                  <a:gd name="T53" fmla="*/ 980 h 1250"/>
                  <a:gd name="T54" fmla="*/ 240 w 2014"/>
                  <a:gd name="T55" fmla="*/ 610 h 1250"/>
                  <a:gd name="T56" fmla="*/ 219 w 2014"/>
                  <a:gd name="T57" fmla="*/ 461 h 1250"/>
                  <a:gd name="T58" fmla="*/ 492 w 2014"/>
                  <a:gd name="T59" fmla="*/ 250 h 1250"/>
                  <a:gd name="T60" fmla="*/ 578 w 2014"/>
                  <a:gd name="T61" fmla="*/ 462 h 1250"/>
                  <a:gd name="T62" fmla="*/ 552 w 2014"/>
                  <a:gd name="T63" fmla="*/ 615 h 1250"/>
                  <a:gd name="T64" fmla="*/ 400 w 2014"/>
                  <a:gd name="T65" fmla="*/ 771 h 1250"/>
                  <a:gd name="T66" fmla="*/ 312 w 2014"/>
                  <a:gd name="T67" fmla="*/ 732 h 1250"/>
                  <a:gd name="T68" fmla="*/ 438 w 2014"/>
                  <a:gd name="T69" fmla="*/ 813 h 1250"/>
                  <a:gd name="T70" fmla="*/ 380 w 2014"/>
                  <a:gd name="T71" fmla="*/ 835 h 1250"/>
                  <a:gd name="T72" fmla="*/ 789 w 2014"/>
                  <a:gd name="T73" fmla="*/ 607 h 1250"/>
                  <a:gd name="T74" fmla="*/ 759 w 2014"/>
                  <a:gd name="T75" fmla="*/ 402 h 1250"/>
                  <a:gd name="T76" fmla="*/ 1138 w 2014"/>
                  <a:gd name="T77" fmla="*/ 101 h 1250"/>
                  <a:gd name="T78" fmla="*/ 1255 w 2014"/>
                  <a:gd name="T79" fmla="*/ 403 h 1250"/>
                  <a:gd name="T80" fmla="*/ 1219 w 2014"/>
                  <a:gd name="T81" fmla="*/ 614 h 1250"/>
                  <a:gd name="T82" fmla="*/ 1020 w 2014"/>
                  <a:gd name="T83" fmla="*/ 823 h 1250"/>
                  <a:gd name="T84" fmla="*/ 888 w 2014"/>
                  <a:gd name="T85" fmla="*/ 773 h 1250"/>
                  <a:gd name="T86" fmla="*/ 1069 w 2014"/>
                  <a:gd name="T87" fmla="*/ 865 h 1250"/>
                  <a:gd name="T88" fmla="*/ 943 w 2014"/>
                  <a:gd name="T89" fmla="*/ 862 h 1250"/>
                  <a:gd name="T90" fmla="*/ 875 w 2014"/>
                  <a:gd name="T91" fmla="*/ 824 h 1250"/>
                  <a:gd name="T92" fmla="*/ 1426 w 2014"/>
                  <a:gd name="T93" fmla="*/ 513 h 1250"/>
                  <a:gd name="T94" fmla="*/ 1561 w 2014"/>
                  <a:gd name="T95" fmla="*/ 295 h 1250"/>
                  <a:gd name="T96" fmla="*/ 1722 w 2014"/>
                  <a:gd name="T97" fmla="*/ 310 h 1250"/>
                  <a:gd name="T98" fmla="*/ 1804 w 2014"/>
                  <a:gd name="T99" fmla="*/ 578 h 1250"/>
                  <a:gd name="T100" fmla="*/ 1676 w 2014"/>
                  <a:gd name="T101" fmla="*/ 752 h 1250"/>
                  <a:gd name="T102" fmla="*/ 1613 w 2014"/>
                  <a:gd name="T103" fmla="*/ 771 h 1250"/>
                  <a:gd name="T104" fmla="*/ 1457 w 2014"/>
                  <a:gd name="T105" fmla="*/ 610 h 1250"/>
                  <a:gd name="T106" fmla="*/ 1754 w 2014"/>
                  <a:gd name="T107" fmla="*/ 797 h 1250"/>
                  <a:gd name="T108" fmla="*/ 1473 w 2014"/>
                  <a:gd name="T109" fmla="*/ 798 h 1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014" h="1250">
                    <a:moveTo>
                      <a:pt x="2014" y="1078"/>
                    </a:moveTo>
                    <a:cubicBezTo>
                      <a:pt x="2014" y="926"/>
                      <a:pt x="1905" y="796"/>
                      <a:pt x="1753" y="746"/>
                    </a:cubicBezTo>
                    <a:cubicBezTo>
                      <a:pt x="1777" y="717"/>
                      <a:pt x="1796" y="683"/>
                      <a:pt x="1808" y="650"/>
                    </a:cubicBezTo>
                    <a:cubicBezTo>
                      <a:pt x="1828" y="638"/>
                      <a:pt x="1844" y="615"/>
                      <a:pt x="1851" y="589"/>
                    </a:cubicBezTo>
                    <a:cubicBezTo>
                      <a:pt x="1857" y="566"/>
                      <a:pt x="1870" y="514"/>
                      <a:pt x="1842" y="486"/>
                    </a:cubicBezTo>
                    <a:lnTo>
                      <a:pt x="1842" y="463"/>
                    </a:lnTo>
                    <a:cubicBezTo>
                      <a:pt x="1843" y="423"/>
                      <a:pt x="1846" y="320"/>
                      <a:pt x="1760" y="275"/>
                    </a:cubicBezTo>
                    <a:cubicBezTo>
                      <a:pt x="1758" y="267"/>
                      <a:pt x="1757" y="260"/>
                      <a:pt x="1757" y="259"/>
                    </a:cubicBezTo>
                    <a:lnTo>
                      <a:pt x="1746" y="148"/>
                    </a:lnTo>
                    <a:lnTo>
                      <a:pt x="1667" y="223"/>
                    </a:lnTo>
                    <a:cubicBezTo>
                      <a:pt x="1658" y="230"/>
                      <a:pt x="1605" y="243"/>
                      <a:pt x="1555" y="248"/>
                    </a:cubicBezTo>
                    <a:lnTo>
                      <a:pt x="1535" y="251"/>
                    </a:lnTo>
                    <a:cubicBezTo>
                      <a:pt x="1383" y="275"/>
                      <a:pt x="1386" y="363"/>
                      <a:pt x="1388" y="433"/>
                    </a:cubicBezTo>
                    <a:cubicBezTo>
                      <a:pt x="1388" y="442"/>
                      <a:pt x="1388" y="452"/>
                      <a:pt x="1388" y="462"/>
                    </a:cubicBezTo>
                    <a:lnTo>
                      <a:pt x="1389" y="483"/>
                    </a:lnTo>
                    <a:cubicBezTo>
                      <a:pt x="1374" y="500"/>
                      <a:pt x="1363" y="531"/>
                      <a:pt x="1377" y="588"/>
                    </a:cubicBezTo>
                    <a:cubicBezTo>
                      <a:pt x="1383" y="614"/>
                      <a:pt x="1400" y="636"/>
                      <a:pt x="1420" y="647"/>
                    </a:cubicBezTo>
                    <a:cubicBezTo>
                      <a:pt x="1429" y="671"/>
                      <a:pt x="1448" y="711"/>
                      <a:pt x="1477" y="746"/>
                    </a:cubicBezTo>
                    <a:cubicBezTo>
                      <a:pt x="1412" y="767"/>
                      <a:pt x="1356" y="803"/>
                      <a:pt x="1312" y="848"/>
                    </a:cubicBezTo>
                    <a:cubicBezTo>
                      <a:pt x="1271" y="822"/>
                      <a:pt x="1226" y="801"/>
                      <a:pt x="1178" y="786"/>
                    </a:cubicBezTo>
                    <a:cubicBezTo>
                      <a:pt x="1214" y="746"/>
                      <a:pt x="1241" y="696"/>
                      <a:pt x="1258" y="649"/>
                    </a:cubicBezTo>
                    <a:cubicBezTo>
                      <a:pt x="1285" y="633"/>
                      <a:pt x="1306" y="605"/>
                      <a:pt x="1315" y="571"/>
                    </a:cubicBezTo>
                    <a:cubicBezTo>
                      <a:pt x="1322" y="540"/>
                      <a:pt x="1339" y="472"/>
                      <a:pt x="1302" y="438"/>
                    </a:cubicBezTo>
                    <a:lnTo>
                      <a:pt x="1302" y="403"/>
                    </a:lnTo>
                    <a:cubicBezTo>
                      <a:pt x="1305" y="322"/>
                      <a:pt x="1296" y="208"/>
                      <a:pt x="1194" y="158"/>
                    </a:cubicBezTo>
                    <a:cubicBezTo>
                      <a:pt x="1190" y="144"/>
                      <a:pt x="1189" y="132"/>
                      <a:pt x="1189" y="131"/>
                    </a:cubicBezTo>
                    <a:lnTo>
                      <a:pt x="1176" y="0"/>
                    </a:lnTo>
                    <a:lnTo>
                      <a:pt x="1082" y="89"/>
                    </a:lnTo>
                    <a:cubicBezTo>
                      <a:pt x="1070" y="99"/>
                      <a:pt x="998" y="117"/>
                      <a:pt x="928" y="124"/>
                    </a:cubicBezTo>
                    <a:lnTo>
                      <a:pt x="901" y="128"/>
                    </a:lnTo>
                    <a:cubicBezTo>
                      <a:pt x="705" y="159"/>
                      <a:pt x="708" y="268"/>
                      <a:pt x="711" y="367"/>
                    </a:cubicBezTo>
                    <a:cubicBezTo>
                      <a:pt x="711" y="378"/>
                      <a:pt x="711" y="390"/>
                      <a:pt x="711" y="402"/>
                    </a:cubicBezTo>
                    <a:lnTo>
                      <a:pt x="712" y="433"/>
                    </a:lnTo>
                    <a:cubicBezTo>
                      <a:pt x="692" y="454"/>
                      <a:pt x="677" y="493"/>
                      <a:pt x="696" y="569"/>
                    </a:cubicBezTo>
                    <a:cubicBezTo>
                      <a:pt x="704" y="603"/>
                      <a:pt x="726" y="631"/>
                      <a:pt x="752" y="644"/>
                    </a:cubicBezTo>
                    <a:cubicBezTo>
                      <a:pt x="765" y="678"/>
                      <a:pt x="792" y="737"/>
                      <a:pt x="836" y="786"/>
                    </a:cubicBezTo>
                    <a:cubicBezTo>
                      <a:pt x="787" y="801"/>
                      <a:pt x="742" y="822"/>
                      <a:pt x="702" y="848"/>
                    </a:cubicBezTo>
                    <a:cubicBezTo>
                      <a:pt x="658" y="802"/>
                      <a:pt x="601" y="767"/>
                      <a:pt x="536" y="746"/>
                    </a:cubicBezTo>
                    <a:cubicBezTo>
                      <a:pt x="560" y="717"/>
                      <a:pt x="579" y="683"/>
                      <a:pt x="591" y="650"/>
                    </a:cubicBezTo>
                    <a:cubicBezTo>
                      <a:pt x="612" y="638"/>
                      <a:pt x="628" y="616"/>
                      <a:pt x="634" y="589"/>
                    </a:cubicBezTo>
                    <a:cubicBezTo>
                      <a:pt x="640" y="566"/>
                      <a:pt x="653" y="514"/>
                      <a:pt x="626" y="486"/>
                    </a:cubicBezTo>
                    <a:lnTo>
                      <a:pt x="626" y="463"/>
                    </a:lnTo>
                    <a:cubicBezTo>
                      <a:pt x="627" y="423"/>
                      <a:pt x="630" y="320"/>
                      <a:pt x="544" y="275"/>
                    </a:cubicBezTo>
                    <a:cubicBezTo>
                      <a:pt x="541" y="267"/>
                      <a:pt x="541" y="260"/>
                      <a:pt x="541" y="259"/>
                    </a:cubicBezTo>
                    <a:lnTo>
                      <a:pt x="530" y="148"/>
                    </a:lnTo>
                    <a:lnTo>
                      <a:pt x="451" y="223"/>
                    </a:lnTo>
                    <a:cubicBezTo>
                      <a:pt x="441" y="230"/>
                      <a:pt x="388" y="243"/>
                      <a:pt x="339" y="248"/>
                    </a:cubicBezTo>
                    <a:lnTo>
                      <a:pt x="318" y="251"/>
                    </a:lnTo>
                    <a:cubicBezTo>
                      <a:pt x="167" y="275"/>
                      <a:pt x="169" y="363"/>
                      <a:pt x="171" y="433"/>
                    </a:cubicBezTo>
                    <a:cubicBezTo>
                      <a:pt x="171" y="442"/>
                      <a:pt x="172" y="451"/>
                      <a:pt x="172" y="462"/>
                    </a:cubicBezTo>
                    <a:lnTo>
                      <a:pt x="172" y="483"/>
                    </a:lnTo>
                    <a:cubicBezTo>
                      <a:pt x="157" y="500"/>
                      <a:pt x="146" y="531"/>
                      <a:pt x="160" y="588"/>
                    </a:cubicBezTo>
                    <a:cubicBezTo>
                      <a:pt x="167" y="614"/>
                      <a:pt x="183" y="636"/>
                      <a:pt x="204" y="647"/>
                    </a:cubicBezTo>
                    <a:cubicBezTo>
                      <a:pt x="213" y="671"/>
                      <a:pt x="231" y="711"/>
                      <a:pt x="260" y="746"/>
                    </a:cubicBezTo>
                    <a:cubicBezTo>
                      <a:pt x="109" y="796"/>
                      <a:pt x="0" y="926"/>
                      <a:pt x="0" y="1078"/>
                    </a:cubicBezTo>
                    <a:lnTo>
                      <a:pt x="0" y="1102"/>
                    </a:lnTo>
                    <a:lnTo>
                      <a:pt x="501" y="1102"/>
                    </a:lnTo>
                    <a:cubicBezTo>
                      <a:pt x="489" y="1142"/>
                      <a:pt x="482" y="1183"/>
                      <a:pt x="482" y="1227"/>
                    </a:cubicBezTo>
                    <a:lnTo>
                      <a:pt x="482" y="1250"/>
                    </a:lnTo>
                    <a:lnTo>
                      <a:pt x="1532" y="1250"/>
                    </a:lnTo>
                    <a:lnTo>
                      <a:pt x="1532" y="1227"/>
                    </a:lnTo>
                    <a:cubicBezTo>
                      <a:pt x="1532" y="1183"/>
                      <a:pt x="1525" y="1142"/>
                      <a:pt x="1513" y="1102"/>
                    </a:cubicBezTo>
                    <a:lnTo>
                      <a:pt x="2014" y="1102"/>
                    </a:lnTo>
                    <a:lnTo>
                      <a:pt x="2014" y="1078"/>
                    </a:lnTo>
                    <a:lnTo>
                      <a:pt x="2014" y="1078"/>
                    </a:lnTo>
                    <a:close/>
                    <a:moveTo>
                      <a:pt x="1825" y="1054"/>
                    </a:moveTo>
                    <a:lnTo>
                      <a:pt x="1825" y="987"/>
                    </a:lnTo>
                    <a:cubicBezTo>
                      <a:pt x="1825" y="974"/>
                      <a:pt x="1814" y="963"/>
                      <a:pt x="1801" y="963"/>
                    </a:cubicBezTo>
                    <a:cubicBezTo>
                      <a:pt x="1788" y="963"/>
                      <a:pt x="1777" y="974"/>
                      <a:pt x="1777" y="987"/>
                    </a:cubicBezTo>
                    <a:lnTo>
                      <a:pt x="1777" y="1054"/>
                    </a:lnTo>
                    <a:lnTo>
                      <a:pt x="1494" y="1054"/>
                    </a:lnTo>
                    <a:cubicBezTo>
                      <a:pt x="1483" y="1028"/>
                      <a:pt x="1468" y="1003"/>
                      <a:pt x="1452" y="980"/>
                    </a:cubicBezTo>
                    <a:cubicBezTo>
                      <a:pt x="1449" y="976"/>
                      <a:pt x="1447" y="973"/>
                      <a:pt x="1444" y="969"/>
                    </a:cubicBezTo>
                    <a:cubicBezTo>
                      <a:pt x="1418" y="934"/>
                      <a:pt x="1387" y="903"/>
                      <a:pt x="1352" y="876"/>
                    </a:cubicBezTo>
                    <a:cubicBezTo>
                      <a:pt x="1374" y="854"/>
                      <a:pt x="1400" y="834"/>
                      <a:pt x="1428" y="819"/>
                    </a:cubicBezTo>
                    <a:lnTo>
                      <a:pt x="1598" y="1011"/>
                    </a:lnTo>
                    <a:cubicBezTo>
                      <a:pt x="1602" y="1016"/>
                      <a:pt x="1609" y="1019"/>
                      <a:pt x="1615" y="1019"/>
                    </a:cubicBezTo>
                    <a:cubicBezTo>
                      <a:pt x="1623" y="1019"/>
                      <a:pt x="1629" y="1016"/>
                      <a:pt x="1634" y="1011"/>
                    </a:cubicBezTo>
                    <a:lnTo>
                      <a:pt x="1799" y="817"/>
                    </a:lnTo>
                    <a:cubicBezTo>
                      <a:pt x="1892" y="867"/>
                      <a:pt x="1956" y="954"/>
                      <a:pt x="1965" y="1054"/>
                    </a:cubicBezTo>
                    <a:lnTo>
                      <a:pt x="1825" y="1054"/>
                    </a:lnTo>
                    <a:lnTo>
                      <a:pt x="1825" y="1054"/>
                    </a:lnTo>
                    <a:close/>
                    <a:moveTo>
                      <a:pt x="1484" y="1203"/>
                    </a:moveTo>
                    <a:lnTo>
                      <a:pt x="1279" y="1203"/>
                    </a:lnTo>
                    <a:lnTo>
                      <a:pt x="1279" y="1105"/>
                    </a:lnTo>
                    <a:cubicBezTo>
                      <a:pt x="1279" y="1104"/>
                      <a:pt x="1279" y="1103"/>
                      <a:pt x="1279" y="1102"/>
                    </a:cubicBezTo>
                    <a:cubicBezTo>
                      <a:pt x="1277" y="1090"/>
                      <a:pt x="1267" y="1081"/>
                      <a:pt x="1255" y="1081"/>
                    </a:cubicBezTo>
                    <a:cubicBezTo>
                      <a:pt x="1243" y="1081"/>
                      <a:pt x="1234" y="1090"/>
                      <a:pt x="1232" y="1102"/>
                    </a:cubicBezTo>
                    <a:cubicBezTo>
                      <a:pt x="1232" y="1103"/>
                      <a:pt x="1231" y="1104"/>
                      <a:pt x="1231" y="1105"/>
                    </a:cubicBezTo>
                    <a:lnTo>
                      <a:pt x="1231" y="1203"/>
                    </a:lnTo>
                    <a:lnTo>
                      <a:pt x="782" y="1203"/>
                    </a:lnTo>
                    <a:lnTo>
                      <a:pt x="782" y="1105"/>
                    </a:lnTo>
                    <a:cubicBezTo>
                      <a:pt x="782" y="1104"/>
                      <a:pt x="782" y="1103"/>
                      <a:pt x="781" y="1102"/>
                    </a:cubicBezTo>
                    <a:cubicBezTo>
                      <a:pt x="780" y="1090"/>
                      <a:pt x="770" y="1081"/>
                      <a:pt x="758" y="1081"/>
                    </a:cubicBezTo>
                    <a:cubicBezTo>
                      <a:pt x="746" y="1081"/>
                      <a:pt x="737" y="1090"/>
                      <a:pt x="735" y="1102"/>
                    </a:cubicBezTo>
                    <a:cubicBezTo>
                      <a:pt x="735" y="1103"/>
                      <a:pt x="734" y="1104"/>
                      <a:pt x="734" y="1105"/>
                    </a:cubicBezTo>
                    <a:lnTo>
                      <a:pt x="734" y="1203"/>
                    </a:lnTo>
                    <a:lnTo>
                      <a:pt x="530" y="1203"/>
                    </a:lnTo>
                    <a:cubicBezTo>
                      <a:pt x="532" y="1168"/>
                      <a:pt x="540" y="1134"/>
                      <a:pt x="551" y="1102"/>
                    </a:cubicBezTo>
                    <a:cubicBezTo>
                      <a:pt x="554" y="1094"/>
                      <a:pt x="557" y="1086"/>
                      <a:pt x="561" y="1078"/>
                    </a:cubicBezTo>
                    <a:lnTo>
                      <a:pt x="561" y="1078"/>
                    </a:lnTo>
                    <a:cubicBezTo>
                      <a:pt x="561" y="1078"/>
                      <a:pt x="561" y="1077"/>
                      <a:pt x="561" y="1077"/>
                    </a:cubicBezTo>
                    <a:cubicBezTo>
                      <a:pt x="565" y="1069"/>
                      <a:pt x="568" y="1062"/>
                      <a:pt x="572" y="1054"/>
                    </a:cubicBezTo>
                    <a:cubicBezTo>
                      <a:pt x="582" y="1034"/>
                      <a:pt x="595" y="1015"/>
                      <a:pt x="608" y="997"/>
                    </a:cubicBezTo>
                    <a:cubicBezTo>
                      <a:pt x="632" y="966"/>
                      <a:pt x="661" y="937"/>
                      <a:pt x="693" y="912"/>
                    </a:cubicBezTo>
                    <a:cubicBezTo>
                      <a:pt x="699" y="907"/>
                      <a:pt x="706" y="902"/>
                      <a:pt x="712" y="898"/>
                    </a:cubicBezTo>
                    <a:cubicBezTo>
                      <a:pt x="719" y="893"/>
                      <a:pt x="726" y="889"/>
                      <a:pt x="732" y="885"/>
                    </a:cubicBezTo>
                    <a:cubicBezTo>
                      <a:pt x="741" y="880"/>
                      <a:pt x="750" y="874"/>
                      <a:pt x="758" y="870"/>
                    </a:cubicBezTo>
                    <a:lnTo>
                      <a:pt x="989" y="1132"/>
                    </a:lnTo>
                    <a:cubicBezTo>
                      <a:pt x="994" y="1137"/>
                      <a:pt x="1000" y="1140"/>
                      <a:pt x="1007" y="1140"/>
                    </a:cubicBezTo>
                    <a:lnTo>
                      <a:pt x="1007" y="1140"/>
                    </a:lnTo>
                    <a:cubicBezTo>
                      <a:pt x="1014" y="1140"/>
                      <a:pt x="1021" y="1137"/>
                      <a:pt x="1025" y="1131"/>
                    </a:cubicBezTo>
                    <a:lnTo>
                      <a:pt x="1251" y="868"/>
                    </a:lnTo>
                    <a:cubicBezTo>
                      <a:pt x="1261" y="873"/>
                      <a:pt x="1272" y="879"/>
                      <a:pt x="1281" y="885"/>
                    </a:cubicBezTo>
                    <a:cubicBezTo>
                      <a:pt x="1288" y="889"/>
                      <a:pt x="1295" y="893"/>
                      <a:pt x="1302" y="898"/>
                    </a:cubicBezTo>
                    <a:cubicBezTo>
                      <a:pt x="1308" y="902"/>
                      <a:pt x="1314" y="907"/>
                      <a:pt x="1321" y="912"/>
                    </a:cubicBezTo>
                    <a:cubicBezTo>
                      <a:pt x="1353" y="937"/>
                      <a:pt x="1382" y="966"/>
                      <a:pt x="1406" y="997"/>
                    </a:cubicBezTo>
                    <a:cubicBezTo>
                      <a:pt x="1419" y="1016"/>
                      <a:pt x="1431" y="1034"/>
                      <a:pt x="1442" y="1054"/>
                    </a:cubicBezTo>
                    <a:cubicBezTo>
                      <a:pt x="1446" y="1062"/>
                      <a:pt x="1449" y="1069"/>
                      <a:pt x="1453" y="1077"/>
                    </a:cubicBezTo>
                    <a:cubicBezTo>
                      <a:pt x="1452" y="1077"/>
                      <a:pt x="1452" y="1078"/>
                      <a:pt x="1452" y="1078"/>
                    </a:cubicBezTo>
                    <a:lnTo>
                      <a:pt x="1453" y="1078"/>
                    </a:lnTo>
                    <a:cubicBezTo>
                      <a:pt x="1456" y="1086"/>
                      <a:pt x="1459" y="1094"/>
                      <a:pt x="1462" y="1102"/>
                    </a:cubicBezTo>
                    <a:cubicBezTo>
                      <a:pt x="1474" y="1134"/>
                      <a:pt x="1481" y="1168"/>
                      <a:pt x="1484" y="1203"/>
                    </a:cubicBezTo>
                    <a:close/>
                    <a:moveTo>
                      <a:pt x="213" y="963"/>
                    </a:moveTo>
                    <a:cubicBezTo>
                      <a:pt x="199" y="963"/>
                      <a:pt x="189" y="974"/>
                      <a:pt x="189" y="987"/>
                    </a:cubicBezTo>
                    <a:lnTo>
                      <a:pt x="189" y="1054"/>
                    </a:lnTo>
                    <a:lnTo>
                      <a:pt x="49" y="1054"/>
                    </a:lnTo>
                    <a:cubicBezTo>
                      <a:pt x="57" y="955"/>
                      <a:pt x="120" y="869"/>
                      <a:pt x="211" y="819"/>
                    </a:cubicBezTo>
                    <a:lnTo>
                      <a:pt x="381" y="1011"/>
                    </a:lnTo>
                    <a:cubicBezTo>
                      <a:pt x="385" y="1016"/>
                      <a:pt x="392" y="1019"/>
                      <a:pt x="399" y="1019"/>
                    </a:cubicBezTo>
                    <a:cubicBezTo>
                      <a:pt x="404" y="1019"/>
                      <a:pt x="412" y="1016"/>
                      <a:pt x="417" y="1011"/>
                    </a:cubicBezTo>
                    <a:lnTo>
                      <a:pt x="582" y="817"/>
                    </a:lnTo>
                    <a:cubicBezTo>
                      <a:pt x="612" y="833"/>
                      <a:pt x="639" y="853"/>
                      <a:pt x="662" y="876"/>
                    </a:cubicBezTo>
                    <a:cubicBezTo>
                      <a:pt x="627" y="903"/>
                      <a:pt x="595" y="934"/>
                      <a:pt x="569" y="969"/>
                    </a:cubicBezTo>
                    <a:cubicBezTo>
                      <a:pt x="567" y="972"/>
                      <a:pt x="564" y="976"/>
                      <a:pt x="562" y="980"/>
                    </a:cubicBezTo>
                    <a:cubicBezTo>
                      <a:pt x="545" y="1003"/>
                      <a:pt x="531" y="1028"/>
                      <a:pt x="519" y="1054"/>
                    </a:cubicBezTo>
                    <a:lnTo>
                      <a:pt x="237" y="1054"/>
                    </a:lnTo>
                    <a:lnTo>
                      <a:pt x="237" y="987"/>
                    </a:lnTo>
                    <a:cubicBezTo>
                      <a:pt x="236" y="974"/>
                      <a:pt x="226" y="963"/>
                      <a:pt x="213" y="963"/>
                    </a:cubicBezTo>
                    <a:close/>
                    <a:moveTo>
                      <a:pt x="240" y="610"/>
                    </a:moveTo>
                    <a:lnTo>
                      <a:pt x="229" y="606"/>
                    </a:lnTo>
                    <a:cubicBezTo>
                      <a:pt x="221" y="604"/>
                      <a:pt x="210" y="592"/>
                      <a:pt x="206" y="577"/>
                    </a:cubicBezTo>
                    <a:cubicBezTo>
                      <a:pt x="197" y="538"/>
                      <a:pt x="202" y="518"/>
                      <a:pt x="209" y="513"/>
                    </a:cubicBezTo>
                    <a:lnTo>
                      <a:pt x="221" y="506"/>
                    </a:lnTo>
                    <a:lnTo>
                      <a:pt x="219" y="461"/>
                    </a:lnTo>
                    <a:cubicBezTo>
                      <a:pt x="219" y="451"/>
                      <a:pt x="219" y="441"/>
                      <a:pt x="219" y="432"/>
                    </a:cubicBezTo>
                    <a:cubicBezTo>
                      <a:pt x="217" y="362"/>
                      <a:pt x="215" y="316"/>
                      <a:pt x="326" y="298"/>
                    </a:cubicBezTo>
                    <a:lnTo>
                      <a:pt x="345" y="295"/>
                    </a:lnTo>
                    <a:cubicBezTo>
                      <a:pt x="346" y="295"/>
                      <a:pt x="455" y="284"/>
                      <a:pt x="483" y="258"/>
                    </a:cubicBezTo>
                    <a:lnTo>
                      <a:pt x="492" y="250"/>
                    </a:lnTo>
                    <a:lnTo>
                      <a:pt x="493" y="263"/>
                    </a:lnTo>
                    <a:cubicBezTo>
                      <a:pt x="493" y="267"/>
                      <a:pt x="495" y="283"/>
                      <a:pt x="502" y="301"/>
                    </a:cubicBezTo>
                    <a:lnTo>
                      <a:pt x="505" y="310"/>
                    </a:lnTo>
                    <a:lnTo>
                      <a:pt x="514" y="314"/>
                    </a:lnTo>
                    <a:cubicBezTo>
                      <a:pt x="561" y="334"/>
                      <a:pt x="580" y="378"/>
                      <a:pt x="578" y="462"/>
                    </a:cubicBezTo>
                    <a:lnTo>
                      <a:pt x="578" y="512"/>
                    </a:lnTo>
                    <a:lnTo>
                      <a:pt x="590" y="518"/>
                    </a:lnTo>
                    <a:cubicBezTo>
                      <a:pt x="592" y="520"/>
                      <a:pt x="600" y="529"/>
                      <a:pt x="588" y="578"/>
                    </a:cubicBezTo>
                    <a:cubicBezTo>
                      <a:pt x="584" y="593"/>
                      <a:pt x="574" y="606"/>
                      <a:pt x="562" y="611"/>
                    </a:cubicBezTo>
                    <a:lnTo>
                      <a:pt x="552" y="615"/>
                    </a:lnTo>
                    <a:lnTo>
                      <a:pt x="549" y="626"/>
                    </a:lnTo>
                    <a:cubicBezTo>
                      <a:pt x="536" y="663"/>
                      <a:pt x="514" y="703"/>
                      <a:pt x="484" y="732"/>
                    </a:cubicBezTo>
                    <a:cubicBezTo>
                      <a:pt x="477" y="740"/>
                      <a:pt x="468" y="746"/>
                      <a:pt x="459" y="752"/>
                    </a:cubicBezTo>
                    <a:cubicBezTo>
                      <a:pt x="442" y="763"/>
                      <a:pt x="423" y="770"/>
                      <a:pt x="402" y="771"/>
                    </a:cubicBezTo>
                    <a:cubicBezTo>
                      <a:pt x="401" y="771"/>
                      <a:pt x="401" y="771"/>
                      <a:pt x="400" y="771"/>
                    </a:cubicBezTo>
                    <a:cubicBezTo>
                      <a:pt x="400" y="771"/>
                      <a:pt x="399" y="771"/>
                      <a:pt x="398" y="771"/>
                    </a:cubicBezTo>
                    <a:cubicBezTo>
                      <a:pt x="398" y="771"/>
                      <a:pt x="397" y="771"/>
                      <a:pt x="397" y="771"/>
                    </a:cubicBezTo>
                    <a:cubicBezTo>
                      <a:pt x="395" y="771"/>
                      <a:pt x="393" y="770"/>
                      <a:pt x="392" y="770"/>
                    </a:cubicBezTo>
                    <a:cubicBezTo>
                      <a:pt x="371" y="769"/>
                      <a:pt x="352" y="763"/>
                      <a:pt x="336" y="752"/>
                    </a:cubicBezTo>
                    <a:cubicBezTo>
                      <a:pt x="327" y="746"/>
                      <a:pt x="319" y="740"/>
                      <a:pt x="312" y="732"/>
                    </a:cubicBezTo>
                    <a:cubicBezTo>
                      <a:pt x="274" y="695"/>
                      <a:pt x="252" y="643"/>
                      <a:pt x="245" y="621"/>
                    </a:cubicBezTo>
                    <a:lnTo>
                      <a:pt x="240" y="610"/>
                    </a:lnTo>
                    <a:close/>
                    <a:moveTo>
                      <a:pt x="434" y="917"/>
                    </a:moveTo>
                    <a:lnTo>
                      <a:pt x="413" y="835"/>
                    </a:lnTo>
                    <a:lnTo>
                      <a:pt x="438" y="813"/>
                    </a:lnTo>
                    <a:cubicBezTo>
                      <a:pt x="460" y="808"/>
                      <a:pt x="480" y="797"/>
                      <a:pt x="497" y="784"/>
                    </a:cubicBezTo>
                    <a:cubicBezTo>
                      <a:pt x="511" y="787"/>
                      <a:pt x="524" y="792"/>
                      <a:pt x="537" y="797"/>
                    </a:cubicBezTo>
                    <a:lnTo>
                      <a:pt x="434" y="917"/>
                    </a:lnTo>
                    <a:close/>
                    <a:moveTo>
                      <a:pt x="353" y="813"/>
                    </a:moveTo>
                    <a:lnTo>
                      <a:pt x="380" y="835"/>
                    </a:lnTo>
                    <a:lnTo>
                      <a:pt x="359" y="914"/>
                    </a:lnTo>
                    <a:lnTo>
                      <a:pt x="257" y="798"/>
                    </a:lnTo>
                    <a:cubicBezTo>
                      <a:pt x="270" y="793"/>
                      <a:pt x="284" y="788"/>
                      <a:pt x="299" y="784"/>
                    </a:cubicBezTo>
                    <a:cubicBezTo>
                      <a:pt x="315" y="796"/>
                      <a:pt x="333" y="806"/>
                      <a:pt x="353" y="813"/>
                    </a:cubicBezTo>
                    <a:close/>
                    <a:moveTo>
                      <a:pt x="789" y="607"/>
                    </a:moveTo>
                    <a:lnTo>
                      <a:pt x="778" y="603"/>
                    </a:lnTo>
                    <a:cubicBezTo>
                      <a:pt x="765" y="600"/>
                      <a:pt x="748" y="582"/>
                      <a:pt x="742" y="558"/>
                    </a:cubicBezTo>
                    <a:cubicBezTo>
                      <a:pt x="730" y="509"/>
                      <a:pt x="733" y="475"/>
                      <a:pt x="750" y="464"/>
                    </a:cubicBezTo>
                    <a:lnTo>
                      <a:pt x="761" y="457"/>
                    </a:lnTo>
                    <a:lnTo>
                      <a:pt x="759" y="402"/>
                    </a:lnTo>
                    <a:cubicBezTo>
                      <a:pt x="759" y="389"/>
                      <a:pt x="759" y="377"/>
                      <a:pt x="758" y="362"/>
                    </a:cubicBezTo>
                    <a:cubicBezTo>
                      <a:pt x="756" y="268"/>
                      <a:pt x="754" y="200"/>
                      <a:pt x="908" y="176"/>
                    </a:cubicBezTo>
                    <a:lnTo>
                      <a:pt x="934" y="172"/>
                    </a:lnTo>
                    <a:cubicBezTo>
                      <a:pt x="936" y="171"/>
                      <a:pt x="1079" y="156"/>
                      <a:pt x="1114" y="124"/>
                    </a:cubicBezTo>
                    <a:lnTo>
                      <a:pt x="1138" y="101"/>
                    </a:lnTo>
                    <a:lnTo>
                      <a:pt x="1141" y="135"/>
                    </a:lnTo>
                    <a:cubicBezTo>
                      <a:pt x="1142" y="139"/>
                      <a:pt x="1143" y="160"/>
                      <a:pt x="1152" y="184"/>
                    </a:cubicBezTo>
                    <a:lnTo>
                      <a:pt x="1156" y="193"/>
                    </a:lnTo>
                    <a:lnTo>
                      <a:pt x="1165" y="197"/>
                    </a:lnTo>
                    <a:cubicBezTo>
                      <a:pt x="1248" y="233"/>
                      <a:pt x="1257" y="321"/>
                      <a:pt x="1255" y="403"/>
                    </a:cubicBezTo>
                    <a:lnTo>
                      <a:pt x="1255" y="464"/>
                    </a:lnTo>
                    <a:lnTo>
                      <a:pt x="1267" y="471"/>
                    </a:lnTo>
                    <a:cubicBezTo>
                      <a:pt x="1280" y="479"/>
                      <a:pt x="1281" y="508"/>
                      <a:pt x="1268" y="560"/>
                    </a:cubicBezTo>
                    <a:cubicBezTo>
                      <a:pt x="1262" y="583"/>
                      <a:pt x="1247" y="602"/>
                      <a:pt x="1229" y="610"/>
                    </a:cubicBezTo>
                    <a:lnTo>
                      <a:pt x="1219" y="614"/>
                    </a:lnTo>
                    <a:lnTo>
                      <a:pt x="1216" y="624"/>
                    </a:lnTo>
                    <a:cubicBezTo>
                      <a:pt x="1198" y="676"/>
                      <a:pt x="1167" y="733"/>
                      <a:pt x="1124" y="773"/>
                    </a:cubicBezTo>
                    <a:cubicBezTo>
                      <a:pt x="1116" y="780"/>
                      <a:pt x="1109" y="787"/>
                      <a:pt x="1100" y="793"/>
                    </a:cubicBezTo>
                    <a:cubicBezTo>
                      <a:pt x="1089" y="800"/>
                      <a:pt x="1077" y="807"/>
                      <a:pt x="1065" y="812"/>
                    </a:cubicBezTo>
                    <a:cubicBezTo>
                      <a:pt x="1051" y="818"/>
                      <a:pt x="1036" y="822"/>
                      <a:pt x="1020" y="823"/>
                    </a:cubicBezTo>
                    <a:cubicBezTo>
                      <a:pt x="1015" y="824"/>
                      <a:pt x="1011" y="825"/>
                      <a:pt x="1007" y="825"/>
                    </a:cubicBezTo>
                    <a:cubicBezTo>
                      <a:pt x="1000" y="825"/>
                      <a:pt x="994" y="824"/>
                      <a:pt x="988" y="824"/>
                    </a:cubicBezTo>
                    <a:cubicBezTo>
                      <a:pt x="973" y="822"/>
                      <a:pt x="959" y="818"/>
                      <a:pt x="946" y="812"/>
                    </a:cubicBezTo>
                    <a:cubicBezTo>
                      <a:pt x="934" y="807"/>
                      <a:pt x="922" y="800"/>
                      <a:pt x="912" y="793"/>
                    </a:cubicBezTo>
                    <a:cubicBezTo>
                      <a:pt x="903" y="787"/>
                      <a:pt x="895" y="780"/>
                      <a:pt x="888" y="773"/>
                    </a:cubicBezTo>
                    <a:cubicBezTo>
                      <a:pt x="835" y="723"/>
                      <a:pt x="804" y="649"/>
                      <a:pt x="793" y="618"/>
                    </a:cubicBezTo>
                    <a:lnTo>
                      <a:pt x="789" y="607"/>
                    </a:lnTo>
                    <a:close/>
                    <a:moveTo>
                      <a:pt x="1057" y="1021"/>
                    </a:moveTo>
                    <a:lnTo>
                      <a:pt x="1027" y="902"/>
                    </a:lnTo>
                    <a:lnTo>
                      <a:pt x="1069" y="865"/>
                    </a:lnTo>
                    <a:lnTo>
                      <a:pt x="1066" y="863"/>
                    </a:lnTo>
                    <a:cubicBezTo>
                      <a:pt x="1092" y="855"/>
                      <a:pt x="1116" y="841"/>
                      <a:pt x="1138" y="824"/>
                    </a:cubicBezTo>
                    <a:cubicBezTo>
                      <a:pt x="1161" y="830"/>
                      <a:pt x="1184" y="838"/>
                      <a:pt x="1206" y="847"/>
                    </a:cubicBezTo>
                    <a:lnTo>
                      <a:pt x="1057" y="1021"/>
                    </a:lnTo>
                    <a:close/>
                    <a:moveTo>
                      <a:pt x="943" y="862"/>
                    </a:moveTo>
                    <a:lnTo>
                      <a:pt x="939" y="865"/>
                    </a:lnTo>
                    <a:lnTo>
                      <a:pt x="981" y="902"/>
                    </a:lnTo>
                    <a:lnTo>
                      <a:pt x="952" y="1017"/>
                    </a:lnTo>
                    <a:lnTo>
                      <a:pt x="803" y="849"/>
                    </a:lnTo>
                    <a:cubicBezTo>
                      <a:pt x="826" y="839"/>
                      <a:pt x="850" y="831"/>
                      <a:pt x="875" y="824"/>
                    </a:cubicBezTo>
                    <a:cubicBezTo>
                      <a:pt x="896" y="840"/>
                      <a:pt x="918" y="853"/>
                      <a:pt x="943" y="862"/>
                    </a:cubicBezTo>
                    <a:close/>
                    <a:moveTo>
                      <a:pt x="1457" y="610"/>
                    </a:moveTo>
                    <a:lnTo>
                      <a:pt x="1446" y="606"/>
                    </a:lnTo>
                    <a:cubicBezTo>
                      <a:pt x="1438" y="604"/>
                      <a:pt x="1427" y="592"/>
                      <a:pt x="1423" y="577"/>
                    </a:cubicBezTo>
                    <a:cubicBezTo>
                      <a:pt x="1414" y="538"/>
                      <a:pt x="1419" y="518"/>
                      <a:pt x="1426" y="513"/>
                    </a:cubicBezTo>
                    <a:lnTo>
                      <a:pt x="1437" y="506"/>
                    </a:lnTo>
                    <a:lnTo>
                      <a:pt x="1436" y="461"/>
                    </a:lnTo>
                    <a:cubicBezTo>
                      <a:pt x="1436" y="451"/>
                      <a:pt x="1436" y="441"/>
                      <a:pt x="1435" y="432"/>
                    </a:cubicBezTo>
                    <a:cubicBezTo>
                      <a:pt x="1433" y="362"/>
                      <a:pt x="1432" y="316"/>
                      <a:pt x="1542" y="298"/>
                    </a:cubicBezTo>
                    <a:lnTo>
                      <a:pt x="1561" y="295"/>
                    </a:lnTo>
                    <a:cubicBezTo>
                      <a:pt x="1562" y="295"/>
                      <a:pt x="1672" y="284"/>
                      <a:pt x="1699" y="258"/>
                    </a:cubicBezTo>
                    <a:lnTo>
                      <a:pt x="1708" y="250"/>
                    </a:lnTo>
                    <a:lnTo>
                      <a:pt x="1710" y="263"/>
                    </a:lnTo>
                    <a:cubicBezTo>
                      <a:pt x="1710" y="267"/>
                      <a:pt x="1712" y="283"/>
                      <a:pt x="1718" y="301"/>
                    </a:cubicBezTo>
                    <a:lnTo>
                      <a:pt x="1722" y="310"/>
                    </a:lnTo>
                    <a:lnTo>
                      <a:pt x="1731" y="314"/>
                    </a:lnTo>
                    <a:cubicBezTo>
                      <a:pt x="1778" y="334"/>
                      <a:pt x="1797" y="378"/>
                      <a:pt x="1794" y="462"/>
                    </a:cubicBezTo>
                    <a:lnTo>
                      <a:pt x="1794" y="512"/>
                    </a:lnTo>
                    <a:lnTo>
                      <a:pt x="1806" y="518"/>
                    </a:lnTo>
                    <a:cubicBezTo>
                      <a:pt x="1809" y="520"/>
                      <a:pt x="1817" y="529"/>
                      <a:pt x="1804" y="578"/>
                    </a:cubicBezTo>
                    <a:cubicBezTo>
                      <a:pt x="1800" y="593"/>
                      <a:pt x="1791" y="606"/>
                      <a:pt x="1779" y="611"/>
                    </a:cubicBezTo>
                    <a:lnTo>
                      <a:pt x="1769" y="615"/>
                    </a:lnTo>
                    <a:lnTo>
                      <a:pt x="1766" y="626"/>
                    </a:lnTo>
                    <a:cubicBezTo>
                      <a:pt x="1753" y="663"/>
                      <a:pt x="1731" y="703"/>
                      <a:pt x="1701" y="732"/>
                    </a:cubicBezTo>
                    <a:cubicBezTo>
                      <a:pt x="1693" y="740"/>
                      <a:pt x="1685" y="746"/>
                      <a:pt x="1676" y="752"/>
                    </a:cubicBezTo>
                    <a:cubicBezTo>
                      <a:pt x="1659" y="763"/>
                      <a:pt x="1639" y="770"/>
                      <a:pt x="1618" y="771"/>
                    </a:cubicBezTo>
                    <a:lnTo>
                      <a:pt x="1619" y="771"/>
                    </a:lnTo>
                    <a:cubicBezTo>
                      <a:pt x="1618" y="771"/>
                      <a:pt x="1618" y="771"/>
                      <a:pt x="1617" y="771"/>
                    </a:cubicBezTo>
                    <a:cubicBezTo>
                      <a:pt x="1616" y="771"/>
                      <a:pt x="1616" y="771"/>
                      <a:pt x="1615" y="771"/>
                    </a:cubicBezTo>
                    <a:cubicBezTo>
                      <a:pt x="1614" y="771"/>
                      <a:pt x="1614" y="771"/>
                      <a:pt x="1613" y="771"/>
                    </a:cubicBezTo>
                    <a:cubicBezTo>
                      <a:pt x="1612" y="771"/>
                      <a:pt x="1610" y="770"/>
                      <a:pt x="1608" y="770"/>
                    </a:cubicBezTo>
                    <a:cubicBezTo>
                      <a:pt x="1588" y="769"/>
                      <a:pt x="1569" y="763"/>
                      <a:pt x="1553" y="752"/>
                    </a:cubicBezTo>
                    <a:cubicBezTo>
                      <a:pt x="1544" y="746"/>
                      <a:pt x="1536" y="740"/>
                      <a:pt x="1528" y="732"/>
                    </a:cubicBezTo>
                    <a:cubicBezTo>
                      <a:pt x="1491" y="695"/>
                      <a:pt x="1469" y="643"/>
                      <a:pt x="1461" y="621"/>
                    </a:cubicBezTo>
                    <a:lnTo>
                      <a:pt x="1457" y="610"/>
                    </a:lnTo>
                    <a:close/>
                    <a:moveTo>
                      <a:pt x="1651" y="917"/>
                    </a:moveTo>
                    <a:lnTo>
                      <a:pt x="1630" y="835"/>
                    </a:lnTo>
                    <a:lnTo>
                      <a:pt x="1655" y="813"/>
                    </a:lnTo>
                    <a:cubicBezTo>
                      <a:pt x="1677" y="807"/>
                      <a:pt x="1696" y="797"/>
                      <a:pt x="1714" y="784"/>
                    </a:cubicBezTo>
                    <a:cubicBezTo>
                      <a:pt x="1728" y="787"/>
                      <a:pt x="1741" y="792"/>
                      <a:pt x="1754" y="797"/>
                    </a:cubicBezTo>
                    <a:lnTo>
                      <a:pt x="1651" y="917"/>
                    </a:lnTo>
                    <a:close/>
                    <a:moveTo>
                      <a:pt x="1570" y="813"/>
                    </a:moveTo>
                    <a:lnTo>
                      <a:pt x="1596" y="835"/>
                    </a:lnTo>
                    <a:lnTo>
                      <a:pt x="1576" y="914"/>
                    </a:lnTo>
                    <a:lnTo>
                      <a:pt x="1473" y="798"/>
                    </a:lnTo>
                    <a:cubicBezTo>
                      <a:pt x="1487" y="793"/>
                      <a:pt x="1501" y="788"/>
                      <a:pt x="1516" y="784"/>
                    </a:cubicBezTo>
                    <a:cubicBezTo>
                      <a:pt x="1532" y="796"/>
                      <a:pt x="1550" y="806"/>
                      <a:pt x="1570" y="81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lIns="0" tIns="0" rIns="0" bIns="0"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40" name="箭头: 右 46">
              <a:extLst>
                <a:ext uri="{FF2B5EF4-FFF2-40B4-BE49-F238E27FC236}">
                  <a16:creationId xmlns="" xmlns:a16="http://schemas.microsoft.com/office/drawing/2014/main" id="{81FEFFF6-8AEE-4D42-8096-E288C4E9A860}"/>
                </a:ext>
              </a:extLst>
            </p:cNvPr>
            <p:cNvSpPr/>
            <p:nvPr/>
          </p:nvSpPr>
          <p:spPr bwMode="auto">
            <a:xfrm flipH="1">
              <a:off x="3920643" y="4343539"/>
              <a:ext cx="310409" cy="260600"/>
            </a:xfrm>
            <a:prstGeom prst="rightArrow">
              <a:avLst/>
            </a:prstGeom>
            <a:solidFill>
              <a:schemeClr val="tx1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 lIns="0" tIns="0" rIns="0" bIns="0"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1" name="箭头: 右 47">
              <a:extLst>
                <a:ext uri="{FF2B5EF4-FFF2-40B4-BE49-F238E27FC236}">
                  <a16:creationId xmlns="" xmlns:a16="http://schemas.microsoft.com/office/drawing/2014/main" id="{1A311DDD-F429-4076-AC84-05F13987AC7C}"/>
                </a:ext>
              </a:extLst>
            </p:cNvPr>
            <p:cNvSpPr/>
            <p:nvPr/>
          </p:nvSpPr>
          <p:spPr bwMode="auto">
            <a:xfrm flipH="1">
              <a:off x="6805064" y="4343539"/>
              <a:ext cx="310409" cy="260600"/>
            </a:xfrm>
            <a:prstGeom prst="rightArrow">
              <a:avLst/>
            </a:prstGeom>
            <a:solidFill>
              <a:schemeClr val="tx1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 lIns="0" tIns="0" rIns="0" bIns="0"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547257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2000">
        <p14:gallery dir="l"/>
      </p:transition>
    </mc:Choice>
    <mc:Fallback>
      <p:transition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泪滴形 1"/>
          <p:cNvSpPr/>
          <p:nvPr/>
        </p:nvSpPr>
        <p:spPr>
          <a:xfrm>
            <a:off x="426720" y="477520"/>
            <a:ext cx="304800" cy="30480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75360" y="368310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600" dirty="0">
                <a:cs typeface="+mn-ea"/>
                <a:sym typeface="+mn-lt"/>
              </a:rPr>
              <a:t>产品经营</a:t>
            </a:r>
          </a:p>
        </p:txBody>
      </p:sp>
      <p:grpSp>
        <p:nvGrpSpPr>
          <p:cNvPr id="4" name="01f11694-8e14-4ae2-be4b-fcb27bab0f9f">
            <a:extLst>
              <a:ext uri="{FF2B5EF4-FFF2-40B4-BE49-F238E27FC236}">
                <a16:creationId xmlns="" xmlns:a16="http://schemas.microsoft.com/office/drawing/2014/main" id="{1BE225BE-2209-48D7-8C0E-6F5993514CD5}"/>
              </a:ext>
            </a:extLst>
          </p:cNvPr>
          <p:cNvGrpSpPr>
            <a:grpSpLocks noChangeAspect="1"/>
          </p:cNvGrpSpPr>
          <p:nvPr/>
        </p:nvGrpSpPr>
        <p:grpSpPr>
          <a:xfrm>
            <a:off x="762000" y="1580952"/>
            <a:ext cx="10337800" cy="5036734"/>
            <a:chOff x="762000" y="1236582"/>
            <a:chExt cx="10337800" cy="5036734"/>
          </a:xfrm>
        </p:grpSpPr>
        <p:grpSp>
          <p:nvGrpSpPr>
            <p:cNvPr id="5" name="Group 2">
              <a:extLst>
                <a:ext uri="{FF2B5EF4-FFF2-40B4-BE49-F238E27FC236}">
                  <a16:creationId xmlns="" xmlns:a16="http://schemas.microsoft.com/office/drawing/2014/main" id="{5789B872-DADF-4779-A800-4E5D5E4305CB}"/>
                </a:ext>
              </a:extLst>
            </p:cNvPr>
            <p:cNvGrpSpPr/>
            <p:nvPr/>
          </p:nvGrpSpPr>
          <p:grpSpPr>
            <a:xfrm>
              <a:off x="4056551" y="2200199"/>
              <a:ext cx="4023707" cy="4073117"/>
              <a:chOff x="4084147" y="2092187"/>
              <a:chExt cx="4023707" cy="4073117"/>
            </a:xfrm>
          </p:grpSpPr>
          <p:sp>
            <p:nvSpPr>
              <p:cNvPr id="21" name="iS1ide-Freeform: Shape 65">
                <a:extLst>
                  <a:ext uri="{FF2B5EF4-FFF2-40B4-BE49-F238E27FC236}">
                    <a16:creationId xmlns="" xmlns:a16="http://schemas.microsoft.com/office/drawing/2014/main" id="{9226DAD3-30C7-4215-B161-4036CFB339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84147" y="2668249"/>
                <a:ext cx="2195147" cy="1828562"/>
              </a:xfrm>
              <a:custGeom>
                <a:avLst/>
                <a:gdLst/>
                <a:ahLst/>
                <a:cxnLst>
                  <a:cxn ang="0">
                    <a:pos x="126" y="396"/>
                  </a:cxn>
                  <a:cxn ang="0">
                    <a:pos x="76" y="153"/>
                  </a:cxn>
                  <a:cxn ang="0">
                    <a:pos x="475" y="73"/>
                  </a:cxn>
                  <a:cxn ang="0">
                    <a:pos x="225" y="182"/>
                  </a:cxn>
                  <a:cxn ang="0">
                    <a:pos x="126" y="396"/>
                  </a:cxn>
                </a:cxnLst>
                <a:rect l="0" t="0" r="r" b="b"/>
                <a:pathLst>
                  <a:path w="475" h="396">
                    <a:moveTo>
                      <a:pt x="126" y="396"/>
                    </a:moveTo>
                    <a:cubicBezTo>
                      <a:pt x="126" y="396"/>
                      <a:pt x="0" y="278"/>
                      <a:pt x="76" y="153"/>
                    </a:cubicBezTo>
                    <a:cubicBezTo>
                      <a:pt x="168" y="0"/>
                      <a:pt x="475" y="73"/>
                      <a:pt x="475" y="73"/>
                    </a:cubicBezTo>
                    <a:cubicBezTo>
                      <a:pt x="475" y="73"/>
                      <a:pt x="318" y="70"/>
                      <a:pt x="225" y="182"/>
                    </a:cubicBezTo>
                    <a:cubicBezTo>
                      <a:pt x="160" y="261"/>
                      <a:pt x="126" y="396"/>
                      <a:pt x="126" y="396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" name="iS1ide-Freeform: Shape 66">
                <a:extLst>
                  <a:ext uri="{FF2B5EF4-FFF2-40B4-BE49-F238E27FC236}">
                    <a16:creationId xmlns="" xmlns:a16="http://schemas.microsoft.com/office/drawing/2014/main" id="{C1246598-2836-4B14-B906-097C1A640D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71557" y="2092187"/>
                <a:ext cx="1911479" cy="1793649"/>
              </a:xfrm>
              <a:custGeom>
                <a:avLst/>
                <a:gdLst/>
                <a:ahLst/>
                <a:cxnLst>
                  <a:cxn ang="0">
                    <a:pos x="0" y="157"/>
                  </a:cxn>
                  <a:cxn ang="0">
                    <a:pos x="215" y="33"/>
                  </a:cxn>
                  <a:cxn ang="0">
                    <a:pos x="414" y="388"/>
                  </a:cxn>
                  <a:cxn ang="0">
                    <a:pos x="234" y="184"/>
                  </a:cxn>
                  <a:cxn ang="0">
                    <a:pos x="0" y="157"/>
                  </a:cxn>
                </a:cxnLst>
                <a:rect l="0" t="0" r="r" b="b"/>
                <a:pathLst>
                  <a:path w="414" h="388">
                    <a:moveTo>
                      <a:pt x="0" y="157"/>
                    </a:moveTo>
                    <a:cubicBezTo>
                      <a:pt x="0" y="157"/>
                      <a:pt x="73" y="0"/>
                      <a:pt x="215" y="33"/>
                    </a:cubicBezTo>
                    <a:cubicBezTo>
                      <a:pt x="389" y="74"/>
                      <a:pt x="414" y="388"/>
                      <a:pt x="414" y="388"/>
                    </a:cubicBezTo>
                    <a:cubicBezTo>
                      <a:pt x="414" y="388"/>
                      <a:pt x="370" y="238"/>
                      <a:pt x="234" y="184"/>
                    </a:cubicBezTo>
                    <a:cubicBezTo>
                      <a:pt x="139" y="146"/>
                      <a:pt x="0" y="157"/>
                      <a:pt x="0" y="157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" name="iS1ide-Freeform: Shape 67">
                <a:extLst>
                  <a:ext uri="{FF2B5EF4-FFF2-40B4-BE49-F238E27FC236}">
                    <a16:creationId xmlns="" xmlns:a16="http://schemas.microsoft.com/office/drawing/2014/main" id="{D9688D9D-E9BB-4365-926B-F832C8743D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63709" y="2969371"/>
                <a:ext cx="1344145" cy="2151506"/>
              </a:xfrm>
              <a:custGeom>
                <a:avLst/>
                <a:gdLst/>
                <a:ahLst/>
                <a:cxnLst>
                  <a:cxn ang="0">
                    <a:pos x="92" y="0"/>
                  </a:cxn>
                  <a:cxn ang="0">
                    <a:pos x="276" y="167"/>
                  </a:cxn>
                  <a:cxn ang="0">
                    <a:pos x="0" y="466"/>
                  </a:cxn>
                  <a:cxn ang="0">
                    <a:pos x="138" y="231"/>
                  </a:cxn>
                  <a:cxn ang="0">
                    <a:pos x="92" y="0"/>
                  </a:cxn>
                </a:cxnLst>
                <a:rect l="0" t="0" r="r" b="b"/>
                <a:pathLst>
                  <a:path w="291" h="466">
                    <a:moveTo>
                      <a:pt x="92" y="0"/>
                    </a:moveTo>
                    <a:cubicBezTo>
                      <a:pt x="92" y="0"/>
                      <a:pt x="264" y="21"/>
                      <a:pt x="276" y="167"/>
                    </a:cubicBezTo>
                    <a:cubicBezTo>
                      <a:pt x="291" y="345"/>
                      <a:pt x="0" y="466"/>
                      <a:pt x="0" y="466"/>
                    </a:cubicBezTo>
                    <a:cubicBezTo>
                      <a:pt x="0" y="466"/>
                      <a:pt x="129" y="377"/>
                      <a:pt x="138" y="231"/>
                    </a:cubicBezTo>
                    <a:cubicBezTo>
                      <a:pt x="144" y="129"/>
                      <a:pt x="92" y="0"/>
                      <a:pt x="92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" name="iS1ide-Freeform: Shape 68">
                <a:extLst>
                  <a:ext uri="{FF2B5EF4-FFF2-40B4-BE49-F238E27FC236}">
                    <a16:creationId xmlns="" xmlns:a16="http://schemas.microsoft.com/office/drawing/2014/main" id="{F37CB7F6-C3F0-40F6-A04E-2FE8025EF3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8291" y="4794975"/>
                <a:ext cx="2326070" cy="1370329"/>
              </a:xfrm>
              <a:custGeom>
                <a:avLst/>
                <a:gdLst/>
                <a:ahLst/>
                <a:cxnLst>
                  <a:cxn ang="0">
                    <a:pos x="471" y="0"/>
                  </a:cxn>
                  <a:cxn ang="0">
                    <a:pos x="370" y="226"/>
                  </a:cxn>
                  <a:cxn ang="0">
                    <a:pos x="0" y="56"/>
                  </a:cxn>
                  <a:cxn ang="0">
                    <a:pos x="266" y="115"/>
                  </a:cxn>
                  <a:cxn ang="0">
                    <a:pos x="471" y="0"/>
                  </a:cxn>
                </a:cxnLst>
                <a:rect l="0" t="0" r="r" b="b"/>
                <a:pathLst>
                  <a:path w="504" h="296">
                    <a:moveTo>
                      <a:pt x="471" y="0"/>
                    </a:moveTo>
                    <a:cubicBezTo>
                      <a:pt x="471" y="0"/>
                      <a:pt x="504" y="170"/>
                      <a:pt x="370" y="226"/>
                    </a:cubicBezTo>
                    <a:cubicBezTo>
                      <a:pt x="205" y="296"/>
                      <a:pt x="0" y="56"/>
                      <a:pt x="0" y="56"/>
                    </a:cubicBezTo>
                    <a:cubicBezTo>
                      <a:pt x="0" y="56"/>
                      <a:pt x="124" y="151"/>
                      <a:pt x="266" y="115"/>
                    </a:cubicBezTo>
                    <a:cubicBezTo>
                      <a:pt x="365" y="89"/>
                      <a:pt x="471" y="0"/>
                      <a:pt x="471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" name="iS1ide-Freeform: Shape 69">
                <a:extLst>
                  <a:ext uri="{FF2B5EF4-FFF2-40B4-BE49-F238E27FC236}">
                    <a16:creationId xmlns="" xmlns:a16="http://schemas.microsoft.com/office/drawing/2014/main" id="{71F9340A-A058-4582-9569-FD91A693D5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7813" y="3751954"/>
                <a:ext cx="1680182" cy="2374074"/>
              </a:xfrm>
              <a:custGeom>
                <a:avLst/>
                <a:gdLst/>
                <a:ahLst/>
                <a:cxnLst>
                  <a:cxn ang="0">
                    <a:pos x="363" y="431"/>
                  </a:cxn>
                  <a:cxn ang="0">
                    <a:pos x="116" y="404"/>
                  </a:cxn>
                  <a:cxn ang="0">
                    <a:pos x="164" y="0"/>
                  </a:cxn>
                  <a:cxn ang="0">
                    <a:pos x="190" y="271"/>
                  </a:cxn>
                  <a:cxn ang="0">
                    <a:pos x="363" y="431"/>
                  </a:cxn>
                </a:cxnLst>
                <a:rect l="0" t="0" r="r" b="b"/>
                <a:pathLst>
                  <a:path w="363" h="514">
                    <a:moveTo>
                      <a:pt x="363" y="431"/>
                    </a:moveTo>
                    <a:cubicBezTo>
                      <a:pt x="363" y="431"/>
                      <a:pt x="212" y="514"/>
                      <a:pt x="116" y="404"/>
                    </a:cubicBezTo>
                    <a:cubicBezTo>
                      <a:pt x="0" y="269"/>
                      <a:pt x="164" y="0"/>
                      <a:pt x="164" y="0"/>
                    </a:cubicBezTo>
                    <a:cubicBezTo>
                      <a:pt x="164" y="0"/>
                      <a:pt x="112" y="147"/>
                      <a:pt x="190" y="271"/>
                    </a:cubicBezTo>
                    <a:cubicBezTo>
                      <a:pt x="245" y="357"/>
                      <a:pt x="363" y="431"/>
                      <a:pt x="363" y="431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26" name="Group 70">
                <a:extLst>
                  <a:ext uri="{FF2B5EF4-FFF2-40B4-BE49-F238E27FC236}">
                    <a16:creationId xmlns="" xmlns:a16="http://schemas.microsoft.com/office/drawing/2014/main" id="{55121CDC-A4D3-4E81-842C-4B933F55DBAF}"/>
                  </a:ext>
                </a:extLst>
              </p:cNvPr>
              <p:cNvGrpSpPr/>
              <p:nvPr/>
            </p:nvGrpSpPr>
            <p:grpSpPr>
              <a:xfrm>
                <a:off x="4560017" y="3277267"/>
                <a:ext cx="298494" cy="459220"/>
                <a:chOff x="4235451" y="4579938"/>
                <a:chExt cx="123825" cy="190499"/>
              </a:xfrm>
              <a:solidFill>
                <a:schemeClr val="bg1"/>
              </a:solidFill>
            </p:grpSpPr>
            <p:sp>
              <p:nvSpPr>
                <p:cNvPr id="57" name="iS1ide-Freeform: Shape 71">
                  <a:extLst>
                    <a:ext uri="{FF2B5EF4-FFF2-40B4-BE49-F238E27FC236}">
                      <a16:creationId xmlns="" xmlns:a16="http://schemas.microsoft.com/office/drawing/2014/main" id="{7779A8C5-B97C-43D3-9C8D-FCBA180B631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35451" y="4721225"/>
                  <a:ext cx="123825" cy="49212"/>
                </a:xfrm>
                <a:custGeom>
                  <a:avLst/>
                  <a:gdLst/>
                  <a:ahLst/>
                  <a:cxnLst>
                    <a:cxn ang="0">
                      <a:pos x="0" y="8"/>
                    </a:cxn>
                    <a:cxn ang="0">
                      <a:pos x="8" y="17"/>
                    </a:cxn>
                    <a:cxn ang="0">
                      <a:pos x="12" y="16"/>
                    </a:cxn>
                    <a:cxn ang="0">
                      <a:pos x="30" y="15"/>
                    </a:cxn>
                    <a:cxn ang="0">
                      <a:pos x="43" y="3"/>
                    </a:cxn>
                    <a:cxn ang="0">
                      <a:pos x="40" y="2"/>
                    </a:cxn>
                    <a:cxn ang="0">
                      <a:pos x="33" y="8"/>
                    </a:cxn>
                    <a:cxn ang="0">
                      <a:pos x="17" y="7"/>
                    </a:cxn>
                    <a:cxn ang="0">
                      <a:pos x="30" y="5"/>
                    </a:cxn>
                    <a:cxn ang="0">
                      <a:pos x="28" y="2"/>
                    </a:cxn>
                    <a:cxn ang="0">
                      <a:pos x="15" y="2"/>
                    </a:cxn>
                    <a:cxn ang="0">
                      <a:pos x="7" y="1"/>
                    </a:cxn>
                    <a:cxn ang="0">
                      <a:pos x="0" y="8"/>
                    </a:cxn>
                  </a:cxnLst>
                  <a:rect l="0" t="0" r="r" b="b"/>
                  <a:pathLst>
                    <a:path w="43" h="17">
                      <a:moveTo>
                        <a:pt x="0" y="8"/>
                      </a:moveTo>
                      <a:cubicBezTo>
                        <a:pt x="0" y="11"/>
                        <a:pt x="5" y="16"/>
                        <a:pt x="8" y="17"/>
                      </a:cubicBezTo>
                      <a:cubicBezTo>
                        <a:pt x="9" y="17"/>
                        <a:pt x="10" y="16"/>
                        <a:pt x="12" y="16"/>
                      </a:cubicBezTo>
                      <a:cubicBezTo>
                        <a:pt x="12" y="16"/>
                        <a:pt x="26" y="17"/>
                        <a:pt x="30" y="15"/>
                      </a:cubicBezTo>
                      <a:cubicBezTo>
                        <a:pt x="33" y="14"/>
                        <a:pt x="43" y="5"/>
                        <a:pt x="43" y="3"/>
                      </a:cubicBezTo>
                      <a:cubicBezTo>
                        <a:pt x="43" y="1"/>
                        <a:pt x="42" y="0"/>
                        <a:pt x="40" y="2"/>
                      </a:cubicBezTo>
                      <a:cubicBezTo>
                        <a:pt x="37" y="3"/>
                        <a:pt x="35" y="6"/>
                        <a:pt x="33" y="8"/>
                      </a:cubicBezTo>
                      <a:cubicBezTo>
                        <a:pt x="29" y="11"/>
                        <a:pt x="21" y="12"/>
                        <a:pt x="17" y="7"/>
                      </a:cubicBezTo>
                      <a:cubicBezTo>
                        <a:pt x="17" y="7"/>
                        <a:pt x="28" y="8"/>
                        <a:pt x="30" y="5"/>
                      </a:cubicBezTo>
                      <a:cubicBezTo>
                        <a:pt x="31" y="3"/>
                        <a:pt x="30" y="1"/>
                        <a:pt x="28" y="2"/>
                      </a:cubicBezTo>
                      <a:cubicBezTo>
                        <a:pt x="26" y="2"/>
                        <a:pt x="17" y="2"/>
                        <a:pt x="15" y="2"/>
                      </a:cubicBezTo>
                      <a:cubicBezTo>
                        <a:pt x="12" y="1"/>
                        <a:pt x="8" y="0"/>
                        <a:pt x="7" y="1"/>
                      </a:cubicBezTo>
                      <a:cubicBezTo>
                        <a:pt x="5" y="2"/>
                        <a:pt x="1" y="5"/>
                        <a:pt x="0" y="8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8" name="iS1ide-Freeform: Shape 72">
                  <a:extLst>
                    <a:ext uri="{FF2B5EF4-FFF2-40B4-BE49-F238E27FC236}">
                      <a16:creationId xmlns="" xmlns:a16="http://schemas.microsoft.com/office/drawing/2014/main" id="{E218D6EF-5A0E-402B-821C-A1C2055A25E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81488" y="4695825"/>
                  <a:ext cx="49213" cy="19050"/>
                </a:xfrm>
                <a:custGeom>
                  <a:avLst/>
                  <a:gdLst/>
                  <a:ahLst/>
                  <a:cxnLst>
                    <a:cxn ang="0">
                      <a:pos x="15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2" y="4"/>
                    </a:cxn>
                    <a:cxn ang="0">
                      <a:pos x="5" y="4"/>
                    </a:cxn>
                    <a:cxn ang="0">
                      <a:pos x="5" y="4"/>
                    </a:cxn>
                    <a:cxn ang="0">
                      <a:pos x="9" y="7"/>
                    </a:cxn>
                    <a:cxn ang="0">
                      <a:pos x="13" y="4"/>
                    </a:cxn>
                    <a:cxn ang="0">
                      <a:pos x="12" y="4"/>
                    </a:cxn>
                    <a:cxn ang="0">
                      <a:pos x="15" y="4"/>
                    </a:cxn>
                    <a:cxn ang="0">
                      <a:pos x="17" y="2"/>
                    </a:cxn>
                    <a:cxn ang="0">
                      <a:pos x="15" y="0"/>
                    </a:cxn>
                  </a:cxnLst>
                  <a:rect l="0" t="0" r="r" b="b"/>
                  <a:pathLst>
                    <a:path w="17" h="7">
                      <a:moveTo>
                        <a:pt x="15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3"/>
                        <a:pt x="1" y="4"/>
                        <a:pt x="2" y="4"/>
                      </a:cubicBezTo>
                      <a:cubicBezTo>
                        <a:pt x="5" y="4"/>
                        <a:pt x="5" y="4"/>
                        <a:pt x="5" y="4"/>
                      </a:cubicBezTo>
                      <a:cubicBezTo>
                        <a:pt x="5" y="4"/>
                        <a:pt x="5" y="4"/>
                        <a:pt x="5" y="4"/>
                      </a:cubicBezTo>
                      <a:cubicBezTo>
                        <a:pt x="5" y="6"/>
                        <a:pt x="6" y="7"/>
                        <a:pt x="9" y="7"/>
                      </a:cubicBezTo>
                      <a:cubicBezTo>
                        <a:pt x="11" y="7"/>
                        <a:pt x="13" y="6"/>
                        <a:pt x="13" y="4"/>
                      </a:cubicBezTo>
                      <a:cubicBezTo>
                        <a:pt x="13" y="4"/>
                        <a:pt x="12" y="4"/>
                        <a:pt x="12" y="4"/>
                      </a:cubicBezTo>
                      <a:cubicBezTo>
                        <a:pt x="15" y="4"/>
                        <a:pt x="15" y="4"/>
                        <a:pt x="15" y="4"/>
                      </a:cubicBezTo>
                      <a:cubicBezTo>
                        <a:pt x="16" y="4"/>
                        <a:pt x="17" y="3"/>
                        <a:pt x="17" y="2"/>
                      </a:cubicBezTo>
                      <a:cubicBezTo>
                        <a:pt x="17" y="1"/>
                        <a:pt x="16" y="0"/>
                        <a:pt x="15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9" name="iS1ide-Freeform: Shape 73">
                  <a:extLst>
                    <a:ext uri="{FF2B5EF4-FFF2-40B4-BE49-F238E27FC236}">
                      <a16:creationId xmlns="" xmlns:a16="http://schemas.microsoft.com/office/drawing/2014/main" id="{948B0A97-350F-4D23-A7D2-B5D69A532E6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60851" y="4579938"/>
                  <a:ext cx="88900" cy="100012"/>
                </a:xfrm>
                <a:custGeom>
                  <a:avLst/>
                  <a:gdLst/>
                  <a:ahLst/>
                  <a:cxnLst>
                    <a:cxn ang="0">
                      <a:pos x="16" y="0"/>
                    </a:cxn>
                    <a:cxn ang="0">
                      <a:pos x="0" y="16"/>
                    </a:cxn>
                    <a:cxn ang="0">
                      <a:pos x="7" y="35"/>
                    </a:cxn>
                    <a:cxn ang="0">
                      <a:pos x="25" y="35"/>
                    </a:cxn>
                    <a:cxn ang="0">
                      <a:pos x="31" y="16"/>
                    </a:cxn>
                    <a:cxn ang="0">
                      <a:pos x="16" y="0"/>
                    </a:cxn>
                    <a:cxn ang="0">
                      <a:pos x="19" y="21"/>
                    </a:cxn>
                    <a:cxn ang="0">
                      <a:pos x="16" y="19"/>
                    </a:cxn>
                    <a:cxn ang="0">
                      <a:pos x="12" y="21"/>
                    </a:cxn>
                    <a:cxn ang="0">
                      <a:pos x="12" y="17"/>
                    </a:cxn>
                    <a:cxn ang="0">
                      <a:pos x="9" y="14"/>
                    </a:cxn>
                    <a:cxn ang="0">
                      <a:pos x="14" y="13"/>
                    </a:cxn>
                    <a:cxn ang="0">
                      <a:pos x="16" y="9"/>
                    </a:cxn>
                    <a:cxn ang="0">
                      <a:pos x="17" y="13"/>
                    </a:cxn>
                    <a:cxn ang="0">
                      <a:pos x="22" y="14"/>
                    </a:cxn>
                    <a:cxn ang="0">
                      <a:pos x="19" y="17"/>
                    </a:cxn>
                    <a:cxn ang="0">
                      <a:pos x="19" y="21"/>
                    </a:cxn>
                  </a:cxnLst>
                  <a:rect l="0" t="0" r="r" b="b"/>
                  <a:pathLst>
                    <a:path w="31" h="35">
                      <a:moveTo>
                        <a:pt x="16" y="0"/>
                      </a:move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3"/>
                        <a:pt x="7" y="27"/>
                        <a:pt x="7" y="35"/>
                      </a:cubicBezTo>
                      <a:cubicBezTo>
                        <a:pt x="25" y="35"/>
                        <a:pt x="25" y="35"/>
                        <a:pt x="25" y="35"/>
                      </a:cubicBezTo>
                      <a:cubicBezTo>
                        <a:pt x="25" y="27"/>
                        <a:pt x="31" y="23"/>
                        <a:pt x="31" y="16"/>
                      </a:cubicBezTo>
                      <a:cubicBezTo>
                        <a:pt x="31" y="7"/>
                        <a:pt x="24" y="0"/>
                        <a:pt x="16" y="0"/>
                      </a:cubicBezTo>
                      <a:close/>
                      <a:moveTo>
                        <a:pt x="19" y="21"/>
                      </a:moveTo>
                      <a:cubicBezTo>
                        <a:pt x="16" y="19"/>
                        <a:pt x="16" y="19"/>
                        <a:pt x="16" y="19"/>
                      </a:cubicBezTo>
                      <a:cubicBezTo>
                        <a:pt x="12" y="21"/>
                        <a:pt x="12" y="21"/>
                        <a:pt x="12" y="21"/>
                      </a:cubicBezTo>
                      <a:cubicBezTo>
                        <a:pt x="12" y="17"/>
                        <a:pt x="12" y="17"/>
                        <a:pt x="12" y="17"/>
                      </a:cubicBezTo>
                      <a:cubicBezTo>
                        <a:pt x="9" y="14"/>
                        <a:pt x="9" y="14"/>
                        <a:pt x="9" y="14"/>
                      </a:cubicBezTo>
                      <a:cubicBezTo>
                        <a:pt x="14" y="13"/>
                        <a:pt x="14" y="13"/>
                        <a:pt x="14" y="13"/>
                      </a:cubicBezTo>
                      <a:cubicBezTo>
                        <a:pt x="16" y="9"/>
                        <a:pt x="16" y="9"/>
                        <a:pt x="16" y="9"/>
                      </a:cubicBezTo>
                      <a:cubicBezTo>
                        <a:pt x="17" y="13"/>
                        <a:pt x="17" y="13"/>
                        <a:pt x="17" y="13"/>
                      </a:cubicBezTo>
                      <a:cubicBezTo>
                        <a:pt x="22" y="14"/>
                        <a:pt x="22" y="14"/>
                        <a:pt x="22" y="14"/>
                      </a:cubicBezTo>
                      <a:cubicBezTo>
                        <a:pt x="19" y="17"/>
                        <a:pt x="19" y="17"/>
                        <a:pt x="19" y="17"/>
                      </a:cubicBezTo>
                      <a:lnTo>
                        <a:pt x="19" y="21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0" name="iS1ide-Freeform: Shape 74">
                  <a:extLst>
                    <a:ext uri="{FF2B5EF4-FFF2-40B4-BE49-F238E27FC236}">
                      <a16:creationId xmlns="" xmlns:a16="http://schemas.microsoft.com/office/drawing/2014/main" id="{8E4F777B-3EAD-48E1-A385-BAF735CBCCC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81488" y="4683125"/>
                  <a:ext cx="49213" cy="9525"/>
                </a:xfrm>
                <a:custGeom>
                  <a:avLst/>
                  <a:gdLst/>
                  <a:ahLst/>
                  <a:cxnLst>
                    <a:cxn ang="0">
                      <a:pos x="1" y="3"/>
                    </a:cxn>
                    <a:cxn ang="0">
                      <a:pos x="16" y="3"/>
                    </a:cxn>
                    <a:cxn ang="0">
                      <a:pos x="17" y="2"/>
                    </a:cxn>
                    <a:cxn ang="0">
                      <a:pos x="16" y="0"/>
                    </a:cxn>
                    <a:cxn ang="0">
                      <a:pos x="1" y="0"/>
                    </a:cxn>
                    <a:cxn ang="0">
                      <a:pos x="0" y="2"/>
                    </a:cxn>
                    <a:cxn ang="0">
                      <a:pos x="1" y="3"/>
                    </a:cxn>
                  </a:cxnLst>
                  <a:rect l="0" t="0" r="r" b="b"/>
                  <a:pathLst>
                    <a:path w="17" h="3">
                      <a:moveTo>
                        <a:pt x="1" y="3"/>
                      </a:move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7" y="3"/>
                        <a:pt x="17" y="2"/>
                        <a:pt x="17" y="2"/>
                      </a:cubicBezTo>
                      <a:cubicBezTo>
                        <a:pt x="17" y="1"/>
                        <a:pt x="17" y="0"/>
                        <a:pt x="16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1"/>
                        <a:pt x="0" y="2"/>
                      </a:cubicBezTo>
                      <a:cubicBezTo>
                        <a:pt x="0" y="2"/>
                        <a:pt x="0" y="3"/>
                        <a:pt x="1" y="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7" name="Group 75">
                <a:extLst>
                  <a:ext uri="{FF2B5EF4-FFF2-40B4-BE49-F238E27FC236}">
                    <a16:creationId xmlns="" xmlns:a16="http://schemas.microsoft.com/office/drawing/2014/main" id="{72DECB59-5497-4BBA-9F63-7023038508BF}"/>
                  </a:ext>
                </a:extLst>
              </p:cNvPr>
              <p:cNvGrpSpPr/>
              <p:nvPr/>
            </p:nvGrpSpPr>
            <p:grpSpPr>
              <a:xfrm>
                <a:off x="5893527" y="2352964"/>
                <a:ext cx="478369" cy="392590"/>
                <a:chOff x="2551113" y="4586288"/>
                <a:chExt cx="230188" cy="188912"/>
              </a:xfrm>
              <a:solidFill>
                <a:schemeClr val="bg1"/>
              </a:solidFill>
            </p:grpSpPr>
            <p:sp>
              <p:nvSpPr>
                <p:cNvPr id="49" name="iS1ide-Oval 76">
                  <a:extLst>
                    <a:ext uri="{FF2B5EF4-FFF2-40B4-BE49-F238E27FC236}">
                      <a16:creationId xmlns="" xmlns:a16="http://schemas.microsoft.com/office/drawing/2014/main" id="{DD65F8F1-B812-4259-A0E3-08A7F2A87CD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32088" y="4678363"/>
                  <a:ext cx="20638" cy="1905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0" name="iS1ide-Freeform: Shape 85">
                  <a:extLst>
                    <a:ext uri="{FF2B5EF4-FFF2-40B4-BE49-F238E27FC236}">
                      <a16:creationId xmlns="" xmlns:a16="http://schemas.microsoft.com/office/drawing/2014/main" id="{E3F71565-8B21-4B1B-9AEA-BE70ABF3751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97163" y="4679950"/>
                  <a:ext cx="49213" cy="95250"/>
                </a:xfrm>
                <a:custGeom>
                  <a:avLst/>
                  <a:gdLst/>
                  <a:ahLst/>
                  <a:cxnLst>
                    <a:cxn ang="0">
                      <a:pos x="17" y="29"/>
                    </a:cxn>
                    <a:cxn ang="0">
                      <a:pos x="12" y="20"/>
                    </a:cxn>
                    <a:cxn ang="0">
                      <a:pos x="13" y="18"/>
                    </a:cxn>
                    <a:cxn ang="0">
                      <a:pos x="15" y="11"/>
                    </a:cxn>
                    <a:cxn ang="0">
                      <a:pos x="14" y="8"/>
                    </a:cxn>
                    <a:cxn ang="0">
                      <a:pos x="7" y="1"/>
                    </a:cxn>
                    <a:cxn ang="0">
                      <a:pos x="4" y="1"/>
                    </a:cxn>
                    <a:cxn ang="0">
                      <a:pos x="4" y="4"/>
                    </a:cxn>
                    <a:cxn ang="0">
                      <a:pos x="8" y="9"/>
                    </a:cxn>
                    <a:cxn ang="0">
                      <a:pos x="4" y="6"/>
                    </a:cxn>
                    <a:cxn ang="0">
                      <a:pos x="1" y="7"/>
                    </a:cxn>
                    <a:cxn ang="0">
                      <a:pos x="2" y="10"/>
                    </a:cxn>
                    <a:cxn ang="0">
                      <a:pos x="6" y="13"/>
                    </a:cxn>
                    <a:cxn ang="0">
                      <a:pos x="7" y="13"/>
                    </a:cxn>
                    <a:cxn ang="0">
                      <a:pos x="5" y="22"/>
                    </a:cxn>
                    <a:cxn ang="0">
                      <a:pos x="4" y="29"/>
                    </a:cxn>
                    <a:cxn ang="0">
                      <a:pos x="3" y="30"/>
                    </a:cxn>
                    <a:cxn ang="0">
                      <a:pos x="5" y="33"/>
                    </a:cxn>
                    <a:cxn ang="0">
                      <a:pos x="5" y="33"/>
                    </a:cxn>
                    <a:cxn ang="0">
                      <a:pos x="8" y="31"/>
                    </a:cxn>
                    <a:cxn ang="0">
                      <a:pos x="9" y="25"/>
                    </a:cxn>
                    <a:cxn ang="0">
                      <a:pos x="13" y="31"/>
                    </a:cxn>
                    <a:cxn ang="0">
                      <a:pos x="16" y="32"/>
                    </a:cxn>
                    <a:cxn ang="0">
                      <a:pos x="17" y="29"/>
                    </a:cxn>
                  </a:cxnLst>
                  <a:rect l="0" t="0" r="r" b="b"/>
                  <a:pathLst>
                    <a:path w="17" h="33">
                      <a:moveTo>
                        <a:pt x="17" y="29"/>
                      </a:moveTo>
                      <a:cubicBezTo>
                        <a:pt x="12" y="20"/>
                        <a:pt x="12" y="20"/>
                        <a:pt x="12" y="20"/>
                      </a:cubicBezTo>
                      <a:cubicBezTo>
                        <a:pt x="13" y="20"/>
                        <a:pt x="13" y="19"/>
                        <a:pt x="13" y="18"/>
                      </a:cubicBezTo>
                      <a:cubicBezTo>
                        <a:pt x="15" y="11"/>
                        <a:pt x="15" y="11"/>
                        <a:pt x="15" y="11"/>
                      </a:cubicBezTo>
                      <a:cubicBezTo>
                        <a:pt x="15" y="10"/>
                        <a:pt x="15" y="9"/>
                        <a:pt x="14" y="8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6" y="0"/>
                        <a:pt x="5" y="0"/>
                        <a:pt x="4" y="1"/>
                      </a:cubicBezTo>
                      <a:cubicBezTo>
                        <a:pt x="3" y="2"/>
                        <a:pt x="3" y="3"/>
                        <a:pt x="4" y="4"/>
                      </a:cubicBezTo>
                      <a:cubicBezTo>
                        <a:pt x="8" y="9"/>
                        <a:pt x="8" y="9"/>
                        <a:pt x="8" y="9"/>
                      </a:cubicBezTo>
                      <a:cubicBezTo>
                        <a:pt x="4" y="6"/>
                        <a:pt x="4" y="6"/>
                        <a:pt x="4" y="6"/>
                      </a:cubicBezTo>
                      <a:cubicBezTo>
                        <a:pt x="3" y="6"/>
                        <a:pt x="1" y="6"/>
                        <a:pt x="1" y="7"/>
                      </a:cubicBezTo>
                      <a:cubicBezTo>
                        <a:pt x="0" y="9"/>
                        <a:pt x="1" y="10"/>
                        <a:pt x="2" y="10"/>
                      </a:cubicBezTo>
                      <a:cubicBezTo>
                        <a:pt x="6" y="13"/>
                        <a:pt x="6" y="13"/>
                        <a:pt x="6" y="13"/>
                      </a:cubicBezTo>
                      <a:cubicBezTo>
                        <a:pt x="7" y="13"/>
                        <a:pt x="7" y="13"/>
                        <a:pt x="7" y="13"/>
                      </a:cubicBezTo>
                      <a:cubicBezTo>
                        <a:pt x="7" y="16"/>
                        <a:pt x="6" y="19"/>
                        <a:pt x="5" y="22"/>
                      </a:cubicBezTo>
                      <a:cubicBezTo>
                        <a:pt x="5" y="24"/>
                        <a:pt x="4" y="26"/>
                        <a:pt x="4" y="29"/>
                      </a:cubicBezTo>
                      <a:cubicBezTo>
                        <a:pt x="4" y="29"/>
                        <a:pt x="3" y="30"/>
                        <a:pt x="3" y="30"/>
                      </a:cubicBezTo>
                      <a:cubicBezTo>
                        <a:pt x="3" y="31"/>
                        <a:pt x="4" y="33"/>
                        <a:pt x="5" y="33"/>
                      </a:cubicBezTo>
                      <a:cubicBezTo>
                        <a:pt x="5" y="33"/>
                        <a:pt x="5" y="33"/>
                        <a:pt x="5" y="33"/>
                      </a:cubicBezTo>
                      <a:cubicBezTo>
                        <a:pt x="6" y="33"/>
                        <a:pt x="7" y="32"/>
                        <a:pt x="8" y="31"/>
                      </a:cubicBezTo>
                      <a:cubicBezTo>
                        <a:pt x="9" y="25"/>
                        <a:pt x="9" y="25"/>
                        <a:pt x="9" y="25"/>
                      </a:cubicBezTo>
                      <a:cubicBezTo>
                        <a:pt x="13" y="31"/>
                        <a:pt x="13" y="31"/>
                        <a:pt x="13" y="31"/>
                      </a:cubicBezTo>
                      <a:cubicBezTo>
                        <a:pt x="13" y="32"/>
                        <a:pt x="14" y="33"/>
                        <a:pt x="16" y="32"/>
                      </a:cubicBezTo>
                      <a:cubicBezTo>
                        <a:pt x="17" y="32"/>
                        <a:pt x="17" y="31"/>
                        <a:pt x="17" y="2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1" name="iS1ide-Oval 86">
                  <a:extLst>
                    <a:ext uri="{FF2B5EF4-FFF2-40B4-BE49-F238E27FC236}">
                      <a16:creationId xmlns="" xmlns:a16="http://schemas.microsoft.com/office/drawing/2014/main" id="{BDDEA80C-3DE3-46D0-B1DA-519D0319EC1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65401" y="4678363"/>
                  <a:ext cx="20638" cy="1905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2" name="iS1ide-Freeform: Shape 87">
                  <a:extLst>
                    <a:ext uri="{FF2B5EF4-FFF2-40B4-BE49-F238E27FC236}">
                      <a16:creationId xmlns="" xmlns:a16="http://schemas.microsoft.com/office/drawing/2014/main" id="{103CA042-8D90-4FB5-9521-8989B722F3C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71751" y="4679950"/>
                  <a:ext cx="49213" cy="95250"/>
                </a:xfrm>
                <a:custGeom>
                  <a:avLst/>
                  <a:gdLst/>
                  <a:ahLst/>
                  <a:cxnLst>
                    <a:cxn ang="0">
                      <a:pos x="0" y="29"/>
                    </a:cxn>
                    <a:cxn ang="0">
                      <a:pos x="5" y="20"/>
                    </a:cxn>
                    <a:cxn ang="0">
                      <a:pos x="3" y="18"/>
                    </a:cxn>
                    <a:cxn ang="0">
                      <a:pos x="2" y="11"/>
                    </a:cxn>
                    <a:cxn ang="0">
                      <a:pos x="3" y="8"/>
                    </a:cxn>
                    <a:cxn ang="0">
                      <a:pos x="10" y="1"/>
                    </a:cxn>
                    <a:cxn ang="0">
                      <a:pos x="13" y="1"/>
                    </a:cxn>
                    <a:cxn ang="0">
                      <a:pos x="13" y="4"/>
                    </a:cxn>
                    <a:cxn ang="0">
                      <a:pos x="9" y="9"/>
                    </a:cxn>
                    <a:cxn ang="0">
                      <a:pos x="13" y="6"/>
                    </a:cxn>
                    <a:cxn ang="0">
                      <a:pos x="16" y="7"/>
                    </a:cxn>
                    <a:cxn ang="0">
                      <a:pos x="15" y="10"/>
                    </a:cxn>
                    <a:cxn ang="0">
                      <a:pos x="10" y="13"/>
                    </a:cxn>
                    <a:cxn ang="0">
                      <a:pos x="10" y="13"/>
                    </a:cxn>
                    <a:cxn ang="0">
                      <a:pos x="11" y="22"/>
                    </a:cxn>
                    <a:cxn ang="0">
                      <a:pos x="13" y="29"/>
                    </a:cxn>
                    <a:cxn ang="0">
                      <a:pos x="14" y="30"/>
                    </a:cxn>
                    <a:cxn ang="0">
                      <a:pos x="12" y="33"/>
                    </a:cxn>
                    <a:cxn ang="0">
                      <a:pos x="11" y="33"/>
                    </a:cxn>
                    <a:cxn ang="0">
                      <a:pos x="9" y="31"/>
                    </a:cxn>
                    <a:cxn ang="0">
                      <a:pos x="8" y="25"/>
                    </a:cxn>
                    <a:cxn ang="0">
                      <a:pos x="4" y="31"/>
                    </a:cxn>
                    <a:cxn ang="0">
                      <a:pos x="1" y="32"/>
                    </a:cxn>
                    <a:cxn ang="0">
                      <a:pos x="0" y="29"/>
                    </a:cxn>
                  </a:cxnLst>
                  <a:rect l="0" t="0" r="r" b="b"/>
                  <a:pathLst>
                    <a:path w="17" h="33">
                      <a:moveTo>
                        <a:pt x="0" y="29"/>
                      </a:moveTo>
                      <a:cubicBezTo>
                        <a:pt x="5" y="20"/>
                        <a:pt x="5" y="20"/>
                        <a:pt x="5" y="20"/>
                      </a:cubicBezTo>
                      <a:cubicBezTo>
                        <a:pt x="4" y="20"/>
                        <a:pt x="4" y="19"/>
                        <a:pt x="3" y="18"/>
                      </a:cubicBezTo>
                      <a:cubicBezTo>
                        <a:pt x="2" y="11"/>
                        <a:pt x="2" y="11"/>
                        <a:pt x="2" y="11"/>
                      </a:cubicBezTo>
                      <a:cubicBezTo>
                        <a:pt x="2" y="10"/>
                        <a:pt x="2" y="9"/>
                        <a:pt x="3" y="8"/>
                      </a:cubicBezTo>
                      <a:cubicBezTo>
                        <a:pt x="10" y="1"/>
                        <a:pt x="10" y="1"/>
                        <a:pt x="10" y="1"/>
                      </a:cubicBezTo>
                      <a:cubicBezTo>
                        <a:pt x="11" y="0"/>
                        <a:pt x="12" y="0"/>
                        <a:pt x="13" y="1"/>
                      </a:cubicBezTo>
                      <a:cubicBezTo>
                        <a:pt x="14" y="2"/>
                        <a:pt x="14" y="3"/>
                        <a:pt x="13" y="4"/>
                      </a:cubicBezTo>
                      <a:cubicBezTo>
                        <a:pt x="9" y="9"/>
                        <a:pt x="9" y="9"/>
                        <a:pt x="9" y="9"/>
                      </a:cubicBezTo>
                      <a:cubicBezTo>
                        <a:pt x="13" y="6"/>
                        <a:pt x="13" y="6"/>
                        <a:pt x="13" y="6"/>
                      </a:cubicBezTo>
                      <a:cubicBezTo>
                        <a:pt x="14" y="6"/>
                        <a:pt x="16" y="6"/>
                        <a:pt x="16" y="7"/>
                      </a:cubicBezTo>
                      <a:cubicBezTo>
                        <a:pt x="17" y="9"/>
                        <a:pt x="16" y="10"/>
                        <a:pt x="15" y="10"/>
                      </a:cubicBezTo>
                      <a:cubicBezTo>
                        <a:pt x="10" y="13"/>
                        <a:pt x="10" y="13"/>
                        <a:pt x="10" y="13"/>
                      </a:cubicBezTo>
                      <a:cubicBezTo>
                        <a:pt x="10" y="13"/>
                        <a:pt x="10" y="13"/>
                        <a:pt x="10" y="13"/>
                      </a:cubicBezTo>
                      <a:cubicBezTo>
                        <a:pt x="10" y="16"/>
                        <a:pt x="11" y="19"/>
                        <a:pt x="11" y="22"/>
                      </a:cubicBezTo>
                      <a:cubicBezTo>
                        <a:pt x="12" y="24"/>
                        <a:pt x="13" y="26"/>
                        <a:pt x="13" y="29"/>
                      </a:cubicBezTo>
                      <a:cubicBezTo>
                        <a:pt x="13" y="29"/>
                        <a:pt x="13" y="30"/>
                        <a:pt x="14" y="30"/>
                      </a:cubicBezTo>
                      <a:cubicBezTo>
                        <a:pt x="14" y="31"/>
                        <a:pt x="13" y="33"/>
                        <a:pt x="12" y="33"/>
                      </a:cubicBezTo>
                      <a:cubicBezTo>
                        <a:pt x="12" y="33"/>
                        <a:pt x="12" y="33"/>
                        <a:pt x="11" y="33"/>
                      </a:cubicBezTo>
                      <a:cubicBezTo>
                        <a:pt x="10" y="33"/>
                        <a:pt x="10" y="32"/>
                        <a:pt x="9" y="31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4" y="31"/>
                        <a:pt x="4" y="31"/>
                        <a:pt x="4" y="31"/>
                      </a:cubicBezTo>
                      <a:cubicBezTo>
                        <a:pt x="4" y="32"/>
                        <a:pt x="2" y="33"/>
                        <a:pt x="1" y="32"/>
                      </a:cubicBezTo>
                      <a:cubicBezTo>
                        <a:pt x="0" y="32"/>
                        <a:pt x="0" y="31"/>
                        <a:pt x="0" y="2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iS1ide-Oval 88">
                  <a:extLst>
                    <a:ext uri="{FF2B5EF4-FFF2-40B4-BE49-F238E27FC236}">
                      <a16:creationId xmlns="" xmlns:a16="http://schemas.microsoft.com/office/drawing/2014/main" id="{B26B01F4-7C62-4C33-9719-1A65CB8D103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49538" y="4692650"/>
                  <a:ext cx="19050" cy="222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4" name="iS1ide-Freeform: Shape 89">
                  <a:extLst>
                    <a:ext uri="{FF2B5EF4-FFF2-40B4-BE49-F238E27FC236}">
                      <a16:creationId xmlns="" xmlns:a16="http://schemas.microsoft.com/office/drawing/2014/main" id="{6C2A3EAB-4E0C-4F67-869D-11AAC6506C3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25726" y="4689475"/>
                  <a:ext cx="63500" cy="85725"/>
                </a:xfrm>
                <a:custGeom>
                  <a:avLst/>
                  <a:gdLst/>
                  <a:ahLst/>
                  <a:cxnLst>
                    <a:cxn ang="0">
                      <a:pos x="19" y="18"/>
                    </a:cxn>
                    <a:cxn ang="0">
                      <a:pos x="17" y="18"/>
                    </a:cxn>
                    <a:cxn ang="0">
                      <a:pos x="17" y="14"/>
                    </a:cxn>
                    <a:cxn ang="0">
                      <a:pos x="21" y="11"/>
                    </a:cxn>
                    <a:cxn ang="0">
                      <a:pos x="22" y="9"/>
                    </a:cxn>
                    <a:cxn ang="0">
                      <a:pos x="22" y="3"/>
                    </a:cxn>
                    <a:cxn ang="0">
                      <a:pos x="20" y="0"/>
                    </a:cxn>
                    <a:cxn ang="0">
                      <a:pos x="17" y="3"/>
                    </a:cxn>
                    <a:cxn ang="0">
                      <a:pos x="17" y="8"/>
                    </a:cxn>
                    <a:cxn ang="0">
                      <a:pos x="12" y="12"/>
                    </a:cxn>
                    <a:cxn ang="0">
                      <a:pos x="7" y="9"/>
                    </a:cxn>
                    <a:cxn ang="0">
                      <a:pos x="5" y="5"/>
                    </a:cxn>
                    <a:cxn ang="0">
                      <a:pos x="2" y="4"/>
                    </a:cxn>
                    <a:cxn ang="0">
                      <a:pos x="1" y="7"/>
                    </a:cxn>
                    <a:cxn ang="0">
                      <a:pos x="3" y="12"/>
                    </a:cxn>
                    <a:cxn ang="0">
                      <a:pos x="4" y="13"/>
                    </a:cxn>
                    <a:cxn ang="0">
                      <a:pos x="8" y="15"/>
                    </a:cxn>
                    <a:cxn ang="0">
                      <a:pos x="8" y="23"/>
                    </a:cxn>
                    <a:cxn ang="0">
                      <a:pos x="8" y="23"/>
                    </a:cxn>
                    <a:cxn ang="0">
                      <a:pos x="8" y="26"/>
                    </a:cxn>
                    <a:cxn ang="0">
                      <a:pos x="2" y="26"/>
                    </a:cxn>
                    <a:cxn ang="0">
                      <a:pos x="0" y="28"/>
                    </a:cxn>
                    <a:cxn ang="0">
                      <a:pos x="2" y="30"/>
                    </a:cxn>
                    <a:cxn ang="0">
                      <a:pos x="11" y="30"/>
                    </a:cxn>
                    <a:cxn ang="0">
                      <a:pos x="13" y="28"/>
                    </a:cxn>
                    <a:cxn ang="0">
                      <a:pos x="13" y="23"/>
                    </a:cxn>
                    <a:cxn ang="0">
                      <a:pos x="17" y="23"/>
                    </a:cxn>
                    <a:cxn ang="0">
                      <a:pos x="17" y="28"/>
                    </a:cxn>
                    <a:cxn ang="0">
                      <a:pos x="19" y="30"/>
                    </a:cxn>
                    <a:cxn ang="0">
                      <a:pos x="22" y="28"/>
                    </a:cxn>
                    <a:cxn ang="0">
                      <a:pos x="22" y="20"/>
                    </a:cxn>
                    <a:cxn ang="0">
                      <a:pos x="19" y="18"/>
                    </a:cxn>
                  </a:cxnLst>
                  <a:rect l="0" t="0" r="r" b="b"/>
                  <a:pathLst>
                    <a:path w="22" h="30">
                      <a:moveTo>
                        <a:pt x="19" y="18"/>
                      </a:moveTo>
                      <a:cubicBezTo>
                        <a:pt x="17" y="18"/>
                        <a:pt x="17" y="18"/>
                        <a:pt x="17" y="18"/>
                      </a:cubicBezTo>
                      <a:cubicBezTo>
                        <a:pt x="17" y="14"/>
                        <a:pt x="17" y="14"/>
                        <a:pt x="17" y="14"/>
                      </a:cubicBezTo>
                      <a:cubicBezTo>
                        <a:pt x="21" y="11"/>
                        <a:pt x="21" y="11"/>
                        <a:pt x="21" y="11"/>
                      </a:cubicBezTo>
                      <a:cubicBezTo>
                        <a:pt x="22" y="10"/>
                        <a:pt x="22" y="10"/>
                        <a:pt x="22" y="9"/>
                      </a:cubicBezTo>
                      <a:cubicBezTo>
                        <a:pt x="22" y="3"/>
                        <a:pt x="22" y="3"/>
                        <a:pt x="22" y="3"/>
                      </a:cubicBezTo>
                      <a:cubicBezTo>
                        <a:pt x="22" y="1"/>
                        <a:pt x="21" y="0"/>
                        <a:pt x="20" y="0"/>
                      </a:cubicBezTo>
                      <a:cubicBezTo>
                        <a:pt x="18" y="0"/>
                        <a:pt x="17" y="1"/>
                        <a:pt x="17" y="3"/>
                      </a:cubicBezTo>
                      <a:cubicBezTo>
                        <a:pt x="17" y="8"/>
                        <a:pt x="17" y="8"/>
                        <a:pt x="17" y="8"/>
                      </a:cubicBez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7" y="9"/>
                        <a:pt x="7" y="9"/>
                        <a:pt x="7" y="9"/>
                      </a:cubicBezTo>
                      <a:cubicBezTo>
                        <a:pt x="5" y="5"/>
                        <a:pt x="5" y="5"/>
                        <a:pt x="5" y="5"/>
                      </a:cubicBezTo>
                      <a:cubicBezTo>
                        <a:pt x="5" y="4"/>
                        <a:pt x="3" y="3"/>
                        <a:pt x="2" y="4"/>
                      </a:cubicBezTo>
                      <a:cubicBezTo>
                        <a:pt x="1" y="4"/>
                        <a:pt x="1" y="5"/>
                        <a:pt x="1" y="7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13"/>
                        <a:pt x="4" y="13"/>
                        <a:pt x="4" y="13"/>
                      </a:cubicBezTo>
                      <a:cubicBezTo>
                        <a:pt x="8" y="15"/>
                        <a:pt x="8" y="15"/>
                        <a:pt x="8" y="15"/>
                      </a:cubicBezTo>
                      <a:cubicBezTo>
                        <a:pt x="8" y="23"/>
                        <a:pt x="8" y="23"/>
                        <a:pt x="8" y="23"/>
                      </a:cubicBezTo>
                      <a:cubicBezTo>
                        <a:pt x="8" y="23"/>
                        <a:pt x="8" y="23"/>
                        <a:pt x="8" y="23"/>
                      </a:cubicBezTo>
                      <a:cubicBezTo>
                        <a:pt x="8" y="26"/>
                        <a:pt x="8" y="26"/>
                        <a:pt x="8" y="26"/>
                      </a:cubicBezTo>
                      <a:cubicBezTo>
                        <a:pt x="2" y="26"/>
                        <a:pt x="2" y="26"/>
                        <a:pt x="2" y="26"/>
                      </a:cubicBezTo>
                      <a:cubicBezTo>
                        <a:pt x="1" y="26"/>
                        <a:pt x="0" y="27"/>
                        <a:pt x="0" y="28"/>
                      </a:cubicBezTo>
                      <a:cubicBezTo>
                        <a:pt x="0" y="29"/>
                        <a:pt x="1" y="30"/>
                        <a:pt x="2" y="30"/>
                      </a:cubicBezTo>
                      <a:cubicBezTo>
                        <a:pt x="11" y="30"/>
                        <a:pt x="11" y="30"/>
                        <a:pt x="11" y="30"/>
                      </a:cubicBezTo>
                      <a:cubicBezTo>
                        <a:pt x="12" y="30"/>
                        <a:pt x="13" y="29"/>
                        <a:pt x="13" y="28"/>
                      </a:cubicBezTo>
                      <a:cubicBezTo>
                        <a:pt x="13" y="23"/>
                        <a:pt x="13" y="23"/>
                        <a:pt x="13" y="23"/>
                      </a:cubicBezTo>
                      <a:cubicBezTo>
                        <a:pt x="17" y="23"/>
                        <a:pt x="17" y="23"/>
                        <a:pt x="17" y="23"/>
                      </a:cubicBezTo>
                      <a:cubicBezTo>
                        <a:pt x="17" y="28"/>
                        <a:pt x="17" y="28"/>
                        <a:pt x="17" y="28"/>
                      </a:cubicBezTo>
                      <a:cubicBezTo>
                        <a:pt x="17" y="29"/>
                        <a:pt x="18" y="30"/>
                        <a:pt x="19" y="30"/>
                      </a:cubicBezTo>
                      <a:cubicBezTo>
                        <a:pt x="21" y="30"/>
                        <a:pt x="22" y="29"/>
                        <a:pt x="22" y="28"/>
                      </a:cubicBezTo>
                      <a:cubicBezTo>
                        <a:pt x="22" y="20"/>
                        <a:pt x="22" y="20"/>
                        <a:pt x="22" y="20"/>
                      </a:cubicBezTo>
                      <a:cubicBezTo>
                        <a:pt x="22" y="19"/>
                        <a:pt x="21" y="18"/>
                        <a:pt x="19" y="18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5" name="iS1ide-Freeform: Shape 90">
                  <a:extLst>
                    <a:ext uri="{FF2B5EF4-FFF2-40B4-BE49-F238E27FC236}">
                      <a16:creationId xmlns="" xmlns:a16="http://schemas.microsoft.com/office/drawing/2014/main" id="{85708EAB-C658-43F5-BC39-8FC7C06D3AC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60651" y="4586288"/>
                  <a:ext cx="120650" cy="77787"/>
                </a:xfrm>
                <a:custGeom>
                  <a:avLst/>
                  <a:gdLst/>
                  <a:ahLst/>
                  <a:cxnLst>
                    <a:cxn ang="0">
                      <a:pos x="0" y="49"/>
                    </a:cxn>
                    <a:cxn ang="0">
                      <a:pos x="31" y="49"/>
                    </a:cxn>
                    <a:cxn ang="0">
                      <a:pos x="62" y="25"/>
                    </a:cxn>
                    <a:cxn ang="0">
                      <a:pos x="60" y="39"/>
                    </a:cxn>
                    <a:cxn ang="0">
                      <a:pos x="72" y="29"/>
                    </a:cxn>
                    <a:cxn ang="0">
                      <a:pos x="76" y="3"/>
                    </a:cxn>
                    <a:cxn ang="0">
                      <a:pos x="49" y="0"/>
                    </a:cxn>
                    <a:cxn ang="0">
                      <a:pos x="36" y="9"/>
                    </a:cxn>
                    <a:cxn ang="0">
                      <a:pos x="51" y="10"/>
                    </a:cxn>
                    <a:cxn ang="0">
                      <a:pos x="0" y="49"/>
                    </a:cxn>
                  </a:cxnLst>
                  <a:rect l="0" t="0" r="r" b="b"/>
                  <a:pathLst>
                    <a:path w="76" h="49">
                      <a:moveTo>
                        <a:pt x="0" y="49"/>
                      </a:moveTo>
                      <a:lnTo>
                        <a:pt x="31" y="49"/>
                      </a:lnTo>
                      <a:lnTo>
                        <a:pt x="62" y="25"/>
                      </a:lnTo>
                      <a:lnTo>
                        <a:pt x="60" y="39"/>
                      </a:lnTo>
                      <a:lnTo>
                        <a:pt x="72" y="29"/>
                      </a:lnTo>
                      <a:lnTo>
                        <a:pt x="76" y="3"/>
                      </a:lnTo>
                      <a:lnTo>
                        <a:pt x="49" y="0"/>
                      </a:lnTo>
                      <a:lnTo>
                        <a:pt x="36" y="9"/>
                      </a:lnTo>
                      <a:lnTo>
                        <a:pt x="51" y="10"/>
                      </a:lnTo>
                      <a:lnTo>
                        <a:pt x="0" y="49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6" name="iS1ide-Freeform: Shape 91">
                  <a:extLst>
                    <a:ext uri="{FF2B5EF4-FFF2-40B4-BE49-F238E27FC236}">
                      <a16:creationId xmlns="" xmlns:a16="http://schemas.microsoft.com/office/drawing/2014/main" id="{DD754FE4-CD01-4A2D-9735-33857FD731E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1113" y="4625975"/>
                  <a:ext cx="130175" cy="42862"/>
                </a:xfrm>
                <a:custGeom>
                  <a:avLst/>
                  <a:gdLst/>
                  <a:ahLst/>
                  <a:cxnLst>
                    <a:cxn ang="0">
                      <a:pos x="58" y="20"/>
                    </a:cxn>
                    <a:cxn ang="0">
                      <a:pos x="63" y="22"/>
                    </a:cxn>
                    <a:cxn ang="0">
                      <a:pos x="82" y="7"/>
                    </a:cxn>
                    <a:cxn ang="0">
                      <a:pos x="56" y="0"/>
                    </a:cxn>
                    <a:cxn ang="0">
                      <a:pos x="0" y="27"/>
                    </a:cxn>
                    <a:cxn ang="0">
                      <a:pos x="42" y="27"/>
                    </a:cxn>
                    <a:cxn ang="0">
                      <a:pos x="58" y="20"/>
                    </a:cxn>
                  </a:cxnLst>
                  <a:rect l="0" t="0" r="r" b="b"/>
                  <a:pathLst>
                    <a:path w="82" h="27">
                      <a:moveTo>
                        <a:pt x="58" y="20"/>
                      </a:moveTo>
                      <a:lnTo>
                        <a:pt x="63" y="22"/>
                      </a:lnTo>
                      <a:lnTo>
                        <a:pt x="82" y="7"/>
                      </a:lnTo>
                      <a:lnTo>
                        <a:pt x="56" y="0"/>
                      </a:lnTo>
                      <a:lnTo>
                        <a:pt x="0" y="27"/>
                      </a:lnTo>
                      <a:lnTo>
                        <a:pt x="42" y="27"/>
                      </a:lnTo>
                      <a:lnTo>
                        <a:pt x="58" y="2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8" name="Group 92">
                <a:extLst>
                  <a:ext uri="{FF2B5EF4-FFF2-40B4-BE49-F238E27FC236}">
                    <a16:creationId xmlns="" xmlns:a16="http://schemas.microsoft.com/office/drawing/2014/main" id="{D7B09F7D-FC77-49E3-A88B-96A78D82E3C7}"/>
                  </a:ext>
                </a:extLst>
              </p:cNvPr>
              <p:cNvGrpSpPr/>
              <p:nvPr/>
            </p:nvGrpSpPr>
            <p:grpSpPr>
              <a:xfrm>
                <a:off x="7486694" y="3532461"/>
                <a:ext cx="447738" cy="505132"/>
                <a:chOff x="5010151" y="4568825"/>
                <a:chExt cx="185737" cy="209550"/>
              </a:xfrm>
              <a:solidFill>
                <a:schemeClr val="bg1"/>
              </a:solidFill>
            </p:grpSpPr>
            <p:sp>
              <p:nvSpPr>
                <p:cNvPr id="40" name="iS1ide-Oval 93">
                  <a:extLst>
                    <a:ext uri="{FF2B5EF4-FFF2-40B4-BE49-F238E27FC236}">
                      <a16:creationId xmlns="" xmlns:a16="http://schemas.microsoft.com/office/drawing/2014/main" id="{91760668-EC13-474D-9B23-9F9B0AEC181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73651" y="4654550"/>
                  <a:ext cx="28575" cy="254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iS1ide-Freeform: Shape 94">
                  <a:extLst>
                    <a:ext uri="{FF2B5EF4-FFF2-40B4-BE49-F238E27FC236}">
                      <a16:creationId xmlns="" xmlns:a16="http://schemas.microsoft.com/office/drawing/2014/main" id="{50A5320F-9B62-4138-9940-FD07F430322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10151" y="4679950"/>
                  <a:ext cx="114300" cy="98425"/>
                </a:xfrm>
                <a:custGeom>
                  <a:avLst/>
                  <a:gdLst/>
                  <a:ahLst/>
                  <a:cxnLst>
                    <a:cxn ang="0">
                      <a:pos x="38" y="10"/>
                    </a:cxn>
                    <a:cxn ang="0">
                      <a:pos x="29" y="9"/>
                    </a:cxn>
                    <a:cxn ang="0">
                      <a:pos x="29" y="8"/>
                    </a:cxn>
                    <a:cxn ang="0">
                      <a:pos x="32" y="8"/>
                    </a:cxn>
                    <a:cxn ang="0">
                      <a:pos x="34" y="3"/>
                    </a:cxn>
                    <a:cxn ang="0">
                      <a:pos x="27" y="4"/>
                    </a:cxn>
                    <a:cxn ang="0">
                      <a:pos x="25" y="2"/>
                    </a:cxn>
                    <a:cxn ang="0">
                      <a:pos x="22" y="1"/>
                    </a:cxn>
                    <a:cxn ang="0">
                      <a:pos x="17" y="3"/>
                    </a:cxn>
                    <a:cxn ang="0">
                      <a:pos x="13" y="15"/>
                    </a:cxn>
                    <a:cxn ang="0">
                      <a:pos x="13" y="15"/>
                    </a:cxn>
                    <a:cxn ang="0">
                      <a:pos x="11" y="22"/>
                    </a:cxn>
                    <a:cxn ang="0">
                      <a:pos x="3" y="22"/>
                    </a:cxn>
                    <a:cxn ang="0">
                      <a:pos x="0" y="25"/>
                    </a:cxn>
                    <a:cxn ang="0">
                      <a:pos x="3" y="28"/>
                    </a:cxn>
                    <a:cxn ang="0">
                      <a:pos x="13" y="28"/>
                    </a:cxn>
                    <a:cxn ang="0">
                      <a:pos x="15" y="26"/>
                    </a:cxn>
                    <a:cxn ang="0">
                      <a:pos x="18" y="20"/>
                    </a:cxn>
                    <a:cxn ang="0">
                      <a:pos x="19" y="21"/>
                    </a:cxn>
                    <a:cxn ang="0">
                      <a:pos x="20" y="21"/>
                    </a:cxn>
                    <a:cxn ang="0">
                      <a:pos x="24" y="33"/>
                    </a:cxn>
                    <a:cxn ang="0">
                      <a:pos x="27" y="34"/>
                    </a:cxn>
                    <a:cxn ang="0">
                      <a:pos x="28" y="34"/>
                    </a:cxn>
                    <a:cxn ang="0">
                      <a:pos x="30" y="31"/>
                    </a:cxn>
                    <a:cxn ang="0">
                      <a:pos x="24" y="17"/>
                    </a:cxn>
                    <a:cxn ang="0">
                      <a:pos x="26" y="12"/>
                    </a:cxn>
                    <a:cxn ang="0">
                      <a:pos x="27" y="13"/>
                    </a:cxn>
                    <a:cxn ang="0">
                      <a:pos x="38" y="15"/>
                    </a:cxn>
                    <a:cxn ang="0">
                      <a:pos x="38" y="15"/>
                    </a:cxn>
                    <a:cxn ang="0">
                      <a:pos x="40" y="13"/>
                    </a:cxn>
                    <a:cxn ang="0">
                      <a:pos x="38" y="10"/>
                    </a:cxn>
                  </a:cxnLst>
                  <a:rect l="0" t="0" r="r" b="b"/>
                  <a:pathLst>
                    <a:path w="40" h="34">
                      <a:moveTo>
                        <a:pt x="38" y="10"/>
                      </a:moveTo>
                      <a:cubicBezTo>
                        <a:pt x="29" y="9"/>
                        <a:pt x="29" y="9"/>
                        <a:pt x="29" y="9"/>
                      </a:cubicBezTo>
                      <a:cubicBezTo>
                        <a:pt x="29" y="8"/>
                        <a:pt x="29" y="8"/>
                        <a:pt x="29" y="8"/>
                      </a:cubicBezTo>
                      <a:cubicBezTo>
                        <a:pt x="32" y="8"/>
                        <a:pt x="32" y="8"/>
                        <a:pt x="32" y="8"/>
                      </a:cubicBezTo>
                      <a:cubicBezTo>
                        <a:pt x="34" y="3"/>
                        <a:pt x="34" y="3"/>
                        <a:pt x="34" y="3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3"/>
                        <a:pt x="26" y="2"/>
                        <a:pt x="25" y="2"/>
                      </a:cubicBezTo>
                      <a:cubicBezTo>
                        <a:pt x="22" y="1"/>
                        <a:pt x="22" y="1"/>
                        <a:pt x="22" y="1"/>
                      </a:cubicBezTo>
                      <a:cubicBezTo>
                        <a:pt x="20" y="0"/>
                        <a:pt x="18" y="1"/>
                        <a:pt x="17" y="3"/>
                      </a:cubicBezTo>
                      <a:cubicBezTo>
                        <a:pt x="13" y="15"/>
                        <a:pt x="13" y="15"/>
                        <a:pt x="13" y="15"/>
                      </a:cubicBezTo>
                      <a:cubicBezTo>
                        <a:pt x="13" y="15"/>
                        <a:pt x="13" y="15"/>
                        <a:pt x="13" y="15"/>
                      </a:cubicBezTo>
                      <a:cubicBezTo>
                        <a:pt x="11" y="22"/>
                        <a:pt x="11" y="22"/>
                        <a:pt x="11" y="22"/>
                      </a:cubicBezTo>
                      <a:cubicBezTo>
                        <a:pt x="3" y="22"/>
                        <a:pt x="3" y="22"/>
                        <a:pt x="3" y="22"/>
                      </a:cubicBezTo>
                      <a:cubicBezTo>
                        <a:pt x="1" y="22"/>
                        <a:pt x="0" y="23"/>
                        <a:pt x="0" y="25"/>
                      </a:cubicBezTo>
                      <a:cubicBezTo>
                        <a:pt x="0" y="27"/>
                        <a:pt x="1" y="28"/>
                        <a:pt x="3" y="28"/>
                      </a:cubicBezTo>
                      <a:cubicBezTo>
                        <a:pt x="13" y="28"/>
                        <a:pt x="13" y="28"/>
                        <a:pt x="13" y="28"/>
                      </a:cubicBezTo>
                      <a:cubicBezTo>
                        <a:pt x="14" y="28"/>
                        <a:pt x="15" y="27"/>
                        <a:pt x="15" y="26"/>
                      </a:cubicBezTo>
                      <a:cubicBezTo>
                        <a:pt x="18" y="20"/>
                        <a:pt x="18" y="20"/>
                        <a:pt x="18" y="20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19" y="21"/>
                        <a:pt x="20" y="21"/>
                        <a:pt x="20" y="21"/>
                      </a:cubicBezTo>
                      <a:cubicBezTo>
                        <a:pt x="24" y="33"/>
                        <a:pt x="24" y="33"/>
                        <a:pt x="24" y="33"/>
                      </a:cubicBezTo>
                      <a:cubicBezTo>
                        <a:pt x="25" y="34"/>
                        <a:pt x="26" y="34"/>
                        <a:pt x="27" y="34"/>
                      </a:cubicBezTo>
                      <a:cubicBezTo>
                        <a:pt x="27" y="34"/>
                        <a:pt x="28" y="34"/>
                        <a:pt x="28" y="34"/>
                      </a:cubicBezTo>
                      <a:cubicBezTo>
                        <a:pt x="29" y="34"/>
                        <a:pt x="30" y="32"/>
                        <a:pt x="30" y="31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6" y="12"/>
                        <a:pt x="26" y="12"/>
                        <a:pt x="26" y="12"/>
                      </a:cubicBezTo>
                      <a:cubicBezTo>
                        <a:pt x="26" y="13"/>
                        <a:pt x="27" y="13"/>
                        <a:pt x="27" y="13"/>
                      </a:cubicBezTo>
                      <a:cubicBezTo>
                        <a:pt x="38" y="15"/>
                        <a:pt x="38" y="15"/>
                        <a:pt x="38" y="15"/>
                      </a:cubicBezTo>
                      <a:cubicBezTo>
                        <a:pt x="38" y="15"/>
                        <a:pt x="38" y="15"/>
                        <a:pt x="38" y="15"/>
                      </a:cubicBezTo>
                      <a:cubicBezTo>
                        <a:pt x="39" y="15"/>
                        <a:pt x="40" y="14"/>
                        <a:pt x="40" y="13"/>
                      </a:cubicBezTo>
                      <a:cubicBezTo>
                        <a:pt x="40" y="11"/>
                        <a:pt x="39" y="10"/>
                        <a:pt x="38" y="1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2" name="iS1ide-Freeform: Shape 95">
                  <a:extLst>
                    <a:ext uri="{FF2B5EF4-FFF2-40B4-BE49-F238E27FC236}">
                      <a16:creationId xmlns="" xmlns:a16="http://schemas.microsoft.com/office/drawing/2014/main" id="{A9E3AD59-02D1-4DC0-96AB-87FAE8B79FD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19688" y="4689475"/>
                  <a:ext cx="11113" cy="14287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0" y="5"/>
                    </a:cxn>
                    <a:cxn ang="0">
                      <a:pos x="2" y="5"/>
                    </a:cxn>
                    <a:cxn ang="0">
                      <a:pos x="4" y="2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4" h="5">
                      <a:moveTo>
                        <a:pt x="2" y="0"/>
                      </a:move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3" y="5"/>
                        <a:pt x="4" y="4"/>
                        <a:pt x="4" y="2"/>
                      </a:cubicBezTo>
                      <a:cubicBezTo>
                        <a:pt x="4" y="1"/>
                        <a:pt x="3" y="0"/>
                        <a:pt x="2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3" name="iS1ide-Freeform: Shape 96">
                  <a:extLst>
                    <a:ext uri="{FF2B5EF4-FFF2-40B4-BE49-F238E27FC236}">
                      <a16:creationId xmlns="" xmlns:a16="http://schemas.microsoft.com/office/drawing/2014/main" id="{4834F3DD-EAE4-4B10-BA90-2C9E67458D6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89526" y="4724400"/>
                  <a:ext cx="17463" cy="17462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2" y="0"/>
                    </a:cxn>
                    <a:cxn ang="0">
                      <a:pos x="1" y="2"/>
                    </a:cxn>
                    <a:cxn ang="0">
                      <a:pos x="2" y="5"/>
                    </a:cxn>
                    <a:cxn ang="0">
                      <a:pos x="5" y="4"/>
                    </a:cxn>
                    <a:cxn ang="0">
                      <a:pos x="6" y="1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6" h="6">
                      <a:moveTo>
                        <a:pt x="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0" y="3"/>
                        <a:pt x="1" y="5"/>
                        <a:pt x="2" y="5"/>
                      </a:cubicBezTo>
                      <a:cubicBezTo>
                        <a:pt x="3" y="6"/>
                        <a:pt x="4" y="5"/>
                        <a:pt x="5" y="4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5" y="0"/>
                        <a:pt x="4" y="0"/>
                        <a:pt x="2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4" name="iS1ide-Freeform: Shape 97">
                  <a:extLst>
                    <a:ext uri="{FF2B5EF4-FFF2-40B4-BE49-F238E27FC236}">
                      <a16:creationId xmlns="" xmlns:a16="http://schemas.microsoft.com/office/drawing/2014/main" id="{2BB3B93F-823D-4FB2-BBFE-DA97C2455E2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10163" y="4678363"/>
                  <a:ext cx="17463" cy="7937"/>
                </a:xfrm>
                <a:custGeom>
                  <a:avLst/>
                  <a:gdLst/>
                  <a:ahLst/>
                  <a:cxnLst>
                    <a:cxn ang="0">
                      <a:pos x="5" y="3"/>
                    </a:cxn>
                    <a:cxn ang="0">
                      <a:pos x="5" y="1"/>
                    </a:cxn>
                    <a:cxn ang="0">
                      <a:pos x="2" y="0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2"/>
                    </a:cxn>
                    <a:cxn ang="0">
                      <a:pos x="4" y="3"/>
                    </a:cxn>
                    <a:cxn ang="0">
                      <a:pos x="5" y="3"/>
                    </a:cxn>
                  </a:cxnLst>
                  <a:rect l="0" t="0" r="r" b="b"/>
                  <a:pathLst>
                    <a:path w="6" h="3">
                      <a:moveTo>
                        <a:pt x="5" y="3"/>
                      </a:moveTo>
                      <a:cubicBezTo>
                        <a:pt x="6" y="2"/>
                        <a:pt x="5" y="2"/>
                        <a:pt x="5" y="1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1" y="0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0" y="1"/>
                        <a:pt x="1" y="2"/>
                        <a:pt x="1" y="2"/>
                      </a:cubicBezTo>
                      <a:cubicBezTo>
                        <a:pt x="4" y="3"/>
                        <a:pt x="4" y="3"/>
                        <a:pt x="4" y="3"/>
                      </a:cubicBezTo>
                      <a:cubicBezTo>
                        <a:pt x="5" y="3"/>
                        <a:pt x="5" y="3"/>
                        <a:pt x="5" y="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5" name="iS1ide-Freeform: Shape 98">
                  <a:extLst>
                    <a:ext uri="{FF2B5EF4-FFF2-40B4-BE49-F238E27FC236}">
                      <a16:creationId xmlns="" xmlns:a16="http://schemas.microsoft.com/office/drawing/2014/main" id="{060C9AFF-438E-45DE-9807-7F39BFC997A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16513" y="4672013"/>
                  <a:ext cx="11113" cy="7937"/>
                </a:xfrm>
                <a:custGeom>
                  <a:avLst/>
                  <a:gdLst/>
                  <a:ahLst/>
                  <a:cxnLst>
                    <a:cxn ang="0">
                      <a:pos x="7" y="5"/>
                    </a:cxn>
                    <a:cxn ang="0">
                      <a:pos x="7" y="4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7" y="5"/>
                    </a:cxn>
                  </a:cxnLst>
                  <a:rect l="0" t="0" r="r" b="b"/>
                  <a:pathLst>
                    <a:path w="7" h="5">
                      <a:moveTo>
                        <a:pt x="7" y="5"/>
                      </a:moveTo>
                      <a:lnTo>
                        <a:pt x="7" y="4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7" y="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6" name="iS1ide-Freeform: Shape 99">
                  <a:extLst>
                    <a:ext uri="{FF2B5EF4-FFF2-40B4-BE49-F238E27FC236}">
                      <a16:creationId xmlns="" xmlns:a16="http://schemas.microsoft.com/office/drawing/2014/main" id="{22F7502F-2CE8-4152-A2CD-4730F79BEFC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84763" y="4568825"/>
                  <a:ext cx="111125" cy="109537"/>
                </a:xfrm>
                <a:custGeom>
                  <a:avLst/>
                  <a:gdLst/>
                  <a:ahLst/>
                  <a:cxnLst>
                    <a:cxn ang="0">
                      <a:pos x="20" y="38"/>
                    </a:cxn>
                    <a:cxn ang="0">
                      <a:pos x="13" y="37"/>
                    </a:cxn>
                    <a:cxn ang="0">
                      <a:pos x="4" y="12"/>
                    </a:cxn>
                    <a:cxn ang="0">
                      <a:pos x="21" y="0"/>
                    </a:cxn>
                    <a:cxn ang="0">
                      <a:pos x="28" y="2"/>
                    </a:cxn>
                    <a:cxn ang="0">
                      <a:pos x="37" y="12"/>
                    </a:cxn>
                    <a:cxn ang="0">
                      <a:pos x="37" y="26"/>
                    </a:cxn>
                    <a:cxn ang="0">
                      <a:pos x="20" y="38"/>
                    </a:cxn>
                    <a:cxn ang="0">
                      <a:pos x="21" y="4"/>
                    </a:cxn>
                    <a:cxn ang="0">
                      <a:pos x="8" y="14"/>
                    </a:cxn>
                    <a:cxn ang="0">
                      <a:pos x="15" y="33"/>
                    </a:cxn>
                    <a:cxn ang="0">
                      <a:pos x="20" y="34"/>
                    </a:cxn>
                    <a:cxn ang="0">
                      <a:pos x="33" y="24"/>
                    </a:cxn>
                    <a:cxn ang="0">
                      <a:pos x="34" y="13"/>
                    </a:cxn>
                    <a:cxn ang="0">
                      <a:pos x="26" y="5"/>
                    </a:cxn>
                    <a:cxn ang="0">
                      <a:pos x="21" y="4"/>
                    </a:cxn>
                  </a:cxnLst>
                  <a:rect l="0" t="0" r="r" b="b"/>
                  <a:pathLst>
                    <a:path w="39" h="38">
                      <a:moveTo>
                        <a:pt x="20" y="38"/>
                      </a:moveTo>
                      <a:cubicBezTo>
                        <a:pt x="18" y="38"/>
                        <a:pt x="15" y="37"/>
                        <a:pt x="13" y="37"/>
                      </a:cubicBezTo>
                      <a:cubicBezTo>
                        <a:pt x="4" y="33"/>
                        <a:pt x="0" y="22"/>
                        <a:pt x="4" y="12"/>
                      </a:cubicBezTo>
                      <a:cubicBezTo>
                        <a:pt x="7" y="5"/>
                        <a:pt x="14" y="0"/>
                        <a:pt x="21" y="0"/>
                      </a:cubicBezTo>
                      <a:cubicBezTo>
                        <a:pt x="24" y="0"/>
                        <a:pt x="26" y="1"/>
                        <a:pt x="28" y="2"/>
                      </a:cubicBezTo>
                      <a:cubicBezTo>
                        <a:pt x="32" y="3"/>
                        <a:pt x="36" y="7"/>
                        <a:pt x="37" y="12"/>
                      </a:cubicBezTo>
                      <a:cubicBezTo>
                        <a:pt x="39" y="16"/>
                        <a:pt x="39" y="21"/>
                        <a:pt x="37" y="26"/>
                      </a:cubicBezTo>
                      <a:cubicBezTo>
                        <a:pt x="34" y="33"/>
                        <a:pt x="27" y="38"/>
                        <a:pt x="20" y="38"/>
                      </a:cubicBezTo>
                      <a:close/>
                      <a:moveTo>
                        <a:pt x="21" y="4"/>
                      </a:moveTo>
                      <a:cubicBezTo>
                        <a:pt x="16" y="4"/>
                        <a:pt x="10" y="8"/>
                        <a:pt x="8" y="14"/>
                      </a:cubicBezTo>
                      <a:cubicBezTo>
                        <a:pt x="4" y="21"/>
                        <a:pt x="8" y="30"/>
                        <a:pt x="15" y="33"/>
                      </a:cubicBezTo>
                      <a:cubicBezTo>
                        <a:pt x="16" y="34"/>
                        <a:pt x="18" y="34"/>
                        <a:pt x="20" y="34"/>
                      </a:cubicBezTo>
                      <a:cubicBezTo>
                        <a:pt x="26" y="34"/>
                        <a:pt x="31" y="30"/>
                        <a:pt x="33" y="24"/>
                      </a:cubicBezTo>
                      <a:cubicBezTo>
                        <a:pt x="35" y="21"/>
                        <a:pt x="35" y="17"/>
                        <a:pt x="34" y="13"/>
                      </a:cubicBezTo>
                      <a:cubicBezTo>
                        <a:pt x="32" y="9"/>
                        <a:pt x="30" y="7"/>
                        <a:pt x="26" y="5"/>
                      </a:cubicBezTo>
                      <a:cubicBezTo>
                        <a:pt x="25" y="4"/>
                        <a:pt x="23" y="4"/>
                        <a:pt x="21" y="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7" name="iS1ide-Freeform: Shape 100">
                  <a:extLst>
                    <a:ext uri="{FF2B5EF4-FFF2-40B4-BE49-F238E27FC236}">
                      <a16:creationId xmlns="" xmlns:a16="http://schemas.microsoft.com/office/drawing/2014/main" id="{37654215-6B7A-4A90-A49D-72FCB272B6E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03813" y="4605338"/>
                  <a:ext cx="52388" cy="58737"/>
                </a:xfrm>
                <a:custGeom>
                  <a:avLst/>
                  <a:gdLst/>
                  <a:ahLst/>
                  <a:cxnLst>
                    <a:cxn ang="0">
                      <a:pos x="13" y="20"/>
                    </a:cxn>
                    <a:cxn ang="0">
                      <a:pos x="8" y="19"/>
                    </a:cxn>
                    <a:cxn ang="0">
                      <a:pos x="2" y="11"/>
                    </a:cxn>
                    <a:cxn ang="0">
                      <a:pos x="2" y="1"/>
                    </a:cxn>
                    <a:cxn ang="0">
                      <a:pos x="4" y="1"/>
                    </a:cxn>
                    <a:cxn ang="0">
                      <a:pos x="4" y="2"/>
                    </a:cxn>
                    <a:cxn ang="0">
                      <a:pos x="4" y="11"/>
                    </a:cxn>
                    <a:cxn ang="0">
                      <a:pos x="9" y="16"/>
                    </a:cxn>
                    <a:cxn ang="0">
                      <a:pos x="16" y="16"/>
                    </a:cxn>
                    <a:cxn ang="0">
                      <a:pos x="17" y="17"/>
                    </a:cxn>
                    <a:cxn ang="0">
                      <a:pos x="16" y="19"/>
                    </a:cxn>
                    <a:cxn ang="0">
                      <a:pos x="13" y="20"/>
                    </a:cxn>
                  </a:cxnLst>
                  <a:rect l="0" t="0" r="r" b="b"/>
                  <a:pathLst>
                    <a:path w="18" h="20">
                      <a:moveTo>
                        <a:pt x="13" y="20"/>
                      </a:moveTo>
                      <a:cubicBezTo>
                        <a:pt x="11" y="20"/>
                        <a:pt x="10" y="19"/>
                        <a:pt x="8" y="19"/>
                      </a:cubicBezTo>
                      <a:cubicBezTo>
                        <a:pt x="5" y="17"/>
                        <a:pt x="3" y="15"/>
                        <a:pt x="2" y="11"/>
                      </a:cubicBezTo>
                      <a:cubicBezTo>
                        <a:pt x="0" y="8"/>
                        <a:pt x="0" y="5"/>
                        <a:pt x="2" y="1"/>
                      </a:cubicBezTo>
                      <a:cubicBezTo>
                        <a:pt x="2" y="1"/>
                        <a:pt x="3" y="0"/>
                        <a:pt x="4" y="1"/>
                      </a:cubicBezTo>
                      <a:cubicBezTo>
                        <a:pt x="4" y="1"/>
                        <a:pt x="5" y="2"/>
                        <a:pt x="4" y="2"/>
                      </a:cubicBezTo>
                      <a:cubicBezTo>
                        <a:pt x="3" y="5"/>
                        <a:pt x="3" y="8"/>
                        <a:pt x="4" y="11"/>
                      </a:cubicBezTo>
                      <a:cubicBezTo>
                        <a:pt x="5" y="13"/>
                        <a:pt x="7" y="15"/>
                        <a:pt x="9" y="16"/>
                      </a:cubicBezTo>
                      <a:cubicBezTo>
                        <a:pt x="11" y="17"/>
                        <a:pt x="14" y="17"/>
                        <a:pt x="16" y="16"/>
                      </a:cubicBezTo>
                      <a:cubicBezTo>
                        <a:pt x="16" y="16"/>
                        <a:pt x="17" y="17"/>
                        <a:pt x="17" y="17"/>
                      </a:cubicBezTo>
                      <a:cubicBezTo>
                        <a:pt x="18" y="18"/>
                        <a:pt x="17" y="19"/>
                        <a:pt x="16" y="19"/>
                      </a:cubicBezTo>
                      <a:cubicBezTo>
                        <a:pt x="15" y="19"/>
                        <a:pt x="14" y="20"/>
                        <a:pt x="13" y="2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8" name="iS1ide-Freeform: Shape 101">
                  <a:extLst>
                    <a:ext uri="{FF2B5EF4-FFF2-40B4-BE49-F238E27FC236}">
                      <a16:creationId xmlns="" xmlns:a16="http://schemas.microsoft.com/office/drawing/2014/main" id="{43A219EA-48BD-422D-8E2A-33B703C7243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02226" y="4683125"/>
                  <a:ext cx="19050" cy="23812"/>
                </a:xfrm>
                <a:custGeom>
                  <a:avLst/>
                  <a:gdLst/>
                  <a:ahLst/>
                  <a:cxnLst>
                    <a:cxn ang="0">
                      <a:pos x="0" y="8"/>
                    </a:cxn>
                    <a:cxn ang="0">
                      <a:pos x="4" y="8"/>
                    </a:cxn>
                    <a:cxn ang="0">
                      <a:pos x="5" y="8"/>
                    </a:cxn>
                    <a:cxn ang="0">
                      <a:pos x="7" y="2"/>
                    </a:cxn>
                    <a:cxn ang="0">
                      <a:pos x="3" y="0"/>
                    </a:cxn>
                    <a:cxn ang="0">
                      <a:pos x="0" y="8"/>
                    </a:cxn>
                    <a:cxn ang="0">
                      <a:pos x="0" y="8"/>
                    </a:cxn>
                  </a:cxnLst>
                  <a:rect l="0" t="0" r="r" b="b"/>
                  <a:pathLst>
                    <a:path w="7" h="8">
                      <a:moveTo>
                        <a:pt x="0" y="8"/>
                      </a:moveTo>
                      <a:cubicBezTo>
                        <a:pt x="2" y="8"/>
                        <a:pt x="3" y="8"/>
                        <a:pt x="4" y="8"/>
                      </a:cubicBezTo>
                      <a:cubicBezTo>
                        <a:pt x="4" y="8"/>
                        <a:pt x="4" y="8"/>
                        <a:pt x="5" y="8"/>
                      </a:cubicBezTo>
                      <a:cubicBezTo>
                        <a:pt x="7" y="2"/>
                        <a:pt x="7" y="2"/>
                        <a:pt x="7" y="2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9" name="Group 102">
                <a:extLst>
                  <a:ext uri="{FF2B5EF4-FFF2-40B4-BE49-F238E27FC236}">
                    <a16:creationId xmlns="" xmlns:a16="http://schemas.microsoft.com/office/drawing/2014/main" id="{B872E268-2390-427F-BBC8-534553518EDC}"/>
                  </a:ext>
                </a:extLst>
              </p:cNvPr>
              <p:cNvGrpSpPr/>
              <p:nvPr/>
            </p:nvGrpSpPr>
            <p:grpSpPr>
              <a:xfrm>
                <a:off x="6817729" y="5266374"/>
                <a:ext cx="367372" cy="466866"/>
                <a:chOff x="3949701" y="4570413"/>
                <a:chExt cx="152400" cy="193675"/>
              </a:xfrm>
              <a:solidFill>
                <a:schemeClr val="bg1"/>
              </a:solidFill>
            </p:grpSpPr>
            <p:sp>
              <p:nvSpPr>
                <p:cNvPr id="34" name="iS1ide-Oval 103">
                  <a:extLst>
                    <a:ext uri="{FF2B5EF4-FFF2-40B4-BE49-F238E27FC236}">
                      <a16:creationId xmlns="" xmlns:a16="http://schemas.microsoft.com/office/drawing/2014/main" id="{7039A465-3B65-40F5-84C2-791FBFFF484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79876" y="4657725"/>
                  <a:ext cx="22225" cy="222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" name="iS1ide-Freeform: Shape 104">
                  <a:extLst>
                    <a:ext uri="{FF2B5EF4-FFF2-40B4-BE49-F238E27FC236}">
                      <a16:creationId xmlns="" xmlns:a16="http://schemas.microsoft.com/office/drawing/2014/main" id="{725FB00B-8B28-4B1F-A829-CE68AC8A320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41776" y="4660900"/>
                  <a:ext cx="55563" cy="103187"/>
                </a:xfrm>
                <a:custGeom>
                  <a:avLst/>
                  <a:gdLst/>
                  <a:ahLst/>
                  <a:cxnLst>
                    <a:cxn ang="0">
                      <a:pos x="18" y="32"/>
                    </a:cxn>
                    <a:cxn ang="0">
                      <a:pos x="13" y="22"/>
                    </a:cxn>
                    <a:cxn ang="0">
                      <a:pos x="15" y="20"/>
                    </a:cxn>
                    <a:cxn ang="0">
                      <a:pos x="16" y="12"/>
                    </a:cxn>
                    <a:cxn ang="0">
                      <a:pos x="15" y="9"/>
                    </a:cxn>
                    <a:cxn ang="0">
                      <a:pos x="8" y="1"/>
                    </a:cxn>
                    <a:cxn ang="0">
                      <a:pos x="4" y="1"/>
                    </a:cxn>
                    <a:cxn ang="0">
                      <a:pos x="4" y="4"/>
                    </a:cxn>
                    <a:cxn ang="0">
                      <a:pos x="9" y="9"/>
                    </a:cxn>
                    <a:cxn ang="0">
                      <a:pos x="4" y="7"/>
                    </a:cxn>
                    <a:cxn ang="0">
                      <a:pos x="1" y="8"/>
                    </a:cxn>
                    <a:cxn ang="0">
                      <a:pos x="2" y="11"/>
                    </a:cxn>
                    <a:cxn ang="0">
                      <a:pos x="7" y="14"/>
                    </a:cxn>
                    <a:cxn ang="0">
                      <a:pos x="8" y="14"/>
                    </a:cxn>
                    <a:cxn ang="0">
                      <a:pos x="6" y="23"/>
                    </a:cxn>
                    <a:cxn ang="0">
                      <a:pos x="4" y="31"/>
                    </a:cxn>
                    <a:cxn ang="0">
                      <a:pos x="4" y="33"/>
                    </a:cxn>
                    <a:cxn ang="0">
                      <a:pos x="5" y="36"/>
                    </a:cxn>
                    <a:cxn ang="0">
                      <a:pos x="6" y="36"/>
                    </a:cxn>
                    <a:cxn ang="0">
                      <a:pos x="8" y="34"/>
                    </a:cxn>
                    <a:cxn ang="0">
                      <a:pos x="10" y="27"/>
                    </a:cxn>
                    <a:cxn ang="0">
                      <a:pos x="14" y="34"/>
                    </a:cxn>
                    <a:cxn ang="0">
                      <a:pos x="17" y="35"/>
                    </a:cxn>
                    <a:cxn ang="0">
                      <a:pos x="18" y="32"/>
                    </a:cxn>
                  </a:cxnLst>
                  <a:rect l="0" t="0" r="r" b="b"/>
                  <a:pathLst>
                    <a:path w="19" h="36">
                      <a:moveTo>
                        <a:pt x="18" y="32"/>
                      </a:moveTo>
                      <a:cubicBezTo>
                        <a:pt x="13" y="22"/>
                        <a:pt x="13" y="22"/>
                        <a:pt x="13" y="22"/>
                      </a:cubicBezTo>
                      <a:cubicBezTo>
                        <a:pt x="14" y="21"/>
                        <a:pt x="14" y="21"/>
                        <a:pt x="15" y="20"/>
                      </a:cubicBezTo>
                      <a:cubicBezTo>
                        <a:pt x="16" y="12"/>
                        <a:pt x="16" y="12"/>
                        <a:pt x="16" y="12"/>
                      </a:cubicBezTo>
                      <a:cubicBezTo>
                        <a:pt x="16" y="11"/>
                        <a:pt x="16" y="10"/>
                        <a:pt x="15" y="9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7" y="0"/>
                        <a:pt x="5" y="0"/>
                        <a:pt x="4" y="1"/>
                      </a:cubicBezTo>
                      <a:cubicBezTo>
                        <a:pt x="3" y="2"/>
                        <a:pt x="3" y="3"/>
                        <a:pt x="4" y="4"/>
                      </a:cubicBezTo>
                      <a:cubicBezTo>
                        <a:pt x="9" y="9"/>
                        <a:pt x="9" y="9"/>
                        <a:pt x="9" y="9"/>
                      </a:cubicBezTo>
                      <a:cubicBezTo>
                        <a:pt x="4" y="7"/>
                        <a:pt x="4" y="7"/>
                        <a:pt x="4" y="7"/>
                      </a:cubicBezTo>
                      <a:cubicBezTo>
                        <a:pt x="3" y="6"/>
                        <a:pt x="1" y="7"/>
                        <a:pt x="1" y="8"/>
                      </a:cubicBezTo>
                      <a:cubicBezTo>
                        <a:pt x="0" y="9"/>
                        <a:pt x="1" y="11"/>
                        <a:pt x="2" y="11"/>
                      </a:cubicBezTo>
                      <a:cubicBezTo>
                        <a:pt x="7" y="14"/>
                        <a:pt x="7" y="14"/>
                        <a:pt x="7" y="14"/>
                      </a:cubicBezTo>
                      <a:cubicBezTo>
                        <a:pt x="7" y="14"/>
                        <a:pt x="8" y="14"/>
                        <a:pt x="8" y="14"/>
                      </a:cubicBezTo>
                      <a:cubicBezTo>
                        <a:pt x="7" y="17"/>
                        <a:pt x="7" y="21"/>
                        <a:pt x="6" y="23"/>
                      </a:cubicBezTo>
                      <a:cubicBezTo>
                        <a:pt x="5" y="26"/>
                        <a:pt x="5" y="28"/>
                        <a:pt x="4" y="31"/>
                      </a:cubicBezTo>
                      <a:cubicBezTo>
                        <a:pt x="4" y="31"/>
                        <a:pt x="4" y="32"/>
                        <a:pt x="4" y="33"/>
                      </a:cubicBezTo>
                      <a:cubicBezTo>
                        <a:pt x="3" y="34"/>
                        <a:pt x="4" y="35"/>
                        <a:pt x="5" y="36"/>
                      </a:cubicBezTo>
                      <a:cubicBezTo>
                        <a:pt x="6" y="36"/>
                        <a:pt x="6" y="36"/>
                        <a:pt x="6" y="36"/>
                      </a:cubicBezTo>
                      <a:cubicBezTo>
                        <a:pt x="7" y="36"/>
                        <a:pt x="8" y="35"/>
                        <a:pt x="8" y="34"/>
                      </a:cubicBezTo>
                      <a:cubicBezTo>
                        <a:pt x="10" y="27"/>
                        <a:pt x="10" y="27"/>
                        <a:pt x="10" y="27"/>
                      </a:cubicBezTo>
                      <a:cubicBezTo>
                        <a:pt x="14" y="34"/>
                        <a:pt x="14" y="34"/>
                        <a:pt x="14" y="34"/>
                      </a:cubicBezTo>
                      <a:cubicBezTo>
                        <a:pt x="14" y="35"/>
                        <a:pt x="16" y="36"/>
                        <a:pt x="17" y="35"/>
                      </a:cubicBezTo>
                      <a:cubicBezTo>
                        <a:pt x="18" y="34"/>
                        <a:pt x="19" y="33"/>
                        <a:pt x="18" y="3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6" name="iS1ide-Oval 105">
                  <a:extLst>
                    <a:ext uri="{FF2B5EF4-FFF2-40B4-BE49-F238E27FC236}">
                      <a16:creationId xmlns="" xmlns:a16="http://schemas.microsoft.com/office/drawing/2014/main" id="{B10EA66A-B6D6-4F48-B90D-7D52336871C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87801" y="4675188"/>
                  <a:ext cx="25400" cy="222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7" name="iS1ide-Freeform: Shape 106">
                  <a:extLst>
                    <a:ext uri="{FF2B5EF4-FFF2-40B4-BE49-F238E27FC236}">
                      <a16:creationId xmlns="" xmlns:a16="http://schemas.microsoft.com/office/drawing/2014/main" id="{604D5662-BF0B-4B62-8F1E-B41923CD815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63988" y="4672013"/>
                  <a:ext cx="69850" cy="92075"/>
                </a:xfrm>
                <a:custGeom>
                  <a:avLst/>
                  <a:gdLst/>
                  <a:ahLst/>
                  <a:cxnLst>
                    <a:cxn ang="0">
                      <a:pos x="21" y="19"/>
                    </a:cxn>
                    <a:cxn ang="0">
                      <a:pos x="18" y="19"/>
                    </a:cxn>
                    <a:cxn ang="0">
                      <a:pos x="18" y="15"/>
                    </a:cxn>
                    <a:cxn ang="0">
                      <a:pos x="23" y="11"/>
                    </a:cxn>
                    <a:cxn ang="0">
                      <a:pos x="24" y="9"/>
                    </a:cxn>
                    <a:cxn ang="0">
                      <a:pos x="24" y="2"/>
                    </a:cxn>
                    <a:cxn ang="0">
                      <a:pos x="21" y="0"/>
                    </a:cxn>
                    <a:cxn ang="0">
                      <a:pos x="19" y="2"/>
                    </a:cxn>
                    <a:cxn ang="0">
                      <a:pos x="19" y="8"/>
                    </a:cxn>
                    <a:cxn ang="0">
                      <a:pos x="14" y="12"/>
                    </a:cxn>
                    <a:cxn ang="0">
                      <a:pos x="7" y="10"/>
                    </a:cxn>
                    <a:cxn ang="0">
                      <a:pos x="6" y="5"/>
                    </a:cxn>
                    <a:cxn ang="0">
                      <a:pos x="3" y="3"/>
                    </a:cxn>
                    <a:cxn ang="0">
                      <a:pos x="1" y="6"/>
                    </a:cxn>
                    <a:cxn ang="0">
                      <a:pos x="3" y="12"/>
                    </a:cxn>
                    <a:cxn ang="0">
                      <a:pos x="5" y="14"/>
                    </a:cxn>
                    <a:cxn ang="0">
                      <a:pos x="9" y="16"/>
                    </a:cxn>
                    <a:cxn ang="0">
                      <a:pos x="9" y="24"/>
                    </a:cxn>
                    <a:cxn ang="0">
                      <a:pos x="9" y="24"/>
                    </a:cxn>
                    <a:cxn ang="0">
                      <a:pos x="9" y="27"/>
                    </a:cxn>
                    <a:cxn ang="0">
                      <a:pos x="2" y="27"/>
                    </a:cxn>
                    <a:cxn ang="0">
                      <a:pos x="0" y="29"/>
                    </a:cxn>
                    <a:cxn ang="0">
                      <a:pos x="2" y="32"/>
                    </a:cxn>
                    <a:cxn ang="0">
                      <a:pos x="12" y="32"/>
                    </a:cxn>
                    <a:cxn ang="0">
                      <a:pos x="14" y="29"/>
                    </a:cxn>
                    <a:cxn ang="0">
                      <a:pos x="14" y="24"/>
                    </a:cxn>
                    <a:cxn ang="0">
                      <a:pos x="19" y="24"/>
                    </a:cxn>
                    <a:cxn ang="0">
                      <a:pos x="19" y="29"/>
                    </a:cxn>
                    <a:cxn ang="0">
                      <a:pos x="21" y="32"/>
                    </a:cxn>
                    <a:cxn ang="0">
                      <a:pos x="23" y="29"/>
                    </a:cxn>
                    <a:cxn ang="0">
                      <a:pos x="23" y="21"/>
                    </a:cxn>
                    <a:cxn ang="0">
                      <a:pos x="21" y="19"/>
                    </a:cxn>
                  </a:cxnLst>
                  <a:rect l="0" t="0" r="r" b="b"/>
                  <a:pathLst>
                    <a:path w="24" h="32">
                      <a:moveTo>
                        <a:pt x="21" y="19"/>
                      </a:moveTo>
                      <a:cubicBezTo>
                        <a:pt x="18" y="19"/>
                        <a:pt x="18" y="19"/>
                        <a:pt x="18" y="19"/>
                      </a:cubicBezTo>
                      <a:cubicBezTo>
                        <a:pt x="18" y="15"/>
                        <a:pt x="18" y="15"/>
                        <a:pt x="18" y="15"/>
                      </a:cubicBezTo>
                      <a:cubicBezTo>
                        <a:pt x="23" y="11"/>
                        <a:pt x="23" y="11"/>
                        <a:pt x="23" y="11"/>
                      </a:cubicBezTo>
                      <a:cubicBezTo>
                        <a:pt x="23" y="11"/>
                        <a:pt x="24" y="10"/>
                        <a:pt x="24" y="9"/>
                      </a:cubicBezTo>
                      <a:cubicBezTo>
                        <a:pt x="24" y="2"/>
                        <a:pt x="24" y="2"/>
                        <a:pt x="24" y="2"/>
                      </a:cubicBezTo>
                      <a:cubicBezTo>
                        <a:pt x="24" y="1"/>
                        <a:pt x="23" y="0"/>
                        <a:pt x="21" y="0"/>
                      </a:cubicBezTo>
                      <a:cubicBezTo>
                        <a:pt x="20" y="0"/>
                        <a:pt x="19" y="1"/>
                        <a:pt x="19" y="2"/>
                      </a:cubicBezTo>
                      <a:cubicBezTo>
                        <a:pt x="19" y="8"/>
                        <a:pt x="19" y="8"/>
                        <a:pt x="19" y="8"/>
                      </a:cubicBezTo>
                      <a:cubicBezTo>
                        <a:pt x="14" y="12"/>
                        <a:pt x="14" y="12"/>
                        <a:pt x="14" y="12"/>
                      </a:cubicBezTo>
                      <a:cubicBezTo>
                        <a:pt x="7" y="10"/>
                        <a:pt x="7" y="10"/>
                        <a:pt x="7" y="10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5" y="4"/>
                        <a:pt x="4" y="3"/>
                        <a:pt x="3" y="3"/>
                      </a:cubicBezTo>
                      <a:cubicBezTo>
                        <a:pt x="1" y="4"/>
                        <a:pt x="1" y="5"/>
                        <a:pt x="1" y="6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13"/>
                        <a:pt x="4" y="13"/>
                        <a:pt x="5" y="14"/>
                      </a:cubicBezTo>
                      <a:cubicBezTo>
                        <a:pt x="9" y="16"/>
                        <a:pt x="9" y="16"/>
                        <a:pt x="9" y="16"/>
                      </a:cubicBezTo>
                      <a:cubicBezTo>
                        <a:pt x="9" y="24"/>
                        <a:pt x="9" y="24"/>
                        <a:pt x="9" y="24"/>
                      </a:cubicBezTo>
                      <a:cubicBezTo>
                        <a:pt x="9" y="24"/>
                        <a:pt x="9" y="24"/>
                        <a:pt x="9" y="24"/>
                      </a:cubicBezTo>
                      <a:cubicBezTo>
                        <a:pt x="9" y="27"/>
                        <a:pt x="9" y="27"/>
                        <a:pt x="9" y="27"/>
                      </a:cubicBezTo>
                      <a:cubicBezTo>
                        <a:pt x="2" y="27"/>
                        <a:pt x="2" y="27"/>
                        <a:pt x="2" y="27"/>
                      </a:cubicBezTo>
                      <a:cubicBezTo>
                        <a:pt x="1" y="27"/>
                        <a:pt x="0" y="28"/>
                        <a:pt x="0" y="29"/>
                      </a:cubicBezTo>
                      <a:cubicBezTo>
                        <a:pt x="0" y="31"/>
                        <a:pt x="1" y="32"/>
                        <a:pt x="2" y="32"/>
                      </a:cubicBezTo>
                      <a:cubicBezTo>
                        <a:pt x="12" y="32"/>
                        <a:pt x="12" y="32"/>
                        <a:pt x="12" y="32"/>
                      </a:cubicBezTo>
                      <a:cubicBezTo>
                        <a:pt x="13" y="32"/>
                        <a:pt x="14" y="31"/>
                        <a:pt x="14" y="29"/>
                      </a:cubicBezTo>
                      <a:cubicBezTo>
                        <a:pt x="14" y="24"/>
                        <a:pt x="14" y="24"/>
                        <a:pt x="14" y="24"/>
                      </a:cubicBezTo>
                      <a:cubicBezTo>
                        <a:pt x="19" y="24"/>
                        <a:pt x="19" y="24"/>
                        <a:pt x="19" y="24"/>
                      </a:cubicBezTo>
                      <a:cubicBezTo>
                        <a:pt x="19" y="29"/>
                        <a:pt x="19" y="29"/>
                        <a:pt x="19" y="29"/>
                      </a:cubicBezTo>
                      <a:cubicBezTo>
                        <a:pt x="19" y="31"/>
                        <a:pt x="20" y="32"/>
                        <a:pt x="21" y="32"/>
                      </a:cubicBezTo>
                      <a:cubicBezTo>
                        <a:pt x="22" y="32"/>
                        <a:pt x="23" y="31"/>
                        <a:pt x="23" y="29"/>
                      </a:cubicBezTo>
                      <a:cubicBezTo>
                        <a:pt x="23" y="21"/>
                        <a:pt x="23" y="21"/>
                        <a:pt x="23" y="21"/>
                      </a:cubicBezTo>
                      <a:cubicBezTo>
                        <a:pt x="23" y="20"/>
                        <a:pt x="22" y="19"/>
                        <a:pt x="21" y="1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" name="iS1ide-Freeform: Shape 107">
                  <a:extLst>
                    <a:ext uri="{FF2B5EF4-FFF2-40B4-BE49-F238E27FC236}">
                      <a16:creationId xmlns="" xmlns:a16="http://schemas.microsoft.com/office/drawing/2014/main" id="{9DF2B698-A5AF-4C04-BF41-FC7AD9B0A81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49701" y="4570413"/>
                  <a:ext cx="87313" cy="95250"/>
                </a:xfrm>
                <a:custGeom>
                  <a:avLst/>
                  <a:gdLst/>
                  <a:ahLst/>
                  <a:cxnLst>
                    <a:cxn ang="0">
                      <a:pos x="29" y="25"/>
                    </a:cxn>
                    <a:cxn ang="0">
                      <a:pos x="29" y="24"/>
                    </a:cxn>
                    <a:cxn ang="0">
                      <a:pos x="29" y="24"/>
                    </a:cxn>
                    <a:cxn ang="0">
                      <a:pos x="29" y="24"/>
                    </a:cxn>
                    <a:cxn ang="0">
                      <a:pos x="28" y="24"/>
                    </a:cxn>
                    <a:cxn ang="0">
                      <a:pos x="27" y="19"/>
                    </a:cxn>
                    <a:cxn ang="0">
                      <a:pos x="28" y="18"/>
                    </a:cxn>
                    <a:cxn ang="0">
                      <a:pos x="27" y="18"/>
                    </a:cxn>
                    <a:cxn ang="0">
                      <a:pos x="28" y="13"/>
                    </a:cxn>
                    <a:cxn ang="0">
                      <a:pos x="29" y="13"/>
                    </a:cxn>
                    <a:cxn ang="0">
                      <a:pos x="29" y="12"/>
                    </a:cxn>
                    <a:cxn ang="0">
                      <a:pos x="30" y="11"/>
                    </a:cxn>
                    <a:cxn ang="0">
                      <a:pos x="29" y="9"/>
                    </a:cxn>
                    <a:cxn ang="0">
                      <a:pos x="30" y="6"/>
                    </a:cxn>
                    <a:cxn ang="0">
                      <a:pos x="29" y="5"/>
                    </a:cxn>
                    <a:cxn ang="0">
                      <a:pos x="28" y="3"/>
                    </a:cxn>
                    <a:cxn ang="0">
                      <a:pos x="25" y="5"/>
                    </a:cxn>
                    <a:cxn ang="0">
                      <a:pos x="24" y="4"/>
                    </a:cxn>
                    <a:cxn ang="0">
                      <a:pos x="23" y="1"/>
                    </a:cxn>
                    <a:cxn ang="0">
                      <a:pos x="19" y="0"/>
                    </a:cxn>
                    <a:cxn ang="0">
                      <a:pos x="18" y="2"/>
                    </a:cxn>
                    <a:cxn ang="0">
                      <a:pos x="16" y="2"/>
                    </a:cxn>
                    <a:cxn ang="0">
                      <a:pos x="15" y="0"/>
                    </a:cxn>
                    <a:cxn ang="0">
                      <a:pos x="11" y="1"/>
                    </a:cxn>
                    <a:cxn ang="0">
                      <a:pos x="11" y="4"/>
                    </a:cxn>
                    <a:cxn ang="0">
                      <a:pos x="9" y="5"/>
                    </a:cxn>
                    <a:cxn ang="0">
                      <a:pos x="7" y="3"/>
                    </a:cxn>
                    <a:cxn ang="0">
                      <a:pos x="5" y="5"/>
                    </a:cxn>
                    <a:cxn ang="0">
                      <a:pos x="4" y="6"/>
                    </a:cxn>
                    <a:cxn ang="0">
                      <a:pos x="5" y="9"/>
                    </a:cxn>
                    <a:cxn ang="0">
                      <a:pos x="4" y="10"/>
                    </a:cxn>
                    <a:cxn ang="0">
                      <a:pos x="1" y="10"/>
                    </a:cxn>
                    <a:cxn ang="0">
                      <a:pos x="0" y="14"/>
                    </a:cxn>
                    <a:cxn ang="0">
                      <a:pos x="3" y="16"/>
                    </a:cxn>
                    <a:cxn ang="0">
                      <a:pos x="3" y="17"/>
                    </a:cxn>
                    <a:cxn ang="0">
                      <a:pos x="0" y="19"/>
                    </a:cxn>
                    <a:cxn ang="0">
                      <a:pos x="1" y="23"/>
                    </a:cxn>
                    <a:cxn ang="0">
                      <a:pos x="4" y="23"/>
                    </a:cxn>
                    <a:cxn ang="0">
                      <a:pos x="5" y="24"/>
                    </a:cxn>
                    <a:cxn ang="0">
                      <a:pos x="4" y="27"/>
                    </a:cxn>
                    <a:cxn ang="0">
                      <a:pos x="5" y="28"/>
                    </a:cxn>
                    <a:cxn ang="0">
                      <a:pos x="7" y="30"/>
                    </a:cxn>
                    <a:cxn ang="0">
                      <a:pos x="9" y="29"/>
                    </a:cxn>
                    <a:cxn ang="0">
                      <a:pos x="11" y="29"/>
                    </a:cxn>
                    <a:cxn ang="0">
                      <a:pos x="11" y="32"/>
                    </a:cxn>
                    <a:cxn ang="0">
                      <a:pos x="15" y="33"/>
                    </a:cxn>
                    <a:cxn ang="0">
                      <a:pos x="16" y="31"/>
                    </a:cxn>
                    <a:cxn ang="0">
                      <a:pos x="18" y="31"/>
                    </a:cxn>
                    <a:cxn ang="0">
                      <a:pos x="19" y="33"/>
                    </a:cxn>
                    <a:cxn ang="0">
                      <a:pos x="23" y="32"/>
                    </a:cxn>
                    <a:cxn ang="0">
                      <a:pos x="23" y="29"/>
                    </a:cxn>
                    <a:cxn ang="0">
                      <a:pos x="25" y="29"/>
                    </a:cxn>
                    <a:cxn ang="0">
                      <a:pos x="27" y="30"/>
                    </a:cxn>
                    <a:cxn ang="0">
                      <a:pos x="29" y="29"/>
                    </a:cxn>
                    <a:cxn ang="0">
                      <a:pos x="30" y="27"/>
                    </a:cxn>
                    <a:cxn ang="0">
                      <a:pos x="30" y="26"/>
                    </a:cxn>
                    <a:cxn ang="0">
                      <a:pos x="29" y="25"/>
                    </a:cxn>
                    <a:cxn ang="0">
                      <a:pos x="14" y="19"/>
                    </a:cxn>
                    <a:cxn ang="0">
                      <a:pos x="14" y="14"/>
                    </a:cxn>
                    <a:cxn ang="0">
                      <a:pos x="20" y="14"/>
                    </a:cxn>
                    <a:cxn ang="0">
                      <a:pos x="20" y="19"/>
                    </a:cxn>
                    <a:cxn ang="0">
                      <a:pos x="14" y="19"/>
                    </a:cxn>
                  </a:cxnLst>
                  <a:rect l="0" t="0" r="r" b="b"/>
                  <a:pathLst>
                    <a:path w="30" h="33">
                      <a:moveTo>
                        <a:pt x="29" y="25"/>
                      </a:moveTo>
                      <a:cubicBezTo>
                        <a:pt x="29" y="24"/>
                        <a:pt x="29" y="24"/>
                        <a:pt x="29" y="24"/>
                      </a:cubicBezTo>
                      <a:cubicBezTo>
                        <a:pt x="29" y="24"/>
                        <a:pt x="29" y="24"/>
                        <a:pt x="29" y="24"/>
                      </a:cubicBezTo>
                      <a:cubicBezTo>
                        <a:pt x="29" y="24"/>
                        <a:pt x="29" y="24"/>
                        <a:pt x="29" y="24"/>
                      </a:cubicBezTo>
                      <a:cubicBezTo>
                        <a:pt x="28" y="24"/>
                        <a:pt x="28" y="24"/>
                        <a:pt x="28" y="24"/>
                      </a:cubicBezTo>
                      <a:cubicBezTo>
                        <a:pt x="27" y="19"/>
                        <a:pt x="27" y="19"/>
                        <a:pt x="27" y="19"/>
                      </a:cubicBez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8" y="13"/>
                        <a:pt x="28" y="13"/>
                        <a:pt x="28" y="13"/>
                      </a:cubicBezTo>
                      <a:cubicBezTo>
                        <a:pt x="29" y="13"/>
                        <a:pt x="29" y="13"/>
                        <a:pt x="29" y="13"/>
                      </a:cubicBezTo>
                      <a:cubicBezTo>
                        <a:pt x="29" y="12"/>
                        <a:pt x="29" y="12"/>
                        <a:pt x="29" y="12"/>
                      </a:cubicBezTo>
                      <a:cubicBezTo>
                        <a:pt x="30" y="11"/>
                        <a:pt x="30" y="11"/>
                        <a:pt x="30" y="11"/>
                      </a:cubicBezTo>
                      <a:cubicBezTo>
                        <a:pt x="30" y="11"/>
                        <a:pt x="29" y="9"/>
                        <a:pt x="29" y="9"/>
                      </a:cubicBezTo>
                      <a:cubicBezTo>
                        <a:pt x="30" y="6"/>
                        <a:pt x="30" y="6"/>
                        <a:pt x="30" y="6"/>
                      </a:cubicBezTo>
                      <a:cubicBezTo>
                        <a:pt x="29" y="5"/>
                        <a:pt x="29" y="5"/>
                        <a:pt x="29" y="5"/>
                      </a:cubicBezTo>
                      <a:cubicBezTo>
                        <a:pt x="28" y="3"/>
                        <a:pt x="28" y="3"/>
                        <a:pt x="28" y="3"/>
                      </a:cubicBezTo>
                      <a:cubicBezTo>
                        <a:pt x="25" y="5"/>
                        <a:pt x="25" y="5"/>
                        <a:pt x="25" y="5"/>
                      </a:cubicBezTo>
                      <a:cubicBezTo>
                        <a:pt x="24" y="4"/>
                        <a:pt x="24" y="4"/>
                        <a:pt x="24" y="4"/>
                      </a:cubicBezTo>
                      <a:cubicBezTo>
                        <a:pt x="23" y="1"/>
                        <a:pt x="23" y="1"/>
                        <a:pt x="23" y="1"/>
                      </a:cubicBez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18" y="2"/>
                        <a:pt x="18" y="2"/>
                        <a:pt x="18" y="2"/>
                      </a:cubicBezTo>
                      <a:cubicBezTo>
                        <a:pt x="17" y="2"/>
                        <a:pt x="17" y="2"/>
                        <a:pt x="16" y="2"/>
                      </a:cubicBezTo>
                      <a:cubicBezTo>
                        <a:pt x="15" y="0"/>
                        <a:pt x="15" y="0"/>
                        <a:pt x="15" y="0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4"/>
                        <a:pt x="11" y="4"/>
                        <a:pt x="11" y="4"/>
                      </a:cubicBezTo>
                      <a:cubicBezTo>
                        <a:pt x="10" y="4"/>
                        <a:pt x="10" y="4"/>
                        <a:pt x="9" y="5"/>
                      </a:cubicBezTo>
                      <a:cubicBezTo>
                        <a:pt x="7" y="3"/>
                        <a:pt x="7" y="3"/>
                        <a:pt x="7" y="3"/>
                      </a:cubicBezTo>
                      <a:cubicBezTo>
                        <a:pt x="5" y="5"/>
                        <a:pt x="5" y="5"/>
                        <a:pt x="5" y="5"/>
                      </a:cubicBezTo>
                      <a:cubicBezTo>
                        <a:pt x="4" y="6"/>
                        <a:pt x="4" y="6"/>
                        <a:pt x="4" y="6"/>
                      </a:cubicBezTo>
                      <a:cubicBezTo>
                        <a:pt x="5" y="9"/>
                        <a:pt x="5" y="9"/>
                        <a:pt x="5" y="9"/>
                      </a:cubicBezTo>
                      <a:cubicBezTo>
                        <a:pt x="5" y="9"/>
                        <a:pt x="5" y="10"/>
                        <a:pt x="4" y="10"/>
                      </a:cubicBezTo>
                      <a:cubicBezTo>
                        <a:pt x="1" y="10"/>
                        <a:pt x="1" y="10"/>
                        <a:pt x="1" y="10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3" y="16"/>
                        <a:pt x="3" y="16"/>
                        <a:pt x="3" y="16"/>
                      </a:cubicBezTo>
                      <a:cubicBezTo>
                        <a:pt x="3" y="16"/>
                        <a:pt x="3" y="17"/>
                        <a:pt x="3" y="17"/>
                      </a:cubicBezTo>
                      <a:cubicBezTo>
                        <a:pt x="0" y="19"/>
                        <a:pt x="0" y="19"/>
                        <a:pt x="0" y="19"/>
                      </a:cubicBezTo>
                      <a:cubicBezTo>
                        <a:pt x="1" y="23"/>
                        <a:pt x="1" y="23"/>
                        <a:pt x="1" y="23"/>
                      </a:cubicBezTo>
                      <a:cubicBezTo>
                        <a:pt x="4" y="23"/>
                        <a:pt x="4" y="23"/>
                        <a:pt x="4" y="23"/>
                      </a:cubicBezTo>
                      <a:cubicBezTo>
                        <a:pt x="5" y="24"/>
                        <a:pt x="5" y="24"/>
                        <a:pt x="5" y="24"/>
                      </a:cubicBezTo>
                      <a:cubicBezTo>
                        <a:pt x="4" y="27"/>
                        <a:pt x="4" y="27"/>
                        <a:pt x="4" y="27"/>
                      </a:cubicBezTo>
                      <a:cubicBezTo>
                        <a:pt x="5" y="28"/>
                        <a:pt x="5" y="28"/>
                        <a:pt x="5" y="28"/>
                      </a:cubicBezTo>
                      <a:cubicBezTo>
                        <a:pt x="7" y="30"/>
                        <a:pt x="7" y="30"/>
                        <a:pt x="7" y="30"/>
                      </a:cubicBezTo>
                      <a:cubicBezTo>
                        <a:pt x="9" y="29"/>
                        <a:pt x="9" y="29"/>
                        <a:pt x="9" y="29"/>
                      </a:cubicBezTo>
                      <a:cubicBezTo>
                        <a:pt x="10" y="29"/>
                        <a:pt x="10" y="29"/>
                        <a:pt x="11" y="29"/>
                      </a:cubicBezTo>
                      <a:cubicBezTo>
                        <a:pt x="11" y="32"/>
                        <a:pt x="11" y="32"/>
                        <a:pt x="11" y="32"/>
                      </a:cubicBezTo>
                      <a:cubicBezTo>
                        <a:pt x="15" y="33"/>
                        <a:pt x="15" y="33"/>
                        <a:pt x="15" y="33"/>
                      </a:cubicBezTo>
                      <a:cubicBezTo>
                        <a:pt x="16" y="31"/>
                        <a:pt x="16" y="31"/>
                        <a:pt x="16" y="31"/>
                      </a:cubicBezTo>
                      <a:cubicBezTo>
                        <a:pt x="17" y="31"/>
                        <a:pt x="17" y="31"/>
                        <a:pt x="18" y="31"/>
                      </a:cubicBezTo>
                      <a:cubicBezTo>
                        <a:pt x="19" y="33"/>
                        <a:pt x="19" y="33"/>
                        <a:pt x="19" y="33"/>
                      </a:cubicBezTo>
                      <a:cubicBezTo>
                        <a:pt x="23" y="32"/>
                        <a:pt x="23" y="32"/>
                        <a:pt x="23" y="32"/>
                      </a:cubicBezTo>
                      <a:cubicBezTo>
                        <a:pt x="23" y="29"/>
                        <a:pt x="23" y="29"/>
                        <a:pt x="23" y="29"/>
                      </a:cubicBezTo>
                      <a:cubicBezTo>
                        <a:pt x="24" y="29"/>
                        <a:pt x="24" y="29"/>
                        <a:pt x="25" y="29"/>
                      </a:cubicBezTo>
                      <a:cubicBezTo>
                        <a:pt x="27" y="30"/>
                        <a:pt x="27" y="30"/>
                        <a:pt x="27" y="30"/>
                      </a:cubicBezTo>
                      <a:cubicBezTo>
                        <a:pt x="29" y="29"/>
                        <a:pt x="29" y="29"/>
                        <a:pt x="29" y="29"/>
                      </a:cubicBezTo>
                      <a:cubicBezTo>
                        <a:pt x="30" y="27"/>
                        <a:pt x="30" y="27"/>
                        <a:pt x="30" y="27"/>
                      </a:cubicBezTo>
                      <a:cubicBezTo>
                        <a:pt x="30" y="26"/>
                        <a:pt x="30" y="26"/>
                        <a:pt x="30" y="26"/>
                      </a:cubicBezTo>
                      <a:cubicBezTo>
                        <a:pt x="29" y="25"/>
                        <a:pt x="29" y="25"/>
                        <a:pt x="29" y="25"/>
                      </a:cubicBezTo>
                      <a:close/>
                      <a:moveTo>
                        <a:pt x="14" y="19"/>
                      </a:moveTo>
                      <a:cubicBezTo>
                        <a:pt x="13" y="18"/>
                        <a:pt x="13" y="15"/>
                        <a:pt x="14" y="14"/>
                      </a:cubicBezTo>
                      <a:cubicBezTo>
                        <a:pt x="16" y="13"/>
                        <a:pt x="18" y="13"/>
                        <a:pt x="20" y="14"/>
                      </a:cubicBezTo>
                      <a:cubicBezTo>
                        <a:pt x="21" y="15"/>
                        <a:pt x="21" y="18"/>
                        <a:pt x="20" y="19"/>
                      </a:cubicBezTo>
                      <a:cubicBezTo>
                        <a:pt x="18" y="21"/>
                        <a:pt x="16" y="21"/>
                        <a:pt x="14" y="1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" name="iS1ide-Freeform: Shape 108">
                  <a:extLst>
                    <a:ext uri="{FF2B5EF4-FFF2-40B4-BE49-F238E27FC236}">
                      <a16:creationId xmlns="" xmlns:a16="http://schemas.microsoft.com/office/drawing/2014/main" id="{F7367476-C883-4AB7-BCFF-52D5460AF63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33838" y="4594225"/>
                  <a:ext cx="57150" cy="60325"/>
                </a:xfrm>
                <a:custGeom>
                  <a:avLst/>
                  <a:gdLst/>
                  <a:ahLst/>
                  <a:cxnLst>
                    <a:cxn ang="0">
                      <a:pos x="17" y="15"/>
                    </a:cxn>
                    <a:cxn ang="0">
                      <a:pos x="17" y="14"/>
                    </a:cxn>
                    <a:cxn ang="0">
                      <a:pos x="19" y="14"/>
                    </a:cxn>
                    <a:cxn ang="0">
                      <a:pos x="20" y="12"/>
                    </a:cxn>
                    <a:cxn ang="0">
                      <a:pos x="18" y="11"/>
                    </a:cxn>
                    <a:cxn ang="0">
                      <a:pos x="18" y="10"/>
                    </a:cxn>
                    <a:cxn ang="0">
                      <a:pos x="20" y="9"/>
                    </a:cxn>
                    <a:cxn ang="0">
                      <a:pos x="19" y="7"/>
                    </a:cxn>
                    <a:cxn ang="0">
                      <a:pos x="17" y="6"/>
                    </a:cxn>
                    <a:cxn ang="0">
                      <a:pos x="17" y="6"/>
                    </a:cxn>
                    <a:cxn ang="0">
                      <a:pos x="18" y="4"/>
                    </a:cxn>
                    <a:cxn ang="0">
                      <a:pos x="17" y="3"/>
                    </a:cxn>
                    <a:cxn ang="0">
                      <a:pos x="16" y="2"/>
                    </a:cxn>
                    <a:cxn ang="0">
                      <a:pos x="14" y="3"/>
                    </a:cxn>
                    <a:cxn ang="0">
                      <a:pos x="14" y="3"/>
                    </a:cxn>
                    <a:cxn ang="0">
                      <a:pos x="14" y="1"/>
                    </a:cxn>
                    <a:cxn ang="0">
                      <a:pos x="11" y="0"/>
                    </a:cxn>
                    <a:cxn ang="0">
                      <a:pos x="10" y="2"/>
                    </a:cxn>
                    <a:cxn ang="0">
                      <a:pos x="9" y="2"/>
                    </a:cxn>
                    <a:cxn ang="0">
                      <a:pos x="8" y="0"/>
                    </a:cxn>
                    <a:cxn ang="0">
                      <a:pos x="6" y="1"/>
                    </a:cxn>
                    <a:cxn ang="0">
                      <a:pos x="6" y="3"/>
                    </a:cxn>
                    <a:cxn ang="0">
                      <a:pos x="5" y="3"/>
                    </a:cxn>
                    <a:cxn ang="0">
                      <a:pos x="3" y="2"/>
                    </a:cxn>
                    <a:cxn ang="0">
                      <a:pos x="2" y="4"/>
                    </a:cxn>
                    <a:cxn ang="0">
                      <a:pos x="2" y="6"/>
                    </a:cxn>
                    <a:cxn ang="0">
                      <a:pos x="2" y="6"/>
                    </a:cxn>
                    <a:cxn ang="0">
                      <a:pos x="0" y="7"/>
                    </a:cxn>
                    <a:cxn ang="0">
                      <a:pos x="0" y="9"/>
                    </a:cxn>
                    <a:cxn ang="0">
                      <a:pos x="1" y="10"/>
                    </a:cxn>
                    <a:cxn ang="0">
                      <a:pos x="1" y="11"/>
                    </a:cxn>
                    <a:cxn ang="0">
                      <a:pos x="0" y="12"/>
                    </a:cxn>
                    <a:cxn ang="0">
                      <a:pos x="0" y="14"/>
                    </a:cxn>
                    <a:cxn ang="0">
                      <a:pos x="2" y="14"/>
                    </a:cxn>
                    <a:cxn ang="0">
                      <a:pos x="2" y="15"/>
                    </a:cxn>
                    <a:cxn ang="0">
                      <a:pos x="2" y="17"/>
                    </a:cxn>
                    <a:cxn ang="0">
                      <a:pos x="3" y="18"/>
                    </a:cxn>
                    <a:cxn ang="0">
                      <a:pos x="5" y="18"/>
                    </a:cxn>
                    <a:cxn ang="0">
                      <a:pos x="6" y="18"/>
                    </a:cxn>
                    <a:cxn ang="0">
                      <a:pos x="6" y="20"/>
                    </a:cxn>
                    <a:cxn ang="0">
                      <a:pos x="8" y="21"/>
                    </a:cxn>
                    <a:cxn ang="0">
                      <a:pos x="9" y="19"/>
                    </a:cxn>
                    <a:cxn ang="0">
                      <a:pos x="10" y="19"/>
                    </a:cxn>
                    <a:cxn ang="0">
                      <a:pos x="11" y="21"/>
                    </a:cxn>
                    <a:cxn ang="0">
                      <a:pos x="14" y="20"/>
                    </a:cxn>
                    <a:cxn ang="0">
                      <a:pos x="14" y="18"/>
                    </a:cxn>
                    <a:cxn ang="0">
                      <a:pos x="14" y="18"/>
                    </a:cxn>
                    <a:cxn ang="0">
                      <a:pos x="16" y="18"/>
                    </a:cxn>
                    <a:cxn ang="0">
                      <a:pos x="17" y="18"/>
                    </a:cxn>
                    <a:cxn ang="0">
                      <a:pos x="18" y="17"/>
                    </a:cxn>
                    <a:cxn ang="0">
                      <a:pos x="17" y="15"/>
                    </a:cxn>
                    <a:cxn ang="0">
                      <a:pos x="8" y="12"/>
                    </a:cxn>
                    <a:cxn ang="0">
                      <a:pos x="8" y="9"/>
                    </a:cxn>
                    <a:cxn ang="0">
                      <a:pos x="11" y="9"/>
                    </a:cxn>
                    <a:cxn ang="0">
                      <a:pos x="11" y="12"/>
                    </a:cxn>
                    <a:cxn ang="0">
                      <a:pos x="8" y="12"/>
                    </a:cxn>
                  </a:cxnLst>
                  <a:rect l="0" t="0" r="r" b="b"/>
                  <a:pathLst>
                    <a:path w="20" h="21">
                      <a:moveTo>
                        <a:pt x="17" y="15"/>
                      </a:moveTo>
                      <a:cubicBezTo>
                        <a:pt x="17" y="15"/>
                        <a:pt x="17" y="15"/>
                        <a:pt x="17" y="14"/>
                      </a:cubicBezTo>
                      <a:cubicBezTo>
                        <a:pt x="19" y="14"/>
                        <a:pt x="19" y="14"/>
                        <a:pt x="19" y="14"/>
                      </a:cubicBezTo>
                      <a:cubicBezTo>
                        <a:pt x="20" y="12"/>
                        <a:pt x="20" y="12"/>
                        <a:pt x="20" y="12"/>
                      </a:cubicBezTo>
                      <a:cubicBezTo>
                        <a:pt x="18" y="11"/>
                        <a:pt x="18" y="11"/>
                        <a:pt x="18" y="11"/>
                      </a:cubicBezTo>
                      <a:cubicBezTo>
                        <a:pt x="18" y="11"/>
                        <a:pt x="18" y="10"/>
                        <a:pt x="18" y="10"/>
                      </a:cubicBezTo>
                      <a:cubicBezTo>
                        <a:pt x="20" y="9"/>
                        <a:pt x="20" y="9"/>
                        <a:pt x="20" y="9"/>
                      </a:cubicBezTo>
                      <a:cubicBezTo>
                        <a:pt x="19" y="7"/>
                        <a:pt x="19" y="7"/>
                        <a:pt x="19" y="7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8" y="4"/>
                        <a:pt x="18" y="4"/>
                        <a:pt x="18" y="4"/>
                      </a:cubicBezTo>
                      <a:cubicBezTo>
                        <a:pt x="17" y="3"/>
                        <a:pt x="17" y="3"/>
                        <a:pt x="17" y="3"/>
                      </a:cubicBezTo>
                      <a:cubicBezTo>
                        <a:pt x="16" y="2"/>
                        <a:pt x="16" y="2"/>
                        <a:pt x="16" y="2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4" y="1"/>
                        <a:pt x="14" y="1"/>
                        <a:pt x="14" y="1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10" y="2"/>
                        <a:pt x="9" y="2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6" y="3"/>
                        <a:pt x="6" y="3"/>
                        <a:pt x="6" y="3"/>
                      </a:cubicBezTo>
                      <a:cubicBezTo>
                        <a:pt x="6" y="3"/>
                        <a:pt x="5" y="3"/>
                        <a:pt x="5" y="3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0" y="9"/>
                        <a:pt x="0" y="9"/>
                        <a:pt x="0" y="9"/>
                      </a:cubicBezTo>
                      <a:cubicBezTo>
                        <a:pt x="1" y="10"/>
                        <a:pt x="1" y="10"/>
                        <a:pt x="1" y="10"/>
                      </a:cubicBezTo>
                      <a:cubicBezTo>
                        <a:pt x="1" y="10"/>
                        <a:pt x="1" y="11"/>
                        <a:pt x="1" y="11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2" y="14"/>
                        <a:pt x="2" y="14"/>
                        <a:pt x="2" y="14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2" y="17"/>
                        <a:pt x="2" y="17"/>
                        <a:pt x="2" y="17"/>
                      </a:cubicBezTo>
                      <a:cubicBezTo>
                        <a:pt x="3" y="18"/>
                        <a:pt x="3" y="18"/>
                        <a:pt x="3" y="18"/>
                      </a:cubicBezTo>
                      <a:cubicBezTo>
                        <a:pt x="5" y="18"/>
                        <a:pt x="5" y="18"/>
                        <a:pt x="5" y="18"/>
                      </a:cubicBezTo>
                      <a:cubicBezTo>
                        <a:pt x="5" y="18"/>
                        <a:pt x="5" y="18"/>
                        <a:pt x="6" y="18"/>
                      </a:cubicBezTo>
                      <a:cubicBezTo>
                        <a:pt x="6" y="20"/>
                        <a:pt x="6" y="20"/>
                        <a:pt x="6" y="20"/>
                      </a:cubicBezTo>
                      <a:cubicBezTo>
                        <a:pt x="8" y="21"/>
                        <a:pt x="8" y="21"/>
                        <a:pt x="8" y="21"/>
                      </a:cubicBezTo>
                      <a:cubicBezTo>
                        <a:pt x="9" y="19"/>
                        <a:pt x="9" y="19"/>
                        <a:pt x="9" y="19"/>
                      </a:cubicBezTo>
                      <a:cubicBezTo>
                        <a:pt x="10" y="19"/>
                        <a:pt x="10" y="19"/>
                        <a:pt x="10" y="19"/>
                      </a:cubicBezTo>
                      <a:cubicBezTo>
                        <a:pt x="11" y="21"/>
                        <a:pt x="11" y="21"/>
                        <a:pt x="11" y="21"/>
                      </a:cubicBezTo>
                      <a:cubicBezTo>
                        <a:pt x="14" y="20"/>
                        <a:pt x="14" y="20"/>
                        <a:pt x="14" y="20"/>
                      </a:cubicBezTo>
                      <a:cubicBezTo>
                        <a:pt x="14" y="18"/>
                        <a:pt x="14" y="18"/>
                        <a:pt x="14" y="18"/>
                      </a:cubicBezTo>
                      <a:cubicBezTo>
                        <a:pt x="14" y="18"/>
                        <a:pt x="14" y="18"/>
                        <a:pt x="14" y="18"/>
                      </a:cubicBezTo>
                      <a:cubicBezTo>
                        <a:pt x="16" y="18"/>
                        <a:pt x="16" y="18"/>
                        <a:pt x="16" y="18"/>
                      </a:cubicBezTo>
                      <a:cubicBezTo>
                        <a:pt x="17" y="18"/>
                        <a:pt x="17" y="18"/>
                        <a:pt x="17" y="18"/>
                      </a:cubicBezTo>
                      <a:cubicBezTo>
                        <a:pt x="18" y="17"/>
                        <a:pt x="18" y="17"/>
                        <a:pt x="18" y="17"/>
                      </a:cubicBezTo>
                      <a:lnTo>
                        <a:pt x="17" y="15"/>
                      </a:lnTo>
                      <a:close/>
                      <a:moveTo>
                        <a:pt x="8" y="12"/>
                      </a:moveTo>
                      <a:cubicBezTo>
                        <a:pt x="7" y="11"/>
                        <a:pt x="7" y="10"/>
                        <a:pt x="8" y="9"/>
                      </a:cubicBezTo>
                      <a:cubicBezTo>
                        <a:pt x="9" y="8"/>
                        <a:pt x="10" y="8"/>
                        <a:pt x="11" y="9"/>
                      </a:cubicBezTo>
                      <a:cubicBezTo>
                        <a:pt x="12" y="10"/>
                        <a:pt x="12" y="11"/>
                        <a:pt x="11" y="12"/>
                      </a:cubicBezTo>
                      <a:cubicBezTo>
                        <a:pt x="10" y="13"/>
                        <a:pt x="9" y="13"/>
                        <a:pt x="8" y="1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0" name="Group 109">
                <a:extLst>
                  <a:ext uri="{FF2B5EF4-FFF2-40B4-BE49-F238E27FC236}">
                    <a16:creationId xmlns="" xmlns:a16="http://schemas.microsoft.com/office/drawing/2014/main" id="{DC6CB303-CDAF-4ED7-890A-57A1CA2E537E}"/>
                  </a:ext>
                </a:extLst>
              </p:cNvPr>
              <p:cNvGrpSpPr/>
              <p:nvPr/>
            </p:nvGrpSpPr>
            <p:grpSpPr>
              <a:xfrm>
                <a:off x="4982521" y="5099251"/>
                <a:ext cx="285861" cy="549036"/>
                <a:chOff x="4486276" y="4586288"/>
                <a:chExt cx="100012" cy="192087"/>
              </a:xfrm>
              <a:solidFill>
                <a:schemeClr val="bg1"/>
              </a:solidFill>
            </p:grpSpPr>
            <p:sp>
              <p:nvSpPr>
                <p:cNvPr id="31" name="iS1ide-Freeform: Shape 110">
                  <a:extLst>
                    <a:ext uri="{FF2B5EF4-FFF2-40B4-BE49-F238E27FC236}">
                      <a16:creationId xmlns="" xmlns:a16="http://schemas.microsoft.com/office/drawing/2014/main" id="{70A24C7D-84CF-4996-B6D4-C7DD65E2963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94213" y="4586288"/>
                  <a:ext cx="92075" cy="77787"/>
                </a:xfrm>
                <a:custGeom>
                  <a:avLst/>
                  <a:gdLst/>
                  <a:ahLst/>
                  <a:cxnLst>
                    <a:cxn ang="0">
                      <a:pos x="24" y="2"/>
                    </a:cxn>
                    <a:cxn ang="0">
                      <a:pos x="11" y="3"/>
                    </a:cxn>
                    <a:cxn ang="0">
                      <a:pos x="1" y="12"/>
                    </a:cxn>
                    <a:cxn ang="0">
                      <a:pos x="0" y="14"/>
                    </a:cxn>
                    <a:cxn ang="0">
                      <a:pos x="1" y="24"/>
                    </a:cxn>
                    <a:cxn ang="0">
                      <a:pos x="2" y="25"/>
                    </a:cxn>
                    <a:cxn ang="0">
                      <a:pos x="2" y="25"/>
                    </a:cxn>
                    <a:cxn ang="0">
                      <a:pos x="2" y="25"/>
                    </a:cxn>
                    <a:cxn ang="0">
                      <a:pos x="4" y="27"/>
                    </a:cxn>
                    <a:cxn ang="0">
                      <a:pos x="5" y="26"/>
                    </a:cxn>
                    <a:cxn ang="0">
                      <a:pos x="6" y="24"/>
                    </a:cxn>
                    <a:cxn ang="0">
                      <a:pos x="7" y="16"/>
                    </a:cxn>
                    <a:cxn ang="0">
                      <a:pos x="13" y="11"/>
                    </a:cxn>
                    <a:cxn ang="0">
                      <a:pos x="14" y="11"/>
                    </a:cxn>
                    <a:cxn ang="0">
                      <a:pos x="16" y="14"/>
                    </a:cxn>
                    <a:cxn ang="0">
                      <a:pos x="16" y="17"/>
                    </a:cxn>
                    <a:cxn ang="0">
                      <a:pos x="12" y="22"/>
                    </a:cxn>
                    <a:cxn ang="0">
                      <a:pos x="13" y="25"/>
                    </a:cxn>
                    <a:cxn ang="0">
                      <a:pos x="14" y="25"/>
                    </a:cxn>
                    <a:cxn ang="0">
                      <a:pos x="16" y="25"/>
                    </a:cxn>
                    <a:cxn ang="0">
                      <a:pos x="22" y="17"/>
                    </a:cxn>
                    <a:cxn ang="0">
                      <a:pos x="29" y="11"/>
                    </a:cxn>
                    <a:cxn ang="0">
                      <a:pos x="30" y="11"/>
                    </a:cxn>
                    <a:cxn ang="0">
                      <a:pos x="32" y="9"/>
                    </a:cxn>
                    <a:cxn ang="0">
                      <a:pos x="32" y="2"/>
                    </a:cxn>
                    <a:cxn ang="0">
                      <a:pos x="30" y="0"/>
                    </a:cxn>
                    <a:cxn ang="0">
                      <a:pos x="24" y="2"/>
                    </a:cxn>
                  </a:cxnLst>
                  <a:rect l="0" t="0" r="r" b="b"/>
                  <a:pathLst>
                    <a:path w="32" h="27">
                      <a:moveTo>
                        <a:pt x="24" y="2"/>
                      </a:moveTo>
                      <a:cubicBezTo>
                        <a:pt x="24" y="2"/>
                        <a:pt x="13" y="2"/>
                        <a:pt x="11" y="3"/>
                      </a:cubicBezTo>
                      <a:cubicBezTo>
                        <a:pt x="9" y="3"/>
                        <a:pt x="1" y="12"/>
                        <a:pt x="1" y="12"/>
                      </a:cubicBezTo>
                      <a:cubicBezTo>
                        <a:pt x="0" y="13"/>
                        <a:pt x="0" y="13"/>
                        <a:pt x="0" y="14"/>
                      </a:cubicBezTo>
                      <a:cubicBezTo>
                        <a:pt x="1" y="24"/>
                        <a:pt x="1" y="24"/>
                        <a:pt x="1" y="24"/>
                      </a:cubicBezTo>
                      <a:cubicBezTo>
                        <a:pt x="1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6"/>
                        <a:pt x="3" y="27"/>
                        <a:pt x="4" y="27"/>
                      </a:cubicBezTo>
                      <a:cubicBezTo>
                        <a:pt x="4" y="27"/>
                        <a:pt x="5" y="26"/>
                        <a:pt x="5" y="26"/>
                      </a:cubicBezTo>
                      <a:cubicBezTo>
                        <a:pt x="6" y="25"/>
                        <a:pt x="6" y="25"/>
                        <a:pt x="6" y="24"/>
                      </a:cubicBezTo>
                      <a:cubicBezTo>
                        <a:pt x="7" y="16"/>
                        <a:pt x="7" y="16"/>
                        <a:pt x="7" y="16"/>
                      </a:cubicBezTo>
                      <a:cubicBezTo>
                        <a:pt x="13" y="11"/>
                        <a:pt x="13" y="11"/>
                        <a:pt x="13" y="11"/>
                      </a:cubicBezTo>
                      <a:cubicBezTo>
                        <a:pt x="13" y="11"/>
                        <a:pt x="14" y="10"/>
                        <a:pt x="14" y="11"/>
                      </a:cubicBezTo>
                      <a:cubicBezTo>
                        <a:pt x="15" y="12"/>
                        <a:pt x="16" y="13"/>
                        <a:pt x="16" y="14"/>
                      </a:cubicBezTo>
                      <a:cubicBezTo>
                        <a:pt x="17" y="16"/>
                        <a:pt x="16" y="17"/>
                        <a:pt x="16" y="17"/>
                      </a:cubicBezTo>
                      <a:cubicBezTo>
                        <a:pt x="12" y="22"/>
                        <a:pt x="12" y="22"/>
                        <a:pt x="12" y="22"/>
                      </a:cubicBezTo>
                      <a:cubicBezTo>
                        <a:pt x="12" y="23"/>
                        <a:pt x="12" y="24"/>
                        <a:pt x="13" y="25"/>
                      </a:cubicBezTo>
                      <a:cubicBezTo>
                        <a:pt x="13" y="25"/>
                        <a:pt x="14" y="25"/>
                        <a:pt x="14" y="25"/>
                      </a:cubicBezTo>
                      <a:cubicBezTo>
                        <a:pt x="15" y="25"/>
                        <a:pt x="15" y="25"/>
                        <a:pt x="16" y="25"/>
                      </a:cubicBezTo>
                      <a:cubicBezTo>
                        <a:pt x="22" y="17"/>
                        <a:pt x="22" y="17"/>
                        <a:pt x="22" y="17"/>
                      </a:cubicBezTo>
                      <a:cubicBezTo>
                        <a:pt x="29" y="11"/>
                        <a:pt x="29" y="11"/>
                        <a:pt x="29" y="11"/>
                      </a:cubicBezTo>
                      <a:cubicBezTo>
                        <a:pt x="30" y="11"/>
                        <a:pt x="30" y="11"/>
                        <a:pt x="30" y="11"/>
                      </a:cubicBezTo>
                      <a:cubicBezTo>
                        <a:pt x="30" y="11"/>
                        <a:pt x="32" y="11"/>
                        <a:pt x="32" y="9"/>
                      </a:cubicBezTo>
                      <a:cubicBezTo>
                        <a:pt x="32" y="6"/>
                        <a:pt x="32" y="3"/>
                        <a:pt x="32" y="2"/>
                      </a:cubicBezTo>
                      <a:cubicBezTo>
                        <a:pt x="32" y="0"/>
                        <a:pt x="30" y="0"/>
                        <a:pt x="30" y="0"/>
                      </a:cubicBezTo>
                      <a:lnTo>
                        <a:pt x="24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2" name="iS1ide-Freeform: Shape 111">
                  <a:extLst>
                    <a:ext uri="{FF2B5EF4-FFF2-40B4-BE49-F238E27FC236}">
                      <a16:creationId xmlns="" xmlns:a16="http://schemas.microsoft.com/office/drawing/2014/main" id="{DC14EA80-6AC1-4396-9F7B-179130B8497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86276" y="4689475"/>
                  <a:ext cx="88900" cy="88900"/>
                </a:xfrm>
                <a:custGeom>
                  <a:avLst/>
                  <a:gdLst/>
                  <a:ahLst/>
                  <a:cxnLst>
                    <a:cxn ang="0">
                      <a:pos x="6" y="3"/>
                    </a:cxn>
                    <a:cxn ang="0">
                      <a:pos x="18" y="29"/>
                    </a:cxn>
                    <a:cxn ang="0">
                      <a:pos x="16" y="0"/>
                    </a:cxn>
                    <a:cxn ang="0">
                      <a:pos x="22" y="22"/>
                    </a:cxn>
                    <a:cxn ang="0">
                      <a:pos x="18" y="24"/>
                    </a:cxn>
                    <a:cxn ang="0">
                      <a:pos x="17" y="26"/>
                    </a:cxn>
                    <a:cxn ang="0">
                      <a:pos x="16" y="24"/>
                    </a:cxn>
                    <a:cxn ang="0">
                      <a:pos x="12" y="25"/>
                    </a:cxn>
                    <a:cxn ang="0">
                      <a:pos x="10" y="23"/>
                    </a:cxn>
                    <a:cxn ang="0">
                      <a:pos x="11" y="22"/>
                    </a:cxn>
                    <a:cxn ang="0">
                      <a:pos x="13" y="22"/>
                    </a:cxn>
                    <a:cxn ang="0">
                      <a:pos x="17" y="22"/>
                    </a:cxn>
                    <a:cxn ang="0">
                      <a:pos x="19" y="21"/>
                    </a:cxn>
                    <a:cxn ang="0">
                      <a:pos x="19" y="18"/>
                    </a:cxn>
                    <a:cxn ang="0">
                      <a:pos x="17" y="17"/>
                    </a:cxn>
                    <a:cxn ang="0">
                      <a:pos x="13" y="17"/>
                    </a:cxn>
                    <a:cxn ang="0">
                      <a:pos x="9" y="17"/>
                    </a:cxn>
                    <a:cxn ang="0">
                      <a:pos x="7" y="14"/>
                    </a:cxn>
                    <a:cxn ang="0">
                      <a:pos x="8" y="10"/>
                    </a:cxn>
                    <a:cxn ang="0">
                      <a:pos x="12" y="8"/>
                    </a:cxn>
                    <a:cxn ang="0">
                      <a:pos x="12" y="6"/>
                    </a:cxn>
                    <a:cxn ang="0">
                      <a:pos x="14" y="8"/>
                    </a:cxn>
                    <a:cxn ang="0">
                      <a:pos x="17" y="8"/>
                    </a:cxn>
                    <a:cxn ang="0">
                      <a:pos x="19" y="9"/>
                    </a:cxn>
                    <a:cxn ang="0">
                      <a:pos x="18" y="10"/>
                    </a:cxn>
                    <a:cxn ang="0">
                      <a:pos x="18" y="10"/>
                    </a:cxn>
                    <a:cxn ang="0">
                      <a:pos x="14" y="10"/>
                    </a:cxn>
                    <a:cxn ang="0">
                      <a:pos x="11" y="11"/>
                    </a:cxn>
                    <a:cxn ang="0">
                      <a:pos x="11" y="13"/>
                    </a:cxn>
                    <a:cxn ang="0">
                      <a:pos x="12" y="14"/>
                    </a:cxn>
                    <a:cxn ang="0">
                      <a:pos x="15" y="14"/>
                    </a:cxn>
                    <a:cxn ang="0">
                      <a:pos x="18" y="14"/>
                    </a:cxn>
                    <a:cxn ang="0">
                      <a:pos x="23" y="17"/>
                    </a:cxn>
                  </a:cxnLst>
                  <a:rect l="0" t="0" r="r" b="b"/>
                  <a:pathLst>
                    <a:path w="31" h="31">
                      <a:moveTo>
                        <a:pt x="16" y="0"/>
                      </a:moveTo>
                      <a:cubicBezTo>
                        <a:pt x="6" y="3"/>
                        <a:pt x="6" y="3"/>
                        <a:pt x="6" y="3"/>
                      </a:cubicBezTo>
                      <a:cubicBezTo>
                        <a:pt x="3" y="7"/>
                        <a:pt x="0" y="14"/>
                        <a:pt x="2" y="20"/>
                      </a:cubicBezTo>
                      <a:cubicBezTo>
                        <a:pt x="4" y="28"/>
                        <a:pt x="11" y="31"/>
                        <a:pt x="18" y="29"/>
                      </a:cubicBezTo>
                      <a:cubicBezTo>
                        <a:pt x="26" y="27"/>
                        <a:pt x="31" y="21"/>
                        <a:pt x="29" y="13"/>
                      </a:cubicBezTo>
                      <a:cubicBezTo>
                        <a:pt x="27" y="8"/>
                        <a:pt x="21" y="2"/>
                        <a:pt x="16" y="0"/>
                      </a:cubicBezTo>
                      <a:close/>
                      <a:moveTo>
                        <a:pt x="23" y="20"/>
                      </a:moveTo>
                      <a:cubicBezTo>
                        <a:pt x="23" y="20"/>
                        <a:pt x="22" y="21"/>
                        <a:pt x="22" y="22"/>
                      </a:cubicBezTo>
                      <a:cubicBezTo>
                        <a:pt x="21" y="22"/>
                        <a:pt x="20" y="23"/>
                        <a:pt x="20" y="23"/>
                      </a:cubicBezTo>
                      <a:cubicBezTo>
                        <a:pt x="19" y="23"/>
                        <a:pt x="18" y="24"/>
                        <a:pt x="18" y="24"/>
                      </a:cubicBezTo>
                      <a:cubicBezTo>
                        <a:pt x="18" y="25"/>
                        <a:pt x="18" y="25"/>
                        <a:pt x="18" y="25"/>
                      </a:cubicBezTo>
                      <a:cubicBezTo>
                        <a:pt x="18" y="26"/>
                        <a:pt x="18" y="26"/>
                        <a:pt x="17" y="26"/>
                      </a:cubicBezTo>
                      <a:cubicBezTo>
                        <a:pt x="17" y="26"/>
                        <a:pt x="16" y="26"/>
                        <a:pt x="16" y="26"/>
                      </a:cubicBezTo>
                      <a:cubicBezTo>
                        <a:pt x="16" y="24"/>
                        <a:pt x="16" y="24"/>
                        <a:pt x="16" y="24"/>
                      </a:cubicBezTo>
                      <a:cubicBezTo>
                        <a:pt x="15" y="25"/>
                        <a:pt x="15" y="25"/>
                        <a:pt x="14" y="25"/>
                      </a:cubicBezTo>
                      <a:cubicBezTo>
                        <a:pt x="14" y="25"/>
                        <a:pt x="13" y="25"/>
                        <a:pt x="12" y="25"/>
                      </a:cubicBezTo>
                      <a:cubicBezTo>
                        <a:pt x="11" y="25"/>
                        <a:pt x="11" y="24"/>
                        <a:pt x="10" y="24"/>
                      </a:cubicBezTo>
                      <a:cubicBezTo>
                        <a:pt x="10" y="24"/>
                        <a:pt x="10" y="24"/>
                        <a:pt x="10" y="23"/>
                      </a:cubicBezTo>
                      <a:cubicBezTo>
                        <a:pt x="10" y="23"/>
                        <a:pt x="10" y="23"/>
                        <a:pt x="10" y="22"/>
                      </a:cubicBezTo>
                      <a:cubicBezTo>
                        <a:pt x="10" y="22"/>
                        <a:pt x="10" y="22"/>
                        <a:pt x="11" y="22"/>
                      </a:cubicBezTo>
                      <a:cubicBezTo>
                        <a:pt x="11" y="22"/>
                        <a:pt x="11" y="22"/>
                        <a:pt x="12" y="22"/>
                      </a:cubicBezTo>
                      <a:cubicBezTo>
                        <a:pt x="12" y="22"/>
                        <a:pt x="12" y="22"/>
                        <a:pt x="13" y="22"/>
                      </a:cubicBezTo>
                      <a:cubicBezTo>
                        <a:pt x="13" y="22"/>
                        <a:pt x="14" y="22"/>
                        <a:pt x="15" y="22"/>
                      </a:cubicBezTo>
                      <a:cubicBezTo>
                        <a:pt x="15" y="22"/>
                        <a:pt x="16" y="22"/>
                        <a:pt x="17" y="22"/>
                      </a:cubicBezTo>
                      <a:cubicBezTo>
                        <a:pt x="17" y="22"/>
                        <a:pt x="17" y="21"/>
                        <a:pt x="18" y="21"/>
                      </a:cubicBezTo>
                      <a:cubicBezTo>
                        <a:pt x="18" y="21"/>
                        <a:pt x="18" y="21"/>
                        <a:pt x="19" y="21"/>
                      </a:cubicBezTo>
                      <a:cubicBezTo>
                        <a:pt x="19" y="20"/>
                        <a:pt x="19" y="20"/>
                        <a:pt x="19" y="20"/>
                      </a:cubicBezTo>
                      <a:cubicBezTo>
                        <a:pt x="19" y="19"/>
                        <a:pt x="19" y="19"/>
                        <a:pt x="19" y="18"/>
                      </a:cubicBezTo>
                      <a:cubicBezTo>
                        <a:pt x="19" y="18"/>
                        <a:pt x="19" y="18"/>
                        <a:pt x="19" y="18"/>
                      </a:cubicBezTo>
                      <a:cubicBezTo>
                        <a:pt x="18" y="17"/>
                        <a:pt x="18" y="17"/>
                        <a:pt x="17" y="17"/>
                      </a:cubicBezTo>
                      <a:cubicBezTo>
                        <a:pt x="16" y="17"/>
                        <a:pt x="15" y="17"/>
                        <a:pt x="15" y="17"/>
                      </a:cubicBezTo>
                      <a:cubicBezTo>
                        <a:pt x="14" y="17"/>
                        <a:pt x="13" y="17"/>
                        <a:pt x="13" y="17"/>
                      </a:cubicBezTo>
                      <a:cubicBezTo>
                        <a:pt x="12" y="17"/>
                        <a:pt x="11" y="17"/>
                        <a:pt x="11" y="17"/>
                      </a:cubicBezTo>
                      <a:cubicBezTo>
                        <a:pt x="10" y="17"/>
                        <a:pt x="10" y="17"/>
                        <a:pt x="9" y="17"/>
                      </a:cubicBezTo>
                      <a:cubicBezTo>
                        <a:pt x="9" y="16"/>
                        <a:pt x="8" y="16"/>
                        <a:pt x="8" y="16"/>
                      </a:cubicBezTo>
                      <a:cubicBezTo>
                        <a:pt x="8" y="15"/>
                        <a:pt x="7" y="15"/>
                        <a:pt x="7" y="14"/>
                      </a:cubicBezTo>
                      <a:cubicBezTo>
                        <a:pt x="7" y="13"/>
                        <a:pt x="7" y="13"/>
                        <a:pt x="7" y="12"/>
                      </a:cubicBezTo>
                      <a:cubicBezTo>
                        <a:pt x="8" y="11"/>
                        <a:pt x="8" y="11"/>
                        <a:pt x="8" y="10"/>
                      </a:cubicBezTo>
                      <a:cubicBezTo>
                        <a:pt x="9" y="10"/>
                        <a:pt x="9" y="9"/>
                        <a:pt x="10" y="9"/>
                      </a:cubicBezTo>
                      <a:cubicBezTo>
                        <a:pt x="11" y="9"/>
                        <a:pt x="11" y="9"/>
                        <a:pt x="12" y="8"/>
                      </a:cubicBezTo>
                      <a:cubicBezTo>
                        <a:pt x="11" y="7"/>
                        <a:pt x="11" y="7"/>
                        <a:pt x="11" y="7"/>
                      </a:cubicBezTo>
                      <a:cubicBezTo>
                        <a:pt x="11" y="6"/>
                        <a:pt x="11" y="6"/>
                        <a:pt x="12" y="6"/>
                      </a:cubicBezTo>
                      <a:cubicBezTo>
                        <a:pt x="13" y="5"/>
                        <a:pt x="13" y="6"/>
                        <a:pt x="13" y="6"/>
                      </a:cubicBezTo>
                      <a:cubicBezTo>
                        <a:pt x="14" y="8"/>
                        <a:pt x="14" y="8"/>
                        <a:pt x="14" y="8"/>
                      </a:cubicBezTo>
                      <a:cubicBezTo>
                        <a:pt x="14" y="8"/>
                        <a:pt x="15" y="8"/>
                        <a:pt x="15" y="8"/>
                      </a:cubicBezTo>
                      <a:cubicBezTo>
                        <a:pt x="16" y="7"/>
                        <a:pt x="17" y="8"/>
                        <a:pt x="17" y="8"/>
                      </a:cubicBezTo>
                      <a:cubicBezTo>
                        <a:pt x="18" y="8"/>
                        <a:pt x="18" y="8"/>
                        <a:pt x="19" y="8"/>
                      </a:cubicBezTo>
                      <a:cubicBezTo>
                        <a:pt x="19" y="8"/>
                        <a:pt x="19" y="9"/>
                        <a:pt x="19" y="9"/>
                      </a:cubicBezTo>
                      <a:cubicBezTo>
                        <a:pt x="19" y="9"/>
                        <a:pt x="19" y="10"/>
                        <a:pt x="19" y="10"/>
                      </a:cubicBezTo>
                      <a:cubicBezTo>
                        <a:pt x="19" y="10"/>
                        <a:pt x="19" y="10"/>
                        <a:pt x="18" y="10"/>
                      </a:cubicBezTo>
                      <a:cubicBezTo>
                        <a:pt x="18" y="10"/>
                        <a:pt x="18" y="10"/>
                        <a:pt x="18" y="10"/>
                      </a:cubicBezTo>
                      <a:cubicBezTo>
                        <a:pt x="18" y="10"/>
                        <a:pt x="18" y="10"/>
                        <a:pt x="18" y="10"/>
                      </a:cubicBezTo>
                      <a:cubicBezTo>
                        <a:pt x="17" y="10"/>
                        <a:pt x="17" y="10"/>
                        <a:pt x="16" y="10"/>
                      </a:cubicBezTo>
                      <a:cubicBezTo>
                        <a:pt x="15" y="10"/>
                        <a:pt x="15" y="10"/>
                        <a:pt x="14" y="10"/>
                      </a:cubicBezTo>
                      <a:cubicBezTo>
                        <a:pt x="13" y="11"/>
                        <a:pt x="13" y="11"/>
                        <a:pt x="12" y="11"/>
                      </a:cubicBezTo>
                      <a:cubicBezTo>
                        <a:pt x="12" y="11"/>
                        <a:pt x="12" y="11"/>
                        <a:pt x="11" y="11"/>
                      </a:cubicBezTo>
                      <a:cubicBezTo>
                        <a:pt x="11" y="12"/>
                        <a:pt x="11" y="12"/>
                        <a:pt x="11" y="12"/>
                      </a:cubicBezTo>
                      <a:cubicBezTo>
                        <a:pt x="11" y="13"/>
                        <a:pt x="11" y="13"/>
                        <a:pt x="11" y="13"/>
                      </a:cubicBezTo>
                      <a:cubicBezTo>
                        <a:pt x="11" y="13"/>
                        <a:pt x="11" y="14"/>
                        <a:pt x="11" y="14"/>
                      </a:cubicBezTo>
                      <a:cubicBezTo>
                        <a:pt x="11" y="14"/>
                        <a:pt x="12" y="14"/>
                        <a:pt x="12" y="14"/>
                      </a:cubicBezTo>
                      <a:cubicBezTo>
                        <a:pt x="13" y="14"/>
                        <a:pt x="13" y="14"/>
                        <a:pt x="13" y="14"/>
                      </a:cubicBezTo>
                      <a:cubicBezTo>
                        <a:pt x="14" y="14"/>
                        <a:pt x="14" y="14"/>
                        <a:pt x="15" y="14"/>
                      </a:cubicBezTo>
                      <a:cubicBezTo>
                        <a:pt x="15" y="14"/>
                        <a:pt x="16" y="14"/>
                        <a:pt x="17" y="14"/>
                      </a:cubicBezTo>
                      <a:cubicBezTo>
                        <a:pt x="17" y="14"/>
                        <a:pt x="18" y="14"/>
                        <a:pt x="18" y="14"/>
                      </a:cubicBezTo>
                      <a:cubicBezTo>
                        <a:pt x="20" y="14"/>
                        <a:pt x="20" y="15"/>
                        <a:pt x="21" y="15"/>
                      </a:cubicBezTo>
                      <a:cubicBezTo>
                        <a:pt x="22" y="16"/>
                        <a:pt x="22" y="16"/>
                        <a:pt x="23" y="17"/>
                      </a:cubicBezTo>
                      <a:cubicBezTo>
                        <a:pt x="23" y="18"/>
                        <a:pt x="23" y="19"/>
                        <a:pt x="23" y="2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3" name="iS1ide-Freeform: Shape 112">
                  <a:extLst>
                    <a:ext uri="{FF2B5EF4-FFF2-40B4-BE49-F238E27FC236}">
                      <a16:creationId xmlns="" xmlns:a16="http://schemas.microsoft.com/office/drawing/2014/main" id="{EE3C7C5F-A08E-4091-BB40-4BCB57D847B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91038" y="4660900"/>
                  <a:ext cx="38100" cy="31750"/>
                </a:xfrm>
                <a:custGeom>
                  <a:avLst/>
                  <a:gdLst/>
                  <a:ahLst/>
                  <a:cxnLst>
                    <a:cxn ang="0">
                      <a:pos x="5" y="11"/>
                    </a:cxn>
                    <a:cxn ang="0">
                      <a:pos x="9" y="10"/>
                    </a:cxn>
                    <a:cxn ang="0">
                      <a:pos x="13" y="9"/>
                    </a:cxn>
                    <a:cxn ang="0">
                      <a:pos x="13" y="2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10" y="3"/>
                    </a:cxn>
                    <a:cxn ang="0">
                      <a:pos x="8" y="2"/>
                    </a:cxn>
                    <a:cxn ang="0">
                      <a:pos x="6" y="3"/>
                    </a:cxn>
                    <a:cxn ang="0">
                      <a:pos x="5" y="5"/>
                    </a:cxn>
                    <a:cxn ang="0">
                      <a:pos x="5" y="6"/>
                    </a:cxn>
                    <a:cxn ang="0">
                      <a:pos x="1" y="5"/>
                    </a:cxn>
                    <a:cxn ang="0">
                      <a:pos x="5" y="11"/>
                    </a:cxn>
                  </a:cxnLst>
                  <a:rect l="0" t="0" r="r" b="b"/>
                  <a:pathLst>
                    <a:path w="13" h="11">
                      <a:moveTo>
                        <a:pt x="5" y="11"/>
                      </a:moveTo>
                      <a:cubicBezTo>
                        <a:pt x="5" y="11"/>
                        <a:pt x="9" y="10"/>
                        <a:pt x="9" y="10"/>
                      </a:cubicBezTo>
                      <a:cubicBezTo>
                        <a:pt x="13" y="9"/>
                        <a:pt x="13" y="9"/>
                        <a:pt x="13" y="9"/>
                      </a:cubicBezTo>
                      <a:cubicBezTo>
                        <a:pt x="13" y="9"/>
                        <a:pt x="13" y="4"/>
                        <a:pt x="13" y="2"/>
                      </a:cubicBezTo>
                      <a:cubicBezTo>
                        <a:pt x="13" y="0"/>
                        <a:pt x="11" y="1"/>
                        <a:pt x="10" y="4"/>
                      </a:cubicBezTo>
                      <a:cubicBezTo>
                        <a:pt x="10" y="4"/>
                        <a:pt x="10" y="4"/>
                        <a:pt x="10" y="4"/>
                      </a:cubicBezTo>
                      <a:cubicBezTo>
                        <a:pt x="10" y="4"/>
                        <a:pt x="10" y="4"/>
                        <a:pt x="10" y="3"/>
                      </a:cubicBezTo>
                      <a:cubicBezTo>
                        <a:pt x="9" y="3"/>
                        <a:pt x="9" y="2"/>
                        <a:pt x="8" y="2"/>
                      </a:cubicBezTo>
                      <a:cubicBezTo>
                        <a:pt x="7" y="1"/>
                        <a:pt x="6" y="2"/>
                        <a:pt x="6" y="3"/>
                      </a:cubicBezTo>
                      <a:cubicBezTo>
                        <a:pt x="5" y="4"/>
                        <a:pt x="5" y="4"/>
                        <a:pt x="5" y="5"/>
                      </a:cubicBezTo>
                      <a:cubicBezTo>
                        <a:pt x="5" y="5"/>
                        <a:pt x="5" y="6"/>
                        <a:pt x="5" y="6"/>
                      </a:cubicBezTo>
                      <a:cubicBezTo>
                        <a:pt x="3" y="3"/>
                        <a:pt x="0" y="3"/>
                        <a:pt x="1" y="5"/>
                      </a:cubicBezTo>
                      <a:cubicBezTo>
                        <a:pt x="3" y="7"/>
                        <a:pt x="5" y="11"/>
                        <a:pt x="5" y="1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6" name="Group 59">
              <a:extLst>
                <a:ext uri="{FF2B5EF4-FFF2-40B4-BE49-F238E27FC236}">
                  <a16:creationId xmlns="" xmlns:a16="http://schemas.microsoft.com/office/drawing/2014/main" id="{E94B53A5-8DFE-4332-B77F-42A09E46D98C}"/>
                </a:ext>
              </a:extLst>
            </p:cNvPr>
            <p:cNvGrpSpPr/>
            <p:nvPr/>
          </p:nvGrpSpPr>
          <p:grpSpPr>
            <a:xfrm>
              <a:off x="4859912" y="1236582"/>
              <a:ext cx="2619115" cy="963617"/>
              <a:chOff x="4818760" y="1367017"/>
              <a:chExt cx="2619115" cy="963617"/>
            </a:xfrm>
          </p:grpSpPr>
          <p:sp>
            <p:nvSpPr>
              <p:cNvPr id="19" name="iS1ide-TextBox 60">
                <a:extLst>
                  <a:ext uri="{FF2B5EF4-FFF2-40B4-BE49-F238E27FC236}">
                    <a16:creationId xmlns="" xmlns:a16="http://schemas.microsoft.com/office/drawing/2014/main" id="{476673B3-0F05-4E59-9E00-E2CCC6D93CE5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4818760" y="1367017"/>
                <a:ext cx="261911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t" anchorCtr="1">
                <a:normAutofit/>
              </a:bodyPr>
              <a:lstStyle/>
              <a:p>
                <a:pPr latinLnBrk="0"/>
                <a:r>
                  <a:rPr lang="zh-CN" altLang="en-US" sz="2000">
                    <a:solidFill>
                      <a:schemeClr val="accent2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0" name="iS1ide-TextBox 61">
                <a:extLst>
                  <a:ext uri="{FF2B5EF4-FFF2-40B4-BE49-F238E27FC236}">
                    <a16:creationId xmlns="" xmlns:a16="http://schemas.microsoft.com/office/drawing/2014/main" id="{AB9D35CE-349A-4727-91AE-D963B96DF5E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4818760" y="1676976"/>
                <a:ext cx="2619115" cy="653658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0" bIns="0" anchor="t" anchorCtr="1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 </a:t>
                </a:r>
                <a:endParaRPr lang="zh-CN" altLang="en-US" sz="1400" b="0" dirty="0">
                  <a:solidFill>
                    <a:schemeClr val="tx1"/>
                  </a:solidFill>
                  <a:effectLst/>
                  <a:cs typeface="+mn-ea"/>
                  <a:sym typeface="+mn-lt"/>
                </a:endParaRPr>
              </a:p>
            </p:txBody>
          </p:sp>
        </p:grpSp>
        <p:grpSp>
          <p:nvGrpSpPr>
            <p:cNvPr id="7" name="Group 62">
              <a:extLst>
                <a:ext uri="{FF2B5EF4-FFF2-40B4-BE49-F238E27FC236}">
                  <a16:creationId xmlns="" xmlns:a16="http://schemas.microsoft.com/office/drawing/2014/main" id="{982AAC1F-E1F9-49FD-A24F-7D0DF3B11EE4}"/>
                </a:ext>
              </a:extLst>
            </p:cNvPr>
            <p:cNvGrpSpPr/>
            <p:nvPr/>
          </p:nvGrpSpPr>
          <p:grpSpPr>
            <a:xfrm>
              <a:off x="8080258" y="2311599"/>
              <a:ext cx="3019542" cy="907437"/>
              <a:chOff x="1415480" y="1651350"/>
              <a:chExt cx="3219490" cy="907437"/>
            </a:xfrm>
          </p:grpSpPr>
          <p:sp>
            <p:nvSpPr>
              <p:cNvPr id="17" name="iS1ide-TextBox 63">
                <a:extLst>
                  <a:ext uri="{FF2B5EF4-FFF2-40B4-BE49-F238E27FC236}">
                    <a16:creationId xmlns="" xmlns:a16="http://schemas.microsoft.com/office/drawing/2014/main" id="{FAFCCCB9-4343-4BF4-A373-5FB78EB351AF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415480" y="1651350"/>
                <a:ext cx="2913191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 latinLnBrk="0"/>
                <a:r>
                  <a:rPr lang="zh-CN" altLang="en-US" sz="2000">
                    <a:solidFill>
                      <a:schemeClr val="accent3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8" name="iS1ide-TextBox 64">
                <a:extLst>
                  <a:ext uri="{FF2B5EF4-FFF2-40B4-BE49-F238E27FC236}">
                    <a16:creationId xmlns="" xmlns:a16="http://schemas.microsoft.com/office/drawing/2014/main" id="{EEB91277-B748-434B-B2EC-FB3346B77EBC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415480" y="2002608"/>
                <a:ext cx="3219490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 anchor="ctr" anchorCtr="0">
                <a:no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 </a:t>
                </a:r>
                <a:endParaRPr lang="zh-CN" altLang="en-US" sz="1400" b="0" dirty="0">
                  <a:solidFill>
                    <a:schemeClr val="tx1"/>
                  </a:solidFill>
                  <a:effectLst/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Group 77">
              <a:extLst>
                <a:ext uri="{FF2B5EF4-FFF2-40B4-BE49-F238E27FC236}">
                  <a16:creationId xmlns="" xmlns:a16="http://schemas.microsoft.com/office/drawing/2014/main" id="{BD40B5DD-C0EF-41D6-9D80-3DDF3E36BDA9}"/>
                </a:ext>
              </a:extLst>
            </p:cNvPr>
            <p:cNvGrpSpPr/>
            <p:nvPr/>
          </p:nvGrpSpPr>
          <p:grpSpPr>
            <a:xfrm>
              <a:off x="762000" y="5027112"/>
              <a:ext cx="3294551" cy="916937"/>
              <a:chOff x="-201321" y="1227225"/>
              <a:chExt cx="3294551" cy="916937"/>
            </a:xfrm>
          </p:grpSpPr>
          <p:sp>
            <p:nvSpPr>
              <p:cNvPr id="15" name="iS1ide-TextBox 78">
                <a:extLst>
                  <a:ext uri="{FF2B5EF4-FFF2-40B4-BE49-F238E27FC236}">
                    <a16:creationId xmlns="" xmlns:a16="http://schemas.microsoft.com/office/drawing/2014/main" id="{657E1965-5DFA-49FC-98EC-F36AFAB9AC52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793990" y="1227225"/>
                <a:ext cx="2299240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2000">
                    <a:solidFill>
                      <a:schemeClr val="accent5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6" name="iS1ide-TextBox 79">
                <a:extLst>
                  <a:ext uri="{FF2B5EF4-FFF2-40B4-BE49-F238E27FC236}">
                    <a16:creationId xmlns="" xmlns:a16="http://schemas.microsoft.com/office/drawing/2014/main" id="{73843E86-99A2-4EEA-875B-816082D0C5DC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-201321" y="1587983"/>
                <a:ext cx="3294551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ctr" anchorCtr="0">
                <a:no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 </a:t>
                </a:r>
                <a:endParaRPr lang="zh-CN" altLang="en-US" sz="1400" b="0" dirty="0">
                  <a:solidFill>
                    <a:schemeClr val="tx1"/>
                  </a:solidFill>
                  <a:effectLst/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Group 80">
              <a:extLst>
                <a:ext uri="{FF2B5EF4-FFF2-40B4-BE49-F238E27FC236}">
                  <a16:creationId xmlns="" xmlns:a16="http://schemas.microsoft.com/office/drawing/2014/main" id="{3CBE0CF7-6774-4AD3-821B-C02932801033}"/>
                </a:ext>
              </a:extLst>
            </p:cNvPr>
            <p:cNvGrpSpPr/>
            <p:nvPr/>
          </p:nvGrpSpPr>
          <p:grpSpPr>
            <a:xfrm>
              <a:off x="762000" y="2311599"/>
              <a:ext cx="3294551" cy="916937"/>
              <a:chOff x="-201321" y="1227225"/>
              <a:chExt cx="3294551" cy="916937"/>
            </a:xfrm>
          </p:grpSpPr>
          <p:sp>
            <p:nvSpPr>
              <p:cNvPr id="13" name="iS1ide-TextBox 81">
                <a:extLst>
                  <a:ext uri="{FF2B5EF4-FFF2-40B4-BE49-F238E27FC236}">
                    <a16:creationId xmlns="" xmlns:a16="http://schemas.microsoft.com/office/drawing/2014/main" id="{0185B776-710B-4E4D-A67F-6A02AC49844E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793990" y="1227225"/>
                <a:ext cx="2299240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432000" bIns="0" anchor="ctr" anchorCtr="0">
                <a:normAutofit/>
              </a:bodyPr>
              <a:lstStyle/>
              <a:p>
                <a:pPr algn="r" latinLnBrk="0"/>
                <a:r>
                  <a:rPr lang="zh-CN" altLang="en-US" sz="2000">
                    <a:solidFill>
                      <a:schemeClr val="accent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4" name="iS1ide-TextBox 82">
                <a:extLst>
                  <a:ext uri="{FF2B5EF4-FFF2-40B4-BE49-F238E27FC236}">
                    <a16:creationId xmlns="" xmlns:a16="http://schemas.microsoft.com/office/drawing/2014/main" id="{70E8BA69-EBA0-4CFF-8574-93F62E6A78FB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-201321" y="1587983"/>
                <a:ext cx="3294551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432000" bIns="0" anchor="ctr" anchorCtr="0">
                <a:no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 </a:t>
                </a:r>
                <a:endParaRPr lang="zh-CN" altLang="en-US" sz="1400" b="0" dirty="0">
                  <a:solidFill>
                    <a:schemeClr val="tx1"/>
                  </a:solidFill>
                  <a:effectLst/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Group 83">
              <a:extLst>
                <a:ext uri="{FF2B5EF4-FFF2-40B4-BE49-F238E27FC236}">
                  <a16:creationId xmlns="" xmlns:a16="http://schemas.microsoft.com/office/drawing/2014/main" id="{342DFF4B-B9DC-48DD-B309-55A1EE7D14F0}"/>
                </a:ext>
              </a:extLst>
            </p:cNvPr>
            <p:cNvGrpSpPr/>
            <p:nvPr/>
          </p:nvGrpSpPr>
          <p:grpSpPr>
            <a:xfrm>
              <a:off x="8080258" y="5036612"/>
              <a:ext cx="3019542" cy="907437"/>
              <a:chOff x="1415480" y="1651350"/>
              <a:chExt cx="3219490" cy="907437"/>
            </a:xfrm>
          </p:grpSpPr>
          <p:sp>
            <p:nvSpPr>
              <p:cNvPr id="11" name="iS1ide-TextBox 84">
                <a:extLst>
                  <a:ext uri="{FF2B5EF4-FFF2-40B4-BE49-F238E27FC236}">
                    <a16:creationId xmlns="" xmlns:a16="http://schemas.microsoft.com/office/drawing/2014/main" id="{A50F9485-E5D7-478C-B3CC-1E3952A146EB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415480" y="1651350"/>
                <a:ext cx="2913191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 latinLnBrk="0"/>
                <a:r>
                  <a:rPr lang="zh-CN" altLang="en-US" sz="2000">
                    <a:solidFill>
                      <a:schemeClr val="accent4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2" name="iS1ide-TextBox 128">
                <a:extLst>
                  <a:ext uri="{FF2B5EF4-FFF2-40B4-BE49-F238E27FC236}">
                    <a16:creationId xmlns="" xmlns:a16="http://schemas.microsoft.com/office/drawing/2014/main" id="{D3CB23A9-3CED-46D4-A775-668FA579EA5A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415480" y="2002608"/>
                <a:ext cx="3219490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 anchor="ctr" anchorCtr="0">
                <a:no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 </a:t>
                </a:r>
                <a:endParaRPr lang="zh-CN" altLang="en-US" sz="1400" b="0" dirty="0">
                  <a:solidFill>
                    <a:schemeClr val="tx1"/>
                  </a:solidFill>
                  <a:effectLst/>
                  <a:cs typeface="+mn-ea"/>
                  <a:sym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3753230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2000">
        <p14:gallery dir="l"/>
      </p:transition>
    </mc:Choice>
    <mc:Fallback>
      <p:transition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泪滴形 1"/>
          <p:cNvSpPr/>
          <p:nvPr/>
        </p:nvSpPr>
        <p:spPr>
          <a:xfrm>
            <a:off x="426720" y="477520"/>
            <a:ext cx="304800" cy="30480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75360" y="368310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600" dirty="0">
                <a:cs typeface="+mn-ea"/>
                <a:sym typeface="+mn-lt"/>
              </a:rPr>
              <a:t>产品经营</a:t>
            </a:r>
          </a:p>
        </p:txBody>
      </p:sp>
      <p:grpSp>
        <p:nvGrpSpPr>
          <p:cNvPr id="4" name="23da8bf3-d51c-4cf6-a9d0-033a2631d0a4">
            <a:extLst>
              <a:ext uri="{FF2B5EF4-FFF2-40B4-BE49-F238E27FC236}">
                <a16:creationId xmlns="" xmlns:a16="http://schemas.microsoft.com/office/drawing/2014/main" id="{F273BA0D-DD70-4FA0-864E-B07F648F77C6}"/>
              </a:ext>
            </a:extLst>
          </p:cNvPr>
          <p:cNvGrpSpPr>
            <a:grpSpLocks noChangeAspect="1"/>
          </p:cNvGrpSpPr>
          <p:nvPr/>
        </p:nvGrpSpPr>
        <p:grpSpPr>
          <a:xfrm>
            <a:off x="1360311" y="1710751"/>
            <a:ext cx="9306827" cy="4433630"/>
            <a:chOff x="1360311" y="1477071"/>
            <a:chExt cx="9306827" cy="4433630"/>
          </a:xfrm>
        </p:grpSpPr>
        <p:sp>
          <p:nvSpPr>
            <p:cNvPr id="5" name="Rectangle 4">
              <a:extLst>
                <a:ext uri="{FF2B5EF4-FFF2-40B4-BE49-F238E27FC236}">
                  <a16:creationId xmlns="" xmlns:a16="http://schemas.microsoft.com/office/drawing/2014/main" id="{FA65329D-C594-44C0-8576-4D5FA9231657}"/>
                </a:ext>
              </a:extLst>
            </p:cNvPr>
            <p:cNvSpPr/>
            <p:nvPr/>
          </p:nvSpPr>
          <p:spPr>
            <a:xfrm>
              <a:off x="1360311" y="1477071"/>
              <a:ext cx="4572000" cy="2133600"/>
            </a:xfrm>
            <a:prstGeom prst="rect">
              <a:avLst/>
            </a:prstGeom>
            <a:noFill/>
            <a:ln w="38100">
              <a:solidFill>
                <a:schemeClr val="tx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108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tx1"/>
                  </a:solidFill>
                  <a:cs typeface="+mn-ea"/>
                  <a:sym typeface="+mn-lt"/>
                </a:rPr>
                <a:t>此处更换文本，此处更换文本</a:t>
              </a:r>
            </a:p>
          </p:txBody>
        </p:sp>
        <p:sp>
          <p:nvSpPr>
            <p:cNvPr id="6" name="Right Triangle 5">
              <a:extLst>
                <a:ext uri="{FF2B5EF4-FFF2-40B4-BE49-F238E27FC236}">
                  <a16:creationId xmlns="" xmlns:a16="http://schemas.microsoft.com/office/drawing/2014/main" id="{5C2374FA-2CC1-44B9-96D9-53321000042E}"/>
                </a:ext>
              </a:extLst>
            </p:cNvPr>
            <p:cNvSpPr/>
            <p:nvPr/>
          </p:nvSpPr>
          <p:spPr>
            <a:xfrm rot="5400000">
              <a:off x="1360312" y="1477072"/>
              <a:ext cx="1041635" cy="1041635"/>
            </a:xfrm>
            <a:prstGeom prst="rtTriangle">
              <a:avLst/>
            </a:prstGeom>
            <a:solidFill>
              <a:schemeClr val="accent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Right Triangle 6">
              <a:extLst>
                <a:ext uri="{FF2B5EF4-FFF2-40B4-BE49-F238E27FC236}">
                  <a16:creationId xmlns="" xmlns:a16="http://schemas.microsoft.com/office/drawing/2014/main" id="{40BC1B31-1341-4535-B2C0-8906F04E5910}"/>
                </a:ext>
              </a:extLst>
            </p:cNvPr>
            <p:cNvSpPr/>
            <p:nvPr/>
          </p:nvSpPr>
          <p:spPr>
            <a:xfrm rot="16200000">
              <a:off x="4808771" y="2484437"/>
              <a:ext cx="1123540" cy="1123540"/>
            </a:xfrm>
            <a:prstGeom prst="rtTriangle">
              <a:avLst/>
            </a:prstGeom>
            <a:solidFill>
              <a:schemeClr val="tx1">
                <a:lumMod val="60000"/>
                <a:lumOff val="40000"/>
              </a:schemeClr>
            </a:solidFill>
            <a:ln w="38100">
              <a:solidFill>
                <a:schemeClr val="tx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47B71644-C43F-4544-A381-860ACD64D7F9}"/>
                </a:ext>
              </a:extLst>
            </p:cNvPr>
            <p:cNvSpPr txBox="1"/>
            <p:nvPr/>
          </p:nvSpPr>
          <p:spPr>
            <a:xfrm rot="18900000">
              <a:off x="1476551" y="1644816"/>
              <a:ext cx="441146" cy="36933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en-US" b="1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9" name="TextBox 9">
              <a:extLst>
                <a:ext uri="{FF2B5EF4-FFF2-40B4-BE49-F238E27FC236}">
                  <a16:creationId xmlns="" xmlns:a16="http://schemas.microsoft.com/office/drawing/2014/main" id="{8AA1FB8C-132C-4F9D-A63A-8A2339A4027B}"/>
                </a:ext>
              </a:extLst>
            </p:cNvPr>
            <p:cNvSpPr txBox="1"/>
            <p:nvPr/>
          </p:nvSpPr>
          <p:spPr>
            <a:xfrm>
              <a:off x="2837178" y="1947053"/>
              <a:ext cx="1617751" cy="379656"/>
            </a:xfrm>
            <a:prstGeom prst="rect">
              <a:avLst/>
            </a:prstGeom>
            <a:noFill/>
          </p:spPr>
          <p:txBody>
            <a:bodyPr wrap="none">
              <a:noAutofit/>
            </a:bodyPr>
            <a:lstStyle/>
            <a:p>
              <a:pPr algn="ctr"/>
              <a:r>
                <a:rPr lang="zh-CN" altLang="en-US" sz="2000" b="1" dirty="0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0" name="Rectangle 12">
              <a:extLst>
                <a:ext uri="{FF2B5EF4-FFF2-40B4-BE49-F238E27FC236}">
                  <a16:creationId xmlns="" xmlns:a16="http://schemas.microsoft.com/office/drawing/2014/main" id="{0411F594-D3BA-4C1F-AC31-D5B5816B978A}"/>
                </a:ext>
              </a:extLst>
            </p:cNvPr>
            <p:cNvSpPr/>
            <p:nvPr/>
          </p:nvSpPr>
          <p:spPr>
            <a:xfrm>
              <a:off x="6095138" y="1477071"/>
              <a:ext cx="4572000" cy="2133600"/>
            </a:xfrm>
            <a:prstGeom prst="rect">
              <a:avLst/>
            </a:prstGeom>
            <a:noFill/>
            <a:ln w="38100">
              <a:solidFill>
                <a:schemeClr val="tx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108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tx1"/>
                  </a:solidFill>
                  <a:cs typeface="+mn-ea"/>
                  <a:sym typeface="+mn-lt"/>
                </a:rPr>
                <a:t>此处更换文本，此处更换文本</a:t>
              </a:r>
            </a:p>
          </p:txBody>
        </p:sp>
        <p:sp>
          <p:nvSpPr>
            <p:cNvPr id="11" name="Right Triangle 13">
              <a:extLst>
                <a:ext uri="{FF2B5EF4-FFF2-40B4-BE49-F238E27FC236}">
                  <a16:creationId xmlns="" xmlns:a16="http://schemas.microsoft.com/office/drawing/2014/main" id="{EA5D7EAC-B550-459B-91E0-3AE24B9E08CC}"/>
                </a:ext>
              </a:extLst>
            </p:cNvPr>
            <p:cNvSpPr/>
            <p:nvPr/>
          </p:nvSpPr>
          <p:spPr>
            <a:xfrm rot="10800000">
              <a:off x="9625245" y="1477072"/>
              <a:ext cx="1041635" cy="1041635"/>
            </a:xfrm>
            <a:prstGeom prst="rtTriangle">
              <a:avLst/>
            </a:prstGeom>
            <a:solidFill>
              <a:schemeClr val="accent2"/>
            </a:solidFill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Right Triangle 14">
              <a:extLst>
                <a:ext uri="{FF2B5EF4-FFF2-40B4-BE49-F238E27FC236}">
                  <a16:creationId xmlns="" xmlns:a16="http://schemas.microsoft.com/office/drawing/2014/main" id="{F8CE6448-5B16-40DA-ADA4-9D514E5A4BC4}"/>
                </a:ext>
              </a:extLst>
            </p:cNvPr>
            <p:cNvSpPr/>
            <p:nvPr/>
          </p:nvSpPr>
          <p:spPr>
            <a:xfrm>
              <a:off x="6094879" y="2484437"/>
              <a:ext cx="1123540" cy="1123540"/>
            </a:xfrm>
            <a:prstGeom prst="rtTriangle">
              <a:avLst/>
            </a:prstGeom>
            <a:solidFill>
              <a:schemeClr val="tx1">
                <a:lumMod val="60000"/>
                <a:lumOff val="40000"/>
              </a:schemeClr>
            </a:solidFill>
            <a:ln w="38100">
              <a:solidFill>
                <a:schemeClr val="tx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TextBox 15">
              <a:extLst>
                <a:ext uri="{FF2B5EF4-FFF2-40B4-BE49-F238E27FC236}">
                  <a16:creationId xmlns="" xmlns:a16="http://schemas.microsoft.com/office/drawing/2014/main" id="{A8C26FD1-F801-4461-8D00-7B4582151874}"/>
                </a:ext>
              </a:extLst>
            </p:cNvPr>
            <p:cNvSpPr txBox="1"/>
            <p:nvPr/>
          </p:nvSpPr>
          <p:spPr>
            <a:xfrm rot="2700000">
              <a:off x="10100860" y="1644816"/>
              <a:ext cx="441146" cy="36933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en-US" b="1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14" name="Rectangle 20">
              <a:extLst>
                <a:ext uri="{FF2B5EF4-FFF2-40B4-BE49-F238E27FC236}">
                  <a16:creationId xmlns="" xmlns:a16="http://schemas.microsoft.com/office/drawing/2014/main" id="{A4488D5F-F31C-4011-9592-D332F7C6FEA0}"/>
                </a:ext>
              </a:extLst>
            </p:cNvPr>
            <p:cNvSpPr/>
            <p:nvPr/>
          </p:nvSpPr>
          <p:spPr>
            <a:xfrm>
              <a:off x="1360311" y="3777098"/>
              <a:ext cx="4572000" cy="2133600"/>
            </a:xfrm>
            <a:prstGeom prst="rect">
              <a:avLst/>
            </a:prstGeom>
            <a:noFill/>
            <a:ln w="38100">
              <a:solidFill>
                <a:schemeClr val="tx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108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tx1"/>
                  </a:solidFill>
                  <a:cs typeface="+mn-ea"/>
                  <a:sym typeface="+mn-lt"/>
                </a:rPr>
                <a:t>此处更换文本，此处更换文本</a:t>
              </a:r>
            </a:p>
          </p:txBody>
        </p:sp>
        <p:sp>
          <p:nvSpPr>
            <p:cNvPr id="15" name="Right Triangle 21">
              <a:extLst>
                <a:ext uri="{FF2B5EF4-FFF2-40B4-BE49-F238E27FC236}">
                  <a16:creationId xmlns="" xmlns:a16="http://schemas.microsoft.com/office/drawing/2014/main" id="{DF672553-3C64-4279-9D90-F9B4B1BFE5DA}"/>
                </a:ext>
              </a:extLst>
            </p:cNvPr>
            <p:cNvSpPr/>
            <p:nvPr/>
          </p:nvSpPr>
          <p:spPr>
            <a:xfrm>
              <a:off x="1360312" y="4869064"/>
              <a:ext cx="1041635" cy="1041635"/>
            </a:xfrm>
            <a:prstGeom prst="rtTriangle">
              <a:avLst/>
            </a:prstGeom>
            <a:solidFill>
              <a:schemeClr val="accent3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Right Triangle 22">
              <a:extLst>
                <a:ext uri="{FF2B5EF4-FFF2-40B4-BE49-F238E27FC236}">
                  <a16:creationId xmlns="" xmlns:a16="http://schemas.microsoft.com/office/drawing/2014/main" id="{46828CFB-06CC-4EEA-A68F-01DAFB9005A2}"/>
                </a:ext>
              </a:extLst>
            </p:cNvPr>
            <p:cNvSpPr/>
            <p:nvPr/>
          </p:nvSpPr>
          <p:spPr>
            <a:xfrm rot="10800000">
              <a:off x="4808771" y="3774404"/>
              <a:ext cx="1123540" cy="1123540"/>
            </a:xfrm>
            <a:prstGeom prst="rtTriangle">
              <a:avLst/>
            </a:prstGeom>
            <a:solidFill>
              <a:schemeClr val="tx1">
                <a:lumMod val="60000"/>
                <a:lumOff val="40000"/>
              </a:schemeClr>
            </a:solidFill>
            <a:ln w="38100">
              <a:solidFill>
                <a:schemeClr val="tx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TextBox 23">
              <a:extLst>
                <a:ext uri="{FF2B5EF4-FFF2-40B4-BE49-F238E27FC236}">
                  <a16:creationId xmlns="" xmlns:a16="http://schemas.microsoft.com/office/drawing/2014/main" id="{9BAF99B8-8987-44B3-A8FB-7F5B4FC317D0}"/>
                </a:ext>
              </a:extLst>
            </p:cNvPr>
            <p:cNvSpPr txBox="1"/>
            <p:nvPr/>
          </p:nvSpPr>
          <p:spPr>
            <a:xfrm rot="2720180">
              <a:off x="1476551" y="5345002"/>
              <a:ext cx="441146" cy="36933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en-US" b="1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18" name="TextBox 25">
              <a:extLst>
                <a:ext uri="{FF2B5EF4-FFF2-40B4-BE49-F238E27FC236}">
                  <a16:creationId xmlns="" xmlns:a16="http://schemas.microsoft.com/office/drawing/2014/main" id="{47BA43E2-070C-487D-B073-02EE569749AF}"/>
                </a:ext>
              </a:extLst>
            </p:cNvPr>
            <p:cNvSpPr txBox="1"/>
            <p:nvPr/>
          </p:nvSpPr>
          <p:spPr>
            <a:xfrm>
              <a:off x="2837436" y="4247080"/>
              <a:ext cx="1617751" cy="379656"/>
            </a:xfrm>
            <a:prstGeom prst="rect">
              <a:avLst/>
            </a:prstGeom>
            <a:noFill/>
          </p:spPr>
          <p:txBody>
            <a:bodyPr wrap="none">
              <a:noAutofit/>
            </a:bodyPr>
            <a:lstStyle/>
            <a:p>
              <a:pPr algn="ctr"/>
              <a:r>
                <a:rPr lang="zh-CN" altLang="en-US" sz="20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Rectangle 28">
              <a:extLst>
                <a:ext uri="{FF2B5EF4-FFF2-40B4-BE49-F238E27FC236}">
                  <a16:creationId xmlns="" xmlns:a16="http://schemas.microsoft.com/office/drawing/2014/main" id="{DF20745A-6553-4C75-A252-63235FF4D8BA}"/>
                </a:ext>
              </a:extLst>
            </p:cNvPr>
            <p:cNvSpPr/>
            <p:nvPr/>
          </p:nvSpPr>
          <p:spPr>
            <a:xfrm>
              <a:off x="6095137" y="3777100"/>
              <a:ext cx="4572000" cy="2133600"/>
            </a:xfrm>
            <a:prstGeom prst="rect">
              <a:avLst/>
            </a:prstGeom>
            <a:noFill/>
            <a:ln w="38100">
              <a:solidFill>
                <a:schemeClr val="tx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108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tx1"/>
                  </a:solidFill>
                  <a:cs typeface="+mn-ea"/>
                  <a:sym typeface="+mn-lt"/>
                </a:rPr>
                <a:t>此处更换文本，此处更换文本</a:t>
              </a:r>
            </a:p>
          </p:txBody>
        </p:sp>
        <p:sp>
          <p:nvSpPr>
            <p:cNvPr id="20" name="Right Triangle 29">
              <a:extLst>
                <a:ext uri="{FF2B5EF4-FFF2-40B4-BE49-F238E27FC236}">
                  <a16:creationId xmlns="" xmlns:a16="http://schemas.microsoft.com/office/drawing/2014/main" id="{813AB7E9-4040-4903-AD24-097E9232C0FD}"/>
                </a:ext>
              </a:extLst>
            </p:cNvPr>
            <p:cNvSpPr/>
            <p:nvPr/>
          </p:nvSpPr>
          <p:spPr>
            <a:xfrm rot="16200000">
              <a:off x="9625244" y="4869066"/>
              <a:ext cx="1041635" cy="1041635"/>
            </a:xfrm>
            <a:prstGeom prst="rtTriangle">
              <a:avLst/>
            </a:prstGeom>
            <a:solidFill>
              <a:schemeClr val="accent4"/>
            </a:solidFill>
            <a:ln w="381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Right Triangle 30">
              <a:extLst>
                <a:ext uri="{FF2B5EF4-FFF2-40B4-BE49-F238E27FC236}">
                  <a16:creationId xmlns="" xmlns:a16="http://schemas.microsoft.com/office/drawing/2014/main" id="{310A5545-92DD-4DC6-BE19-E0F4679C5F7A}"/>
                </a:ext>
              </a:extLst>
            </p:cNvPr>
            <p:cNvSpPr/>
            <p:nvPr/>
          </p:nvSpPr>
          <p:spPr>
            <a:xfrm rot="5400000">
              <a:off x="6095564" y="3776523"/>
              <a:ext cx="1123540" cy="1123540"/>
            </a:xfrm>
            <a:prstGeom prst="rtTriangle">
              <a:avLst/>
            </a:prstGeom>
            <a:solidFill>
              <a:schemeClr val="tx1">
                <a:lumMod val="60000"/>
                <a:lumOff val="40000"/>
              </a:schemeClr>
            </a:solidFill>
            <a:ln w="38100">
              <a:solidFill>
                <a:schemeClr val="tx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TextBox 31">
              <a:extLst>
                <a:ext uri="{FF2B5EF4-FFF2-40B4-BE49-F238E27FC236}">
                  <a16:creationId xmlns="" xmlns:a16="http://schemas.microsoft.com/office/drawing/2014/main" id="{A963A485-A320-4701-B632-E4CE5F292398}"/>
                </a:ext>
              </a:extLst>
            </p:cNvPr>
            <p:cNvSpPr txBox="1"/>
            <p:nvPr/>
          </p:nvSpPr>
          <p:spPr>
            <a:xfrm rot="19095347">
              <a:off x="10106907" y="5385792"/>
              <a:ext cx="441146" cy="36933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en-US" b="1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="" xmlns:a16="http://schemas.microsoft.com/office/drawing/2014/main" id="{DEC0E8B2-98D9-4051-8695-9C6E5447725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304146" y="3895013"/>
              <a:ext cx="333874" cy="347364"/>
            </a:xfrm>
            <a:custGeom>
              <a:avLst/>
              <a:gdLst>
                <a:gd name="T0" fmla="*/ 818 w 1611"/>
                <a:gd name="T1" fmla="*/ 977 h 1676"/>
                <a:gd name="T2" fmla="*/ 692 w 1611"/>
                <a:gd name="T3" fmla="*/ 826 h 1676"/>
                <a:gd name="T4" fmla="*/ 411 w 1611"/>
                <a:gd name="T5" fmla="*/ 453 h 1676"/>
                <a:gd name="T6" fmla="*/ 906 w 1611"/>
                <a:gd name="T7" fmla="*/ 306 h 1676"/>
                <a:gd name="T8" fmla="*/ 1249 w 1611"/>
                <a:gd name="T9" fmla="*/ 897 h 1676"/>
                <a:gd name="T10" fmla="*/ 818 w 1611"/>
                <a:gd name="T11" fmla="*/ 950 h 1676"/>
                <a:gd name="T12" fmla="*/ 406 w 1611"/>
                <a:gd name="T13" fmla="*/ 900 h 1676"/>
                <a:gd name="T14" fmla="*/ 519 w 1611"/>
                <a:gd name="T15" fmla="*/ 880 h 1676"/>
                <a:gd name="T16" fmla="*/ 679 w 1611"/>
                <a:gd name="T17" fmla="*/ 678 h 1676"/>
                <a:gd name="T18" fmla="*/ 873 w 1611"/>
                <a:gd name="T19" fmla="*/ 314 h 1676"/>
                <a:gd name="T20" fmla="*/ 944 w 1611"/>
                <a:gd name="T21" fmla="*/ 826 h 1676"/>
                <a:gd name="T22" fmla="*/ 944 w 1611"/>
                <a:gd name="T23" fmla="*/ 826 h 1676"/>
                <a:gd name="T24" fmla="*/ 807 w 1611"/>
                <a:gd name="T25" fmla="*/ 0 h 1676"/>
                <a:gd name="T26" fmla="*/ 218 w 1611"/>
                <a:gd name="T27" fmla="*/ 726 h 1676"/>
                <a:gd name="T28" fmla="*/ 98 w 1611"/>
                <a:gd name="T29" fmla="*/ 1185 h 1676"/>
                <a:gd name="T30" fmla="*/ 57 w 1611"/>
                <a:gd name="T31" fmla="*/ 1233 h 1676"/>
                <a:gd name="T32" fmla="*/ 57 w 1611"/>
                <a:gd name="T33" fmla="*/ 1233 h 1676"/>
                <a:gd name="T34" fmla="*/ 130 w 1611"/>
                <a:gd name="T35" fmla="*/ 1230 h 1676"/>
                <a:gd name="T36" fmla="*/ 171 w 1611"/>
                <a:gd name="T37" fmla="*/ 1279 h 1676"/>
                <a:gd name="T38" fmla="*/ 159 w 1611"/>
                <a:gd name="T39" fmla="*/ 1280 h 1676"/>
                <a:gd name="T40" fmla="*/ 49 w 1611"/>
                <a:gd name="T41" fmla="*/ 1320 h 1676"/>
                <a:gd name="T42" fmla="*/ 178 w 1611"/>
                <a:gd name="T43" fmla="*/ 1320 h 1676"/>
                <a:gd name="T44" fmla="*/ 352 w 1611"/>
                <a:gd name="T45" fmla="*/ 1409 h 1676"/>
                <a:gd name="T46" fmla="*/ 310 w 1611"/>
                <a:gd name="T47" fmla="*/ 1457 h 1676"/>
                <a:gd name="T48" fmla="*/ 466 w 1611"/>
                <a:gd name="T49" fmla="*/ 1454 h 1676"/>
                <a:gd name="T50" fmla="*/ 466 w 1611"/>
                <a:gd name="T51" fmla="*/ 1454 h 1676"/>
                <a:gd name="T52" fmla="*/ 507 w 1611"/>
                <a:gd name="T53" fmla="*/ 1503 h 1676"/>
                <a:gd name="T54" fmla="*/ 409 w 1611"/>
                <a:gd name="T55" fmla="*/ 1480 h 1676"/>
                <a:gd name="T56" fmla="*/ 371 w 1611"/>
                <a:gd name="T57" fmla="*/ 1592 h 1676"/>
                <a:gd name="T58" fmla="*/ 453 w 1611"/>
                <a:gd name="T59" fmla="*/ 1533 h 1676"/>
                <a:gd name="T60" fmla="*/ 1554 w 1611"/>
                <a:gd name="T61" fmla="*/ 1164 h 1676"/>
                <a:gd name="T62" fmla="*/ 1561 w 1611"/>
                <a:gd name="T63" fmla="*/ 1279 h 1676"/>
                <a:gd name="T64" fmla="*/ 1441 w 1611"/>
                <a:gd name="T65" fmla="*/ 1209 h 1676"/>
                <a:gd name="T66" fmla="*/ 1446 w 1611"/>
                <a:gd name="T67" fmla="*/ 1233 h 1676"/>
                <a:gd name="T68" fmla="*/ 1446 w 1611"/>
                <a:gd name="T69" fmla="*/ 1233 h 1676"/>
                <a:gd name="T70" fmla="*/ 1452 w 1611"/>
                <a:gd name="T71" fmla="*/ 1280 h 1676"/>
                <a:gd name="T72" fmla="*/ 1498 w 1611"/>
                <a:gd name="T73" fmla="*/ 1337 h 1676"/>
                <a:gd name="T74" fmla="*/ 1265 w 1611"/>
                <a:gd name="T75" fmla="*/ 1454 h 1676"/>
                <a:gd name="T76" fmla="*/ 1265 w 1611"/>
                <a:gd name="T77" fmla="*/ 1454 h 1676"/>
                <a:gd name="T78" fmla="*/ 1307 w 1611"/>
                <a:gd name="T79" fmla="*/ 1503 h 1676"/>
                <a:gd name="T80" fmla="*/ 1152 w 1611"/>
                <a:gd name="T81" fmla="*/ 1409 h 1676"/>
                <a:gd name="T82" fmla="*/ 1110 w 1611"/>
                <a:gd name="T83" fmla="*/ 1457 h 1676"/>
                <a:gd name="T84" fmla="*/ 1247 w 1611"/>
                <a:gd name="T85" fmla="*/ 1533 h 1676"/>
                <a:gd name="T86" fmla="*/ 1158 w 1611"/>
                <a:gd name="T87" fmla="*/ 1533 h 1676"/>
                <a:gd name="T88" fmla="*/ 1240 w 1611"/>
                <a:gd name="T89" fmla="*/ 1592 h 1676"/>
                <a:gd name="T90" fmla="*/ 818 w 1611"/>
                <a:gd name="T91" fmla="*/ 1514 h 1676"/>
                <a:gd name="T92" fmla="*/ 776 w 1611"/>
                <a:gd name="T93" fmla="*/ 1562 h 1676"/>
                <a:gd name="T94" fmla="*/ 776 w 1611"/>
                <a:gd name="T95" fmla="*/ 1562 h 1676"/>
                <a:gd name="T96" fmla="*/ 849 w 1611"/>
                <a:gd name="T97" fmla="*/ 1559 h 1676"/>
                <a:gd name="T98" fmla="*/ 891 w 1611"/>
                <a:gd name="T99" fmla="*/ 1608 h 1676"/>
                <a:gd name="T100" fmla="*/ 879 w 1611"/>
                <a:gd name="T101" fmla="*/ 1609 h 1676"/>
                <a:gd name="T102" fmla="*/ 768 w 1611"/>
                <a:gd name="T103" fmla="*/ 1649 h 1676"/>
                <a:gd name="T104" fmla="*/ 897 w 1611"/>
                <a:gd name="T105" fmla="*/ 1649 h 1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611" h="1676">
                  <a:moveTo>
                    <a:pt x="926" y="1052"/>
                  </a:moveTo>
                  <a:cubicBezTo>
                    <a:pt x="926" y="1089"/>
                    <a:pt x="877" y="1120"/>
                    <a:pt x="818" y="1120"/>
                  </a:cubicBezTo>
                  <a:cubicBezTo>
                    <a:pt x="758" y="1120"/>
                    <a:pt x="710" y="1089"/>
                    <a:pt x="710" y="1052"/>
                  </a:cubicBezTo>
                  <a:cubicBezTo>
                    <a:pt x="710" y="1014"/>
                    <a:pt x="733" y="977"/>
                    <a:pt x="818" y="977"/>
                  </a:cubicBezTo>
                  <a:cubicBezTo>
                    <a:pt x="905" y="977"/>
                    <a:pt x="926" y="1014"/>
                    <a:pt x="926" y="1052"/>
                  </a:cubicBezTo>
                  <a:close/>
                  <a:moveTo>
                    <a:pt x="749" y="826"/>
                  </a:moveTo>
                  <a:cubicBezTo>
                    <a:pt x="749" y="804"/>
                    <a:pt x="736" y="786"/>
                    <a:pt x="721" y="786"/>
                  </a:cubicBezTo>
                  <a:cubicBezTo>
                    <a:pt x="705" y="786"/>
                    <a:pt x="692" y="804"/>
                    <a:pt x="692" y="826"/>
                  </a:cubicBezTo>
                  <a:cubicBezTo>
                    <a:pt x="692" y="848"/>
                    <a:pt x="705" y="866"/>
                    <a:pt x="721" y="866"/>
                  </a:cubicBezTo>
                  <a:cubicBezTo>
                    <a:pt x="736" y="866"/>
                    <a:pt x="749" y="848"/>
                    <a:pt x="749" y="826"/>
                  </a:cubicBezTo>
                  <a:close/>
                  <a:moveTo>
                    <a:pt x="708" y="306"/>
                  </a:moveTo>
                  <a:cubicBezTo>
                    <a:pt x="708" y="306"/>
                    <a:pt x="558" y="279"/>
                    <a:pt x="411" y="453"/>
                  </a:cubicBezTo>
                  <a:cubicBezTo>
                    <a:pt x="264" y="628"/>
                    <a:pt x="126" y="835"/>
                    <a:pt x="411" y="849"/>
                  </a:cubicBezTo>
                  <a:cubicBezTo>
                    <a:pt x="696" y="863"/>
                    <a:pt x="708" y="306"/>
                    <a:pt x="708" y="306"/>
                  </a:cubicBezTo>
                  <a:close/>
                  <a:moveTo>
                    <a:pt x="1203" y="453"/>
                  </a:moveTo>
                  <a:cubicBezTo>
                    <a:pt x="1055" y="279"/>
                    <a:pt x="906" y="306"/>
                    <a:pt x="906" y="306"/>
                  </a:cubicBezTo>
                  <a:cubicBezTo>
                    <a:pt x="906" y="306"/>
                    <a:pt x="917" y="863"/>
                    <a:pt x="1203" y="849"/>
                  </a:cubicBezTo>
                  <a:cubicBezTo>
                    <a:pt x="1488" y="835"/>
                    <a:pt x="1350" y="628"/>
                    <a:pt x="1203" y="453"/>
                  </a:cubicBezTo>
                  <a:close/>
                  <a:moveTo>
                    <a:pt x="1207" y="901"/>
                  </a:moveTo>
                  <a:cubicBezTo>
                    <a:pt x="1222" y="900"/>
                    <a:pt x="1236" y="899"/>
                    <a:pt x="1249" y="897"/>
                  </a:cubicBezTo>
                  <a:cubicBezTo>
                    <a:pt x="1237" y="1013"/>
                    <a:pt x="1138" y="1103"/>
                    <a:pt x="1019" y="1103"/>
                  </a:cubicBezTo>
                  <a:cubicBezTo>
                    <a:pt x="994" y="1103"/>
                    <a:pt x="970" y="1099"/>
                    <a:pt x="948" y="1092"/>
                  </a:cubicBezTo>
                  <a:cubicBezTo>
                    <a:pt x="954" y="1081"/>
                    <a:pt x="958" y="1069"/>
                    <a:pt x="958" y="1056"/>
                  </a:cubicBezTo>
                  <a:cubicBezTo>
                    <a:pt x="958" y="1017"/>
                    <a:pt x="939" y="950"/>
                    <a:pt x="818" y="950"/>
                  </a:cubicBezTo>
                  <a:cubicBezTo>
                    <a:pt x="693" y="950"/>
                    <a:pt x="679" y="1024"/>
                    <a:pt x="679" y="1056"/>
                  </a:cubicBezTo>
                  <a:cubicBezTo>
                    <a:pt x="679" y="1071"/>
                    <a:pt x="683" y="1084"/>
                    <a:pt x="691" y="1097"/>
                  </a:cubicBezTo>
                  <a:cubicBezTo>
                    <a:pt x="674" y="1101"/>
                    <a:pt x="655" y="1103"/>
                    <a:pt x="637" y="1103"/>
                  </a:cubicBezTo>
                  <a:cubicBezTo>
                    <a:pt x="518" y="1103"/>
                    <a:pt x="421" y="1015"/>
                    <a:pt x="406" y="900"/>
                  </a:cubicBezTo>
                  <a:cubicBezTo>
                    <a:pt x="408" y="900"/>
                    <a:pt x="410" y="901"/>
                    <a:pt x="412" y="901"/>
                  </a:cubicBezTo>
                  <a:cubicBezTo>
                    <a:pt x="416" y="901"/>
                    <a:pt x="420" y="901"/>
                    <a:pt x="424" y="901"/>
                  </a:cubicBezTo>
                  <a:cubicBezTo>
                    <a:pt x="424" y="901"/>
                    <a:pt x="424" y="901"/>
                    <a:pt x="424" y="901"/>
                  </a:cubicBezTo>
                  <a:cubicBezTo>
                    <a:pt x="459" y="901"/>
                    <a:pt x="491" y="893"/>
                    <a:pt x="519" y="880"/>
                  </a:cubicBezTo>
                  <a:cubicBezTo>
                    <a:pt x="524" y="914"/>
                    <a:pt x="540" y="943"/>
                    <a:pt x="568" y="959"/>
                  </a:cubicBezTo>
                  <a:cubicBezTo>
                    <a:pt x="625" y="995"/>
                    <a:pt x="708" y="964"/>
                    <a:pt x="754" y="890"/>
                  </a:cubicBezTo>
                  <a:cubicBezTo>
                    <a:pt x="800" y="817"/>
                    <a:pt x="790" y="728"/>
                    <a:pt x="733" y="693"/>
                  </a:cubicBezTo>
                  <a:cubicBezTo>
                    <a:pt x="717" y="683"/>
                    <a:pt x="698" y="678"/>
                    <a:pt x="679" y="678"/>
                  </a:cubicBezTo>
                  <a:cubicBezTo>
                    <a:pt x="740" y="521"/>
                    <a:pt x="744" y="337"/>
                    <a:pt x="745" y="324"/>
                  </a:cubicBezTo>
                  <a:cubicBezTo>
                    <a:pt x="745" y="312"/>
                    <a:pt x="745" y="312"/>
                    <a:pt x="745" y="312"/>
                  </a:cubicBezTo>
                  <a:cubicBezTo>
                    <a:pt x="765" y="307"/>
                    <a:pt x="786" y="305"/>
                    <a:pt x="807" y="305"/>
                  </a:cubicBezTo>
                  <a:cubicBezTo>
                    <a:pt x="829" y="305"/>
                    <a:pt x="851" y="308"/>
                    <a:pt x="873" y="314"/>
                  </a:cubicBezTo>
                  <a:cubicBezTo>
                    <a:pt x="874" y="324"/>
                    <a:pt x="874" y="324"/>
                    <a:pt x="874" y="324"/>
                  </a:cubicBezTo>
                  <a:cubicBezTo>
                    <a:pt x="874" y="348"/>
                    <a:pt x="889" y="901"/>
                    <a:pt x="1195" y="901"/>
                  </a:cubicBezTo>
                  <a:cubicBezTo>
                    <a:pt x="1199" y="901"/>
                    <a:pt x="1203" y="901"/>
                    <a:pt x="1207" y="901"/>
                  </a:cubicBezTo>
                  <a:close/>
                  <a:moveTo>
                    <a:pt x="944" y="826"/>
                  </a:moveTo>
                  <a:cubicBezTo>
                    <a:pt x="944" y="804"/>
                    <a:pt x="931" y="786"/>
                    <a:pt x="915" y="786"/>
                  </a:cubicBezTo>
                  <a:cubicBezTo>
                    <a:pt x="899" y="786"/>
                    <a:pt x="886" y="804"/>
                    <a:pt x="886" y="826"/>
                  </a:cubicBezTo>
                  <a:cubicBezTo>
                    <a:pt x="886" y="848"/>
                    <a:pt x="899" y="866"/>
                    <a:pt x="915" y="866"/>
                  </a:cubicBezTo>
                  <a:cubicBezTo>
                    <a:pt x="931" y="866"/>
                    <a:pt x="944" y="848"/>
                    <a:pt x="944" y="826"/>
                  </a:cubicBezTo>
                  <a:close/>
                  <a:moveTo>
                    <a:pt x="1532" y="726"/>
                  </a:moveTo>
                  <a:cubicBezTo>
                    <a:pt x="1532" y="1126"/>
                    <a:pt x="1207" y="1451"/>
                    <a:pt x="807" y="1451"/>
                  </a:cubicBezTo>
                  <a:cubicBezTo>
                    <a:pt x="407" y="1451"/>
                    <a:pt x="82" y="1126"/>
                    <a:pt x="82" y="726"/>
                  </a:cubicBezTo>
                  <a:cubicBezTo>
                    <a:pt x="82" y="326"/>
                    <a:pt x="407" y="0"/>
                    <a:pt x="807" y="0"/>
                  </a:cubicBezTo>
                  <a:cubicBezTo>
                    <a:pt x="1207" y="0"/>
                    <a:pt x="1532" y="326"/>
                    <a:pt x="1532" y="726"/>
                  </a:cubicBezTo>
                  <a:close/>
                  <a:moveTo>
                    <a:pt x="1395" y="726"/>
                  </a:moveTo>
                  <a:cubicBezTo>
                    <a:pt x="1395" y="401"/>
                    <a:pt x="1131" y="137"/>
                    <a:pt x="807" y="137"/>
                  </a:cubicBezTo>
                  <a:cubicBezTo>
                    <a:pt x="482" y="137"/>
                    <a:pt x="218" y="401"/>
                    <a:pt x="218" y="726"/>
                  </a:cubicBezTo>
                  <a:cubicBezTo>
                    <a:pt x="218" y="1050"/>
                    <a:pt x="482" y="1314"/>
                    <a:pt x="807" y="1314"/>
                  </a:cubicBezTo>
                  <a:cubicBezTo>
                    <a:pt x="1131" y="1314"/>
                    <a:pt x="1395" y="1050"/>
                    <a:pt x="1395" y="726"/>
                  </a:cubicBezTo>
                  <a:close/>
                  <a:moveTo>
                    <a:pt x="92" y="1230"/>
                  </a:moveTo>
                  <a:cubicBezTo>
                    <a:pt x="105" y="1223"/>
                    <a:pt x="108" y="1203"/>
                    <a:pt x="98" y="1185"/>
                  </a:cubicBezTo>
                  <a:cubicBezTo>
                    <a:pt x="89" y="1166"/>
                    <a:pt x="70" y="1157"/>
                    <a:pt x="57" y="1164"/>
                  </a:cubicBezTo>
                  <a:cubicBezTo>
                    <a:pt x="44" y="1170"/>
                    <a:pt x="41" y="1191"/>
                    <a:pt x="51" y="1209"/>
                  </a:cubicBezTo>
                  <a:cubicBezTo>
                    <a:pt x="61" y="1227"/>
                    <a:pt x="79" y="1237"/>
                    <a:pt x="92" y="1230"/>
                  </a:cubicBezTo>
                  <a:close/>
                  <a:moveTo>
                    <a:pt x="57" y="1233"/>
                  </a:moveTo>
                  <a:cubicBezTo>
                    <a:pt x="47" y="1215"/>
                    <a:pt x="29" y="1205"/>
                    <a:pt x="16" y="1212"/>
                  </a:cubicBezTo>
                  <a:cubicBezTo>
                    <a:pt x="3" y="1219"/>
                    <a:pt x="0" y="1239"/>
                    <a:pt x="10" y="1258"/>
                  </a:cubicBezTo>
                  <a:cubicBezTo>
                    <a:pt x="19" y="1276"/>
                    <a:pt x="38" y="1285"/>
                    <a:pt x="51" y="1279"/>
                  </a:cubicBezTo>
                  <a:cubicBezTo>
                    <a:pt x="64" y="1272"/>
                    <a:pt x="66" y="1251"/>
                    <a:pt x="57" y="1233"/>
                  </a:cubicBezTo>
                  <a:close/>
                  <a:moveTo>
                    <a:pt x="171" y="1209"/>
                  </a:moveTo>
                  <a:cubicBezTo>
                    <a:pt x="180" y="1191"/>
                    <a:pt x="178" y="1170"/>
                    <a:pt x="165" y="1163"/>
                  </a:cubicBezTo>
                  <a:cubicBezTo>
                    <a:pt x="152" y="1157"/>
                    <a:pt x="133" y="1166"/>
                    <a:pt x="124" y="1185"/>
                  </a:cubicBezTo>
                  <a:cubicBezTo>
                    <a:pt x="114" y="1203"/>
                    <a:pt x="117" y="1223"/>
                    <a:pt x="130" y="1230"/>
                  </a:cubicBezTo>
                  <a:cubicBezTo>
                    <a:pt x="143" y="1237"/>
                    <a:pt x="161" y="1227"/>
                    <a:pt x="171" y="1209"/>
                  </a:cubicBezTo>
                  <a:close/>
                  <a:moveTo>
                    <a:pt x="206" y="1212"/>
                  </a:moveTo>
                  <a:cubicBezTo>
                    <a:pt x="193" y="1205"/>
                    <a:pt x="175" y="1215"/>
                    <a:pt x="165" y="1233"/>
                  </a:cubicBezTo>
                  <a:cubicBezTo>
                    <a:pt x="156" y="1251"/>
                    <a:pt x="158" y="1272"/>
                    <a:pt x="171" y="1279"/>
                  </a:cubicBezTo>
                  <a:cubicBezTo>
                    <a:pt x="184" y="1285"/>
                    <a:pt x="203" y="1276"/>
                    <a:pt x="212" y="1258"/>
                  </a:cubicBezTo>
                  <a:cubicBezTo>
                    <a:pt x="222" y="1239"/>
                    <a:pt x="219" y="1219"/>
                    <a:pt x="206" y="1212"/>
                  </a:cubicBezTo>
                  <a:close/>
                  <a:moveTo>
                    <a:pt x="159" y="1288"/>
                  </a:moveTo>
                  <a:cubicBezTo>
                    <a:pt x="159" y="1285"/>
                    <a:pt x="159" y="1283"/>
                    <a:pt x="159" y="1280"/>
                  </a:cubicBezTo>
                  <a:cubicBezTo>
                    <a:pt x="159" y="1258"/>
                    <a:pt x="136" y="1235"/>
                    <a:pt x="114" y="1235"/>
                  </a:cubicBezTo>
                  <a:cubicBezTo>
                    <a:pt x="92" y="1235"/>
                    <a:pt x="69" y="1258"/>
                    <a:pt x="69" y="1280"/>
                  </a:cubicBezTo>
                  <a:cubicBezTo>
                    <a:pt x="69" y="1283"/>
                    <a:pt x="69" y="1285"/>
                    <a:pt x="69" y="1288"/>
                  </a:cubicBezTo>
                  <a:cubicBezTo>
                    <a:pt x="55" y="1288"/>
                    <a:pt x="49" y="1305"/>
                    <a:pt x="49" y="1320"/>
                  </a:cubicBezTo>
                  <a:cubicBezTo>
                    <a:pt x="49" y="1335"/>
                    <a:pt x="61" y="1347"/>
                    <a:pt x="76" y="1347"/>
                  </a:cubicBezTo>
                  <a:cubicBezTo>
                    <a:pt x="90" y="1347"/>
                    <a:pt x="110" y="1338"/>
                    <a:pt x="113" y="1337"/>
                  </a:cubicBezTo>
                  <a:cubicBezTo>
                    <a:pt x="129" y="1345"/>
                    <a:pt x="137" y="1347"/>
                    <a:pt x="151" y="1347"/>
                  </a:cubicBezTo>
                  <a:cubicBezTo>
                    <a:pt x="166" y="1347"/>
                    <a:pt x="178" y="1335"/>
                    <a:pt x="178" y="1320"/>
                  </a:cubicBezTo>
                  <a:cubicBezTo>
                    <a:pt x="178" y="1306"/>
                    <a:pt x="172" y="1289"/>
                    <a:pt x="159" y="1288"/>
                  </a:cubicBezTo>
                  <a:close/>
                  <a:moveTo>
                    <a:pt x="387" y="1475"/>
                  </a:moveTo>
                  <a:cubicBezTo>
                    <a:pt x="400" y="1469"/>
                    <a:pt x="402" y="1448"/>
                    <a:pt x="393" y="1430"/>
                  </a:cubicBezTo>
                  <a:cubicBezTo>
                    <a:pt x="383" y="1411"/>
                    <a:pt x="365" y="1402"/>
                    <a:pt x="352" y="1409"/>
                  </a:cubicBezTo>
                  <a:cubicBezTo>
                    <a:pt x="339" y="1416"/>
                    <a:pt x="336" y="1436"/>
                    <a:pt x="346" y="1454"/>
                  </a:cubicBezTo>
                  <a:cubicBezTo>
                    <a:pt x="355" y="1473"/>
                    <a:pt x="374" y="1482"/>
                    <a:pt x="387" y="1475"/>
                  </a:cubicBezTo>
                  <a:close/>
                  <a:moveTo>
                    <a:pt x="351" y="1478"/>
                  </a:moveTo>
                  <a:cubicBezTo>
                    <a:pt x="342" y="1460"/>
                    <a:pt x="323" y="1451"/>
                    <a:pt x="310" y="1457"/>
                  </a:cubicBezTo>
                  <a:cubicBezTo>
                    <a:pt x="297" y="1464"/>
                    <a:pt x="295" y="1485"/>
                    <a:pt x="304" y="1503"/>
                  </a:cubicBezTo>
                  <a:cubicBezTo>
                    <a:pt x="314" y="1521"/>
                    <a:pt x="332" y="1531"/>
                    <a:pt x="345" y="1524"/>
                  </a:cubicBezTo>
                  <a:cubicBezTo>
                    <a:pt x="358" y="1517"/>
                    <a:pt x="361" y="1497"/>
                    <a:pt x="351" y="1478"/>
                  </a:cubicBezTo>
                  <a:close/>
                  <a:moveTo>
                    <a:pt x="466" y="1454"/>
                  </a:moveTo>
                  <a:cubicBezTo>
                    <a:pt x="475" y="1436"/>
                    <a:pt x="472" y="1416"/>
                    <a:pt x="459" y="1409"/>
                  </a:cubicBezTo>
                  <a:cubicBezTo>
                    <a:pt x="446" y="1402"/>
                    <a:pt x="428" y="1411"/>
                    <a:pt x="418" y="1430"/>
                  </a:cubicBezTo>
                  <a:cubicBezTo>
                    <a:pt x="409" y="1448"/>
                    <a:pt x="412" y="1469"/>
                    <a:pt x="425" y="1475"/>
                  </a:cubicBezTo>
                  <a:cubicBezTo>
                    <a:pt x="438" y="1482"/>
                    <a:pt x="456" y="1473"/>
                    <a:pt x="466" y="1454"/>
                  </a:cubicBezTo>
                  <a:close/>
                  <a:moveTo>
                    <a:pt x="501" y="1457"/>
                  </a:moveTo>
                  <a:cubicBezTo>
                    <a:pt x="488" y="1451"/>
                    <a:pt x="469" y="1460"/>
                    <a:pt x="460" y="1478"/>
                  </a:cubicBezTo>
                  <a:cubicBezTo>
                    <a:pt x="450" y="1497"/>
                    <a:pt x="453" y="1517"/>
                    <a:pt x="466" y="1524"/>
                  </a:cubicBezTo>
                  <a:cubicBezTo>
                    <a:pt x="479" y="1531"/>
                    <a:pt x="497" y="1521"/>
                    <a:pt x="507" y="1503"/>
                  </a:cubicBezTo>
                  <a:cubicBezTo>
                    <a:pt x="516" y="1485"/>
                    <a:pt x="514" y="1464"/>
                    <a:pt x="501" y="1457"/>
                  </a:cubicBezTo>
                  <a:close/>
                  <a:moveTo>
                    <a:pt x="453" y="1533"/>
                  </a:moveTo>
                  <a:cubicBezTo>
                    <a:pt x="454" y="1531"/>
                    <a:pt x="454" y="1528"/>
                    <a:pt x="454" y="1526"/>
                  </a:cubicBezTo>
                  <a:cubicBezTo>
                    <a:pt x="454" y="1504"/>
                    <a:pt x="431" y="1480"/>
                    <a:pt x="409" y="1480"/>
                  </a:cubicBezTo>
                  <a:cubicBezTo>
                    <a:pt x="387" y="1480"/>
                    <a:pt x="363" y="1504"/>
                    <a:pt x="363" y="1526"/>
                  </a:cubicBezTo>
                  <a:cubicBezTo>
                    <a:pt x="363" y="1528"/>
                    <a:pt x="364" y="1531"/>
                    <a:pt x="364" y="1533"/>
                  </a:cubicBezTo>
                  <a:cubicBezTo>
                    <a:pt x="350" y="1534"/>
                    <a:pt x="343" y="1551"/>
                    <a:pt x="343" y="1565"/>
                  </a:cubicBezTo>
                  <a:cubicBezTo>
                    <a:pt x="343" y="1580"/>
                    <a:pt x="356" y="1592"/>
                    <a:pt x="371" y="1592"/>
                  </a:cubicBezTo>
                  <a:cubicBezTo>
                    <a:pt x="384" y="1592"/>
                    <a:pt x="405" y="1583"/>
                    <a:pt x="408" y="1582"/>
                  </a:cubicBezTo>
                  <a:cubicBezTo>
                    <a:pt x="424" y="1591"/>
                    <a:pt x="432" y="1592"/>
                    <a:pt x="445" y="1592"/>
                  </a:cubicBezTo>
                  <a:cubicBezTo>
                    <a:pt x="460" y="1592"/>
                    <a:pt x="472" y="1580"/>
                    <a:pt x="472" y="1565"/>
                  </a:cubicBezTo>
                  <a:cubicBezTo>
                    <a:pt x="472" y="1551"/>
                    <a:pt x="467" y="1535"/>
                    <a:pt x="453" y="1533"/>
                  </a:cubicBezTo>
                  <a:close/>
                  <a:moveTo>
                    <a:pt x="1513" y="1185"/>
                  </a:moveTo>
                  <a:cubicBezTo>
                    <a:pt x="1504" y="1203"/>
                    <a:pt x="1506" y="1223"/>
                    <a:pt x="1519" y="1230"/>
                  </a:cubicBezTo>
                  <a:cubicBezTo>
                    <a:pt x="1532" y="1237"/>
                    <a:pt x="1551" y="1228"/>
                    <a:pt x="1560" y="1209"/>
                  </a:cubicBezTo>
                  <a:cubicBezTo>
                    <a:pt x="1570" y="1191"/>
                    <a:pt x="1567" y="1170"/>
                    <a:pt x="1554" y="1164"/>
                  </a:cubicBezTo>
                  <a:cubicBezTo>
                    <a:pt x="1541" y="1157"/>
                    <a:pt x="1523" y="1166"/>
                    <a:pt x="1513" y="1185"/>
                  </a:cubicBezTo>
                  <a:close/>
                  <a:moveTo>
                    <a:pt x="1595" y="1212"/>
                  </a:moveTo>
                  <a:cubicBezTo>
                    <a:pt x="1582" y="1205"/>
                    <a:pt x="1564" y="1215"/>
                    <a:pt x="1555" y="1233"/>
                  </a:cubicBezTo>
                  <a:cubicBezTo>
                    <a:pt x="1545" y="1251"/>
                    <a:pt x="1548" y="1272"/>
                    <a:pt x="1561" y="1279"/>
                  </a:cubicBezTo>
                  <a:cubicBezTo>
                    <a:pt x="1574" y="1285"/>
                    <a:pt x="1592" y="1276"/>
                    <a:pt x="1602" y="1258"/>
                  </a:cubicBezTo>
                  <a:cubicBezTo>
                    <a:pt x="1611" y="1239"/>
                    <a:pt x="1608" y="1219"/>
                    <a:pt x="1595" y="1212"/>
                  </a:cubicBezTo>
                  <a:close/>
                  <a:moveTo>
                    <a:pt x="1447" y="1163"/>
                  </a:moveTo>
                  <a:cubicBezTo>
                    <a:pt x="1434" y="1170"/>
                    <a:pt x="1431" y="1191"/>
                    <a:pt x="1441" y="1209"/>
                  </a:cubicBezTo>
                  <a:cubicBezTo>
                    <a:pt x="1450" y="1227"/>
                    <a:pt x="1468" y="1237"/>
                    <a:pt x="1481" y="1230"/>
                  </a:cubicBezTo>
                  <a:cubicBezTo>
                    <a:pt x="1494" y="1223"/>
                    <a:pt x="1497" y="1203"/>
                    <a:pt x="1488" y="1184"/>
                  </a:cubicBezTo>
                  <a:cubicBezTo>
                    <a:pt x="1478" y="1166"/>
                    <a:pt x="1460" y="1157"/>
                    <a:pt x="1447" y="1163"/>
                  </a:cubicBezTo>
                  <a:close/>
                  <a:moveTo>
                    <a:pt x="1446" y="1233"/>
                  </a:moveTo>
                  <a:cubicBezTo>
                    <a:pt x="1437" y="1215"/>
                    <a:pt x="1418" y="1205"/>
                    <a:pt x="1405" y="1212"/>
                  </a:cubicBezTo>
                  <a:cubicBezTo>
                    <a:pt x="1392" y="1219"/>
                    <a:pt x="1390" y="1239"/>
                    <a:pt x="1399" y="1258"/>
                  </a:cubicBezTo>
                  <a:cubicBezTo>
                    <a:pt x="1409" y="1276"/>
                    <a:pt x="1427" y="1285"/>
                    <a:pt x="1440" y="1279"/>
                  </a:cubicBezTo>
                  <a:cubicBezTo>
                    <a:pt x="1453" y="1272"/>
                    <a:pt x="1456" y="1251"/>
                    <a:pt x="1446" y="1233"/>
                  </a:cubicBezTo>
                  <a:close/>
                  <a:moveTo>
                    <a:pt x="1542" y="1288"/>
                  </a:moveTo>
                  <a:cubicBezTo>
                    <a:pt x="1542" y="1285"/>
                    <a:pt x="1543" y="1283"/>
                    <a:pt x="1543" y="1280"/>
                  </a:cubicBezTo>
                  <a:cubicBezTo>
                    <a:pt x="1543" y="1258"/>
                    <a:pt x="1519" y="1235"/>
                    <a:pt x="1497" y="1235"/>
                  </a:cubicBezTo>
                  <a:cubicBezTo>
                    <a:pt x="1475" y="1235"/>
                    <a:pt x="1452" y="1258"/>
                    <a:pt x="1452" y="1280"/>
                  </a:cubicBezTo>
                  <a:cubicBezTo>
                    <a:pt x="1452" y="1283"/>
                    <a:pt x="1452" y="1285"/>
                    <a:pt x="1453" y="1288"/>
                  </a:cubicBezTo>
                  <a:cubicBezTo>
                    <a:pt x="1439" y="1289"/>
                    <a:pt x="1434" y="1306"/>
                    <a:pt x="1434" y="1320"/>
                  </a:cubicBezTo>
                  <a:cubicBezTo>
                    <a:pt x="1434" y="1335"/>
                    <a:pt x="1446" y="1347"/>
                    <a:pt x="1461" y="1347"/>
                  </a:cubicBezTo>
                  <a:cubicBezTo>
                    <a:pt x="1474" y="1347"/>
                    <a:pt x="1482" y="1345"/>
                    <a:pt x="1498" y="1337"/>
                  </a:cubicBezTo>
                  <a:cubicBezTo>
                    <a:pt x="1501" y="1338"/>
                    <a:pt x="1522" y="1347"/>
                    <a:pt x="1535" y="1347"/>
                  </a:cubicBezTo>
                  <a:cubicBezTo>
                    <a:pt x="1550" y="1347"/>
                    <a:pt x="1563" y="1335"/>
                    <a:pt x="1563" y="1320"/>
                  </a:cubicBezTo>
                  <a:cubicBezTo>
                    <a:pt x="1563" y="1305"/>
                    <a:pt x="1556" y="1288"/>
                    <a:pt x="1542" y="1288"/>
                  </a:cubicBezTo>
                  <a:close/>
                  <a:moveTo>
                    <a:pt x="1265" y="1454"/>
                  </a:moveTo>
                  <a:cubicBezTo>
                    <a:pt x="1275" y="1436"/>
                    <a:pt x="1272" y="1416"/>
                    <a:pt x="1259" y="1409"/>
                  </a:cubicBezTo>
                  <a:cubicBezTo>
                    <a:pt x="1246" y="1402"/>
                    <a:pt x="1228" y="1411"/>
                    <a:pt x="1218" y="1430"/>
                  </a:cubicBezTo>
                  <a:cubicBezTo>
                    <a:pt x="1209" y="1448"/>
                    <a:pt x="1211" y="1469"/>
                    <a:pt x="1224" y="1475"/>
                  </a:cubicBezTo>
                  <a:cubicBezTo>
                    <a:pt x="1237" y="1482"/>
                    <a:pt x="1256" y="1473"/>
                    <a:pt x="1265" y="1454"/>
                  </a:cubicBezTo>
                  <a:close/>
                  <a:moveTo>
                    <a:pt x="1301" y="1457"/>
                  </a:moveTo>
                  <a:cubicBezTo>
                    <a:pt x="1288" y="1451"/>
                    <a:pt x="1269" y="1460"/>
                    <a:pt x="1260" y="1478"/>
                  </a:cubicBezTo>
                  <a:cubicBezTo>
                    <a:pt x="1250" y="1497"/>
                    <a:pt x="1253" y="1517"/>
                    <a:pt x="1266" y="1524"/>
                  </a:cubicBezTo>
                  <a:cubicBezTo>
                    <a:pt x="1279" y="1531"/>
                    <a:pt x="1297" y="1521"/>
                    <a:pt x="1307" y="1503"/>
                  </a:cubicBezTo>
                  <a:cubicBezTo>
                    <a:pt x="1316" y="1485"/>
                    <a:pt x="1314" y="1464"/>
                    <a:pt x="1301" y="1457"/>
                  </a:cubicBezTo>
                  <a:close/>
                  <a:moveTo>
                    <a:pt x="1187" y="1475"/>
                  </a:moveTo>
                  <a:cubicBezTo>
                    <a:pt x="1200" y="1469"/>
                    <a:pt x="1202" y="1448"/>
                    <a:pt x="1193" y="1430"/>
                  </a:cubicBezTo>
                  <a:cubicBezTo>
                    <a:pt x="1183" y="1411"/>
                    <a:pt x="1165" y="1402"/>
                    <a:pt x="1152" y="1409"/>
                  </a:cubicBezTo>
                  <a:cubicBezTo>
                    <a:pt x="1139" y="1416"/>
                    <a:pt x="1136" y="1436"/>
                    <a:pt x="1146" y="1454"/>
                  </a:cubicBezTo>
                  <a:cubicBezTo>
                    <a:pt x="1155" y="1473"/>
                    <a:pt x="1174" y="1482"/>
                    <a:pt x="1187" y="1475"/>
                  </a:cubicBezTo>
                  <a:close/>
                  <a:moveTo>
                    <a:pt x="1151" y="1478"/>
                  </a:moveTo>
                  <a:cubicBezTo>
                    <a:pt x="1142" y="1460"/>
                    <a:pt x="1123" y="1451"/>
                    <a:pt x="1110" y="1457"/>
                  </a:cubicBezTo>
                  <a:cubicBezTo>
                    <a:pt x="1097" y="1464"/>
                    <a:pt x="1095" y="1485"/>
                    <a:pt x="1104" y="1503"/>
                  </a:cubicBezTo>
                  <a:cubicBezTo>
                    <a:pt x="1114" y="1521"/>
                    <a:pt x="1132" y="1531"/>
                    <a:pt x="1145" y="1524"/>
                  </a:cubicBezTo>
                  <a:cubicBezTo>
                    <a:pt x="1158" y="1517"/>
                    <a:pt x="1161" y="1497"/>
                    <a:pt x="1151" y="1478"/>
                  </a:cubicBezTo>
                  <a:close/>
                  <a:moveTo>
                    <a:pt x="1247" y="1533"/>
                  </a:moveTo>
                  <a:cubicBezTo>
                    <a:pt x="1248" y="1531"/>
                    <a:pt x="1248" y="1528"/>
                    <a:pt x="1248" y="1526"/>
                  </a:cubicBezTo>
                  <a:cubicBezTo>
                    <a:pt x="1248" y="1504"/>
                    <a:pt x="1225" y="1480"/>
                    <a:pt x="1202" y="1480"/>
                  </a:cubicBezTo>
                  <a:cubicBezTo>
                    <a:pt x="1180" y="1480"/>
                    <a:pt x="1157" y="1504"/>
                    <a:pt x="1157" y="1526"/>
                  </a:cubicBezTo>
                  <a:cubicBezTo>
                    <a:pt x="1157" y="1528"/>
                    <a:pt x="1157" y="1531"/>
                    <a:pt x="1158" y="1533"/>
                  </a:cubicBezTo>
                  <a:cubicBezTo>
                    <a:pt x="1144" y="1535"/>
                    <a:pt x="1139" y="1551"/>
                    <a:pt x="1139" y="1565"/>
                  </a:cubicBezTo>
                  <a:cubicBezTo>
                    <a:pt x="1139" y="1580"/>
                    <a:pt x="1151" y="1592"/>
                    <a:pt x="1166" y="1592"/>
                  </a:cubicBezTo>
                  <a:cubicBezTo>
                    <a:pt x="1179" y="1592"/>
                    <a:pt x="1187" y="1591"/>
                    <a:pt x="1203" y="1582"/>
                  </a:cubicBezTo>
                  <a:cubicBezTo>
                    <a:pt x="1206" y="1583"/>
                    <a:pt x="1227" y="1592"/>
                    <a:pt x="1240" y="1592"/>
                  </a:cubicBezTo>
                  <a:cubicBezTo>
                    <a:pt x="1255" y="1592"/>
                    <a:pt x="1268" y="1580"/>
                    <a:pt x="1268" y="1565"/>
                  </a:cubicBezTo>
                  <a:cubicBezTo>
                    <a:pt x="1268" y="1551"/>
                    <a:pt x="1261" y="1534"/>
                    <a:pt x="1247" y="1533"/>
                  </a:cubicBezTo>
                  <a:close/>
                  <a:moveTo>
                    <a:pt x="812" y="1559"/>
                  </a:moveTo>
                  <a:cubicBezTo>
                    <a:pt x="825" y="1552"/>
                    <a:pt x="827" y="1532"/>
                    <a:pt x="818" y="1514"/>
                  </a:cubicBezTo>
                  <a:cubicBezTo>
                    <a:pt x="808" y="1495"/>
                    <a:pt x="790" y="1486"/>
                    <a:pt x="777" y="1493"/>
                  </a:cubicBezTo>
                  <a:cubicBezTo>
                    <a:pt x="764" y="1499"/>
                    <a:pt x="761" y="1520"/>
                    <a:pt x="771" y="1538"/>
                  </a:cubicBezTo>
                  <a:cubicBezTo>
                    <a:pt x="780" y="1557"/>
                    <a:pt x="799" y="1566"/>
                    <a:pt x="812" y="1559"/>
                  </a:cubicBezTo>
                  <a:close/>
                  <a:moveTo>
                    <a:pt x="776" y="1562"/>
                  </a:moveTo>
                  <a:cubicBezTo>
                    <a:pt x="767" y="1544"/>
                    <a:pt x="748" y="1534"/>
                    <a:pt x="735" y="1541"/>
                  </a:cubicBezTo>
                  <a:cubicBezTo>
                    <a:pt x="722" y="1548"/>
                    <a:pt x="720" y="1568"/>
                    <a:pt x="729" y="1587"/>
                  </a:cubicBezTo>
                  <a:cubicBezTo>
                    <a:pt x="739" y="1605"/>
                    <a:pt x="757" y="1615"/>
                    <a:pt x="770" y="1608"/>
                  </a:cubicBezTo>
                  <a:cubicBezTo>
                    <a:pt x="783" y="1601"/>
                    <a:pt x="786" y="1581"/>
                    <a:pt x="776" y="1562"/>
                  </a:cubicBezTo>
                  <a:close/>
                  <a:moveTo>
                    <a:pt x="890" y="1538"/>
                  </a:moveTo>
                  <a:cubicBezTo>
                    <a:pt x="900" y="1520"/>
                    <a:pt x="897" y="1499"/>
                    <a:pt x="884" y="1493"/>
                  </a:cubicBezTo>
                  <a:cubicBezTo>
                    <a:pt x="871" y="1486"/>
                    <a:pt x="853" y="1495"/>
                    <a:pt x="843" y="1514"/>
                  </a:cubicBezTo>
                  <a:cubicBezTo>
                    <a:pt x="834" y="1532"/>
                    <a:pt x="836" y="1552"/>
                    <a:pt x="849" y="1559"/>
                  </a:cubicBezTo>
                  <a:cubicBezTo>
                    <a:pt x="862" y="1566"/>
                    <a:pt x="881" y="1557"/>
                    <a:pt x="890" y="1538"/>
                  </a:cubicBezTo>
                  <a:close/>
                  <a:moveTo>
                    <a:pt x="926" y="1541"/>
                  </a:moveTo>
                  <a:cubicBezTo>
                    <a:pt x="913" y="1534"/>
                    <a:pt x="894" y="1544"/>
                    <a:pt x="885" y="1562"/>
                  </a:cubicBezTo>
                  <a:cubicBezTo>
                    <a:pt x="875" y="1581"/>
                    <a:pt x="878" y="1601"/>
                    <a:pt x="891" y="1608"/>
                  </a:cubicBezTo>
                  <a:cubicBezTo>
                    <a:pt x="904" y="1615"/>
                    <a:pt x="922" y="1605"/>
                    <a:pt x="932" y="1587"/>
                  </a:cubicBezTo>
                  <a:cubicBezTo>
                    <a:pt x="941" y="1568"/>
                    <a:pt x="938" y="1548"/>
                    <a:pt x="926" y="1541"/>
                  </a:cubicBezTo>
                  <a:close/>
                  <a:moveTo>
                    <a:pt x="878" y="1617"/>
                  </a:moveTo>
                  <a:cubicBezTo>
                    <a:pt x="879" y="1615"/>
                    <a:pt x="879" y="1612"/>
                    <a:pt x="879" y="1609"/>
                  </a:cubicBezTo>
                  <a:cubicBezTo>
                    <a:pt x="879" y="1587"/>
                    <a:pt x="856" y="1564"/>
                    <a:pt x="834" y="1564"/>
                  </a:cubicBezTo>
                  <a:cubicBezTo>
                    <a:pt x="811" y="1564"/>
                    <a:pt x="788" y="1587"/>
                    <a:pt x="788" y="1609"/>
                  </a:cubicBezTo>
                  <a:cubicBezTo>
                    <a:pt x="788" y="1612"/>
                    <a:pt x="788" y="1614"/>
                    <a:pt x="789" y="1617"/>
                  </a:cubicBezTo>
                  <a:cubicBezTo>
                    <a:pt x="774" y="1618"/>
                    <a:pt x="768" y="1634"/>
                    <a:pt x="768" y="1649"/>
                  </a:cubicBezTo>
                  <a:cubicBezTo>
                    <a:pt x="768" y="1664"/>
                    <a:pt x="780" y="1676"/>
                    <a:pt x="795" y="1676"/>
                  </a:cubicBezTo>
                  <a:cubicBezTo>
                    <a:pt x="809" y="1676"/>
                    <a:pt x="830" y="1667"/>
                    <a:pt x="833" y="1666"/>
                  </a:cubicBezTo>
                  <a:cubicBezTo>
                    <a:pt x="849" y="1675"/>
                    <a:pt x="857" y="1676"/>
                    <a:pt x="870" y="1676"/>
                  </a:cubicBezTo>
                  <a:cubicBezTo>
                    <a:pt x="885" y="1676"/>
                    <a:pt x="897" y="1664"/>
                    <a:pt x="897" y="1649"/>
                  </a:cubicBezTo>
                  <a:cubicBezTo>
                    <a:pt x="897" y="1635"/>
                    <a:pt x="892" y="1618"/>
                    <a:pt x="878" y="1617"/>
                  </a:cubicBezTo>
                  <a:close/>
                  <a:moveTo>
                    <a:pt x="878" y="1617"/>
                  </a:moveTo>
                  <a:cubicBezTo>
                    <a:pt x="878" y="1617"/>
                    <a:pt x="878" y="1617"/>
                    <a:pt x="878" y="1617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="" xmlns:a16="http://schemas.microsoft.com/office/drawing/2014/main" id="{998B3995-F178-4B05-AB32-3AD091C357C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419769" y="3885358"/>
              <a:ext cx="347274" cy="347364"/>
            </a:xfrm>
            <a:custGeom>
              <a:avLst/>
              <a:gdLst>
                <a:gd name="T0" fmla="*/ 303 w 1621"/>
                <a:gd name="T1" fmla="*/ 706 h 1621"/>
                <a:gd name="T2" fmla="*/ 304 w 1621"/>
                <a:gd name="T3" fmla="*/ 517 h 1621"/>
                <a:gd name="T4" fmla="*/ 491 w 1621"/>
                <a:gd name="T5" fmla="*/ 546 h 1621"/>
                <a:gd name="T6" fmla="*/ 490 w 1621"/>
                <a:gd name="T7" fmla="*/ 735 h 1621"/>
                <a:gd name="T8" fmla="*/ 303 w 1621"/>
                <a:gd name="T9" fmla="*/ 706 h 1621"/>
                <a:gd name="T10" fmla="*/ 672 w 1621"/>
                <a:gd name="T11" fmla="*/ 548 h 1621"/>
                <a:gd name="T12" fmla="*/ 760 w 1621"/>
                <a:gd name="T13" fmla="*/ 381 h 1621"/>
                <a:gd name="T14" fmla="*/ 607 w 1621"/>
                <a:gd name="T15" fmla="*/ 269 h 1621"/>
                <a:gd name="T16" fmla="*/ 519 w 1621"/>
                <a:gd name="T17" fmla="*/ 436 h 1621"/>
                <a:gd name="T18" fmla="*/ 672 w 1621"/>
                <a:gd name="T19" fmla="*/ 548 h 1621"/>
                <a:gd name="T20" fmla="*/ 1317 w 1621"/>
                <a:gd name="T21" fmla="*/ 517 h 1621"/>
                <a:gd name="T22" fmla="*/ 1130 w 1621"/>
                <a:gd name="T23" fmla="*/ 546 h 1621"/>
                <a:gd name="T24" fmla="*/ 1131 w 1621"/>
                <a:gd name="T25" fmla="*/ 735 h 1621"/>
                <a:gd name="T26" fmla="*/ 1318 w 1621"/>
                <a:gd name="T27" fmla="*/ 706 h 1621"/>
                <a:gd name="T28" fmla="*/ 1317 w 1621"/>
                <a:gd name="T29" fmla="*/ 517 h 1621"/>
                <a:gd name="T30" fmla="*/ 950 w 1621"/>
                <a:gd name="T31" fmla="*/ 548 h 1621"/>
                <a:gd name="T32" fmla="*/ 1102 w 1621"/>
                <a:gd name="T33" fmla="*/ 436 h 1621"/>
                <a:gd name="T34" fmla="*/ 1014 w 1621"/>
                <a:gd name="T35" fmla="*/ 269 h 1621"/>
                <a:gd name="T36" fmla="*/ 862 w 1621"/>
                <a:gd name="T37" fmla="*/ 381 h 1621"/>
                <a:gd name="T38" fmla="*/ 950 w 1621"/>
                <a:gd name="T39" fmla="*/ 548 h 1621"/>
                <a:gd name="T40" fmla="*/ 1086 w 1621"/>
                <a:gd name="T41" fmla="*/ 823 h 1621"/>
                <a:gd name="T42" fmla="*/ 811 w 1621"/>
                <a:gd name="T43" fmla="*/ 601 h 1621"/>
                <a:gd name="T44" fmla="*/ 536 w 1621"/>
                <a:gd name="T45" fmla="*/ 823 h 1621"/>
                <a:gd name="T46" fmla="*/ 397 w 1621"/>
                <a:gd name="T47" fmla="*/ 1065 h 1621"/>
                <a:gd name="T48" fmla="*/ 679 w 1621"/>
                <a:gd name="T49" fmla="*/ 1346 h 1621"/>
                <a:gd name="T50" fmla="*/ 811 w 1621"/>
                <a:gd name="T51" fmla="*/ 1313 h 1621"/>
                <a:gd name="T52" fmla="*/ 943 w 1621"/>
                <a:gd name="T53" fmla="*/ 1346 h 1621"/>
                <a:gd name="T54" fmla="*/ 1224 w 1621"/>
                <a:gd name="T55" fmla="*/ 1065 h 1621"/>
                <a:gd name="T56" fmla="*/ 1086 w 1621"/>
                <a:gd name="T57" fmla="*/ 823 h 1621"/>
                <a:gd name="T58" fmla="*/ 1621 w 1621"/>
                <a:gd name="T59" fmla="*/ 811 h 1621"/>
                <a:gd name="T60" fmla="*/ 811 w 1621"/>
                <a:gd name="T61" fmla="*/ 1621 h 1621"/>
                <a:gd name="T62" fmla="*/ 0 w 1621"/>
                <a:gd name="T63" fmla="*/ 811 h 1621"/>
                <a:gd name="T64" fmla="*/ 811 w 1621"/>
                <a:gd name="T65" fmla="*/ 0 h 1621"/>
                <a:gd name="T66" fmla="*/ 1621 w 1621"/>
                <a:gd name="T67" fmla="*/ 811 h 1621"/>
                <a:gd name="T68" fmla="*/ 1502 w 1621"/>
                <a:gd name="T69" fmla="*/ 811 h 1621"/>
                <a:gd name="T70" fmla="*/ 811 w 1621"/>
                <a:gd name="T71" fmla="*/ 119 h 1621"/>
                <a:gd name="T72" fmla="*/ 119 w 1621"/>
                <a:gd name="T73" fmla="*/ 811 h 1621"/>
                <a:gd name="T74" fmla="*/ 811 w 1621"/>
                <a:gd name="T75" fmla="*/ 1502 h 1621"/>
                <a:gd name="T76" fmla="*/ 1502 w 1621"/>
                <a:gd name="T77" fmla="*/ 811 h 1621"/>
                <a:gd name="T78" fmla="*/ 1502 w 1621"/>
                <a:gd name="T79" fmla="*/ 811 h 1621"/>
                <a:gd name="T80" fmla="*/ 1502 w 1621"/>
                <a:gd name="T81" fmla="*/ 811 h 1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621" h="1621">
                  <a:moveTo>
                    <a:pt x="303" y="706"/>
                  </a:moveTo>
                  <a:cubicBezTo>
                    <a:pt x="252" y="645"/>
                    <a:pt x="253" y="561"/>
                    <a:pt x="304" y="517"/>
                  </a:cubicBezTo>
                  <a:cubicBezTo>
                    <a:pt x="356" y="472"/>
                    <a:pt x="440" y="485"/>
                    <a:pt x="491" y="546"/>
                  </a:cubicBezTo>
                  <a:cubicBezTo>
                    <a:pt x="543" y="606"/>
                    <a:pt x="542" y="690"/>
                    <a:pt x="490" y="735"/>
                  </a:cubicBezTo>
                  <a:cubicBezTo>
                    <a:pt x="438" y="779"/>
                    <a:pt x="355" y="766"/>
                    <a:pt x="303" y="706"/>
                  </a:cubicBezTo>
                  <a:close/>
                  <a:moveTo>
                    <a:pt x="672" y="548"/>
                  </a:moveTo>
                  <a:cubicBezTo>
                    <a:pt x="738" y="532"/>
                    <a:pt x="777" y="458"/>
                    <a:pt x="760" y="381"/>
                  </a:cubicBezTo>
                  <a:cubicBezTo>
                    <a:pt x="742" y="304"/>
                    <a:pt x="673" y="254"/>
                    <a:pt x="607" y="269"/>
                  </a:cubicBezTo>
                  <a:cubicBezTo>
                    <a:pt x="541" y="284"/>
                    <a:pt x="501" y="359"/>
                    <a:pt x="519" y="436"/>
                  </a:cubicBezTo>
                  <a:cubicBezTo>
                    <a:pt x="537" y="513"/>
                    <a:pt x="605" y="563"/>
                    <a:pt x="672" y="548"/>
                  </a:cubicBezTo>
                  <a:close/>
                  <a:moveTo>
                    <a:pt x="1317" y="517"/>
                  </a:moveTo>
                  <a:cubicBezTo>
                    <a:pt x="1265" y="472"/>
                    <a:pt x="1181" y="485"/>
                    <a:pt x="1130" y="546"/>
                  </a:cubicBezTo>
                  <a:cubicBezTo>
                    <a:pt x="1079" y="606"/>
                    <a:pt x="1079" y="690"/>
                    <a:pt x="1131" y="735"/>
                  </a:cubicBezTo>
                  <a:cubicBezTo>
                    <a:pt x="1183" y="779"/>
                    <a:pt x="1267" y="766"/>
                    <a:pt x="1318" y="706"/>
                  </a:cubicBezTo>
                  <a:cubicBezTo>
                    <a:pt x="1369" y="645"/>
                    <a:pt x="1369" y="561"/>
                    <a:pt x="1317" y="517"/>
                  </a:cubicBezTo>
                  <a:close/>
                  <a:moveTo>
                    <a:pt x="950" y="548"/>
                  </a:moveTo>
                  <a:cubicBezTo>
                    <a:pt x="1016" y="563"/>
                    <a:pt x="1085" y="513"/>
                    <a:pt x="1102" y="436"/>
                  </a:cubicBezTo>
                  <a:cubicBezTo>
                    <a:pt x="1120" y="359"/>
                    <a:pt x="1081" y="284"/>
                    <a:pt x="1014" y="269"/>
                  </a:cubicBezTo>
                  <a:cubicBezTo>
                    <a:pt x="948" y="254"/>
                    <a:pt x="880" y="304"/>
                    <a:pt x="862" y="381"/>
                  </a:cubicBezTo>
                  <a:cubicBezTo>
                    <a:pt x="844" y="458"/>
                    <a:pt x="883" y="533"/>
                    <a:pt x="950" y="548"/>
                  </a:cubicBezTo>
                  <a:close/>
                  <a:moveTo>
                    <a:pt x="1086" y="823"/>
                  </a:moveTo>
                  <a:cubicBezTo>
                    <a:pt x="1059" y="696"/>
                    <a:pt x="946" y="601"/>
                    <a:pt x="811" y="601"/>
                  </a:cubicBezTo>
                  <a:cubicBezTo>
                    <a:pt x="676" y="601"/>
                    <a:pt x="563" y="696"/>
                    <a:pt x="536" y="823"/>
                  </a:cubicBezTo>
                  <a:cubicBezTo>
                    <a:pt x="453" y="872"/>
                    <a:pt x="397" y="962"/>
                    <a:pt x="397" y="1065"/>
                  </a:cubicBezTo>
                  <a:cubicBezTo>
                    <a:pt x="397" y="1220"/>
                    <a:pt x="523" y="1346"/>
                    <a:pt x="679" y="1346"/>
                  </a:cubicBezTo>
                  <a:cubicBezTo>
                    <a:pt x="726" y="1346"/>
                    <a:pt x="771" y="1334"/>
                    <a:pt x="811" y="1313"/>
                  </a:cubicBezTo>
                  <a:cubicBezTo>
                    <a:pt x="850" y="1334"/>
                    <a:pt x="895" y="1346"/>
                    <a:pt x="943" y="1346"/>
                  </a:cubicBezTo>
                  <a:cubicBezTo>
                    <a:pt x="1098" y="1346"/>
                    <a:pt x="1224" y="1220"/>
                    <a:pt x="1224" y="1065"/>
                  </a:cubicBezTo>
                  <a:cubicBezTo>
                    <a:pt x="1224" y="962"/>
                    <a:pt x="1169" y="872"/>
                    <a:pt x="1086" y="823"/>
                  </a:cubicBezTo>
                  <a:close/>
                  <a:moveTo>
                    <a:pt x="1621" y="811"/>
                  </a:moveTo>
                  <a:cubicBezTo>
                    <a:pt x="1621" y="1258"/>
                    <a:pt x="1258" y="1621"/>
                    <a:pt x="811" y="1621"/>
                  </a:cubicBezTo>
                  <a:cubicBezTo>
                    <a:pt x="364" y="1621"/>
                    <a:pt x="0" y="1258"/>
                    <a:pt x="0" y="811"/>
                  </a:cubicBezTo>
                  <a:cubicBezTo>
                    <a:pt x="0" y="364"/>
                    <a:pt x="364" y="0"/>
                    <a:pt x="811" y="0"/>
                  </a:cubicBezTo>
                  <a:cubicBezTo>
                    <a:pt x="1258" y="0"/>
                    <a:pt x="1621" y="364"/>
                    <a:pt x="1621" y="811"/>
                  </a:cubicBezTo>
                  <a:close/>
                  <a:moveTo>
                    <a:pt x="1502" y="811"/>
                  </a:moveTo>
                  <a:cubicBezTo>
                    <a:pt x="1502" y="429"/>
                    <a:pt x="1192" y="119"/>
                    <a:pt x="811" y="119"/>
                  </a:cubicBezTo>
                  <a:cubicBezTo>
                    <a:pt x="429" y="119"/>
                    <a:pt x="119" y="429"/>
                    <a:pt x="119" y="811"/>
                  </a:cubicBezTo>
                  <a:cubicBezTo>
                    <a:pt x="119" y="1192"/>
                    <a:pt x="429" y="1502"/>
                    <a:pt x="811" y="1502"/>
                  </a:cubicBezTo>
                  <a:cubicBezTo>
                    <a:pt x="1192" y="1502"/>
                    <a:pt x="1502" y="1192"/>
                    <a:pt x="1502" y="811"/>
                  </a:cubicBezTo>
                  <a:close/>
                  <a:moveTo>
                    <a:pt x="1502" y="811"/>
                  </a:moveTo>
                  <a:cubicBezTo>
                    <a:pt x="1502" y="811"/>
                    <a:pt x="1502" y="811"/>
                    <a:pt x="1502" y="81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="" xmlns:a16="http://schemas.microsoft.com/office/drawing/2014/main" id="{DBAF027F-80B0-42E3-B473-57342C56A04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419725" y="3147238"/>
              <a:ext cx="347364" cy="319056"/>
            </a:xfrm>
            <a:custGeom>
              <a:avLst/>
              <a:gdLst>
                <a:gd name="T0" fmla="*/ 19 w 189"/>
                <a:gd name="T1" fmla="*/ 0 h 174"/>
                <a:gd name="T2" fmla="*/ 0 w 189"/>
                <a:gd name="T3" fmla="*/ 174 h 174"/>
                <a:gd name="T4" fmla="*/ 189 w 189"/>
                <a:gd name="T5" fmla="*/ 174 h 174"/>
                <a:gd name="T6" fmla="*/ 166 w 189"/>
                <a:gd name="T7" fmla="*/ 0 h 174"/>
                <a:gd name="T8" fmla="*/ 19 w 189"/>
                <a:gd name="T9" fmla="*/ 0 h 174"/>
                <a:gd name="T10" fmla="*/ 78 w 189"/>
                <a:gd name="T11" fmla="*/ 101 h 174"/>
                <a:gd name="T12" fmla="*/ 78 w 189"/>
                <a:gd name="T13" fmla="*/ 55 h 174"/>
                <a:gd name="T14" fmla="*/ 89 w 189"/>
                <a:gd name="T15" fmla="*/ 44 h 174"/>
                <a:gd name="T16" fmla="*/ 100 w 189"/>
                <a:gd name="T17" fmla="*/ 55 h 174"/>
                <a:gd name="T18" fmla="*/ 100 w 189"/>
                <a:gd name="T19" fmla="*/ 62 h 174"/>
                <a:gd name="T20" fmla="*/ 122 w 189"/>
                <a:gd name="T21" fmla="*/ 62 h 174"/>
                <a:gd name="T22" fmla="*/ 127 w 189"/>
                <a:gd name="T23" fmla="*/ 67 h 174"/>
                <a:gd name="T24" fmla="*/ 122 w 189"/>
                <a:gd name="T25" fmla="*/ 72 h 174"/>
                <a:gd name="T26" fmla="*/ 111 w 189"/>
                <a:gd name="T27" fmla="*/ 72 h 174"/>
                <a:gd name="T28" fmla="*/ 100 w 189"/>
                <a:gd name="T29" fmla="*/ 72 h 174"/>
                <a:gd name="T30" fmla="*/ 100 w 189"/>
                <a:gd name="T31" fmla="*/ 88 h 174"/>
                <a:gd name="T32" fmla="*/ 135 w 189"/>
                <a:gd name="T33" fmla="*/ 88 h 174"/>
                <a:gd name="T34" fmla="*/ 135 w 189"/>
                <a:gd name="T35" fmla="*/ 88 h 174"/>
                <a:gd name="T36" fmla="*/ 136 w 189"/>
                <a:gd name="T37" fmla="*/ 88 h 174"/>
                <a:gd name="T38" fmla="*/ 136 w 189"/>
                <a:gd name="T39" fmla="*/ 88 h 174"/>
                <a:gd name="T40" fmla="*/ 136 w 189"/>
                <a:gd name="T41" fmla="*/ 88 h 174"/>
                <a:gd name="T42" fmla="*/ 140 w 189"/>
                <a:gd name="T43" fmla="*/ 91 h 174"/>
                <a:gd name="T44" fmla="*/ 154 w 189"/>
                <a:gd name="T45" fmla="*/ 132 h 174"/>
                <a:gd name="T46" fmla="*/ 150 w 189"/>
                <a:gd name="T47" fmla="*/ 139 h 174"/>
                <a:gd name="T48" fmla="*/ 148 w 189"/>
                <a:gd name="T49" fmla="*/ 139 h 174"/>
                <a:gd name="T50" fmla="*/ 143 w 189"/>
                <a:gd name="T51" fmla="*/ 136 h 174"/>
                <a:gd name="T52" fmla="*/ 132 w 189"/>
                <a:gd name="T53" fmla="*/ 102 h 174"/>
                <a:gd name="T54" fmla="*/ 78 w 189"/>
                <a:gd name="T55" fmla="*/ 102 h 174"/>
                <a:gd name="T56" fmla="*/ 78 w 189"/>
                <a:gd name="T57" fmla="*/ 101 h 174"/>
                <a:gd name="T58" fmla="*/ 103 w 189"/>
                <a:gd name="T59" fmla="*/ 78 h 174"/>
                <a:gd name="T60" fmla="*/ 103 w 189"/>
                <a:gd name="T61" fmla="*/ 78 h 174"/>
                <a:gd name="T62" fmla="*/ 103 w 189"/>
                <a:gd name="T63" fmla="*/ 75 h 174"/>
                <a:gd name="T64" fmla="*/ 103 w 189"/>
                <a:gd name="T65" fmla="*/ 75 h 174"/>
                <a:gd name="T66" fmla="*/ 103 w 189"/>
                <a:gd name="T67" fmla="*/ 78 h 174"/>
                <a:gd name="T68" fmla="*/ 91 w 189"/>
                <a:gd name="T69" fmla="*/ 17 h 174"/>
                <a:gd name="T70" fmla="*/ 103 w 189"/>
                <a:gd name="T71" fmla="*/ 28 h 174"/>
                <a:gd name="T72" fmla="*/ 91 w 189"/>
                <a:gd name="T73" fmla="*/ 40 h 174"/>
                <a:gd name="T74" fmla="*/ 80 w 189"/>
                <a:gd name="T75" fmla="*/ 28 h 174"/>
                <a:gd name="T76" fmla="*/ 91 w 189"/>
                <a:gd name="T77" fmla="*/ 17 h 174"/>
                <a:gd name="T78" fmla="*/ 80 w 189"/>
                <a:gd name="T79" fmla="*/ 144 h 174"/>
                <a:gd name="T80" fmla="*/ 38 w 189"/>
                <a:gd name="T81" fmla="*/ 102 h 174"/>
                <a:gd name="T82" fmla="*/ 75 w 189"/>
                <a:gd name="T83" fmla="*/ 60 h 174"/>
                <a:gd name="T84" fmla="*/ 75 w 189"/>
                <a:gd name="T85" fmla="*/ 69 h 174"/>
                <a:gd name="T86" fmla="*/ 47 w 189"/>
                <a:gd name="T87" fmla="*/ 102 h 174"/>
                <a:gd name="T88" fmla="*/ 80 w 189"/>
                <a:gd name="T89" fmla="*/ 135 h 174"/>
                <a:gd name="T90" fmla="*/ 113 w 189"/>
                <a:gd name="T91" fmla="*/ 105 h 174"/>
                <a:gd name="T92" fmla="*/ 123 w 189"/>
                <a:gd name="T93" fmla="*/ 105 h 174"/>
                <a:gd name="T94" fmla="*/ 80 w 189"/>
                <a:gd name="T95" fmla="*/ 144 h 174"/>
                <a:gd name="T96" fmla="*/ 80 w 189"/>
                <a:gd name="T97" fmla="*/ 144 h 174"/>
                <a:gd name="T98" fmla="*/ 80 w 189"/>
                <a:gd name="T99" fmla="*/ 14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89" h="174">
                  <a:moveTo>
                    <a:pt x="19" y="0"/>
                  </a:moveTo>
                  <a:cubicBezTo>
                    <a:pt x="0" y="174"/>
                    <a:pt x="0" y="174"/>
                    <a:pt x="0" y="174"/>
                  </a:cubicBezTo>
                  <a:cubicBezTo>
                    <a:pt x="189" y="174"/>
                    <a:pt x="189" y="174"/>
                    <a:pt x="189" y="174"/>
                  </a:cubicBezTo>
                  <a:cubicBezTo>
                    <a:pt x="166" y="0"/>
                    <a:pt x="166" y="0"/>
                    <a:pt x="166" y="0"/>
                  </a:cubicBezTo>
                  <a:lnTo>
                    <a:pt x="19" y="0"/>
                  </a:lnTo>
                  <a:close/>
                  <a:moveTo>
                    <a:pt x="78" y="101"/>
                  </a:moveTo>
                  <a:cubicBezTo>
                    <a:pt x="78" y="55"/>
                    <a:pt x="78" y="55"/>
                    <a:pt x="78" y="55"/>
                  </a:cubicBezTo>
                  <a:cubicBezTo>
                    <a:pt x="78" y="49"/>
                    <a:pt x="83" y="44"/>
                    <a:pt x="89" y="44"/>
                  </a:cubicBezTo>
                  <a:cubicBezTo>
                    <a:pt x="95" y="44"/>
                    <a:pt x="100" y="49"/>
                    <a:pt x="100" y="55"/>
                  </a:cubicBezTo>
                  <a:cubicBezTo>
                    <a:pt x="100" y="62"/>
                    <a:pt x="100" y="62"/>
                    <a:pt x="100" y="62"/>
                  </a:cubicBezTo>
                  <a:cubicBezTo>
                    <a:pt x="122" y="62"/>
                    <a:pt x="122" y="62"/>
                    <a:pt x="122" y="62"/>
                  </a:cubicBezTo>
                  <a:cubicBezTo>
                    <a:pt x="125" y="62"/>
                    <a:pt x="127" y="64"/>
                    <a:pt x="127" y="67"/>
                  </a:cubicBezTo>
                  <a:cubicBezTo>
                    <a:pt x="127" y="70"/>
                    <a:pt x="125" y="72"/>
                    <a:pt x="122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00" y="72"/>
                    <a:pt x="100" y="72"/>
                    <a:pt x="100" y="72"/>
                  </a:cubicBezTo>
                  <a:cubicBezTo>
                    <a:pt x="100" y="88"/>
                    <a:pt x="100" y="88"/>
                    <a:pt x="100" y="88"/>
                  </a:cubicBezTo>
                  <a:cubicBezTo>
                    <a:pt x="135" y="88"/>
                    <a:pt x="135" y="88"/>
                    <a:pt x="135" y="88"/>
                  </a:cubicBezTo>
                  <a:cubicBezTo>
                    <a:pt x="135" y="88"/>
                    <a:pt x="135" y="88"/>
                    <a:pt x="135" y="88"/>
                  </a:cubicBezTo>
                  <a:cubicBezTo>
                    <a:pt x="135" y="88"/>
                    <a:pt x="135" y="88"/>
                    <a:pt x="136" y="88"/>
                  </a:cubicBezTo>
                  <a:cubicBezTo>
                    <a:pt x="136" y="88"/>
                    <a:pt x="136" y="88"/>
                    <a:pt x="136" y="88"/>
                  </a:cubicBezTo>
                  <a:cubicBezTo>
                    <a:pt x="136" y="88"/>
                    <a:pt x="136" y="88"/>
                    <a:pt x="136" y="88"/>
                  </a:cubicBezTo>
                  <a:cubicBezTo>
                    <a:pt x="138" y="88"/>
                    <a:pt x="140" y="89"/>
                    <a:pt x="140" y="91"/>
                  </a:cubicBezTo>
                  <a:cubicBezTo>
                    <a:pt x="154" y="132"/>
                    <a:pt x="154" y="132"/>
                    <a:pt x="154" y="132"/>
                  </a:cubicBezTo>
                  <a:cubicBezTo>
                    <a:pt x="155" y="135"/>
                    <a:pt x="153" y="138"/>
                    <a:pt x="150" y="139"/>
                  </a:cubicBezTo>
                  <a:cubicBezTo>
                    <a:pt x="150" y="139"/>
                    <a:pt x="149" y="139"/>
                    <a:pt x="148" y="139"/>
                  </a:cubicBezTo>
                  <a:cubicBezTo>
                    <a:pt x="146" y="139"/>
                    <a:pt x="144" y="138"/>
                    <a:pt x="143" y="136"/>
                  </a:cubicBezTo>
                  <a:cubicBezTo>
                    <a:pt x="132" y="102"/>
                    <a:pt x="132" y="102"/>
                    <a:pt x="132" y="102"/>
                  </a:cubicBezTo>
                  <a:cubicBezTo>
                    <a:pt x="78" y="102"/>
                    <a:pt x="78" y="102"/>
                    <a:pt x="78" y="102"/>
                  </a:cubicBezTo>
                  <a:lnTo>
                    <a:pt x="78" y="101"/>
                  </a:lnTo>
                  <a:close/>
                  <a:moveTo>
                    <a:pt x="103" y="78"/>
                  </a:moveTo>
                  <a:cubicBezTo>
                    <a:pt x="103" y="78"/>
                    <a:pt x="103" y="78"/>
                    <a:pt x="103" y="78"/>
                  </a:cubicBezTo>
                  <a:cubicBezTo>
                    <a:pt x="103" y="75"/>
                    <a:pt x="103" y="75"/>
                    <a:pt x="103" y="75"/>
                  </a:cubicBezTo>
                  <a:cubicBezTo>
                    <a:pt x="103" y="75"/>
                    <a:pt x="103" y="75"/>
                    <a:pt x="103" y="75"/>
                  </a:cubicBezTo>
                  <a:lnTo>
                    <a:pt x="103" y="78"/>
                  </a:lnTo>
                  <a:close/>
                  <a:moveTo>
                    <a:pt x="91" y="17"/>
                  </a:moveTo>
                  <a:cubicBezTo>
                    <a:pt x="98" y="17"/>
                    <a:pt x="103" y="22"/>
                    <a:pt x="103" y="28"/>
                  </a:cubicBezTo>
                  <a:cubicBezTo>
                    <a:pt x="103" y="35"/>
                    <a:pt x="98" y="40"/>
                    <a:pt x="91" y="40"/>
                  </a:cubicBezTo>
                  <a:cubicBezTo>
                    <a:pt x="85" y="40"/>
                    <a:pt x="80" y="35"/>
                    <a:pt x="80" y="28"/>
                  </a:cubicBezTo>
                  <a:cubicBezTo>
                    <a:pt x="80" y="22"/>
                    <a:pt x="85" y="17"/>
                    <a:pt x="91" y="17"/>
                  </a:cubicBezTo>
                  <a:close/>
                  <a:moveTo>
                    <a:pt x="80" y="144"/>
                  </a:moveTo>
                  <a:cubicBezTo>
                    <a:pt x="57" y="144"/>
                    <a:pt x="38" y="125"/>
                    <a:pt x="38" y="102"/>
                  </a:cubicBezTo>
                  <a:cubicBezTo>
                    <a:pt x="38" y="80"/>
                    <a:pt x="54" y="62"/>
                    <a:pt x="75" y="60"/>
                  </a:cubicBezTo>
                  <a:cubicBezTo>
                    <a:pt x="75" y="69"/>
                    <a:pt x="75" y="69"/>
                    <a:pt x="75" y="69"/>
                  </a:cubicBezTo>
                  <a:cubicBezTo>
                    <a:pt x="59" y="72"/>
                    <a:pt x="47" y="85"/>
                    <a:pt x="47" y="102"/>
                  </a:cubicBezTo>
                  <a:cubicBezTo>
                    <a:pt x="47" y="120"/>
                    <a:pt x="62" y="135"/>
                    <a:pt x="80" y="135"/>
                  </a:cubicBezTo>
                  <a:cubicBezTo>
                    <a:pt x="97" y="135"/>
                    <a:pt x="111" y="122"/>
                    <a:pt x="113" y="105"/>
                  </a:cubicBezTo>
                  <a:cubicBezTo>
                    <a:pt x="123" y="105"/>
                    <a:pt x="123" y="105"/>
                    <a:pt x="123" y="105"/>
                  </a:cubicBezTo>
                  <a:cubicBezTo>
                    <a:pt x="121" y="127"/>
                    <a:pt x="103" y="144"/>
                    <a:pt x="80" y="144"/>
                  </a:cubicBezTo>
                  <a:close/>
                  <a:moveTo>
                    <a:pt x="80" y="144"/>
                  </a:moveTo>
                  <a:cubicBezTo>
                    <a:pt x="80" y="144"/>
                    <a:pt x="80" y="144"/>
                    <a:pt x="80" y="14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Freeform: Shape 39">
              <a:extLst>
                <a:ext uri="{FF2B5EF4-FFF2-40B4-BE49-F238E27FC236}">
                  <a16:creationId xmlns="" xmlns:a16="http://schemas.microsoft.com/office/drawing/2014/main" id="{911662A6-1E40-43AD-A82A-2BC68FC2DD6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297403" y="3150807"/>
              <a:ext cx="347362" cy="311918"/>
            </a:xfrm>
            <a:custGeom>
              <a:avLst/>
              <a:gdLst>
                <a:gd name="connsiteX0" fmla="*/ 243830 w 508000"/>
                <a:gd name="connsiteY0" fmla="*/ 161416 h 456163"/>
                <a:gd name="connsiteX1" fmla="*/ 275464 w 508000"/>
                <a:gd name="connsiteY1" fmla="*/ 161416 h 456163"/>
                <a:gd name="connsiteX2" fmla="*/ 290970 w 508000"/>
                <a:gd name="connsiteY2" fmla="*/ 161416 h 456163"/>
                <a:gd name="connsiteX3" fmla="*/ 303996 w 508000"/>
                <a:gd name="connsiteY3" fmla="*/ 164526 h 456163"/>
                <a:gd name="connsiteX4" fmla="*/ 312990 w 508000"/>
                <a:gd name="connsiteY4" fmla="*/ 173544 h 456163"/>
                <a:gd name="connsiteX5" fmla="*/ 316401 w 508000"/>
                <a:gd name="connsiteY5" fmla="*/ 189714 h 456163"/>
                <a:gd name="connsiteX6" fmla="*/ 312990 w 508000"/>
                <a:gd name="connsiteY6" fmla="*/ 205884 h 456163"/>
                <a:gd name="connsiteX7" fmla="*/ 304306 w 508000"/>
                <a:gd name="connsiteY7" fmla="*/ 214591 h 456163"/>
                <a:gd name="connsiteX8" fmla="*/ 291280 w 508000"/>
                <a:gd name="connsiteY8" fmla="*/ 218633 h 456163"/>
                <a:gd name="connsiteX9" fmla="*/ 275464 w 508000"/>
                <a:gd name="connsiteY9" fmla="*/ 218633 h 456163"/>
                <a:gd name="connsiteX10" fmla="*/ 243830 w 508000"/>
                <a:gd name="connsiteY10" fmla="*/ 218633 h 456163"/>
                <a:gd name="connsiteX11" fmla="*/ 243830 w 508000"/>
                <a:gd name="connsiteY11" fmla="*/ 161416 h 456163"/>
                <a:gd name="connsiteX12" fmla="*/ 196270 w 508000"/>
                <a:gd name="connsiteY12" fmla="*/ 123587 h 456163"/>
                <a:gd name="connsiteX13" fmla="*/ 196270 w 508000"/>
                <a:gd name="connsiteY13" fmla="*/ 332576 h 456163"/>
                <a:gd name="connsiteX14" fmla="*/ 243792 w 508000"/>
                <a:gd name="connsiteY14" fmla="*/ 332576 h 456163"/>
                <a:gd name="connsiteX15" fmla="*/ 243792 w 508000"/>
                <a:gd name="connsiteY15" fmla="*/ 256495 h 456163"/>
                <a:gd name="connsiteX16" fmla="*/ 288208 w 508000"/>
                <a:gd name="connsiteY16" fmla="*/ 256495 h 456163"/>
                <a:gd name="connsiteX17" fmla="*/ 322063 w 508000"/>
                <a:gd name="connsiteY17" fmla="*/ 251527 h 456163"/>
                <a:gd name="connsiteX18" fmla="*/ 344737 w 508000"/>
                <a:gd name="connsiteY18" fmla="*/ 236932 h 456163"/>
                <a:gd name="connsiteX19" fmla="*/ 357782 w 508000"/>
                <a:gd name="connsiteY19" fmla="*/ 215194 h 456163"/>
                <a:gd name="connsiteX20" fmla="*/ 361509 w 508000"/>
                <a:gd name="connsiteY20" fmla="*/ 190041 h 456163"/>
                <a:gd name="connsiteX21" fmla="*/ 357782 w 508000"/>
                <a:gd name="connsiteY21" fmla="*/ 164888 h 456163"/>
                <a:gd name="connsiteX22" fmla="*/ 344737 w 508000"/>
                <a:gd name="connsiteY22" fmla="*/ 143461 h 456163"/>
                <a:gd name="connsiteX23" fmla="*/ 322063 w 508000"/>
                <a:gd name="connsiteY23" fmla="*/ 128555 h 456163"/>
                <a:gd name="connsiteX24" fmla="*/ 288208 w 508000"/>
                <a:gd name="connsiteY24" fmla="*/ 123587 h 456163"/>
                <a:gd name="connsiteX25" fmla="*/ 196270 w 508000"/>
                <a:gd name="connsiteY25" fmla="*/ 123587 h 456163"/>
                <a:gd name="connsiteX26" fmla="*/ 151233 w 508000"/>
                <a:gd name="connsiteY26" fmla="*/ 47506 h 456163"/>
                <a:gd name="connsiteX27" fmla="*/ 356850 w 508000"/>
                <a:gd name="connsiteY27" fmla="*/ 47506 h 456163"/>
                <a:gd name="connsiteX28" fmla="*/ 459969 w 508000"/>
                <a:gd name="connsiteY28" fmla="*/ 227926 h 456163"/>
                <a:gd name="connsiteX29" fmla="*/ 356850 w 508000"/>
                <a:gd name="connsiteY29" fmla="*/ 408657 h 456163"/>
                <a:gd name="connsiteX30" fmla="*/ 151233 w 508000"/>
                <a:gd name="connsiteY30" fmla="*/ 408657 h 456163"/>
                <a:gd name="connsiteX31" fmla="*/ 48425 w 508000"/>
                <a:gd name="connsiteY31" fmla="*/ 227926 h 456163"/>
                <a:gd name="connsiteX32" fmla="*/ 151233 w 508000"/>
                <a:gd name="connsiteY32" fmla="*/ 47506 h 456163"/>
                <a:gd name="connsiteX33" fmla="*/ 137925 w 508000"/>
                <a:gd name="connsiteY33" fmla="*/ 18897 h 456163"/>
                <a:gd name="connsiteX34" fmla="*/ 21785 w 508000"/>
                <a:gd name="connsiteY34" fmla="*/ 227950 h 456163"/>
                <a:gd name="connsiteX35" fmla="*/ 137925 w 508000"/>
                <a:gd name="connsiteY35" fmla="*/ 437266 h 456163"/>
                <a:gd name="connsiteX36" fmla="*/ 370206 w 508000"/>
                <a:gd name="connsiteY36" fmla="*/ 437266 h 456163"/>
                <a:gd name="connsiteX37" fmla="*/ 485691 w 508000"/>
                <a:gd name="connsiteY37" fmla="*/ 227950 h 456163"/>
                <a:gd name="connsiteX38" fmla="*/ 368894 w 508000"/>
                <a:gd name="connsiteY38" fmla="*/ 18897 h 456163"/>
                <a:gd name="connsiteX39" fmla="*/ 126770 w 508000"/>
                <a:gd name="connsiteY39" fmla="*/ 0 h 456163"/>
                <a:gd name="connsiteX40" fmla="*/ 381361 w 508000"/>
                <a:gd name="connsiteY40" fmla="*/ 0 h 456163"/>
                <a:gd name="connsiteX41" fmla="*/ 387004 w 508000"/>
                <a:gd name="connsiteY41" fmla="*/ 9580 h 456163"/>
                <a:gd name="connsiteX42" fmla="*/ 503145 w 508000"/>
                <a:gd name="connsiteY42" fmla="*/ 218895 h 456163"/>
                <a:gd name="connsiteX43" fmla="*/ 508000 w 508000"/>
                <a:gd name="connsiteY43" fmla="*/ 227950 h 456163"/>
                <a:gd name="connsiteX44" fmla="*/ 503145 w 508000"/>
                <a:gd name="connsiteY44" fmla="*/ 237268 h 456163"/>
                <a:gd name="connsiteX45" fmla="*/ 387004 w 508000"/>
                <a:gd name="connsiteY45" fmla="*/ 446321 h 456163"/>
                <a:gd name="connsiteX46" fmla="*/ 381361 w 508000"/>
                <a:gd name="connsiteY46" fmla="*/ 456163 h 456163"/>
                <a:gd name="connsiteX47" fmla="*/ 126770 w 508000"/>
                <a:gd name="connsiteY47" fmla="*/ 456163 h 456163"/>
                <a:gd name="connsiteX48" fmla="*/ 121390 w 508000"/>
                <a:gd name="connsiteY48" fmla="*/ 446321 h 456163"/>
                <a:gd name="connsiteX49" fmla="*/ 5249 w 508000"/>
                <a:gd name="connsiteY49" fmla="*/ 237268 h 456163"/>
                <a:gd name="connsiteX50" fmla="*/ 0 w 508000"/>
                <a:gd name="connsiteY50" fmla="*/ 227950 h 456163"/>
                <a:gd name="connsiteX51" fmla="*/ 4987 w 508000"/>
                <a:gd name="connsiteY51" fmla="*/ 218895 h 456163"/>
                <a:gd name="connsiteX52" fmla="*/ 121390 w 508000"/>
                <a:gd name="connsiteY52" fmla="*/ 9580 h 4561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508000" h="456163">
                  <a:moveTo>
                    <a:pt x="243830" y="161416"/>
                  </a:moveTo>
                  <a:cubicBezTo>
                    <a:pt x="243830" y="161416"/>
                    <a:pt x="243830" y="161416"/>
                    <a:pt x="275464" y="161416"/>
                  </a:cubicBezTo>
                  <a:cubicBezTo>
                    <a:pt x="281046" y="161416"/>
                    <a:pt x="290970" y="161416"/>
                    <a:pt x="290970" y="161416"/>
                  </a:cubicBezTo>
                  <a:cubicBezTo>
                    <a:pt x="290970" y="161416"/>
                    <a:pt x="299034" y="161416"/>
                    <a:pt x="303996" y="164526"/>
                  </a:cubicBezTo>
                  <a:cubicBezTo>
                    <a:pt x="307717" y="166702"/>
                    <a:pt x="310819" y="169501"/>
                    <a:pt x="312990" y="173544"/>
                  </a:cubicBezTo>
                  <a:cubicBezTo>
                    <a:pt x="315471" y="177897"/>
                    <a:pt x="316401" y="183183"/>
                    <a:pt x="316401" y="189714"/>
                  </a:cubicBezTo>
                  <a:cubicBezTo>
                    <a:pt x="316401" y="196555"/>
                    <a:pt x="315471" y="201841"/>
                    <a:pt x="312990" y="205884"/>
                  </a:cubicBezTo>
                  <a:cubicBezTo>
                    <a:pt x="310819" y="210237"/>
                    <a:pt x="308338" y="212414"/>
                    <a:pt x="304306" y="214591"/>
                  </a:cubicBezTo>
                  <a:cubicBezTo>
                    <a:pt x="299034" y="218011"/>
                    <a:pt x="291280" y="218633"/>
                    <a:pt x="291280" y="218633"/>
                  </a:cubicBezTo>
                  <a:cubicBezTo>
                    <a:pt x="291280" y="218633"/>
                    <a:pt x="281046" y="218633"/>
                    <a:pt x="275464" y="218633"/>
                  </a:cubicBezTo>
                  <a:cubicBezTo>
                    <a:pt x="275464" y="218633"/>
                    <a:pt x="275464" y="218633"/>
                    <a:pt x="243830" y="218633"/>
                  </a:cubicBezTo>
                  <a:cubicBezTo>
                    <a:pt x="243830" y="218633"/>
                    <a:pt x="243830" y="218633"/>
                    <a:pt x="243830" y="161416"/>
                  </a:cubicBezTo>
                  <a:close/>
                  <a:moveTo>
                    <a:pt x="196270" y="123587"/>
                  </a:moveTo>
                  <a:cubicBezTo>
                    <a:pt x="196270" y="123587"/>
                    <a:pt x="196270" y="123587"/>
                    <a:pt x="196270" y="332576"/>
                  </a:cubicBezTo>
                  <a:cubicBezTo>
                    <a:pt x="196270" y="332576"/>
                    <a:pt x="196270" y="332576"/>
                    <a:pt x="243792" y="332576"/>
                  </a:cubicBezTo>
                  <a:cubicBezTo>
                    <a:pt x="243792" y="332576"/>
                    <a:pt x="243792" y="332576"/>
                    <a:pt x="243792" y="256495"/>
                  </a:cubicBezTo>
                  <a:cubicBezTo>
                    <a:pt x="243792" y="256495"/>
                    <a:pt x="243792" y="256495"/>
                    <a:pt x="288208" y="256495"/>
                  </a:cubicBezTo>
                  <a:cubicBezTo>
                    <a:pt x="301564" y="256495"/>
                    <a:pt x="312745" y="255253"/>
                    <a:pt x="322063" y="251527"/>
                  </a:cubicBezTo>
                  <a:cubicBezTo>
                    <a:pt x="331381" y="247800"/>
                    <a:pt x="339146" y="243453"/>
                    <a:pt x="344737" y="236932"/>
                  </a:cubicBezTo>
                  <a:cubicBezTo>
                    <a:pt x="350638" y="230721"/>
                    <a:pt x="354987" y="223268"/>
                    <a:pt x="357782" y="215194"/>
                  </a:cubicBezTo>
                  <a:cubicBezTo>
                    <a:pt x="360267" y="207121"/>
                    <a:pt x="361509" y="198736"/>
                    <a:pt x="361509" y="190041"/>
                  </a:cubicBezTo>
                  <a:cubicBezTo>
                    <a:pt x="361509" y="181346"/>
                    <a:pt x="360267" y="173272"/>
                    <a:pt x="357782" y="164888"/>
                  </a:cubicBezTo>
                  <a:cubicBezTo>
                    <a:pt x="354987" y="156814"/>
                    <a:pt x="350638" y="149982"/>
                    <a:pt x="344737" y="143461"/>
                  </a:cubicBezTo>
                  <a:cubicBezTo>
                    <a:pt x="339146" y="137250"/>
                    <a:pt x="331381" y="132592"/>
                    <a:pt x="322063" y="128555"/>
                  </a:cubicBezTo>
                  <a:cubicBezTo>
                    <a:pt x="312745" y="124829"/>
                    <a:pt x="301564" y="123587"/>
                    <a:pt x="288208" y="123587"/>
                  </a:cubicBezTo>
                  <a:cubicBezTo>
                    <a:pt x="288208" y="123587"/>
                    <a:pt x="288208" y="123587"/>
                    <a:pt x="196270" y="123587"/>
                  </a:cubicBezTo>
                  <a:close/>
                  <a:moveTo>
                    <a:pt x="151233" y="47506"/>
                  </a:moveTo>
                  <a:cubicBezTo>
                    <a:pt x="151233" y="47506"/>
                    <a:pt x="151233" y="47506"/>
                    <a:pt x="356850" y="47506"/>
                  </a:cubicBezTo>
                  <a:cubicBezTo>
                    <a:pt x="356850" y="47506"/>
                    <a:pt x="356850" y="47506"/>
                    <a:pt x="459969" y="227926"/>
                  </a:cubicBezTo>
                  <a:cubicBezTo>
                    <a:pt x="459969" y="227926"/>
                    <a:pt x="459969" y="227926"/>
                    <a:pt x="356850" y="408657"/>
                  </a:cubicBezTo>
                  <a:lnTo>
                    <a:pt x="151233" y="408657"/>
                  </a:lnTo>
                  <a:cubicBezTo>
                    <a:pt x="151233" y="408657"/>
                    <a:pt x="151233" y="408657"/>
                    <a:pt x="48425" y="227926"/>
                  </a:cubicBezTo>
                  <a:cubicBezTo>
                    <a:pt x="48425" y="227926"/>
                    <a:pt x="48425" y="227926"/>
                    <a:pt x="151233" y="47506"/>
                  </a:cubicBezTo>
                  <a:close/>
                  <a:moveTo>
                    <a:pt x="137925" y="18897"/>
                  </a:moveTo>
                  <a:lnTo>
                    <a:pt x="21785" y="227950"/>
                  </a:lnTo>
                  <a:lnTo>
                    <a:pt x="137925" y="437266"/>
                  </a:lnTo>
                  <a:lnTo>
                    <a:pt x="370206" y="437266"/>
                  </a:lnTo>
                  <a:lnTo>
                    <a:pt x="485691" y="227950"/>
                  </a:lnTo>
                  <a:lnTo>
                    <a:pt x="368894" y="18897"/>
                  </a:lnTo>
                  <a:close/>
                  <a:moveTo>
                    <a:pt x="126770" y="0"/>
                  </a:moveTo>
                  <a:lnTo>
                    <a:pt x="381361" y="0"/>
                  </a:lnTo>
                  <a:lnTo>
                    <a:pt x="387004" y="9580"/>
                  </a:lnTo>
                  <a:lnTo>
                    <a:pt x="503145" y="218895"/>
                  </a:lnTo>
                  <a:lnTo>
                    <a:pt x="508000" y="227950"/>
                  </a:lnTo>
                  <a:lnTo>
                    <a:pt x="503145" y="237268"/>
                  </a:lnTo>
                  <a:lnTo>
                    <a:pt x="387004" y="446321"/>
                  </a:lnTo>
                  <a:lnTo>
                    <a:pt x="381361" y="456163"/>
                  </a:lnTo>
                  <a:lnTo>
                    <a:pt x="126770" y="456163"/>
                  </a:lnTo>
                  <a:lnTo>
                    <a:pt x="121390" y="446321"/>
                  </a:lnTo>
                  <a:lnTo>
                    <a:pt x="5249" y="237268"/>
                  </a:lnTo>
                  <a:lnTo>
                    <a:pt x="0" y="227950"/>
                  </a:lnTo>
                  <a:lnTo>
                    <a:pt x="4987" y="218895"/>
                  </a:lnTo>
                  <a:lnTo>
                    <a:pt x="121390" y="958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TextBox 32">
              <a:extLst>
                <a:ext uri="{FF2B5EF4-FFF2-40B4-BE49-F238E27FC236}">
                  <a16:creationId xmlns="" xmlns:a16="http://schemas.microsoft.com/office/drawing/2014/main" id="{3CC71638-450E-4E35-ACE9-1C027ED5E9FE}"/>
                </a:ext>
              </a:extLst>
            </p:cNvPr>
            <p:cNvSpPr txBox="1"/>
            <p:nvPr/>
          </p:nvSpPr>
          <p:spPr>
            <a:xfrm>
              <a:off x="7573375" y="1947053"/>
              <a:ext cx="1617751" cy="379656"/>
            </a:xfrm>
            <a:prstGeom prst="rect">
              <a:avLst/>
            </a:prstGeom>
            <a:noFill/>
          </p:spPr>
          <p:txBody>
            <a:bodyPr wrap="none">
              <a:noAutofit/>
            </a:bodyPr>
            <a:lstStyle/>
            <a:p>
              <a:pPr algn="ctr"/>
              <a:r>
                <a:rPr lang="zh-CN" altLang="en-US" sz="20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8" name="TextBox 38">
              <a:extLst>
                <a:ext uri="{FF2B5EF4-FFF2-40B4-BE49-F238E27FC236}">
                  <a16:creationId xmlns="" xmlns:a16="http://schemas.microsoft.com/office/drawing/2014/main" id="{A6ED160F-AD59-4468-AFD6-3F9155F145D1}"/>
                </a:ext>
              </a:extLst>
            </p:cNvPr>
            <p:cNvSpPr txBox="1"/>
            <p:nvPr/>
          </p:nvSpPr>
          <p:spPr>
            <a:xfrm>
              <a:off x="7573633" y="4247080"/>
              <a:ext cx="1617751" cy="379656"/>
            </a:xfrm>
            <a:prstGeom prst="rect">
              <a:avLst/>
            </a:prstGeom>
            <a:noFill/>
          </p:spPr>
          <p:txBody>
            <a:bodyPr wrap="none">
              <a:noAutofit/>
            </a:bodyPr>
            <a:lstStyle/>
            <a:p>
              <a:pPr algn="ctr"/>
              <a:r>
                <a:rPr lang="zh-CN" altLang="en-US" sz="2000" b="1">
                  <a:cs typeface="+mn-ea"/>
                  <a:sym typeface="+mn-lt"/>
                </a:rPr>
                <a:t>标题文本预设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2572531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2000">
        <p14:gallery dir="l"/>
      </p:transition>
    </mc:Choice>
    <mc:Fallback>
      <p:transition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泪滴形 1"/>
          <p:cNvSpPr/>
          <p:nvPr/>
        </p:nvSpPr>
        <p:spPr>
          <a:xfrm>
            <a:off x="426720" y="477520"/>
            <a:ext cx="304800" cy="30480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75360" y="368310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600" dirty="0">
                <a:cs typeface="+mn-ea"/>
                <a:sym typeface="+mn-lt"/>
              </a:rPr>
              <a:t>产品经营</a:t>
            </a:r>
          </a:p>
        </p:txBody>
      </p:sp>
      <p:grpSp>
        <p:nvGrpSpPr>
          <p:cNvPr id="4" name="f191f848-82d3-424e-912e-0c3ea535267a">
            <a:extLst>
              <a:ext uri="{FF2B5EF4-FFF2-40B4-BE49-F238E27FC236}">
                <a16:creationId xmlns="" xmlns:a16="http://schemas.microsoft.com/office/drawing/2014/main" id="{462E8BD6-568E-4B7C-9DA9-42A409D7D79F}"/>
              </a:ext>
            </a:extLst>
          </p:cNvPr>
          <p:cNvGrpSpPr>
            <a:grpSpLocks noChangeAspect="1"/>
          </p:cNvGrpSpPr>
          <p:nvPr/>
        </p:nvGrpSpPr>
        <p:grpSpPr>
          <a:xfrm>
            <a:off x="1143069" y="1844824"/>
            <a:ext cx="9905862" cy="3825964"/>
            <a:chOff x="2275394" y="2341298"/>
            <a:chExt cx="8221156" cy="3175277"/>
          </a:xfrm>
        </p:grpSpPr>
        <p:sp>
          <p:nvSpPr>
            <p:cNvPr id="5" name="任意多边形: 形状 1">
              <a:extLst>
                <a:ext uri="{FF2B5EF4-FFF2-40B4-BE49-F238E27FC236}">
                  <a16:creationId xmlns="" xmlns:a16="http://schemas.microsoft.com/office/drawing/2014/main" id="{B8D7B4D1-2015-4F12-8F48-FB80D9F2A359}"/>
                </a:ext>
              </a:extLst>
            </p:cNvPr>
            <p:cNvSpPr/>
            <p:nvPr/>
          </p:nvSpPr>
          <p:spPr>
            <a:xfrm>
              <a:off x="4011376" y="2752239"/>
              <a:ext cx="2158248" cy="8828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8760" y="0"/>
                  </a:lnTo>
                  <a:lnTo>
                    <a:pt x="0" y="21600"/>
                  </a:lnTo>
                  <a:lnTo>
                    <a:pt x="13172" y="21600"/>
                  </a:lnTo>
                  <a:cubicBezTo>
                    <a:pt x="14174" y="18627"/>
                    <a:pt x="15207" y="15731"/>
                    <a:pt x="16266" y="12900"/>
                  </a:cubicBezTo>
                  <a:cubicBezTo>
                    <a:pt x="17950" y="8401"/>
                    <a:pt x="19728" y="4093"/>
                    <a:pt x="21600" y="0"/>
                  </a:cubicBezTo>
                  <a:close/>
                </a:path>
              </a:pathLst>
            </a:custGeom>
            <a:solidFill>
              <a:schemeClr val="accent1">
                <a:alpha val="93405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任意多边形: 形状 2">
              <a:extLst>
                <a:ext uri="{FF2B5EF4-FFF2-40B4-BE49-F238E27FC236}">
                  <a16:creationId xmlns="" xmlns:a16="http://schemas.microsoft.com/office/drawing/2014/main" id="{0B1894CF-F52D-4F31-9790-E56C28AD7AAB}"/>
                </a:ext>
              </a:extLst>
            </p:cNvPr>
            <p:cNvSpPr/>
            <p:nvPr/>
          </p:nvSpPr>
          <p:spPr>
            <a:xfrm>
              <a:off x="5456124" y="2341298"/>
              <a:ext cx="2171073" cy="11753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865" y="21600"/>
                  </a:moveTo>
                  <a:cubicBezTo>
                    <a:pt x="15986" y="21600"/>
                    <a:pt x="16105" y="21513"/>
                    <a:pt x="16210" y="21347"/>
                  </a:cubicBezTo>
                  <a:lnTo>
                    <a:pt x="21600" y="10793"/>
                  </a:lnTo>
                  <a:lnTo>
                    <a:pt x="16208" y="237"/>
                  </a:lnTo>
                  <a:cubicBezTo>
                    <a:pt x="16110" y="83"/>
                    <a:pt x="15996" y="0"/>
                    <a:pt x="15880" y="0"/>
                  </a:cubicBezTo>
                  <a:cubicBezTo>
                    <a:pt x="15616" y="0"/>
                    <a:pt x="15391" y="416"/>
                    <a:pt x="15377" y="920"/>
                  </a:cubicBezTo>
                  <a:lnTo>
                    <a:pt x="15382" y="3373"/>
                  </a:lnTo>
                  <a:lnTo>
                    <a:pt x="10620" y="3373"/>
                  </a:lnTo>
                  <a:cubicBezTo>
                    <a:pt x="10261" y="3372"/>
                    <a:pt x="9818" y="3433"/>
                    <a:pt x="9416" y="3585"/>
                  </a:cubicBezTo>
                  <a:cubicBezTo>
                    <a:pt x="9014" y="3737"/>
                    <a:pt x="8652" y="3981"/>
                    <a:pt x="8455" y="4347"/>
                  </a:cubicBezTo>
                  <a:cubicBezTo>
                    <a:pt x="8387" y="4483"/>
                    <a:pt x="834" y="18287"/>
                    <a:pt x="517" y="19016"/>
                  </a:cubicBezTo>
                  <a:cubicBezTo>
                    <a:pt x="224" y="19690"/>
                    <a:pt x="48" y="20667"/>
                    <a:pt x="0" y="21293"/>
                  </a:cubicBezTo>
                  <a:cubicBezTo>
                    <a:pt x="181" y="20284"/>
                    <a:pt x="554" y="19528"/>
                    <a:pt x="1048" y="19024"/>
                  </a:cubicBezTo>
                  <a:cubicBezTo>
                    <a:pt x="1541" y="18521"/>
                    <a:pt x="2154" y="18269"/>
                    <a:pt x="2814" y="18269"/>
                  </a:cubicBezTo>
                  <a:lnTo>
                    <a:pt x="15383" y="18257"/>
                  </a:lnTo>
                  <a:lnTo>
                    <a:pt x="15377" y="20664"/>
                  </a:lnTo>
                  <a:cubicBezTo>
                    <a:pt x="15390" y="21192"/>
                    <a:pt x="15600" y="21600"/>
                    <a:pt x="15865" y="216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任意多边形: 形状 3">
              <a:extLst>
                <a:ext uri="{FF2B5EF4-FFF2-40B4-BE49-F238E27FC236}">
                  <a16:creationId xmlns="" xmlns:a16="http://schemas.microsoft.com/office/drawing/2014/main" id="{73AEB8DB-3F1E-4B1D-BCD1-D661DDD109BA}"/>
                </a:ext>
              </a:extLst>
            </p:cNvPr>
            <p:cNvSpPr/>
            <p:nvPr/>
          </p:nvSpPr>
          <p:spPr>
            <a:xfrm>
              <a:off x="3146511" y="3629230"/>
              <a:ext cx="2157873" cy="8828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8762" y="0"/>
                  </a:lnTo>
                  <a:lnTo>
                    <a:pt x="0" y="21600"/>
                  </a:lnTo>
                  <a:lnTo>
                    <a:pt x="12689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chemeClr val="accent2">
                <a:alpha val="93405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任意多边形: 形状 4">
              <a:extLst>
                <a:ext uri="{FF2B5EF4-FFF2-40B4-BE49-F238E27FC236}">
                  <a16:creationId xmlns="" xmlns:a16="http://schemas.microsoft.com/office/drawing/2014/main" id="{39C5F84F-9FE6-4D9F-AF31-D8722A906524}"/>
                </a:ext>
              </a:extLst>
            </p:cNvPr>
            <p:cNvSpPr/>
            <p:nvPr/>
          </p:nvSpPr>
          <p:spPr>
            <a:xfrm>
              <a:off x="4571834" y="3218289"/>
              <a:ext cx="2171073" cy="11753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865" y="21600"/>
                  </a:moveTo>
                  <a:cubicBezTo>
                    <a:pt x="15986" y="21600"/>
                    <a:pt x="16105" y="21513"/>
                    <a:pt x="16210" y="21347"/>
                  </a:cubicBezTo>
                  <a:lnTo>
                    <a:pt x="21600" y="10793"/>
                  </a:lnTo>
                  <a:lnTo>
                    <a:pt x="16208" y="237"/>
                  </a:lnTo>
                  <a:cubicBezTo>
                    <a:pt x="16110" y="83"/>
                    <a:pt x="15996" y="0"/>
                    <a:pt x="15880" y="0"/>
                  </a:cubicBezTo>
                  <a:cubicBezTo>
                    <a:pt x="15616" y="0"/>
                    <a:pt x="15391" y="416"/>
                    <a:pt x="15377" y="920"/>
                  </a:cubicBezTo>
                  <a:lnTo>
                    <a:pt x="15382" y="3373"/>
                  </a:lnTo>
                  <a:lnTo>
                    <a:pt x="10620" y="3373"/>
                  </a:lnTo>
                  <a:cubicBezTo>
                    <a:pt x="10261" y="3372"/>
                    <a:pt x="9818" y="3433"/>
                    <a:pt x="9416" y="3585"/>
                  </a:cubicBezTo>
                  <a:cubicBezTo>
                    <a:pt x="9014" y="3737"/>
                    <a:pt x="8652" y="3981"/>
                    <a:pt x="8455" y="4347"/>
                  </a:cubicBezTo>
                  <a:cubicBezTo>
                    <a:pt x="8387" y="4483"/>
                    <a:pt x="834" y="18287"/>
                    <a:pt x="517" y="19016"/>
                  </a:cubicBezTo>
                  <a:cubicBezTo>
                    <a:pt x="224" y="19690"/>
                    <a:pt x="48" y="20667"/>
                    <a:pt x="0" y="21293"/>
                  </a:cubicBezTo>
                  <a:cubicBezTo>
                    <a:pt x="181" y="20284"/>
                    <a:pt x="554" y="19528"/>
                    <a:pt x="1048" y="19024"/>
                  </a:cubicBezTo>
                  <a:cubicBezTo>
                    <a:pt x="1541" y="18521"/>
                    <a:pt x="2154" y="18269"/>
                    <a:pt x="2814" y="18269"/>
                  </a:cubicBezTo>
                  <a:lnTo>
                    <a:pt x="15383" y="18257"/>
                  </a:lnTo>
                  <a:lnTo>
                    <a:pt x="15377" y="20664"/>
                  </a:lnTo>
                  <a:cubicBezTo>
                    <a:pt x="15390" y="21192"/>
                    <a:pt x="15600" y="21600"/>
                    <a:pt x="15865" y="21600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任意多边形: 形状 5">
              <a:extLst>
                <a:ext uri="{FF2B5EF4-FFF2-40B4-BE49-F238E27FC236}">
                  <a16:creationId xmlns="" xmlns:a16="http://schemas.microsoft.com/office/drawing/2014/main" id="{5B042B95-F478-48C9-83E4-AF7D2F15217D}"/>
                </a:ext>
              </a:extLst>
            </p:cNvPr>
            <p:cNvSpPr/>
            <p:nvPr/>
          </p:nvSpPr>
          <p:spPr>
            <a:xfrm>
              <a:off x="2275394" y="4509615"/>
              <a:ext cx="2160355" cy="8828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8751" y="0"/>
                  </a:lnTo>
                  <a:lnTo>
                    <a:pt x="0" y="21600"/>
                  </a:lnTo>
                  <a:lnTo>
                    <a:pt x="14029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chemeClr val="accent3">
                <a:alpha val="93405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任意多边形: 形状 6">
              <a:extLst>
                <a:ext uri="{FF2B5EF4-FFF2-40B4-BE49-F238E27FC236}">
                  <a16:creationId xmlns="" xmlns:a16="http://schemas.microsoft.com/office/drawing/2014/main" id="{6AA82E04-0915-49B7-BC14-A7F9FCE9A0BD}"/>
                </a:ext>
              </a:extLst>
            </p:cNvPr>
            <p:cNvSpPr/>
            <p:nvPr/>
          </p:nvSpPr>
          <p:spPr>
            <a:xfrm>
              <a:off x="3684149" y="4098674"/>
              <a:ext cx="2171073" cy="11753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865" y="21600"/>
                  </a:moveTo>
                  <a:cubicBezTo>
                    <a:pt x="15986" y="21600"/>
                    <a:pt x="16105" y="21513"/>
                    <a:pt x="16210" y="21347"/>
                  </a:cubicBezTo>
                  <a:lnTo>
                    <a:pt x="21600" y="10793"/>
                  </a:lnTo>
                  <a:lnTo>
                    <a:pt x="16208" y="237"/>
                  </a:lnTo>
                  <a:cubicBezTo>
                    <a:pt x="16110" y="83"/>
                    <a:pt x="15996" y="0"/>
                    <a:pt x="15880" y="0"/>
                  </a:cubicBezTo>
                  <a:cubicBezTo>
                    <a:pt x="15616" y="0"/>
                    <a:pt x="15391" y="416"/>
                    <a:pt x="15377" y="920"/>
                  </a:cubicBezTo>
                  <a:lnTo>
                    <a:pt x="15382" y="3373"/>
                  </a:lnTo>
                  <a:lnTo>
                    <a:pt x="10620" y="3373"/>
                  </a:lnTo>
                  <a:cubicBezTo>
                    <a:pt x="10261" y="3372"/>
                    <a:pt x="9818" y="3433"/>
                    <a:pt x="9416" y="3585"/>
                  </a:cubicBezTo>
                  <a:cubicBezTo>
                    <a:pt x="9014" y="3737"/>
                    <a:pt x="8652" y="3981"/>
                    <a:pt x="8455" y="4347"/>
                  </a:cubicBezTo>
                  <a:cubicBezTo>
                    <a:pt x="8387" y="4483"/>
                    <a:pt x="834" y="18287"/>
                    <a:pt x="517" y="19016"/>
                  </a:cubicBezTo>
                  <a:cubicBezTo>
                    <a:pt x="224" y="19690"/>
                    <a:pt x="48" y="20667"/>
                    <a:pt x="0" y="21293"/>
                  </a:cubicBezTo>
                  <a:cubicBezTo>
                    <a:pt x="181" y="20284"/>
                    <a:pt x="554" y="19528"/>
                    <a:pt x="1048" y="19024"/>
                  </a:cubicBezTo>
                  <a:cubicBezTo>
                    <a:pt x="1541" y="18521"/>
                    <a:pt x="2154" y="18269"/>
                    <a:pt x="2814" y="18269"/>
                  </a:cubicBezTo>
                  <a:lnTo>
                    <a:pt x="15383" y="18257"/>
                  </a:lnTo>
                  <a:lnTo>
                    <a:pt x="15377" y="20664"/>
                  </a:lnTo>
                  <a:cubicBezTo>
                    <a:pt x="15390" y="21192"/>
                    <a:pt x="15600" y="21600"/>
                    <a:pt x="15865" y="21600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BC85E10C-11DC-4BEB-92A9-549AE7A903CA}"/>
                </a:ext>
              </a:extLst>
            </p:cNvPr>
            <p:cNvSpPr/>
            <p:nvPr/>
          </p:nvSpPr>
          <p:spPr>
            <a:xfrm>
              <a:off x="4612931" y="4541350"/>
              <a:ext cx="403462" cy="291979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a16="http://schemas.microsoft.com/office/drawing/2014/main" xmlns:p14="http://schemas.microsoft.com/office/powerpoint/2010/main" xmlns:ma14="http://schemas.microsoft.com/office/mac/drawingml/2011/main" val="1"/>
              </a:ext>
            </a:extLst>
          </p:spPr>
          <p:txBody>
            <a:bodyPr lIns="25400" tIns="25400" rIns="25400" bIns="25400" anchor="ctr">
              <a:normAutofit fontScale="70000" lnSpcReduction="20000"/>
            </a:bodyPr>
            <a:lstStyle/>
            <a:p>
              <a:pPr algn="ctr"/>
              <a:r>
                <a:rPr lang="en-US" altLang="zh-CN" sz="3200">
                  <a:solidFill>
                    <a:schemeClr val="bg1"/>
                  </a:solidFill>
                  <a:cs typeface="+mn-ea"/>
                  <a:sym typeface="+mn-lt"/>
                </a:rPr>
                <a:t>1</a:t>
              </a:r>
            </a:p>
          </p:txBody>
        </p:sp>
        <p:sp>
          <p:nvSpPr>
            <p:cNvPr id="12" name="矩形 11">
              <a:extLst>
                <a:ext uri="{FF2B5EF4-FFF2-40B4-BE49-F238E27FC236}">
                  <a16:creationId xmlns="" xmlns:a16="http://schemas.microsoft.com/office/drawing/2014/main" id="{73EB89A9-12D9-43F4-AA4B-D5C0C4966079}"/>
                </a:ext>
              </a:extLst>
            </p:cNvPr>
            <p:cNvSpPr/>
            <p:nvPr/>
          </p:nvSpPr>
          <p:spPr>
            <a:xfrm>
              <a:off x="5609794" y="3672580"/>
              <a:ext cx="403462" cy="291979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a16="http://schemas.microsoft.com/office/drawing/2014/main" xmlns:p14="http://schemas.microsoft.com/office/powerpoint/2010/main" xmlns:ma14="http://schemas.microsoft.com/office/mac/drawingml/2011/main" val="1"/>
              </a:ext>
            </a:extLst>
          </p:spPr>
          <p:txBody>
            <a:bodyPr lIns="25400" tIns="25400" rIns="25400" bIns="25400" anchor="ctr">
              <a:normAutofit fontScale="70000" lnSpcReduction="20000"/>
            </a:bodyPr>
            <a:lstStyle/>
            <a:p>
              <a:pPr algn="ctr"/>
              <a:r>
                <a:rPr lang="en-US" altLang="zh-CN" sz="3200">
                  <a:solidFill>
                    <a:schemeClr val="bg1"/>
                  </a:solidFill>
                  <a:cs typeface="+mn-ea"/>
                  <a:sym typeface="+mn-lt"/>
                </a:rPr>
                <a:t>2</a:t>
              </a:r>
            </a:p>
          </p:txBody>
        </p:sp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2AEDEF6F-FD10-450E-9083-77D4FE0C93FF}"/>
                </a:ext>
              </a:extLst>
            </p:cNvPr>
            <p:cNvSpPr/>
            <p:nvPr/>
          </p:nvSpPr>
          <p:spPr>
            <a:xfrm>
              <a:off x="6541901" y="2776747"/>
              <a:ext cx="403462" cy="291979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a16="http://schemas.microsoft.com/office/drawing/2014/main" xmlns:p14="http://schemas.microsoft.com/office/powerpoint/2010/main" xmlns:ma14="http://schemas.microsoft.com/office/mac/drawingml/2011/main" val="1"/>
              </a:ext>
            </a:extLst>
          </p:spPr>
          <p:txBody>
            <a:bodyPr lIns="25400" tIns="25400" rIns="25400" bIns="25400" anchor="ctr">
              <a:normAutofit fontScale="70000" lnSpcReduction="20000"/>
            </a:bodyPr>
            <a:lstStyle/>
            <a:p>
              <a:pPr algn="ctr"/>
              <a:r>
                <a:rPr lang="en-US" altLang="zh-CN" sz="3200">
                  <a:solidFill>
                    <a:schemeClr val="bg1"/>
                  </a:solidFill>
                  <a:cs typeface="+mn-ea"/>
                  <a:sym typeface="+mn-lt"/>
                </a:rPr>
                <a:t>3</a:t>
              </a:r>
              <a:endParaRPr lang="en-US" altLang="zh-CN" sz="3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4" name="椭圆 13">
              <a:extLst>
                <a:ext uri="{FF2B5EF4-FFF2-40B4-BE49-F238E27FC236}">
                  <a16:creationId xmlns="" xmlns:a16="http://schemas.microsoft.com/office/drawing/2014/main" id="{8379D322-1108-4F64-9400-29213B47AABE}"/>
                </a:ext>
              </a:extLst>
            </p:cNvPr>
            <p:cNvSpPr/>
            <p:nvPr/>
          </p:nvSpPr>
          <p:spPr>
            <a:xfrm flipH="1">
              <a:off x="4724607" y="2828311"/>
              <a:ext cx="662158" cy="662158"/>
            </a:xfrm>
            <a:prstGeom prst="ellipse">
              <a:avLst/>
            </a:pr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椭圆 14">
              <a:extLst>
                <a:ext uri="{FF2B5EF4-FFF2-40B4-BE49-F238E27FC236}">
                  <a16:creationId xmlns="" xmlns:a16="http://schemas.microsoft.com/office/drawing/2014/main" id="{E3618758-2AB7-4228-8D0D-65AF2C44229D}"/>
                </a:ext>
              </a:extLst>
            </p:cNvPr>
            <p:cNvSpPr/>
            <p:nvPr/>
          </p:nvSpPr>
          <p:spPr>
            <a:xfrm flipH="1">
              <a:off x="3037142" y="4619979"/>
              <a:ext cx="662158" cy="662158"/>
            </a:xfrm>
            <a:prstGeom prst="ellipse">
              <a:avLst/>
            </a:pr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任意多边形: 形状 12">
              <a:extLst>
                <a:ext uri="{FF2B5EF4-FFF2-40B4-BE49-F238E27FC236}">
                  <a16:creationId xmlns="" xmlns:a16="http://schemas.microsoft.com/office/drawing/2014/main" id="{604BC870-7850-4DA9-A5D1-621074A41573}"/>
                </a:ext>
              </a:extLst>
            </p:cNvPr>
            <p:cNvSpPr/>
            <p:nvPr/>
          </p:nvSpPr>
          <p:spPr>
            <a:xfrm>
              <a:off x="3249871" y="4866382"/>
              <a:ext cx="216279" cy="1897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706"/>
                  </a:moveTo>
                  <a:cubicBezTo>
                    <a:pt x="9461" y="19774"/>
                    <a:pt x="675" y="13396"/>
                    <a:pt x="675" y="6539"/>
                  </a:cubicBezTo>
                  <a:cubicBezTo>
                    <a:pt x="675" y="3703"/>
                    <a:pt x="2442" y="769"/>
                    <a:pt x="5400" y="769"/>
                  </a:cubicBezTo>
                  <a:cubicBezTo>
                    <a:pt x="7835" y="769"/>
                    <a:pt x="10462" y="2681"/>
                    <a:pt x="10462" y="5770"/>
                  </a:cubicBezTo>
                  <a:lnTo>
                    <a:pt x="11138" y="5770"/>
                  </a:lnTo>
                  <a:cubicBezTo>
                    <a:pt x="11138" y="2681"/>
                    <a:pt x="13765" y="769"/>
                    <a:pt x="16200" y="769"/>
                  </a:cubicBezTo>
                  <a:cubicBezTo>
                    <a:pt x="19158" y="769"/>
                    <a:pt x="20925" y="3703"/>
                    <a:pt x="20925" y="6539"/>
                  </a:cubicBezTo>
                  <a:cubicBezTo>
                    <a:pt x="20925" y="13393"/>
                    <a:pt x="12139" y="19774"/>
                    <a:pt x="10800" y="20706"/>
                  </a:cubicBezTo>
                  <a:close/>
                  <a:moveTo>
                    <a:pt x="16200" y="0"/>
                  </a:moveTo>
                  <a:cubicBezTo>
                    <a:pt x="13717" y="0"/>
                    <a:pt x="11597" y="1595"/>
                    <a:pt x="10800" y="3819"/>
                  </a:cubicBezTo>
                  <a:cubicBezTo>
                    <a:pt x="10003" y="1595"/>
                    <a:pt x="7883" y="0"/>
                    <a:pt x="5400" y="0"/>
                  </a:cubicBezTo>
                  <a:cubicBezTo>
                    <a:pt x="2020" y="0"/>
                    <a:pt x="0" y="3325"/>
                    <a:pt x="0" y="6539"/>
                  </a:cubicBezTo>
                  <a:cubicBezTo>
                    <a:pt x="0" y="9843"/>
                    <a:pt x="1798" y="13368"/>
                    <a:pt x="5343" y="17017"/>
                  </a:cubicBezTo>
                  <a:cubicBezTo>
                    <a:pt x="7954" y="19705"/>
                    <a:pt x="10604" y="21470"/>
                    <a:pt x="10631" y="21488"/>
                  </a:cubicBezTo>
                  <a:lnTo>
                    <a:pt x="10800" y="21600"/>
                  </a:lnTo>
                  <a:lnTo>
                    <a:pt x="10969" y="21488"/>
                  </a:lnTo>
                  <a:cubicBezTo>
                    <a:pt x="10996" y="21470"/>
                    <a:pt x="13646" y="19705"/>
                    <a:pt x="16257" y="17017"/>
                  </a:cubicBezTo>
                  <a:cubicBezTo>
                    <a:pt x="19802" y="13368"/>
                    <a:pt x="21600" y="9843"/>
                    <a:pt x="21600" y="6539"/>
                  </a:cubicBezTo>
                  <a:cubicBezTo>
                    <a:pt x="21600" y="3325"/>
                    <a:pt x="19580" y="0"/>
                    <a:pt x="16200" y="0"/>
                  </a:cubicBezTo>
                  <a:close/>
                </a:path>
              </a:pathLst>
            </a:custGeom>
            <a:solidFill>
              <a:srgbClr val="282828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椭圆 16">
              <a:extLst>
                <a:ext uri="{FF2B5EF4-FFF2-40B4-BE49-F238E27FC236}">
                  <a16:creationId xmlns="" xmlns:a16="http://schemas.microsoft.com/office/drawing/2014/main" id="{4ABE48B4-93D1-4F4D-AECE-3962805A3DCB}"/>
                </a:ext>
              </a:extLst>
            </p:cNvPr>
            <p:cNvSpPr/>
            <p:nvPr/>
          </p:nvSpPr>
          <p:spPr>
            <a:xfrm flipH="1">
              <a:off x="3896760" y="3741986"/>
              <a:ext cx="657374" cy="657374"/>
            </a:xfrm>
            <a:prstGeom prst="ellipse">
              <a:avLst/>
            </a:pr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任意多边形: 形状 14">
              <a:extLst>
                <a:ext uri="{FF2B5EF4-FFF2-40B4-BE49-F238E27FC236}">
                  <a16:creationId xmlns="" xmlns:a16="http://schemas.microsoft.com/office/drawing/2014/main" id="{F49C5E30-89C8-408E-B5D9-FE275E0D37F1}"/>
                </a:ext>
              </a:extLst>
            </p:cNvPr>
            <p:cNvSpPr/>
            <p:nvPr/>
          </p:nvSpPr>
          <p:spPr>
            <a:xfrm>
              <a:off x="4102418" y="3947644"/>
              <a:ext cx="246057" cy="2460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cubicBezTo>
                    <a:pt x="7915" y="0"/>
                    <a:pt x="5204" y="1124"/>
                    <a:pt x="3164" y="3164"/>
                  </a:cubicBezTo>
                  <a:cubicBezTo>
                    <a:pt x="1124" y="5203"/>
                    <a:pt x="0" y="7915"/>
                    <a:pt x="0" y="10800"/>
                  </a:cubicBezTo>
                  <a:cubicBezTo>
                    <a:pt x="0" y="13685"/>
                    <a:pt x="1124" y="16396"/>
                    <a:pt x="3164" y="18436"/>
                  </a:cubicBezTo>
                  <a:cubicBezTo>
                    <a:pt x="5204" y="20476"/>
                    <a:pt x="7915" y="21600"/>
                    <a:pt x="10800" y="21600"/>
                  </a:cubicBezTo>
                  <a:cubicBezTo>
                    <a:pt x="13685" y="21600"/>
                    <a:pt x="16396" y="20476"/>
                    <a:pt x="18436" y="18436"/>
                  </a:cubicBezTo>
                  <a:cubicBezTo>
                    <a:pt x="20476" y="16397"/>
                    <a:pt x="21600" y="13685"/>
                    <a:pt x="21600" y="10800"/>
                  </a:cubicBezTo>
                  <a:cubicBezTo>
                    <a:pt x="21600" y="7915"/>
                    <a:pt x="20476" y="5204"/>
                    <a:pt x="18436" y="3164"/>
                  </a:cubicBezTo>
                  <a:cubicBezTo>
                    <a:pt x="16396" y="1124"/>
                    <a:pt x="13685" y="0"/>
                    <a:pt x="10800" y="0"/>
                  </a:cubicBezTo>
                  <a:close/>
                  <a:moveTo>
                    <a:pt x="10800" y="675"/>
                  </a:moveTo>
                  <a:cubicBezTo>
                    <a:pt x="13505" y="675"/>
                    <a:pt x="16049" y="1726"/>
                    <a:pt x="17961" y="3639"/>
                  </a:cubicBezTo>
                  <a:cubicBezTo>
                    <a:pt x="19874" y="5551"/>
                    <a:pt x="20925" y="8096"/>
                    <a:pt x="20925" y="10800"/>
                  </a:cubicBezTo>
                  <a:cubicBezTo>
                    <a:pt x="20925" y="13505"/>
                    <a:pt x="19874" y="16049"/>
                    <a:pt x="17961" y="17961"/>
                  </a:cubicBezTo>
                  <a:cubicBezTo>
                    <a:pt x="16049" y="19874"/>
                    <a:pt x="13505" y="20925"/>
                    <a:pt x="10800" y="20925"/>
                  </a:cubicBezTo>
                  <a:cubicBezTo>
                    <a:pt x="8096" y="20925"/>
                    <a:pt x="5551" y="19874"/>
                    <a:pt x="3639" y="17961"/>
                  </a:cubicBezTo>
                  <a:cubicBezTo>
                    <a:pt x="1726" y="16049"/>
                    <a:pt x="675" y="13505"/>
                    <a:pt x="675" y="10800"/>
                  </a:cubicBezTo>
                  <a:cubicBezTo>
                    <a:pt x="675" y="8096"/>
                    <a:pt x="1726" y="5551"/>
                    <a:pt x="3639" y="3639"/>
                  </a:cubicBezTo>
                  <a:cubicBezTo>
                    <a:pt x="5551" y="1726"/>
                    <a:pt x="8095" y="675"/>
                    <a:pt x="10800" y="675"/>
                  </a:cubicBezTo>
                  <a:close/>
                  <a:moveTo>
                    <a:pt x="10462" y="1350"/>
                  </a:moveTo>
                  <a:cubicBezTo>
                    <a:pt x="10462" y="1350"/>
                    <a:pt x="10462" y="2700"/>
                    <a:pt x="10462" y="2700"/>
                  </a:cubicBezTo>
                  <a:lnTo>
                    <a:pt x="11138" y="2700"/>
                  </a:lnTo>
                  <a:lnTo>
                    <a:pt x="11138" y="1350"/>
                  </a:lnTo>
                  <a:lnTo>
                    <a:pt x="10462" y="1350"/>
                  </a:lnTo>
                  <a:close/>
                  <a:moveTo>
                    <a:pt x="10462" y="4050"/>
                  </a:moveTo>
                  <a:lnTo>
                    <a:pt x="10462" y="10937"/>
                  </a:lnTo>
                  <a:lnTo>
                    <a:pt x="13595" y="14080"/>
                  </a:lnTo>
                  <a:lnTo>
                    <a:pt x="14080" y="13595"/>
                  </a:lnTo>
                  <a:lnTo>
                    <a:pt x="11138" y="10663"/>
                  </a:lnTo>
                  <a:cubicBezTo>
                    <a:pt x="11138" y="10663"/>
                    <a:pt x="11138" y="4050"/>
                    <a:pt x="11138" y="4050"/>
                  </a:cubicBezTo>
                  <a:lnTo>
                    <a:pt x="10462" y="4050"/>
                  </a:lnTo>
                  <a:close/>
                  <a:moveTo>
                    <a:pt x="1350" y="10462"/>
                  </a:moveTo>
                  <a:cubicBezTo>
                    <a:pt x="1350" y="10462"/>
                    <a:pt x="1350" y="11138"/>
                    <a:pt x="1350" y="11138"/>
                  </a:cubicBezTo>
                  <a:lnTo>
                    <a:pt x="2700" y="11138"/>
                  </a:lnTo>
                  <a:lnTo>
                    <a:pt x="2700" y="10462"/>
                  </a:lnTo>
                  <a:lnTo>
                    <a:pt x="1350" y="10462"/>
                  </a:lnTo>
                  <a:close/>
                  <a:moveTo>
                    <a:pt x="18900" y="10462"/>
                  </a:moveTo>
                  <a:cubicBezTo>
                    <a:pt x="18900" y="10462"/>
                    <a:pt x="18900" y="11138"/>
                    <a:pt x="18900" y="11138"/>
                  </a:cubicBezTo>
                  <a:lnTo>
                    <a:pt x="20250" y="11138"/>
                  </a:lnTo>
                  <a:lnTo>
                    <a:pt x="20250" y="10462"/>
                  </a:lnTo>
                  <a:lnTo>
                    <a:pt x="18900" y="10462"/>
                  </a:lnTo>
                  <a:close/>
                  <a:moveTo>
                    <a:pt x="10462" y="18900"/>
                  </a:moveTo>
                  <a:cubicBezTo>
                    <a:pt x="10462" y="18900"/>
                    <a:pt x="10462" y="20250"/>
                    <a:pt x="10462" y="20250"/>
                  </a:cubicBezTo>
                  <a:lnTo>
                    <a:pt x="11138" y="20250"/>
                  </a:lnTo>
                  <a:lnTo>
                    <a:pt x="11138" y="18900"/>
                  </a:lnTo>
                  <a:lnTo>
                    <a:pt x="10462" y="18900"/>
                  </a:lnTo>
                  <a:close/>
                </a:path>
              </a:pathLst>
            </a:custGeom>
            <a:solidFill>
              <a:srgbClr val="282828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任意多边形: 形状 15">
              <a:extLst>
                <a:ext uri="{FF2B5EF4-FFF2-40B4-BE49-F238E27FC236}">
                  <a16:creationId xmlns="" xmlns:a16="http://schemas.microsoft.com/office/drawing/2014/main" id="{E5A8C921-13B7-4008-ACB7-02344FC1DE4E}"/>
                </a:ext>
              </a:extLst>
            </p:cNvPr>
            <p:cNvSpPr/>
            <p:nvPr/>
          </p:nvSpPr>
          <p:spPr>
            <a:xfrm>
              <a:off x="4932657" y="3086341"/>
              <a:ext cx="246057" cy="1460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563" y="20463"/>
                  </a:moveTo>
                  <a:lnTo>
                    <a:pt x="3712" y="20463"/>
                  </a:lnTo>
                  <a:cubicBezTo>
                    <a:pt x="2009" y="20463"/>
                    <a:pt x="675" y="18216"/>
                    <a:pt x="675" y="15347"/>
                  </a:cubicBezTo>
                  <a:cubicBezTo>
                    <a:pt x="675" y="12526"/>
                    <a:pt x="2088" y="10232"/>
                    <a:pt x="3825" y="10232"/>
                  </a:cubicBezTo>
                  <a:lnTo>
                    <a:pt x="4666" y="10232"/>
                  </a:lnTo>
                  <a:lnTo>
                    <a:pt x="4719" y="9771"/>
                  </a:lnTo>
                  <a:cubicBezTo>
                    <a:pt x="5287" y="4849"/>
                    <a:pt x="8201" y="1137"/>
                    <a:pt x="11497" y="1137"/>
                  </a:cubicBezTo>
                  <a:cubicBezTo>
                    <a:pt x="15207" y="1137"/>
                    <a:pt x="18225" y="5981"/>
                    <a:pt x="18225" y="11937"/>
                  </a:cubicBezTo>
                  <a:lnTo>
                    <a:pt x="18225" y="12505"/>
                  </a:lnTo>
                  <a:lnTo>
                    <a:pt x="18563" y="12505"/>
                  </a:lnTo>
                  <a:cubicBezTo>
                    <a:pt x="19887" y="12505"/>
                    <a:pt x="20925" y="14253"/>
                    <a:pt x="20925" y="16484"/>
                  </a:cubicBezTo>
                  <a:cubicBezTo>
                    <a:pt x="20925" y="18715"/>
                    <a:pt x="19887" y="20463"/>
                    <a:pt x="18563" y="20463"/>
                  </a:cubicBezTo>
                  <a:close/>
                  <a:moveTo>
                    <a:pt x="18893" y="11397"/>
                  </a:moveTo>
                  <a:cubicBezTo>
                    <a:pt x="18717" y="5064"/>
                    <a:pt x="15467" y="0"/>
                    <a:pt x="11497" y="0"/>
                  </a:cubicBezTo>
                  <a:cubicBezTo>
                    <a:pt x="7986" y="0"/>
                    <a:pt x="4866" y="3878"/>
                    <a:pt x="4115" y="9095"/>
                  </a:cubicBezTo>
                  <a:lnTo>
                    <a:pt x="3825" y="9095"/>
                  </a:lnTo>
                  <a:cubicBezTo>
                    <a:pt x="1716" y="9095"/>
                    <a:pt x="0" y="11900"/>
                    <a:pt x="0" y="15347"/>
                  </a:cubicBezTo>
                  <a:cubicBezTo>
                    <a:pt x="0" y="18853"/>
                    <a:pt x="1631" y="21600"/>
                    <a:pt x="3712" y="21600"/>
                  </a:cubicBezTo>
                  <a:lnTo>
                    <a:pt x="18563" y="21600"/>
                  </a:lnTo>
                  <a:cubicBezTo>
                    <a:pt x="20266" y="21600"/>
                    <a:pt x="21600" y="19353"/>
                    <a:pt x="21600" y="16484"/>
                  </a:cubicBezTo>
                  <a:cubicBezTo>
                    <a:pt x="21600" y="13804"/>
                    <a:pt x="20435" y="11666"/>
                    <a:pt x="18893" y="11397"/>
                  </a:cubicBezTo>
                  <a:close/>
                </a:path>
              </a:pathLst>
            </a:custGeom>
            <a:solidFill>
              <a:srgbClr val="282828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文本框 16">
              <a:extLst>
                <a:ext uri="{FF2B5EF4-FFF2-40B4-BE49-F238E27FC236}">
                  <a16:creationId xmlns="" xmlns:a16="http://schemas.microsoft.com/office/drawing/2014/main" id="{7AA27922-61CD-4D8E-B9B0-A3CB7050AD3B}"/>
                </a:ext>
              </a:extLst>
            </p:cNvPr>
            <p:cNvSpPr txBox="1"/>
            <p:nvPr/>
          </p:nvSpPr>
          <p:spPr>
            <a:xfrm>
              <a:off x="8036246" y="2866978"/>
              <a:ext cx="2460304" cy="491948"/>
            </a:xfrm>
            <a:prstGeom prst="rect">
              <a:avLst/>
            </a:prstGeom>
            <a:noFill/>
          </p:spPr>
          <p:txBody>
            <a:bodyPr wrap="square" anchor="ctr">
              <a:norm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zh-CN" altLang="en-US" sz="1400" dirty="0">
                  <a:cs typeface="+mn-ea"/>
                  <a:sym typeface="+mn-lt"/>
                </a:rPr>
                <a:t>点击此处更换文本，点击此处更换文本点击此处更换文本</a:t>
              </a:r>
            </a:p>
          </p:txBody>
        </p:sp>
        <p:sp>
          <p:nvSpPr>
            <p:cNvPr id="21" name="文本框 17">
              <a:extLst>
                <a:ext uri="{FF2B5EF4-FFF2-40B4-BE49-F238E27FC236}">
                  <a16:creationId xmlns="" xmlns:a16="http://schemas.microsoft.com/office/drawing/2014/main" id="{F0E3EE1B-C41D-45D9-85A0-6452AD80F79B}"/>
                </a:ext>
              </a:extLst>
            </p:cNvPr>
            <p:cNvSpPr txBox="1"/>
            <p:nvPr/>
          </p:nvSpPr>
          <p:spPr>
            <a:xfrm>
              <a:off x="8084174" y="2558432"/>
              <a:ext cx="919558" cy="229889"/>
            </a:xfrm>
            <a:prstGeom prst="rect">
              <a:avLst/>
            </a:prstGeom>
            <a:noFill/>
          </p:spPr>
          <p:txBody>
            <a:bodyPr wrap="none" lIns="0" tIns="0" rIns="0" bIns="0">
              <a:no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000" b="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2" name="文本框 18">
              <a:extLst>
                <a:ext uri="{FF2B5EF4-FFF2-40B4-BE49-F238E27FC236}">
                  <a16:creationId xmlns="" xmlns:a16="http://schemas.microsoft.com/office/drawing/2014/main" id="{8708CEA7-3F3C-48C3-88B8-E5AAA398ED9A}"/>
                </a:ext>
              </a:extLst>
            </p:cNvPr>
            <p:cNvSpPr txBox="1"/>
            <p:nvPr/>
          </p:nvSpPr>
          <p:spPr>
            <a:xfrm>
              <a:off x="7150421" y="3911623"/>
              <a:ext cx="2460304" cy="491948"/>
            </a:xfrm>
            <a:prstGeom prst="rect">
              <a:avLst/>
            </a:prstGeom>
            <a:noFill/>
          </p:spPr>
          <p:txBody>
            <a:bodyPr wrap="square" anchor="ctr">
              <a:norm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zh-CN" altLang="en-US" sz="1400" dirty="0">
                  <a:cs typeface="+mn-ea"/>
                  <a:sym typeface="+mn-lt"/>
                </a:rPr>
                <a:t>点击此处更换文本，点击此处更换文本点击此处更换文本</a:t>
              </a:r>
            </a:p>
          </p:txBody>
        </p:sp>
        <p:sp>
          <p:nvSpPr>
            <p:cNvPr id="23" name="文本框 19">
              <a:extLst>
                <a:ext uri="{FF2B5EF4-FFF2-40B4-BE49-F238E27FC236}">
                  <a16:creationId xmlns="" xmlns:a16="http://schemas.microsoft.com/office/drawing/2014/main" id="{0092B93B-6B59-45E4-A51E-B0DF7B096F90}"/>
                </a:ext>
              </a:extLst>
            </p:cNvPr>
            <p:cNvSpPr txBox="1"/>
            <p:nvPr/>
          </p:nvSpPr>
          <p:spPr>
            <a:xfrm>
              <a:off x="7198349" y="3603077"/>
              <a:ext cx="919558" cy="229889"/>
            </a:xfrm>
            <a:prstGeom prst="rect">
              <a:avLst/>
            </a:prstGeom>
            <a:noFill/>
          </p:spPr>
          <p:txBody>
            <a:bodyPr wrap="none" lIns="0" tIns="0" rIns="0" bIns="0">
              <a:no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000" b="1" dirty="0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4" name="文本框 20">
              <a:extLst>
                <a:ext uri="{FF2B5EF4-FFF2-40B4-BE49-F238E27FC236}">
                  <a16:creationId xmlns="" xmlns:a16="http://schemas.microsoft.com/office/drawing/2014/main" id="{A3285ABB-31A6-4247-AF8C-570FDD299AE3}"/>
                </a:ext>
              </a:extLst>
            </p:cNvPr>
            <p:cNvSpPr txBox="1"/>
            <p:nvPr/>
          </p:nvSpPr>
          <p:spPr>
            <a:xfrm>
              <a:off x="6255034" y="5024627"/>
              <a:ext cx="2460304" cy="491948"/>
            </a:xfrm>
            <a:prstGeom prst="rect">
              <a:avLst/>
            </a:prstGeom>
            <a:noFill/>
          </p:spPr>
          <p:txBody>
            <a:bodyPr wrap="square" anchor="ctr">
              <a:normAutofit/>
            </a:bodyPr>
            <a:lstStyle/>
            <a:p>
              <a:pPr lvl="0" algn="just">
                <a:lnSpc>
                  <a:spcPct val="110000"/>
                </a:lnSpc>
              </a:pPr>
              <a:r>
                <a:rPr lang="zh-CN" altLang="en-US" sz="1400" dirty="0">
                  <a:solidFill>
                    <a:srgbClr val="000000"/>
                  </a:solidFill>
                  <a:cs typeface="+mn-ea"/>
                  <a:sym typeface="+mn-lt"/>
                </a:rPr>
                <a:t>点击此处更换文本，点击此处更换文本点击此处更换文本</a:t>
              </a:r>
            </a:p>
          </p:txBody>
        </p:sp>
        <p:sp>
          <p:nvSpPr>
            <p:cNvPr id="25" name="文本框 21">
              <a:extLst>
                <a:ext uri="{FF2B5EF4-FFF2-40B4-BE49-F238E27FC236}">
                  <a16:creationId xmlns="" xmlns:a16="http://schemas.microsoft.com/office/drawing/2014/main" id="{779CF0AC-15E7-4FDA-BA60-AB1E45AF5A40}"/>
                </a:ext>
              </a:extLst>
            </p:cNvPr>
            <p:cNvSpPr txBox="1"/>
            <p:nvPr/>
          </p:nvSpPr>
          <p:spPr>
            <a:xfrm>
              <a:off x="6302962" y="4716081"/>
              <a:ext cx="919558" cy="229889"/>
            </a:xfrm>
            <a:prstGeom prst="rect">
              <a:avLst/>
            </a:prstGeom>
            <a:noFill/>
          </p:spPr>
          <p:txBody>
            <a:bodyPr wrap="none" lIns="0" tIns="0" rIns="0" bIns="0">
              <a:no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000" b="1" dirty="0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2704687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2000">
        <p14:gallery dir="l"/>
      </p:transition>
    </mc:Choice>
    <mc:Fallback>
      <p:transition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103120" y="853440"/>
            <a:ext cx="7985760" cy="5170638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5"/>
            </a:solidFill>
          </a:ln>
          <a:effectLst>
            <a:outerShdw blurRad="50800" dist="381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6" name="矩形 5"/>
          <p:cNvSpPr/>
          <p:nvPr/>
        </p:nvSpPr>
        <p:spPr>
          <a:xfrm>
            <a:off x="0" y="0"/>
            <a:ext cx="12192000" cy="22148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-1" y="0"/>
            <a:ext cx="12192000" cy="2214880"/>
          </a:xfrm>
          <a:prstGeom prst="rect">
            <a:avLst/>
          </a:prstGeom>
          <a:solidFill>
            <a:schemeClr val="accent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直角三角形 7"/>
          <p:cNvSpPr/>
          <p:nvPr/>
        </p:nvSpPr>
        <p:spPr>
          <a:xfrm>
            <a:off x="0" y="701040"/>
            <a:ext cx="1513840" cy="1513840"/>
          </a:xfrm>
          <a:prstGeom prst="rtTriangle">
            <a:avLst/>
          </a:prstGeom>
          <a:solidFill>
            <a:schemeClr val="accent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直角三角形 8"/>
          <p:cNvSpPr/>
          <p:nvPr/>
        </p:nvSpPr>
        <p:spPr>
          <a:xfrm rot="10800000">
            <a:off x="10678159" y="0"/>
            <a:ext cx="1513840" cy="1513840"/>
          </a:xfrm>
          <a:prstGeom prst="rtTriangle">
            <a:avLst/>
          </a:prstGeom>
          <a:solidFill>
            <a:schemeClr val="accent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4879339" y="995680"/>
            <a:ext cx="2433320" cy="2433320"/>
            <a:chOff x="4879339" y="995680"/>
            <a:chExt cx="2433320" cy="2433320"/>
          </a:xfrm>
        </p:grpSpPr>
        <p:sp>
          <p:nvSpPr>
            <p:cNvPr id="10" name="菱形 9"/>
            <p:cNvSpPr/>
            <p:nvPr/>
          </p:nvSpPr>
          <p:spPr>
            <a:xfrm>
              <a:off x="4879339" y="995680"/>
              <a:ext cx="2433320" cy="2433320"/>
            </a:xfrm>
            <a:prstGeom prst="diamond">
              <a:avLst/>
            </a:prstGeom>
            <a:solidFill>
              <a:schemeClr val="accent3"/>
            </a:solidFill>
            <a:ln>
              <a:noFill/>
            </a:ln>
            <a:effectLst>
              <a:outerShdw blurRad="50800" dist="38100" dir="16200000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菱形 10"/>
            <p:cNvSpPr/>
            <p:nvPr/>
          </p:nvSpPr>
          <p:spPr>
            <a:xfrm>
              <a:off x="4991100" y="1097280"/>
              <a:ext cx="2230119" cy="2230119"/>
            </a:xfrm>
            <a:prstGeom prst="diamond">
              <a:avLst/>
            </a:prstGeom>
            <a:solidFill>
              <a:schemeClr val="accent3"/>
            </a:solidFill>
            <a:ln>
              <a:solidFill>
                <a:schemeClr val="bg1">
                  <a:lumMod val="95000"/>
                </a:schemeClr>
              </a:solidFill>
            </a:ln>
            <a:effectLst>
              <a:outerShdw blurRad="50800" dist="38100" dir="16200000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8000" spc="300" dirty="0">
                  <a:latin typeface="Agency FB" panose="020B0503020202020204" pitchFamily="34" charset="0"/>
                  <a:cs typeface="+mn-ea"/>
                  <a:sym typeface="+mn-lt"/>
                </a:rPr>
                <a:t>04</a:t>
              </a:r>
              <a:endParaRPr lang="zh-CN" altLang="en-US" sz="8000" spc="300" dirty="0">
                <a:latin typeface="Agency FB" panose="020B0503020202020204" pitchFamily="34" charset="0"/>
                <a:cs typeface="+mn-ea"/>
                <a:sym typeface="+mn-lt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118100" y="3700379"/>
            <a:ext cx="5976117" cy="1900577"/>
            <a:chOff x="344420" y="2988555"/>
            <a:chExt cx="5976117" cy="1900577"/>
          </a:xfrm>
        </p:grpSpPr>
        <p:sp>
          <p:nvSpPr>
            <p:cNvPr id="14" name="文本框 13"/>
            <p:cNvSpPr txBox="1"/>
            <p:nvPr/>
          </p:nvSpPr>
          <p:spPr>
            <a:xfrm>
              <a:off x="1118869" y="2988555"/>
              <a:ext cx="4406900" cy="8156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700" spc="600" dirty="0">
                  <a:latin typeface="方正细谭黑简体" panose="02000000000000000000" pitchFamily="2" charset="-122"/>
                  <a:ea typeface="方正细谭黑简体" panose="02000000000000000000" pitchFamily="2" charset="-122"/>
                  <a:cs typeface="+mn-ea"/>
                  <a:sym typeface="+mn-lt"/>
                </a:rPr>
                <a:t>明年计划</a:t>
              </a:r>
            </a:p>
          </p:txBody>
        </p:sp>
        <p:sp>
          <p:nvSpPr>
            <p:cNvPr id="15" name="MH_Title"/>
            <p:cNvSpPr txBox="1">
              <a:spLocks noChangeArrowheads="1"/>
            </p:cNvSpPr>
            <p:nvPr>
              <p:custDataLst>
                <p:tags r:id="rId1"/>
              </p:custDataLst>
            </p:nvPr>
          </p:nvSpPr>
          <p:spPr bwMode="auto">
            <a:xfrm>
              <a:off x="344420" y="3980721"/>
              <a:ext cx="5976117" cy="9084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 anchorCtr="0">
              <a:normAutofit/>
            </a:bodyPr>
            <a:lstStyle>
              <a:defPPr>
                <a:defRPr lang="zh-CN"/>
              </a:defPPr>
              <a:lvl1pPr>
                <a:defRPr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>
                  <a:latin typeface="Arial Narrow" panose="020B0606020202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latin typeface="Arial Narrow" panose="020B0606020202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latin typeface="Arial Narrow" panose="020B0606020202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latin typeface="Arial Narrow" panose="020B0606020202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 Narrow" panose="020B0606020202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 Narrow" panose="020B0606020202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 Narrow" panose="020B0606020202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 Narrow" panose="020B0606020202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1600" dirty="0">
                  <a:latin typeface="+mn-lt"/>
                  <a:ea typeface="+mn-ea"/>
                  <a:cs typeface="+mn-ea"/>
                  <a:sym typeface="+mn-lt"/>
                </a:rPr>
                <a:t>点击此处更换文本，点击此处更换文本 ，点击此处更换文本，点击此处更换文本点击此处更换文本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174182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2000">
        <p14:gallery dir="l"/>
      </p:transition>
    </mc:Choice>
    <mc:Fallback>
      <p:transition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泪滴形 1"/>
          <p:cNvSpPr/>
          <p:nvPr/>
        </p:nvSpPr>
        <p:spPr>
          <a:xfrm>
            <a:off x="426720" y="477520"/>
            <a:ext cx="304800" cy="30480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75360" y="368310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600" dirty="0">
                <a:cs typeface="+mn-ea"/>
                <a:sym typeface="+mn-lt"/>
              </a:rPr>
              <a:t>明年计划</a:t>
            </a:r>
          </a:p>
        </p:txBody>
      </p:sp>
      <p:grpSp>
        <p:nvGrpSpPr>
          <p:cNvPr id="4" name="0591b54f-0b81-46a2-aceb-879cd9710cc4">
            <a:extLst>
              <a:ext uri="{FF2B5EF4-FFF2-40B4-BE49-F238E27FC236}">
                <a16:creationId xmlns="" xmlns:a16="http://schemas.microsoft.com/office/drawing/2014/main" id="{D7D82C70-8A80-4FF0-B25D-10E7EAB96F3E}"/>
              </a:ext>
            </a:extLst>
          </p:cNvPr>
          <p:cNvGrpSpPr>
            <a:grpSpLocks noChangeAspect="1"/>
          </p:cNvGrpSpPr>
          <p:nvPr/>
        </p:nvGrpSpPr>
        <p:grpSpPr>
          <a:xfrm>
            <a:off x="935641" y="2143760"/>
            <a:ext cx="10236885" cy="4160357"/>
            <a:chOff x="1342273" y="1915631"/>
            <a:chExt cx="9398243" cy="3819526"/>
          </a:xfrm>
        </p:grpSpPr>
        <p:grpSp>
          <p:nvGrpSpPr>
            <p:cNvPr id="5" name="Group 2">
              <a:extLst>
                <a:ext uri="{FF2B5EF4-FFF2-40B4-BE49-F238E27FC236}">
                  <a16:creationId xmlns="" xmlns:a16="http://schemas.microsoft.com/office/drawing/2014/main" id="{BFCA01AA-64D8-4C78-93B9-501BE715FEF2}"/>
                </a:ext>
              </a:extLst>
            </p:cNvPr>
            <p:cNvGrpSpPr/>
            <p:nvPr/>
          </p:nvGrpSpPr>
          <p:grpSpPr>
            <a:xfrm>
              <a:off x="4223790" y="2204861"/>
              <a:ext cx="3621219" cy="2863028"/>
              <a:chOff x="4596055" y="2525954"/>
              <a:chExt cx="2986255" cy="2361011"/>
            </a:xfrm>
          </p:grpSpPr>
          <p:sp>
            <p:nvSpPr>
              <p:cNvPr id="30" name="i$liḋe-Freeform: Shape 4">
                <a:extLst>
                  <a:ext uri="{FF2B5EF4-FFF2-40B4-BE49-F238E27FC236}">
                    <a16:creationId xmlns="" xmlns:a16="http://schemas.microsoft.com/office/drawing/2014/main" id="{24D2AE79-3E00-4C7B-B22B-84A0D27B76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54355" y="3499489"/>
                <a:ext cx="927955" cy="665735"/>
              </a:xfrm>
              <a:custGeom>
                <a:avLst/>
                <a:gdLst>
                  <a:gd name="T0" fmla="*/ 222 w 443"/>
                  <a:gd name="T1" fmla="*/ 0 h 318"/>
                  <a:gd name="T2" fmla="*/ 115 w 443"/>
                  <a:gd name="T3" fmla="*/ 44 h 318"/>
                  <a:gd name="T4" fmla="*/ 0 w 443"/>
                  <a:gd name="T5" fmla="*/ 159 h 318"/>
                  <a:gd name="T6" fmla="*/ 115 w 443"/>
                  <a:gd name="T7" fmla="*/ 274 h 318"/>
                  <a:gd name="T8" fmla="*/ 222 w 443"/>
                  <a:gd name="T9" fmla="*/ 318 h 318"/>
                  <a:gd name="T10" fmla="*/ 328 w 443"/>
                  <a:gd name="T11" fmla="*/ 274 h 318"/>
                  <a:gd name="T12" fmla="*/ 443 w 443"/>
                  <a:gd name="T13" fmla="*/ 159 h 318"/>
                  <a:gd name="T14" fmla="*/ 328 w 443"/>
                  <a:gd name="T15" fmla="*/ 44 h 318"/>
                  <a:gd name="T16" fmla="*/ 222 w 443"/>
                  <a:gd name="T17" fmla="*/ 0 h 3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3" h="318">
                    <a:moveTo>
                      <a:pt x="222" y="0"/>
                    </a:moveTo>
                    <a:cubicBezTo>
                      <a:pt x="183" y="0"/>
                      <a:pt x="144" y="14"/>
                      <a:pt x="115" y="44"/>
                    </a:cubicBezTo>
                    <a:cubicBezTo>
                      <a:pt x="0" y="159"/>
                      <a:pt x="0" y="159"/>
                      <a:pt x="0" y="159"/>
                    </a:cubicBezTo>
                    <a:cubicBezTo>
                      <a:pt x="115" y="274"/>
                      <a:pt x="115" y="274"/>
                      <a:pt x="115" y="274"/>
                    </a:cubicBezTo>
                    <a:cubicBezTo>
                      <a:pt x="144" y="304"/>
                      <a:pt x="183" y="318"/>
                      <a:pt x="222" y="318"/>
                    </a:cubicBezTo>
                    <a:cubicBezTo>
                      <a:pt x="260" y="318"/>
                      <a:pt x="299" y="304"/>
                      <a:pt x="328" y="274"/>
                    </a:cubicBezTo>
                    <a:cubicBezTo>
                      <a:pt x="443" y="159"/>
                      <a:pt x="443" y="159"/>
                      <a:pt x="443" y="159"/>
                    </a:cubicBezTo>
                    <a:cubicBezTo>
                      <a:pt x="328" y="44"/>
                      <a:pt x="328" y="44"/>
                      <a:pt x="328" y="44"/>
                    </a:cubicBezTo>
                    <a:cubicBezTo>
                      <a:pt x="299" y="14"/>
                      <a:pt x="260" y="0"/>
                      <a:pt x="222" y="0"/>
                    </a:cubicBezTo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i$liḋe-Freeform: Shape 5">
                <a:extLst>
                  <a:ext uri="{FF2B5EF4-FFF2-40B4-BE49-F238E27FC236}">
                    <a16:creationId xmlns="" xmlns:a16="http://schemas.microsoft.com/office/drawing/2014/main" id="{EA92ECB6-4255-42DE-88E3-FC99D77529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6055" y="3499489"/>
                <a:ext cx="930501" cy="665735"/>
              </a:xfrm>
              <a:custGeom>
                <a:avLst/>
                <a:gdLst>
                  <a:gd name="T0" fmla="*/ 222 w 444"/>
                  <a:gd name="T1" fmla="*/ 0 h 318"/>
                  <a:gd name="T2" fmla="*/ 116 w 444"/>
                  <a:gd name="T3" fmla="*/ 44 h 318"/>
                  <a:gd name="T4" fmla="*/ 0 w 444"/>
                  <a:gd name="T5" fmla="*/ 159 h 318"/>
                  <a:gd name="T6" fmla="*/ 116 w 444"/>
                  <a:gd name="T7" fmla="*/ 274 h 318"/>
                  <a:gd name="T8" fmla="*/ 222 w 444"/>
                  <a:gd name="T9" fmla="*/ 318 h 318"/>
                  <a:gd name="T10" fmla="*/ 329 w 444"/>
                  <a:gd name="T11" fmla="*/ 274 h 318"/>
                  <a:gd name="T12" fmla="*/ 444 w 444"/>
                  <a:gd name="T13" fmla="*/ 159 h 318"/>
                  <a:gd name="T14" fmla="*/ 329 w 444"/>
                  <a:gd name="T15" fmla="*/ 44 h 318"/>
                  <a:gd name="T16" fmla="*/ 222 w 444"/>
                  <a:gd name="T17" fmla="*/ 0 h 3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4" h="318">
                    <a:moveTo>
                      <a:pt x="222" y="0"/>
                    </a:moveTo>
                    <a:cubicBezTo>
                      <a:pt x="184" y="0"/>
                      <a:pt x="145" y="14"/>
                      <a:pt x="116" y="44"/>
                    </a:cubicBezTo>
                    <a:cubicBezTo>
                      <a:pt x="0" y="159"/>
                      <a:pt x="0" y="159"/>
                      <a:pt x="0" y="159"/>
                    </a:cubicBezTo>
                    <a:cubicBezTo>
                      <a:pt x="116" y="274"/>
                      <a:pt x="116" y="274"/>
                      <a:pt x="116" y="274"/>
                    </a:cubicBezTo>
                    <a:cubicBezTo>
                      <a:pt x="145" y="304"/>
                      <a:pt x="184" y="318"/>
                      <a:pt x="222" y="318"/>
                    </a:cubicBezTo>
                    <a:cubicBezTo>
                      <a:pt x="261" y="318"/>
                      <a:pt x="299" y="304"/>
                      <a:pt x="329" y="274"/>
                    </a:cubicBezTo>
                    <a:cubicBezTo>
                      <a:pt x="444" y="159"/>
                      <a:pt x="444" y="159"/>
                      <a:pt x="444" y="159"/>
                    </a:cubicBezTo>
                    <a:cubicBezTo>
                      <a:pt x="329" y="44"/>
                      <a:pt x="329" y="44"/>
                      <a:pt x="329" y="44"/>
                    </a:cubicBezTo>
                    <a:cubicBezTo>
                      <a:pt x="299" y="14"/>
                      <a:pt x="261" y="0"/>
                      <a:pt x="222" y="0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i$liḋe-Freeform: Shape 6">
                <a:extLst>
                  <a:ext uri="{FF2B5EF4-FFF2-40B4-BE49-F238E27FC236}">
                    <a16:creationId xmlns="" xmlns:a16="http://schemas.microsoft.com/office/drawing/2014/main" id="{3D6E4DF5-AFD0-468C-AB1D-23478A33AE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36481" y="2773926"/>
                <a:ext cx="661915" cy="654279"/>
              </a:xfrm>
              <a:custGeom>
                <a:avLst/>
                <a:gdLst>
                  <a:gd name="T0" fmla="*/ 162 w 316"/>
                  <a:gd name="T1" fmla="*/ 0 h 312"/>
                  <a:gd name="T2" fmla="*/ 0 w 316"/>
                  <a:gd name="T3" fmla="*/ 0 h 312"/>
                  <a:gd name="T4" fmla="*/ 0 w 316"/>
                  <a:gd name="T5" fmla="*/ 164 h 312"/>
                  <a:gd name="T6" fmla="*/ 150 w 316"/>
                  <a:gd name="T7" fmla="*/ 312 h 312"/>
                  <a:gd name="T8" fmla="*/ 316 w 316"/>
                  <a:gd name="T9" fmla="*/ 312 h 312"/>
                  <a:gd name="T10" fmla="*/ 316 w 316"/>
                  <a:gd name="T11" fmla="*/ 152 h 312"/>
                  <a:gd name="T12" fmla="*/ 162 w 316"/>
                  <a:gd name="T13" fmla="*/ 0 h 3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6" h="312">
                    <a:moveTo>
                      <a:pt x="162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64"/>
                      <a:pt x="0" y="164"/>
                      <a:pt x="0" y="164"/>
                    </a:cubicBezTo>
                    <a:cubicBezTo>
                      <a:pt x="0" y="247"/>
                      <a:pt x="67" y="312"/>
                      <a:pt x="150" y="312"/>
                    </a:cubicBezTo>
                    <a:cubicBezTo>
                      <a:pt x="316" y="312"/>
                      <a:pt x="316" y="312"/>
                      <a:pt x="316" y="312"/>
                    </a:cubicBezTo>
                    <a:cubicBezTo>
                      <a:pt x="316" y="152"/>
                      <a:pt x="316" y="152"/>
                      <a:pt x="316" y="152"/>
                    </a:cubicBezTo>
                    <a:cubicBezTo>
                      <a:pt x="316" y="68"/>
                      <a:pt x="245" y="0"/>
                      <a:pt x="162" y="0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i$liḋe-Freeform: Shape 7">
                <a:extLst>
                  <a:ext uri="{FF2B5EF4-FFF2-40B4-BE49-F238E27FC236}">
                    <a16:creationId xmlns="" xmlns:a16="http://schemas.microsoft.com/office/drawing/2014/main" id="{7EEE93FF-51E7-4758-A97A-75C55BD563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85056" y="4232686"/>
                <a:ext cx="653005" cy="654279"/>
              </a:xfrm>
              <a:custGeom>
                <a:avLst/>
                <a:gdLst>
                  <a:gd name="T0" fmla="*/ 165 w 312"/>
                  <a:gd name="T1" fmla="*/ 0 h 312"/>
                  <a:gd name="T2" fmla="*/ 0 w 312"/>
                  <a:gd name="T3" fmla="*/ 0 h 312"/>
                  <a:gd name="T4" fmla="*/ 0 w 312"/>
                  <a:gd name="T5" fmla="*/ 162 h 312"/>
                  <a:gd name="T6" fmla="*/ 153 w 312"/>
                  <a:gd name="T7" fmla="*/ 312 h 312"/>
                  <a:gd name="T8" fmla="*/ 312 w 312"/>
                  <a:gd name="T9" fmla="*/ 312 h 312"/>
                  <a:gd name="T10" fmla="*/ 312 w 312"/>
                  <a:gd name="T11" fmla="*/ 150 h 312"/>
                  <a:gd name="T12" fmla="*/ 165 w 312"/>
                  <a:gd name="T13" fmla="*/ 0 h 3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2" h="312">
                    <a:moveTo>
                      <a:pt x="165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62"/>
                      <a:pt x="0" y="162"/>
                      <a:pt x="0" y="162"/>
                    </a:cubicBezTo>
                    <a:cubicBezTo>
                      <a:pt x="0" y="246"/>
                      <a:pt x="69" y="312"/>
                      <a:pt x="153" y="312"/>
                    </a:cubicBezTo>
                    <a:cubicBezTo>
                      <a:pt x="312" y="312"/>
                      <a:pt x="312" y="312"/>
                      <a:pt x="312" y="312"/>
                    </a:cubicBezTo>
                    <a:cubicBezTo>
                      <a:pt x="312" y="150"/>
                      <a:pt x="312" y="150"/>
                      <a:pt x="312" y="150"/>
                    </a:cubicBezTo>
                    <a:cubicBezTo>
                      <a:pt x="312" y="67"/>
                      <a:pt x="248" y="0"/>
                      <a:pt x="165" y="0"/>
                    </a:cubicBezTo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i$liḋe-Freeform: Shape 8">
                <a:extLst>
                  <a:ext uri="{FF2B5EF4-FFF2-40B4-BE49-F238E27FC236}">
                    <a16:creationId xmlns="" xmlns:a16="http://schemas.microsoft.com/office/drawing/2014/main" id="{D4819B24-B18B-4918-8059-E3B9270B14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85056" y="2773926"/>
                <a:ext cx="653005" cy="654279"/>
              </a:xfrm>
              <a:custGeom>
                <a:avLst/>
                <a:gdLst>
                  <a:gd name="T0" fmla="*/ 312 w 312"/>
                  <a:gd name="T1" fmla="*/ 0 h 312"/>
                  <a:gd name="T2" fmla="*/ 153 w 312"/>
                  <a:gd name="T3" fmla="*/ 0 h 312"/>
                  <a:gd name="T4" fmla="*/ 0 w 312"/>
                  <a:gd name="T5" fmla="*/ 152 h 312"/>
                  <a:gd name="T6" fmla="*/ 0 w 312"/>
                  <a:gd name="T7" fmla="*/ 312 h 312"/>
                  <a:gd name="T8" fmla="*/ 165 w 312"/>
                  <a:gd name="T9" fmla="*/ 312 h 312"/>
                  <a:gd name="T10" fmla="*/ 312 w 312"/>
                  <a:gd name="T11" fmla="*/ 164 h 312"/>
                  <a:gd name="T12" fmla="*/ 312 w 312"/>
                  <a:gd name="T13" fmla="*/ 0 h 3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2" h="312">
                    <a:moveTo>
                      <a:pt x="312" y="0"/>
                    </a:moveTo>
                    <a:cubicBezTo>
                      <a:pt x="153" y="0"/>
                      <a:pt x="153" y="0"/>
                      <a:pt x="153" y="0"/>
                    </a:cubicBezTo>
                    <a:cubicBezTo>
                      <a:pt x="69" y="0"/>
                      <a:pt x="0" y="68"/>
                      <a:pt x="0" y="152"/>
                    </a:cubicBezTo>
                    <a:cubicBezTo>
                      <a:pt x="0" y="312"/>
                      <a:pt x="0" y="312"/>
                      <a:pt x="0" y="312"/>
                    </a:cubicBezTo>
                    <a:cubicBezTo>
                      <a:pt x="165" y="312"/>
                      <a:pt x="165" y="312"/>
                      <a:pt x="165" y="312"/>
                    </a:cubicBezTo>
                    <a:cubicBezTo>
                      <a:pt x="248" y="312"/>
                      <a:pt x="312" y="247"/>
                      <a:pt x="312" y="164"/>
                    </a:cubicBezTo>
                    <a:cubicBezTo>
                      <a:pt x="312" y="0"/>
                      <a:pt x="312" y="0"/>
                      <a:pt x="312" y="0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i$liḋe-Freeform: Shape 9">
                <a:extLst>
                  <a:ext uri="{FF2B5EF4-FFF2-40B4-BE49-F238E27FC236}">
                    <a16:creationId xmlns="" xmlns:a16="http://schemas.microsoft.com/office/drawing/2014/main" id="{3B4DFDF9-1DC2-42E7-A8A9-D19E6BD88D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36481" y="4232686"/>
                <a:ext cx="661915" cy="654279"/>
              </a:xfrm>
              <a:custGeom>
                <a:avLst/>
                <a:gdLst>
                  <a:gd name="T0" fmla="*/ 316 w 316"/>
                  <a:gd name="T1" fmla="*/ 0 h 312"/>
                  <a:gd name="T2" fmla="*/ 150 w 316"/>
                  <a:gd name="T3" fmla="*/ 0 h 312"/>
                  <a:gd name="T4" fmla="*/ 0 w 316"/>
                  <a:gd name="T5" fmla="*/ 150 h 312"/>
                  <a:gd name="T6" fmla="*/ 0 w 316"/>
                  <a:gd name="T7" fmla="*/ 312 h 312"/>
                  <a:gd name="T8" fmla="*/ 162 w 316"/>
                  <a:gd name="T9" fmla="*/ 312 h 312"/>
                  <a:gd name="T10" fmla="*/ 316 w 316"/>
                  <a:gd name="T11" fmla="*/ 162 h 312"/>
                  <a:gd name="T12" fmla="*/ 316 w 316"/>
                  <a:gd name="T13" fmla="*/ 0 h 3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6" h="312">
                    <a:moveTo>
                      <a:pt x="316" y="0"/>
                    </a:moveTo>
                    <a:cubicBezTo>
                      <a:pt x="150" y="0"/>
                      <a:pt x="150" y="0"/>
                      <a:pt x="150" y="0"/>
                    </a:cubicBezTo>
                    <a:cubicBezTo>
                      <a:pt x="67" y="0"/>
                      <a:pt x="0" y="67"/>
                      <a:pt x="0" y="150"/>
                    </a:cubicBezTo>
                    <a:cubicBezTo>
                      <a:pt x="0" y="312"/>
                      <a:pt x="0" y="312"/>
                      <a:pt x="0" y="312"/>
                    </a:cubicBezTo>
                    <a:cubicBezTo>
                      <a:pt x="162" y="312"/>
                      <a:pt x="162" y="312"/>
                      <a:pt x="162" y="312"/>
                    </a:cubicBezTo>
                    <a:cubicBezTo>
                      <a:pt x="245" y="312"/>
                      <a:pt x="316" y="246"/>
                      <a:pt x="316" y="162"/>
                    </a:cubicBezTo>
                    <a:cubicBezTo>
                      <a:pt x="316" y="0"/>
                      <a:pt x="316" y="0"/>
                      <a:pt x="316" y="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6" name="Group 24">
                <a:extLst>
                  <a:ext uri="{FF2B5EF4-FFF2-40B4-BE49-F238E27FC236}">
                    <a16:creationId xmlns="" xmlns:a16="http://schemas.microsoft.com/office/drawing/2014/main" id="{8F8CAC26-672D-4F63-97D4-533EBC603E1E}"/>
                  </a:ext>
                </a:extLst>
              </p:cNvPr>
              <p:cNvGrpSpPr/>
              <p:nvPr/>
            </p:nvGrpSpPr>
            <p:grpSpPr>
              <a:xfrm>
                <a:off x="5585107" y="3327643"/>
                <a:ext cx="1010694" cy="1462576"/>
                <a:chOff x="4061109" y="2382841"/>
                <a:chExt cx="1010694" cy="1462576"/>
              </a:xfrm>
              <a:solidFill>
                <a:schemeClr val="tx1">
                  <a:lumMod val="75000"/>
                  <a:lumOff val="25000"/>
                </a:schemeClr>
              </a:solidFill>
            </p:grpSpPr>
            <p:sp>
              <p:nvSpPr>
                <p:cNvPr id="45" name="i$liḋe-Freeform: Shape 10">
                  <a:extLst>
                    <a:ext uri="{FF2B5EF4-FFF2-40B4-BE49-F238E27FC236}">
                      <a16:creationId xmlns="" xmlns:a16="http://schemas.microsoft.com/office/drawing/2014/main" id="{7FBB77B3-A643-440A-A105-85C90E02071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14979" y="3615019"/>
                  <a:ext cx="302954" cy="52190"/>
                </a:xfrm>
                <a:custGeom>
                  <a:avLst/>
                  <a:gdLst>
                    <a:gd name="T0" fmla="*/ 145 w 145"/>
                    <a:gd name="T1" fmla="*/ 12 h 25"/>
                    <a:gd name="T2" fmla="*/ 129 w 145"/>
                    <a:gd name="T3" fmla="*/ 25 h 25"/>
                    <a:gd name="T4" fmla="*/ 16 w 145"/>
                    <a:gd name="T5" fmla="*/ 25 h 25"/>
                    <a:gd name="T6" fmla="*/ 0 w 145"/>
                    <a:gd name="T7" fmla="*/ 12 h 25"/>
                    <a:gd name="T8" fmla="*/ 16 w 145"/>
                    <a:gd name="T9" fmla="*/ 0 h 25"/>
                    <a:gd name="T10" fmla="*/ 129 w 145"/>
                    <a:gd name="T11" fmla="*/ 0 h 25"/>
                    <a:gd name="T12" fmla="*/ 145 w 145"/>
                    <a:gd name="T13" fmla="*/ 12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45" h="25">
                      <a:moveTo>
                        <a:pt x="145" y="12"/>
                      </a:moveTo>
                      <a:cubicBezTo>
                        <a:pt x="145" y="19"/>
                        <a:pt x="138" y="25"/>
                        <a:pt x="129" y="25"/>
                      </a:cubicBezTo>
                      <a:cubicBezTo>
                        <a:pt x="16" y="25"/>
                        <a:pt x="16" y="25"/>
                        <a:pt x="16" y="25"/>
                      </a:cubicBezTo>
                      <a:cubicBezTo>
                        <a:pt x="7" y="25"/>
                        <a:pt x="0" y="19"/>
                        <a:pt x="0" y="12"/>
                      </a:cubicBezTo>
                      <a:cubicBezTo>
                        <a:pt x="0" y="6"/>
                        <a:pt x="7" y="0"/>
                        <a:pt x="16" y="0"/>
                      </a:cubicBezTo>
                      <a:cubicBezTo>
                        <a:pt x="129" y="0"/>
                        <a:pt x="129" y="0"/>
                        <a:pt x="129" y="0"/>
                      </a:cubicBezTo>
                      <a:cubicBezTo>
                        <a:pt x="138" y="0"/>
                        <a:pt x="145" y="6"/>
                        <a:pt x="145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6" name="i$liḋe-Freeform: Shape 11">
                  <a:extLst>
                    <a:ext uri="{FF2B5EF4-FFF2-40B4-BE49-F238E27FC236}">
                      <a16:creationId xmlns="" xmlns:a16="http://schemas.microsoft.com/office/drawing/2014/main" id="{3EEF2BB9-023E-4337-B6C8-F65A76DA204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14979" y="3673573"/>
                  <a:ext cx="302954" cy="52190"/>
                </a:xfrm>
                <a:custGeom>
                  <a:avLst/>
                  <a:gdLst>
                    <a:gd name="T0" fmla="*/ 145 w 145"/>
                    <a:gd name="T1" fmla="*/ 13 h 25"/>
                    <a:gd name="T2" fmla="*/ 129 w 145"/>
                    <a:gd name="T3" fmla="*/ 25 h 25"/>
                    <a:gd name="T4" fmla="*/ 16 w 145"/>
                    <a:gd name="T5" fmla="*/ 25 h 25"/>
                    <a:gd name="T6" fmla="*/ 0 w 145"/>
                    <a:gd name="T7" fmla="*/ 13 h 25"/>
                    <a:gd name="T8" fmla="*/ 16 w 145"/>
                    <a:gd name="T9" fmla="*/ 0 h 25"/>
                    <a:gd name="T10" fmla="*/ 129 w 145"/>
                    <a:gd name="T11" fmla="*/ 0 h 25"/>
                    <a:gd name="T12" fmla="*/ 145 w 145"/>
                    <a:gd name="T13" fmla="*/ 13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45" h="25">
                      <a:moveTo>
                        <a:pt x="145" y="13"/>
                      </a:moveTo>
                      <a:cubicBezTo>
                        <a:pt x="145" y="20"/>
                        <a:pt x="138" y="25"/>
                        <a:pt x="129" y="25"/>
                      </a:cubicBezTo>
                      <a:cubicBezTo>
                        <a:pt x="16" y="25"/>
                        <a:pt x="16" y="25"/>
                        <a:pt x="16" y="25"/>
                      </a:cubicBezTo>
                      <a:cubicBezTo>
                        <a:pt x="7" y="25"/>
                        <a:pt x="0" y="20"/>
                        <a:pt x="0" y="13"/>
                      </a:cubicBezTo>
                      <a:cubicBezTo>
                        <a:pt x="0" y="6"/>
                        <a:pt x="7" y="0"/>
                        <a:pt x="16" y="0"/>
                      </a:cubicBezTo>
                      <a:cubicBezTo>
                        <a:pt x="129" y="0"/>
                        <a:pt x="129" y="0"/>
                        <a:pt x="129" y="0"/>
                      </a:cubicBezTo>
                      <a:cubicBezTo>
                        <a:pt x="138" y="0"/>
                        <a:pt x="145" y="6"/>
                        <a:pt x="145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7" name="i$liḋe-Freeform: Shape 12">
                  <a:extLst>
                    <a:ext uri="{FF2B5EF4-FFF2-40B4-BE49-F238E27FC236}">
                      <a16:creationId xmlns="" xmlns:a16="http://schemas.microsoft.com/office/drawing/2014/main" id="{60E064A6-C894-43AF-97D6-23D160D9A7F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14979" y="3734673"/>
                  <a:ext cx="302954" cy="52190"/>
                </a:xfrm>
                <a:custGeom>
                  <a:avLst/>
                  <a:gdLst>
                    <a:gd name="T0" fmla="*/ 145 w 145"/>
                    <a:gd name="T1" fmla="*/ 12 h 25"/>
                    <a:gd name="T2" fmla="*/ 129 w 145"/>
                    <a:gd name="T3" fmla="*/ 25 h 25"/>
                    <a:gd name="T4" fmla="*/ 16 w 145"/>
                    <a:gd name="T5" fmla="*/ 25 h 25"/>
                    <a:gd name="T6" fmla="*/ 0 w 145"/>
                    <a:gd name="T7" fmla="*/ 12 h 25"/>
                    <a:gd name="T8" fmla="*/ 16 w 145"/>
                    <a:gd name="T9" fmla="*/ 0 h 25"/>
                    <a:gd name="T10" fmla="*/ 129 w 145"/>
                    <a:gd name="T11" fmla="*/ 0 h 25"/>
                    <a:gd name="T12" fmla="*/ 145 w 145"/>
                    <a:gd name="T13" fmla="*/ 12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45" h="25">
                      <a:moveTo>
                        <a:pt x="145" y="12"/>
                      </a:moveTo>
                      <a:cubicBezTo>
                        <a:pt x="145" y="19"/>
                        <a:pt x="138" y="25"/>
                        <a:pt x="129" y="25"/>
                      </a:cubicBezTo>
                      <a:cubicBezTo>
                        <a:pt x="16" y="25"/>
                        <a:pt x="16" y="25"/>
                        <a:pt x="16" y="25"/>
                      </a:cubicBezTo>
                      <a:cubicBezTo>
                        <a:pt x="7" y="25"/>
                        <a:pt x="0" y="19"/>
                        <a:pt x="0" y="12"/>
                      </a:cubicBezTo>
                      <a:cubicBezTo>
                        <a:pt x="0" y="5"/>
                        <a:pt x="7" y="0"/>
                        <a:pt x="16" y="0"/>
                      </a:cubicBezTo>
                      <a:cubicBezTo>
                        <a:pt x="129" y="0"/>
                        <a:pt x="129" y="0"/>
                        <a:pt x="129" y="0"/>
                      </a:cubicBezTo>
                      <a:cubicBezTo>
                        <a:pt x="138" y="0"/>
                        <a:pt x="145" y="5"/>
                        <a:pt x="145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8" name="i$liḋe-Freeform: Shape 13">
                  <a:extLst>
                    <a:ext uri="{FF2B5EF4-FFF2-40B4-BE49-F238E27FC236}">
                      <a16:creationId xmlns="" xmlns:a16="http://schemas.microsoft.com/office/drawing/2014/main" id="{E2E19E26-2DE5-4839-864A-001E63DF17A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79897" y="3793227"/>
                  <a:ext cx="171844" cy="52190"/>
                </a:xfrm>
                <a:custGeom>
                  <a:avLst/>
                  <a:gdLst>
                    <a:gd name="T0" fmla="*/ 82 w 82"/>
                    <a:gd name="T1" fmla="*/ 0 h 25"/>
                    <a:gd name="T2" fmla="*/ 41 w 82"/>
                    <a:gd name="T3" fmla="*/ 25 h 25"/>
                    <a:gd name="T4" fmla="*/ 0 w 82"/>
                    <a:gd name="T5" fmla="*/ 0 h 25"/>
                    <a:gd name="T6" fmla="*/ 82 w 82"/>
                    <a:gd name="T7" fmla="*/ 0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2" h="25">
                      <a:moveTo>
                        <a:pt x="82" y="0"/>
                      </a:moveTo>
                      <a:cubicBezTo>
                        <a:pt x="82" y="14"/>
                        <a:pt x="64" y="25"/>
                        <a:pt x="41" y="25"/>
                      </a:cubicBezTo>
                      <a:cubicBezTo>
                        <a:pt x="18" y="25"/>
                        <a:pt x="0" y="14"/>
                        <a:pt x="0" y="0"/>
                      </a:cubicBezTo>
                      <a:lnTo>
                        <a:pt x="8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9" name="i$liḋe-Freeform: Shape 14">
                  <a:extLst>
                    <a:ext uri="{FF2B5EF4-FFF2-40B4-BE49-F238E27FC236}">
                      <a16:creationId xmlns="" xmlns:a16="http://schemas.microsoft.com/office/drawing/2014/main" id="{B6C30D92-FC88-446C-BD24-851E3E7B1C0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61109" y="2382841"/>
                  <a:ext cx="1010694" cy="1215633"/>
                </a:xfrm>
                <a:custGeom>
                  <a:avLst/>
                  <a:gdLst>
                    <a:gd name="T0" fmla="*/ 241 w 483"/>
                    <a:gd name="T1" fmla="*/ 0 h 580"/>
                    <a:gd name="T2" fmla="*/ 0 w 483"/>
                    <a:gd name="T3" fmla="*/ 241 h 580"/>
                    <a:gd name="T4" fmla="*/ 62 w 483"/>
                    <a:gd name="T5" fmla="*/ 402 h 580"/>
                    <a:gd name="T6" fmla="*/ 62 w 483"/>
                    <a:gd name="T7" fmla="*/ 402 h 580"/>
                    <a:gd name="T8" fmla="*/ 63 w 483"/>
                    <a:gd name="T9" fmla="*/ 403 h 580"/>
                    <a:gd name="T10" fmla="*/ 73 w 483"/>
                    <a:gd name="T11" fmla="*/ 414 h 580"/>
                    <a:gd name="T12" fmla="*/ 129 w 483"/>
                    <a:gd name="T13" fmla="*/ 483 h 580"/>
                    <a:gd name="T14" fmla="*/ 199 w 483"/>
                    <a:gd name="T15" fmla="*/ 580 h 580"/>
                    <a:gd name="T16" fmla="*/ 235 w 483"/>
                    <a:gd name="T17" fmla="*/ 580 h 580"/>
                    <a:gd name="T18" fmla="*/ 247 w 483"/>
                    <a:gd name="T19" fmla="*/ 580 h 580"/>
                    <a:gd name="T20" fmla="*/ 284 w 483"/>
                    <a:gd name="T21" fmla="*/ 580 h 580"/>
                    <a:gd name="T22" fmla="*/ 353 w 483"/>
                    <a:gd name="T23" fmla="*/ 483 h 580"/>
                    <a:gd name="T24" fmla="*/ 407 w 483"/>
                    <a:gd name="T25" fmla="*/ 416 h 580"/>
                    <a:gd name="T26" fmla="*/ 483 w 483"/>
                    <a:gd name="T27" fmla="*/ 241 h 580"/>
                    <a:gd name="T28" fmla="*/ 241 w 483"/>
                    <a:gd name="T29" fmla="*/ 0 h 580"/>
                    <a:gd name="T30" fmla="*/ 331 w 483"/>
                    <a:gd name="T31" fmla="*/ 349 h 580"/>
                    <a:gd name="T32" fmla="*/ 302 w 483"/>
                    <a:gd name="T33" fmla="*/ 388 h 580"/>
                    <a:gd name="T34" fmla="*/ 264 w 483"/>
                    <a:gd name="T35" fmla="*/ 443 h 580"/>
                    <a:gd name="T36" fmla="*/ 245 w 483"/>
                    <a:gd name="T37" fmla="*/ 443 h 580"/>
                    <a:gd name="T38" fmla="*/ 238 w 483"/>
                    <a:gd name="T39" fmla="*/ 443 h 580"/>
                    <a:gd name="T40" fmla="*/ 218 w 483"/>
                    <a:gd name="T41" fmla="*/ 443 h 580"/>
                    <a:gd name="T42" fmla="*/ 181 w 483"/>
                    <a:gd name="T43" fmla="*/ 388 h 580"/>
                    <a:gd name="T44" fmla="*/ 150 w 483"/>
                    <a:gd name="T45" fmla="*/ 348 h 580"/>
                    <a:gd name="T46" fmla="*/ 145 w 483"/>
                    <a:gd name="T47" fmla="*/ 341 h 580"/>
                    <a:gd name="T48" fmla="*/ 144 w 483"/>
                    <a:gd name="T49" fmla="*/ 341 h 580"/>
                    <a:gd name="T50" fmla="*/ 144 w 483"/>
                    <a:gd name="T51" fmla="*/ 341 h 580"/>
                    <a:gd name="T52" fmla="*/ 111 w 483"/>
                    <a:gd name="T53" fmla="*/ 248 h 580"/>
                    <a:gd name="T54" fmla="*/ 241 w 483"/>
                    <a:gd name="T55" fmla="*/ 109 h 580"/>
                    <a:gd name="T56" fmla="*/ 372 w 483"/>
                    <a:gd name="T57" fmla="*/ 248 h 580"/>
                    <a:gd name="T58" fmla="*/ 331 w 483"/>
                    <a:gd name="T59" fmla="*/ 349 h 5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483" h="580">
                      <a:moveTo>
                        <a:pt x="241" y="0"/>
                      </a:moveTo>
                      <a:cubicBezTo>
                        <a:pt x="108" y="0"/>
                        <a:pt x="0" y="108"/>
                        <a:pt x="0" y="241"/>
                      </a:cubicBezTo>
                      <a:cubicBezTo>
                        <a:pt x="0" y="303"/>
                        <a:pt x="23" y="359"/>
                        <a:pt x="62" y="402"/>
                      </a:cubicBezTo>
                      <a:cubicBezTo>
                        <a:pt x="62" y="402"/>
                        <a:pt x="62" y="402"/>
                        <a:pt x="62" y="402"/>
                      </a:cubicBezTo>
                      <a:cubicBezTo>
                        <a:pt x="62" y="402"/>
                        <a:pt x="62" y="402"/>
                        <a:pt x="63" y="403"/>
                      </a:cubicBezTo>
                      <a:cubicBezTo>
                        <a:pt x="66" y="407"/>
                        <a:pt x="70" y="410"/>
                        <a:pt x="73" y="414"/>
                      </a:cubicBezTo>
                      <a:cubicBezTo>
                        <a:pt x="88" y="429"/>
                        <a:pt x="112" y="457"/>
                        <a:pt x="129" y="483"/>
                      </a:cubicBezTo>
                      <a:cubicBezTo>
                        <a:pt x="154" y="523"/>
                        <a:pt x="141" y="580"/>
                        <a:pt x="199" y="580"/>
                      </a:cubicBezTo>
                      <a:cubicBezTo>
                        <a:pt x="235" y="580"/>
                        <a:pt x="235" y="580"/>
                        <a:pt x="235" y="580"/>
                      </a:cubicBezTo>
                      <a:cubicBezTo>
                        <a:pt x="247" y="580"/>
                        <a:pt x="247" y="580"/>
                        <a:pt x="247" y="580"/>
                      </a:cubicBezTo>
                      <a:cubicBezTo>
                        <a:pt x="284" y="580"/>
                        <a:pt x="284" y="580"/>
                        <a:pt x="284" y="580"/>
                      </a:cubicBezTo>
                      <a:cubicBezTo>
                        <a:pt x="341" y="580"/>
                        <a:pt x="329" y="523"/>
                        <a:pt x="353" y="483"/>
                      </a:cubicBezTo>
                      <a:cubicBezTo>
                        <a:pt x="369" y="458"/>
                        <a:pt x="393" y="431"/>
                        <a:pt x="407" y="416"/>
                      </a:cubicBezTo>
                      <a:cubicBezTo>
                        <a:pt x="454" y="372"/>
                        <a:pt x="483" y="310"/>
                        <a:pt x="483" y="241"/>
                      </a:cubicBezTo>
                      <a:cubicBezTo>
                        <a:pt x="483" y="108"/>
                        <a:pt x="375" y="0"/>
                        <a:pt x="241" y="0"/>
                      </a:cubicBezTo>
                      <a:close/>
                      <a:moveTo>
                        <a:pt x="331" y="349"/>
                      </a:moveTo>
                      <a:cubicBezTo>
                        <a:pt x="323" y="358"/>
                        <a:pt x="311" y="373"/>
                        <a:pt x="302" y="388"/>
                      </a:cubicBezTo>
                      <a:cubicBezTo>
                        <a:pt x="289" y="411"/>
                        <a:pt x="295" y="443"/>
                        <a:pt x="264" y="443"/>
                      </a:cubicBezTo>
                      <a:cubicBezTo>
                        <a:pt x="245" y="443"/>
                        <a:pt x="245" y="443"/>
                        <a:pt x="245" y="443"/>
                      </a:cubicBezTo>
                      <a:cubicBezTo>
                        <a:pt x="238" y="443"/>
                        <a:pt x="238" y="443"/>
                        <a:pt x="238" y="443"/>
                      </a:cubicBezTo>
                      <a:cubicBezTo>
                        <a:pt x="218" y="443"/>
                        <a:pt x="218" y="443"/>
                        <a:pt x="218" y="443"/>
                      </a:cubicBezTo>
                      <a:cubicBezTo>
                        <a:pt x="187" y="443"/>
                        <a:pt x="194" y="411"/>
                        <a:pt x="181" y="388"/>
                      </a:cubicBezTo>
                      <a:cubicBezTo>
                        <a:pt x="172" y="372"/>
                        <a:pt x="158" y="356"/>
                        <a:pt x="150" y="348"/>
                      </a:cubicBezTo>
                      <a:cubicBezTo>
                        <a:pt x="148" y="345"/>
                        <a:pt x="146" y="343"/>
                        <a:pt x="145" y="341"/>
                      </a:cubicBezTo>
                      <a:cubicBezTo>
                        <a:pt x="144" y="341"/>
                        <a:pt x="144" y="341"/>
                        <a:pt x="144" y="341"/>
                      </a:cubicBezTo>
                      <a:cubicBezTo>
                        <a:pt x="144" y="341"/>
                        <a:pt x="144" y="341"/>
                        <a:pt x="144" y="341"/>
                      </a:cubicBezTo>
                      <a:cubicBezTo>
                        <a:pt x="123" y="316"/>
                        <a:pt x="111" y="284"/>
                        <a:pt x="111" y="248"/>
                      </a:cubicBezTo>
                      <a:cubicBezTo>
                        <a:pt x="111" y="171"/>
                        <a:pt x="169" y="109"/>
                        <a:pt x="241" y="109"/>
                      </a:cubicBezTo>
                      <a:cubicBezTo>
                        <a:pt x="314" y="109"/>
                        <a:pt x="372" y="171"/>
                        <a:pt x="372" y="248"/>
                      </a:cubicBezTo>
                      <a:cubicBezTo>
                        <a:pt x="372" y="288"/>
                        <a:pt x="356" y="323"/>
                        <a:pt x="331" y="34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7" name="i$liḋe-Oval 15">
                <a:extLst>
                  <a:ext uri="{FF2B5EF4-FFF2-40B4-BE49-F238E27FC236}">
                    <a16:creationId xmlns="" xmlns:a16="http://schemas.microsoft.com/office/drawing/2014/main" id="{66092D72-C9C5-4D08-8E04-9E0F82AA1F3E}"/>
                  </a:ext>
                </a:extLst>
              </p:cNvPr>
              <p:cNvSpPr>
                <a:spLocks/>
              </p:cNvSpPr>
              <p:nvPr/>
            </p:nvSpPr>
            <p:spPr bwMode="auto">
              <a:xfrm rot="18900000">
                <a:off x="5805830" y="2525954"/>
                <a:ext cx="593641" cy="594799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i$liḋe-Freeform: Shape 16">
                <a:extLst>
                  <a:ext uri="{FF2B5EF4-FFF2-40B4-BE49-F238E27FC236}">
                    <a16:creationId xmlns="" xmlns:a16="http://schemas.microsoft.com/office/drawing/2014/main" id="{3C10E0E0-D0C6-4C2A-AEB2-7A1ED77CF7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71766" y="4402217"/>
                <a:ext cx="311197" cy="268351"/>
              </a:xfrm>
              <a:custGeom>
                <a:avLst/>
                <a:gdLst>
                  <a:gd name="T0" fmla="*/ 219075 w 64"/>
                  <a:gd name="T1" fmla="*/ 96174 h 55"/>
                  <a:gd name="T2" fmla="*/ 0 w 64"/>
                  <a:gd name="T3" fmla="*/ 96174 h 55"/>
                  <a:gd name="T4" fmla="*/ 0 w 64"/>
                  <a:gd name="T5" fmla="*/ 51522 h 55"/>
                  <a:gd name="T6" fmla="*/ 17115 w 64"/>
                  <a:gd name="T7" fmla="*/ 30913 h 55"/>
                  <a:gd name="T8" fmla="*/ 61615 w 64"/>
                  <a:gd name="T9" fmla="*/ 30913 h 55"/>
                  <a:gd name="T10" fmla="*/ 61615 w 64"/>
                  <a:gd name="T11" fmla="*/ 10304 h 55"/>
                  <a:gd name="T12" fmla="*/ 71884 w 64"/>
                  <a:gd name="T13" fmla="*/ 0 h 55"/>
                  <a:gd name="T14" fmla="*/ 143768 w 64"/>
                  <a:gd name="T15" fmla="*/ 0 h 55"/>
                  <a:gd name="T16" fmla="*/ 154037 w 64"/>
                  <a:gd name="T17" fmla="*/ 10304 h 55"/>
                  <a:gd name="T18" fmla="*/ 154037 w 64"/>
                  <a:gd name="T19" fmla="*/ 30913 h 55"/>
                  <a:gd name="T20" fmla="*/ 198537 w 64"/>
                  <a:gd name="T21" fmla="*/ 30913 h 55"/>
                  <a:gd name="T22" fmla="*/ 219075 w 64"/>
                  <a:gd name="T23" fmla="*/ 51522 h 55"/>
                  <a:gd name="T24" fmla="*/ 219075 w 64"/>
                  <a:gd name="T25" fmla="*/ 96174 h 55"/>
                  <a:gd name="T26" fmla="*/ 219075 w 64"/>
                  <a:gd name="T27" fmla="*/ 168304 h 55"/>
                  <a:gd name="T28" fmla="*/ 198537 w 64"/>
                  <a:gd name="T29" fmla="*/ 188913 h 55"/>
                  <a:gd name="T30" fmla="*/ 17115 w 64"/>
                  <a:gd name="T31" fmla="*/ 188913 h 55"/>
                  <a:gd name="T32" fmla="*/ 0 w 64"/>
                  <a:gd name="T33" fmla="*/ 168304 h 55"/>
                  <a:gd name="T34" fmla="*/ 0 w 64"/>
                  <a:gd name="T35" fmla="*/ 109913 h 55"/>
                  <a:gd name="T36" fmla="*/ 82153 w 64"/>
                  <a:gd name="T37" fmla="*/ 109913 h 55"/>
                  <a:gd name="T38" fmla="*/ 82153 w 64"/>
                  <a:gd name="T39" fmla="*/ 127087 h 55"/>
                  <a:gd name="T40" fmla="*/ 88999 w 64"/>
                  <a:gd name="T41" fmla="*/ 137391 h 55"/>
                  <a:gd name="T42" fmla="*/ 126653 w 64"/>
                  <a:gd name="T43" fmla="*/ 137391 h 55"/>
                  <a:gd name="T44" fmla="*/ 136922 w 64"/>
                  <a:gd name="T45" fmla="*/ 127087 h 55"/>
                  <a:gd name="T46" fmla="*/ 136922 w 64"/>
                  <a:gd name="T47" fmla="*/ 109913 h 55"/>
                  <a:gd name="T48" fmla="*/ 219075 w 64"/>
                  <a:gd name="T49" fmla="*/ 109913 h 55"/>
                  <a:gd name="T50" fmla="*/ 219075 w 64"/>
                  <a:gd name="T51" fmla="*/ 168304 h 55"/>
                  <a:gd name="T52" fmla="*/ 140345 w 64"/>
                  <a:gd name="T53" fmla="*/ 30913 h 55"/>
                  <a:gd name="T54" fmla="*/ 140345 w 64"/>
                  <a:gd name="T55" fmla="*/ 13739 h 55"/>
                  <a:gd name="T56" fmla="*/ 78730 w 64"/>
                  <a:gd name="T57" fmla="*/ 13739 h 55"/>
                  <a:gd name="T58" fmla="*/ 78730 w 64"/>
                  <a:gd name="T59" fmla="*/ 30913 h 55"/>
                  <a:gd name="T60" fmla="*/ 140345 w 64"/>
                  <a:gd name="T61" fmla="*/ 30913 h 55"/>
                  <a:gd name="T62" fmla="*/ 123230 w 64"/>
                  <a:gd name="T63" fmla="*/ 123652 h 55"/>
                  <a:gd name="T64" fmla="*/ 92422 w 64"/>
                  <a:gd name="T65" fmla="*/ 123652 h 55"/>
                  <a:gd name="T66" fmla="*/ 92422 w 64"/>
                  <a:gd name="T67" fmla="*/ 109913 h 55"/>
                  <a:gd name="T68" fmla="*/ 123230 w 64"/>
                  <a:gd name="T69" fmla="*/ 109913 h 55"/>
                  <a:gd name="T70" fmla="*/ 123230 w 64"/>
                  <a:gd name="T71" fmla="*/ 123652 h 55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0" t="0" r="r" b="b"/>
                <a:pathLst>
                  <a:path w="64" h="55">
                    <a:moveTo>
                      <a:pt x="64" y="28"/>
                    </a:moveTo>
                    <a:cubicBezTo>
                      <a:pt x="0" y="28"/>
                      <a:pt x="0" y="28"/>
                      <a:pt x="0" y="28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1"/>
                      <a:pt x="2" y="9"/>
                      <a:pt x="5" y="9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8" y="3"/>
                      <a:pt x="18" y="3"/>
                      <a:pt x="18" y="3"/>
                    </a:cubicBezTo>
                    <a:cubicBezTo>
                      <a:pt x="18" y="1"/>
                      <a:pt x="20" y="0"/>
                      <a:pt x="21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4" y="0"/>
                      <a:pt x="45" y="1"/>
                      <a:pt x="45" y="3"/>
                    </a:cubicBezTo>
                    <a:cubicBezTo>
                      <a:pt x="45" y="9"/>
                      <a:pt x="45" y="9"/>
                      <a:pt x="45" y="9"/>
                    </a:cubicBezTo>
                    <a:cubicBezTo>
                      <a:pt x="58" y="9"/>
                      <a:pt x="58" y="9"/>
                      <a:pt x="58" y="9"/>
                    </a:cubicBezTo>
                    <a:cubicBezTo>
                      <a:pt x="61" y="9"/>
                      <a:pt x="64" y="11"/>
                      <a:pt x="64" y="15"/>
                    </a:cubicBezTo>
                    <a:lnTo>
                      <a:pt x="64" y="28"/>
                    </a:lnTo>
                    <a:close/>
                    <a:moveTo>
                      <a:pt x="64" y="49"/>
                    </a:moveTo>
                    <a:cubicBezTo>
                      <a:pt x="64" y="52"/>
                      <a:pt x="61" y="55"/>
                      <a:pt x="58" y="55"/>
                    </a:cubicBezTo>
                    <a:cubicBezTo>
                      <a:pt x="5" y="55"/>
                      <a:pt x="5" y="55"/>
                      <a:pt x="5" y="55"/>
                    </a:cubicBezTo>
                    <a:cubicBezTo>
                      <a:pt x="2" y="55"/>
                      <a:pt x="0" y="52"/>
                      <a:pt x="0" y="4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37"/>
                      <a:pt x="24" y="37"/>
                      <a:pt x="24" y="37"/>
                    </a:cubicBezTo>
                    <a:cubicBezTo>
                      <a:pt x="24" y="39"/>
                      <a:pt x="25" y="40"/>
                      <a:pt x="26" y="40"/>
                    </a:cubicBezTo>
                    <a:cubicBezTo>
                      <a:pt x="37" y="40"/>
                      <a:pt x="37" y="40"/>
                      <a:pt x="37" y="40"/>
                    </a:cubicBezTo>
                    <a:cubicBezTo>
                      <a:pt x="39" y="40"/>
                      <a:pt x="40" y="39"/>
                      <a:pt x="40" y="37"/>
                    </a:cubicBezTo>
                    <a:cubicBezTo>
                      <a:pt x="40" y="32"/>
                      <a:pt x="40" y="32"/>
                      <a:pt x="40" y="32"/>
                    </a:cubicBezTo>
                    <a:cubicBezTo>
                      <a:pt x="64" y="32"/>
                      <a:pt x="64" y="32"/>
                      <a:pt x="64" y="32"/>
                    </a:cubicBezTo>
                    <a:lnTo>
                      <a:pt x="64" y="49"/>
                    </a:lnTo>
                    <a:close/>
                    <a:moveTo>
                      <a:pt x="41" y="9"/>
                    </a:moveTo>
                    <a:cubicBezTo>
                      <a:pt x="41" y="4"/>
                      <a:pt x="41" y="4"/>
                      <a:pt x="41" y="4"/>
                    </a:cubicBezTo>
                    <a:cubicBezTo>
                      <a:pt x="23" y="4"/>
                      <a:pt x="23" y="4"/>
                      <a:pt x="23" y="4"/>
                    </a:cubicBezTo>
                    <a:cubicBezTo>
                      <a:pt x="23" y="9"/>
                      <a:pt x="23" y="9"/>
                      <a:pt x="23" y="9"/>
                    </a:cubicBezTo>
                    <a:lnTo>
                      <a:pt x="41" y="9"/>
                    </a:lnTo>
                    <a:close/>
                    <a:moveTo>
                      <a:pt x="36" y="36"/>
                    </a:moveTo>
                    <a:cubicBezTo>
                      <a:pt x="27" y="36"/>
                      <a:pt x="27" y="36"/>
                      <a:pt x="27" y="36"/>
                    </a:cubicBezTo>
                    <a:cubicBezTo>
                      <a:pt x="27" y="32"/>
                      <a:pt x="27" y="32"/>
                      <a:pt x="27" y="32"/>
                    </a:cubicBezTo>
                    <a:cubicBezTo>
                      <a:pt x="36" y="32"/>
                      <a:pt x="36" y="32"/>
                      <a:pt x="36" y="32"/>
                    </a:cubicBezTo>
                    <a:lnTo>
                      <a:pt x="36" y="3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i$liḋe-Freeform: Shape 18">
                <a:extLst>
                  <a:ext uri="{FF2B5EF4-FFF2-40B4-BE49-F238E27FC236}">
                    <a16:creationId xmlns="" xmlns:a16="http://schemas.microsoft.com/office/drawing/2014/main" id="{9E1E9B4A-9A51-4FF6-A70C-35458C2B3B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6433" y="3696673"/>
                <a:ext cx="331491" cy="245800"/>
              </a:xfrm>
              <a:custGeom>
                <a:avLst/>
                <a:gdLst>
                  <a:gd name="T0" fmla="*/ 188749 w 68"/>
                  <a:gd name="T1" fmla="*/ 173037 h 50"/>
                  <a:gd name="T2" fmla="*/ 54909 w 68"/>
                  <a:gd name="T3" fmla="*/ 173037 h 50"/>
                  <a:gd name="T4" fmla="*/ 0 w 68"/>
                  <a:gd name="T5" fmla="*/ 117665 h 50"/>
                  <a:gd name="T6" fmla="*/ 30886 w 68"/>
                  <a:gd name="T7" fmla="*/ 69215 h 50"/>
                  <a:gd name="T8" fmla="*/ 30886 w 68"/>
                  <a:gd name="T9" fmla="*/ 62293 h 50"/>
                  <a:gd name="T10" fmla="*/ 92658 w 68"/>
                  <a:gd name="T11" fmla="*/ 0 h 50"/>
                  <a:gd name="T12" fmla="*/ 150999 w 68"/>
                  <a:gd name="T13" fmla="*/ 38068 h 50"/>
                  <a:gd name="T14" fmla="*/ 171590 w 68"/>
                  <a:gd name="T15" fmla="*/ 31147 h 50"/>
                  <a:gd name="T16" fmla="*/ 202476 w 68"/>
                  <a:gd name="T17" fmla="*/ 62293 h 50"/>
                  <a:gd name="T18" fmla="*/ 199044 w 68"/>
                  <a:gd name="T19" fmla="*/ 79597 h 50"/>
                  <a:gd name="T20" fmla="*/ 233362 w 68"/>
                  <a:gd name="T21" fmla="*/ 124587 h 50"/>
                  <a:gd name="T22" fmla="*/ 188749 w 68"/>
                  <a:gd name="T23" fmla="*/ 173037 h 50"/>
                  <a:gd name="T24" fmla="*/ 154431 w 68"/>
                  <a:gd name="T25" fmla="*/ 86519 h 50"/>
                  <a:gd name="T26" fmla="*/ 113249 w 68"/>
                  <a:gd name="T27" fmla="*/ 44990 h 50"/>
                  <a:gd name="T28" fmla="*/ 109817 w 68"/>
                  <a:gd name="T29" fmla="*/ 41529 h 50"/>
                  <a:gd name="T30" fmla="*/ 106386 w 68"/>
                  <a:gd name="T31" fmla="*/ 44990 h 50"/>
                  <a:gd name="T32" fmla="*/ 61772 w 68"/>
                  <a:gd name="T33" fmla="*/ 86519 h 50"/>
                  <a:gd name="T34" fmla="*/ 61772 w 68"/>
                  <a:gd name="T35" fmla="*/ 89979 h 50"/>
                  <a:gd name="T36" fmla="*/ 65204 w 68"/>
                  <a:gd name="T37" fmla="*/ 93440 h 50"/>
                  <a:gd name="T38" fmla="*/ 92658 w 68"/>
                  <a:gd name="T39" fmla="*/ 93440 h 50"/>
                  <a:gd name="T40" fmla="*/ 92658 w 68"/>
                  <a:gd name="T41" fmla="*/ 138430 h 50"/>
                  <a:gd name="T42" fmla="*/ 96090 w 68"/>
                  <a:gd name="T43" fmla="*/ 141890 h 50"/>
                  <a:gd name="T44" fmla="*/ 120113 w 68"/>
                  <a:gd name="T45" fmla="*/ 141890 h 50"/>
                  <a:gd name="T46" fmla="*/ 123545 w 68"/>
                  <a:gd name="T47" fmla="*/ 138430 h 50"/>
                  <a:gd name="T48" fmla="*/ 123545 w 68"/>
                  <a:gd name="T49" fmla="*/ 93440 h 50"/>
                  <a:gd name="T50" fmla="*/ 150999 w 68"/>
                  <a:gd name="T51" fmla="*/ 93440 h 50"/>
                  <a:gd name="T52" fmla="*/ 154431 w 68"/>
                  <a:gd name="T53" fmla="*/ 89979 h 50"/>
                  <a:gd name="T54" fmla="*/ 154431 w 68"/>
                  <a:gd name="T55" fmla="*/ 86519 h 50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68" h="50">
                    <a:moveTo>
                      <a:pt x="55" y="50"/>
                    </a:moveTo>
                    <a:cubicBezTo>
                      <a:pt x="16" y="50"/>
                      <a:pt x="16" y="50"/>
                      <a:pt x="16" y="50"/>
                    </a:cubicBezTo>
                    <a:cubicBezTo>
                      <a:pt x="7" y="50"/>
                      <a:pt x="0" y="43"/>
                      <a:pt x="0" y="34"/>
                    </a:cubicBezTo>
                    <a:cubicBezTo>
                      <a:pt x="0" y="28"/>
                      <a:pt x="3" y="22"/>
                      <a:pt x="9" y="20"/>
                    </a:cubicBezTo>
                    <a:cubicBezTo>
                      <a:pt x="9" y="19"/>
                      <a:pt x="9" y="19"/>
                      <a:pt x="9" y="18"/>
                    </a:cubicBezTo>
                    <a:cubicBezTo>
                      <a:pt x="9" y="8"/>
                      <a:pt x="17" y="0"/>
                      <a:pt x="27" y="0"/>
                    </a:cubicBezTo>
                    <a:cubicBezTo>
                      <a:pt x="35" y="0"/>
                      <a:pt x="41" y="4"/>
                      <a:pt x="44" y="11"/>
                    </a:cubicBezTo>
                    <a:cubicBezTo>
                      <a:pt x="46" y="10"/>
                      <a:pt x="48" y="9"/>
                      <a:pt x="50" y="9"/>
                    </a:cubicBezTo>
                    <a:cubicBezTo>
                      <a:pt x="55" y="9"/>
                      <a:pt x="59" y="13"/>
                      <a:pt x="59" y="18"/>
                    </a:cubicBezTo>
                    <a:cubicBezTo>
                      <a:pt x="59" y="20"/>
                      <a:pt x="59" y="22"/>
                      <a:pt x="58" y="23"/>
                    </a:cubicBezTo>
                    <a:cubicBezTo>
                      <a:pt x="64" y="25"/>
                      <a:pt x="68" y="30"/>
                      <a:pt x="68" y="36"/>
                    </a:cubicBezTo>
                    <a:cubicBezTo>
                      <a:pt x="68" y="44"/>
                      <a:pt x="62" y="50"/>
                      <a:pt x="55" y="50"/>
                    </a:cubicBezTo>
                    <a:close/>
                    <a:moveTo>
                      <a:pt x="45" y="25"/>
                    </a:moveTo>
                    <a:cubicBezTo>
                      <a:pt x="33" y="13"/>
                      <a:pt x="33" y="13"/>
                      <a:pt x="33" y="13"/>
                    </a:cubicBezTo>
                    <a:cubicBezTo>
                      <a:pt x="32" y="13"/>
                      <a:pt x="32" y="12"/>
                      <a:pt x="32" y="12"/>
                    </a:cubicBezTo>
                    <a:cubicBezTo>
                      <a:pt x="31" y="12"/>
                      <a:pt x="31" y="13"/>
                      <a:pt x="31" y="13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27"/>
                      <a:pt x="19" y="27"/>
                      <a:pt x="19" y="27"/>
                    </a:cubicBezTo>
                    <a:cubicBezTo>
                      <a:pt x="27" y="27"/>
                      <a:pt x="27" y="27"/>
                      <a:pt x="27" y="27"/>
                    </a:cubicBezTo>
                    <a:cubicBezTo>
                      <a:pt x="27" y="40"/>
                      <a:pt x="27" y="40"/>
                      <a:pt x="27" y="40"/>
                    </a:cubicBezTo>
                    <a:cubicBezTo>
                      <a:pt x="27" y="41"/>
                      <a:pt x="28" y="41"/>
                      <a:pt x="28" y="41"/>
                    </a:cubicBezTo>
                    <a:cubicBezTo>
                      <a:pt x="35" y="41"/>
                      <a:pt x="35" y="41"/>
                      <a:pt x="35" y="41"/>
                    </a:cubicBezTo>
                    <a:cubicBezTo>
                      <a:pt x="36" y="41"/>
                      <a:pt x="36" y="41"/>
                      <a:pt x="36" y="40"/>
                    </a:cubicBezTo>
                    <a:cubicBezTo>
                      <a:pt x="36" y="27"/>
                      <a:pt x="36" y="27"/>
                      <a:pt x="36" y="27"/>
                    </a:cubicBezTo>
                    <a:cubicBezTo>
                      <a:pt x="44" y="27"/>
                      <a:pt x="44" y="27"/>
                      <a:pt x="44" y="27"/>
                    </a:cubicBezTo>
                    <a:cubicBezTo>
                      <a:pt x="45" y="27"/>
                      <a:pt x="45" y="27"/>
                      <a:pt x="45" y="26"/>
                    </a:cubicBezTo>
                    <a:cubicBezTo>
                      <a:pt x="45" y="26"/>
                      <a:pt x="45" y="26"/>
                      <a:pt x="45" y="2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i$liḋe-Freeform: Shape 19">
                <a:extLst>
                  <a:ext uri="{FF2B5EF4-FFF2-40B4-BE49-F238E27FC236}">
                    <a16:creationId xmlns="" xmlns:a16="http://schemas.microsoft.com/office/drawing/2014/main" id="{666EC840-13AD-4864-8493-E3EB3EDA27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82965" y="3696675"/>
                <a:ext cx="268351" cy="268351"/>
              </a:xfrm>
              <a:custGeom>
                <a:avLst/>
                <a:gdLst>
                  <a:gd name="T0" fmla="*/ 188913 w 55"/>
                  <a:gd name="T1" fmla="*/ 106478 h 55"/>
                  <a:gd name="T2" fmla="*/ 185478 w 55"/>
                  <a:gd name="T3" fmla="*/ 113347 h 55"/>
                  <a:gd name="T4" fmla="*/ 161435 w 55"/>
                  <a:gd name="T5" fmla="*/ 116782 h 55"/>
                  <a:gd name="T6" fmla="*/ 158000 w 55"/>
                  <a:gd name="T7" fmla="*/ 127086 h 55"/>
                  <a:gd name="T8" fmla="*/ 168304 w 55"/>
                  <a:gd name="T9" fmla="*/ 144260 h 55"/>
                  <a:gd name="T10" fmla="*/ 171739 w 55"/>
                  <a:gd name="T11" fmla="*/ 147695 h 55"/>
                  <a:gd name="T12" fmla="*/ 168304 w 55"/>
                  <a:gd name="T13" fmla="*/ 151130 h 55"/>
                  <a:gd name="T14" fmla="*/ 147696 w 55"/>
                  <a:gd name="T15" fmla="*/ 171738 h 55"/>
                  <a:gd name="T16" fmla="*/ 144261 w 55"/>
                  <a:gd name="T17" fmla="*/ 171738 h 55"/>
                  <a:gd name="T18" fmla="*/ 127087 w 55"/>
                  <a:gd name="T19" fmla="*/ 157999 h 55"/>
                  <a:gd name="T20" fmla="*/ 113348 w 55"/>
                  <a:gd name="T21" fmla="*/ 161434 h 55"/>
                  <a:gd name="T22" fmla="*/ 109913 w 55"/>
                  <a:gd name="T23" fmla="*/ 185477 h 55"/>
                  <a:gd name="T24" fmla="*/ 106478 w 55"/>
                  <a:gd name="T25" fmla="*/ 188912 h 55"/>
                  <a:gd name="T26" fmla="*/ 79000 w 55"/>
                  <a:gd name="T27" fmla="*/ 188912 h 55"/>
                  <a:gd name="T28" fmla="*/ 75565 w 55"/>
                  <a:gd name="T29" fmla="*/ 185477 h 55"/>
                  <a:gd name="T30" fmla="*/ 72130 w 55"/>
                  <a:gd name="T31" fmla="*/ 161434 h 55"/>
                  <a:gd name="T32" fmla="*/ 61826 w 55"/>
                  <a:gd name="T33" fmla="*/ 157999 h 55"/>
                  <a:gd name="T34" fmla="*/ 44652 w 55"/>
                  <a:gd name="T35" fmla="*/ 171738 h 55"/>
                  <a:gd name="T36" fmla="*/ 41217 w 55"/>
                  <a:gd name="T37" fmla="*/ 171738 h 55"/>
                  <a:gd name="T38" fmla="*/ 37783 w 55"/>
                  <a:gd name="T39" fmla="*/ 171738 h 55"/>
                  <a:gd name="T40" fmla="*/ 17174 w 55"/>
                  <a:gd name="T41" fmla="*/ 151130 h 55"/>
                  <a:gd name="T42" fmla="*/ 17174 w 55"/>
                  <a:gd name="T43" fmla="*/ 147695 h 55"/>
                  <a:gd name="T44" fmla="*/ 17174 w 55"/>
                  <a:gd name="T45" fmla="*/ 144260 h 55"/>
                  <a:gd name="T46" fmla="*/ 30913 w 55"/>
                  <a:gd name="T47" fmla="*/ 127086 h 55"/>
                  <a:gd name="T48" fmla="*/ 24043 w 55"/>
                  <a:gd name="T49" fmla="*/ 113347 h 55"/>
                  <a:gd name="T50" fmla="*/ 3435 w 55"/>
                  <a:gd name="T51" fmla="*/ 113347 h 55"/>
                  <a:gd name="T52" fmla="*/ 0 w 55"/>
                  <a:gd name="T53" fmla="*/ 106478 h 55"/>
                  <a:gd name="T54" fmla="*/ 0 w 55"/>
                  <a:gd name="T55" fmla="*/ 79000 h 55"/>
                  <a:gd name="T56" fmla="*/ 3435 w 55"/>
                  <a:gd name="T57" fmla="*/ 75565 h 55"/>
                  <a:gd name="T58" fmla="*/ 24043 w 55"/>
                  <a:gd name="T59" fmla="*/ 72130 h 55"/>
                  <a:gd name="T60" fmla="*/ 30913 w 55"/>
                  <a:gd name="T61" fmla="*/ 61826 h 55"/>
                  <a:gd name="T62" fmla="*/ 17174 w 55"/>
                  <a:gd name="T63" fmla="*/ 44652 h 55"/>
                  <a:gd name="T64" fmla="*/ 17174 w 55"/>
                  <a:gd name="T65" fmla="*/ 41217 h 55"/>
                  <a:gd name="T66" fmla="*/ 17174 w 55"/>
                  <a:gd name="T67" fmla="*/ 37782 h 55"/>
                  <a:gd name="T68" fmla="*/ 41217 w 55"/>
                  <a:gd name="T69" fmla="*/ 17174 h 55"/>
                  <a:gd name="T70" fmla="*/ 44652 w 55"/>
                  <a:gd name="T71" fmla="*/ 17174 h 55"/>
                  <a:gd name="T72" fmla="*/ 61826 w 55"/>
                  <a:gd name="T73" fmla="*/ 30913 h 55"/>
                  <a:gd name="T74" fmla="*/ 72130 w 55"/>
                  <a:gd name="T75" fmla="*/ 27478 h 55"/>
                  <a:gd name="T76" fmla="*/ 75565 w 55"/>
                  <a:gd name="T77" fmla="*/ 3435 h 55"/>
                  <a:gd name="T78" fmla="*/ 79000 w 55"/>
                  <a:gd name="T79" fmla="*/ 0 h 55"/>
                  <a:gd name="T80" fmla="*/ 106478 w 55"/>
                  <a:gd name="T81" fmla="*/ 0 h 55"/>
                  <a:gd name="T82" fmla="*/ 109913 w 55"/>
                  <a:gd name="T83" fmla="*/ 3435 h 55"/>
                  <a:gd name="T84" fmla="*/ 113348 w 55"/>
                  <a:gd name="T85" fmla="*/ 27478 h 55"/>
                  <a:gd name="T86" fmla="*/ 127087 w 55"/>
                  <a:gd name="T87" fmla="*/ 30913 h 55"/>
                  <a:gd name="T88" fmla="*/ 144261 w 55"/>
                  <a:gd name="T89" fmla="*/ 17174 h 55"/>
                  <a:gd name="T90" fmla="*/ 147696 w 55"/>
                  <a:gd name="T91" fmla="*/ 17174 h 55"/>
                  <a:gd name="T92" fmla="*/ 147696 w 55"/>
                  <a:gd name="T93" fmla="*/ 17174 h 55"/>
                  <a:gd name="T94" fmla="*/ 168304 w 55"/>
                  <a:gd name="T95" fmla="*/ 37782 h 55"/>
                  <a:gd name="T96" fmla="*/ 171739 w 55"/>
                  <a:gd name="T97" fmla="*/ 41217 h 55"/>
                  <a:gd name="T98" fmla="*/ 168304 w 55"/>
                  <a:gd name="T99" fmla="*/ 44652 h 55"/>
                  <a:gd name="T100" fmla="*/ 158000 w 55"/>
                  <a:gd name="T101" fmla="*/ 61826 h 55"/>
                  <a:gd name="T102" fmla="*/ 161435 w 55"/>
                  <a:gd name="T103" fmla="*/ 72130 h 55"/>
                  <a:gd name="T104" fmla="*/ 185478 w 55"/>
                  <a:gd name="T105" fmla="*/ 75565 h 55"/>
                  <a:gd name="T106" fmla="*/ 188913 w 55"/>
                  <a:gd name="T107" fmla="*/ 79000 h 55"/>
                  <a:gd name="T108" fmla="*/ 188913 w 55"/>
                  <a:gd name="T109" fmla="*/ 106478 h 55"/>
                  <a:gd name="T110" fmla="*/ 92739 w 55"/>
                  <a:gd name="T111" fmla="*/ 61826 h 55"/>
                  <a:gd name="T112" fmla="*/ 61826 w 55"/>
                  <a:gd name="T113" fmla="*/ 92739 h 55"/>
                  <a:gd name="T114" fmla="*/ 92739 w 55"/>
                  <a:gd name="T115" fmla="*/ 123651 h 55"/>
                  <a:gd name="T116" fmla="*/ 123652 w 55"/>
                  <a:gd name="T117" fmla="*/ 92739 h 55"/>
                  <a:gd name="T118" fmla="*/ 92739 w 55"/>
                  <a:gd name="T119" fmla="*/ 61826 h 55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0" t="0" r="r" b="b"/>
                <a:pathLst>
                  <a:path w="55" h="55">
                    <a:moveTo>
                      <a:pt x="55" y="31"/>
                    </a:moveTo>
                    <a:cubicBezTo>
                      <a:pt x="55" y="32"/>
                      <a:pt x="54" y="33"/>
                      <a:pt x="54" y="33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5"/>
                      <a:pt x="46" y="36"/>
                      <a:pt x="46" y="37"/>
                    </a:cubicBezTo>
                    <a:cubicBezTo>
                      <a:pt x="47" y="39"/>
                      <a:pt x="48" y="40"/>
                      <a:pt x="49" y="42"/>
                    </a:cubicBezTo>
                    <a:cubicBezTo>
                      <a:pt x="50" y="42"/>
                      <a:pt x="50" y="42"/>
                      <a:pt x="50" y="43"/>
                    </a:cubicBezTo>
                    <a:cubicBezTo>
                      <a:pt x="50" y="43"/>
                      <a:pt x="50" y="43"/>
                      <a:pt x="49" y="44"/>
                    </a:cubicBezTo>
                    <a:cubicBezTo>
                      <a:pt x="49" y="45"/>
                      <a:pt x="44" y="50"/>
                      <a:pt x="43" y="50"/>
                    </a:cubicBezTo>
                    <a:cubicBezTo>
                      <a:pt x="42" y="50"/>
                      <a:pt x="42" y="50"/>
                      <a:pt x="42" y="50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6" y="46"/>
                      <a:pt x="35" y="47"/>
                      <a:pt x="33" y="47"/>
                    </a:cubicBezTo>
                    <a:cubicBezTo>
                      <a:pt x="33" y="49"/>
                      <a:pt x="33" y="52"/>
                      <a:pt x="32" y="54"/>
                    </a:cubicBezTo>
                    <a:cubicBezTo>
                      <a:pt x="32" y="54"/>
                      <a:pt x="32" y="55"/>
                      <a:pt x="31" y="55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23" y="55"/>
                      <a:pt x="22" y="54"/>
                      <a:pt x="22" y="54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47"/>
                      <a:pt x="19" y="46"/>
                      <a:pt x="18" y="46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50"/>
                      <a:pt x="12" y="50"/>
                      <a:pt x="12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9" y="48"/>
                      <a:pt x="7" y="46"/>
                      <a:pt x="5" y="44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0"/>
                      <a:pt x="8" y="39"/>
                      <a:pt x="9" y="37"/>
                    </a:cubicBezTo>
                    <a:cubicBezTo>
                      <a:pt x="8" y="36"/>
                      <a:pt x="8" y="35"/>
                      <a:pt x="7" y="33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0" y="32"/>
                      <a:pt x="0" y="32"/>
                      <a:pt x="0" y="31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3"/>
                      <a:pt x="0" y="22"/>
                      <a:pt x="1" y="22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8" y="20"/>
                      <a:pt x="8" y="19"/>
                      <a:pt x="9" y="18"/>
                    </a:cubicBezTo>
                    <a:cubicBezTo>
                      <a:pt x="8" y="16"/>
                      <a:pt x="6" y="14"/>
                      <a:pt x="5" y="13"/>
                    </a:cubicBezTo>
                    <a:cubicBezTo>
                      <a:pt x="5" y="13"/>
                      <a:pt x="5" y="12"/>
                      <a:pt x="5" y="12"/>
                    </a:cubicBezTo>
                    <a:cubicBezTo>
                      <a:pt x="5" y="12"/>
                      <a:pt x="5" y="11"/>
                      <a:pt x="5" y="11"/>
                    </a:cubicBezTo>
                    <a:cubicBezTo>
                      <a:pt x="6" y="10"/>
                      <a:pt x="11" y="5"/>
                      <a:pt x="12" y="5"/>
                    </a:cubicBezTo>
                    <a:cubicBezTo>
                      <a:pt x="12" y="5"/>
                      <a:pt x="12" y="5"/>
                      <a:pt x="13" y="5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9" y="8"/>
                      <a:pt x="20" y="8"/>
                      <a:pt x="21" y="8"/>
                    </a:cubicBezTo>
                    <a:cubicBezTo>
                      <a:pt x="21" y="5"/>
                      <a:pt x="21" y="3"/>
                      <a:pt x="22" y="1"/>
                    </a:cubicBezTo>
                    <a:cubicBezTo>
                      <a:pt x="22" y="0"/>
                      <a:pt x="23" y="0"/>
                      <a:pt x="23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2" y="0"/>
                      <a:pt x="32" y="0"/>
                      <a:pt x="32" y="1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8"/>
                      <a:pt x="36" y="8"/>
                      <a:pt x="37" y="9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2" y="5"/>
                      <a:pt x="42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5" y="7"/>
                      <a:pt x="48" y="9"/>
                      <a:pt x="49" y="11"/>
                    </a:cubicBezTo>
                    <a:cubicBezTo>
                      <a:pt x="50" y="11"/>
                      <a:pt x="50" y="12"/>
                      <a:pt x="50" y="12"/>
                    </a:cubicBezTo>
                    <a:cubicBezTo>
                      <a:pt x="50" y="12"/>
                      <a:pt x="49" y="13"/>
                      <a:pt x="49" y="13"/>
                    </a:cubicBezTo>
                    <a:cubicBezTo>
                      <a:pt x="48" y="14"/>
                      <a:pt x="47" y="16"/>
                      <a:pt x="46" y="18"/>
                    </a:cubicBezTo>
                    <a:cubicBezTo>
                      <a:pt x="46" y="19"/>
                      <a:pt x="47" y="20"/>
                      <a:pt x="47" y="21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54" y="22"/>
                      <a:pt x="55" y="23"/>
                      <a:pt x="55" y="23"/>
                    </a:cubicBezTo>
                    <a:lnTo>
                      <a:pt x="55" y="31"/>
                    </a:lnTo>
                    <a:close/>
                    <a:moveTo>
                      <a:pt x="27" y="18"/>
                    </a:moveTo>
                    <a:cubicBezTo>
                      <a:pt x="22" y="18"/>
                      <a:pt x="18" y="22"/>
                      <a:pt x="18" y="27"/>
                    </a:cubicBezTo>
                    <a:cubicBezTo>
                      <a:pt x="18" y="32"/>
                      <a:pt x="22" y="36"/>
                      <a:pt x="27" y="36"/>
                    </a:cubicBezTo>
                    <a:cubicBezTo>
                      <a:pt x="32" y="36"/>
                      <a:pt x="36" y="32"/>
                      <a:pt x="36" y="27"/>
                    </a:cubicBezTo>
                    <a:cubicBezTo>
                      <a:pt x="36" y="22"/>
                      <a:pt x="32" y="18"/>
                      <a:pt x="27" y="1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i$liḋe-Freeform: Shape 20">
                <a:extLst>
                  <a:ext uri="{FF2B5EF4-FFF2-40B4-BE49-F238E27FC236}">
                    <a16:creationId xmlns="" xmlns:a16="http://schemas.microsoft.com/office/drawing/2014/main" id="{D4B03EFE-6DBC-41C9-ACF2-235ED30FB9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34356" y="4415107"/>
                <a:ext cx="286392" cy="268351"/>
              </a:xfrm>
              <a:custGeom>
                <a:avLst/>
                <a:gdLst>
                  <a:gd name="T0" fmla="*/ 103188 w 127"/>
                  <a:gd name="T1" fmla="*/ 34925 h 119"/>
                  <a:gd name="T2" fmla="*/ 41275 w 127"/>
                  <a:gd name="T3" fmla="*/ 71437 h 119"/>
                  <a:gd name="T4" fmla="*/ 0 w 127"/>
                  <a:gd name="T5" fmla="*/ 41275 h 119"/>
                  <a:gd name="T6" fmla="*/ 61913 w 127"/>
                  <a:gd name="T7" fmla="*/ 0 h 119"/>
                  <a:gd name="T8" fmla="*/ 103188 w 127"/>
                  <a:gd name="T9" fmla="*/ 34925 h 119"/>
                  <a:gd name="T10" fmla="*/ 103188 w 127"/>
                  <a:gd name="T11" fmla="*/ 109537 h 119"/>
                  <a:gd name="T12" fmla="*/ 61913 w 127"/>
                  <a:gd name="T13" fmla="*/ 144462 h 119"/>
                  <a:gd name="T14" fmla="*/ 0 w 127"/>
                  <a:gd name="T15" fmla="*/ 106362 h 119"/>
                  <a:gd name="T16" fmla="*/ 41275 w 127"/>
                  <a:gd name="T17" fmla="*/ 71437 h 119"/>
                  <a:gd name="T18" fmla="*/ 103188 w 127"/>
                  <a:gd name="T19" fmla="*/ 109537 h 119"/>
                  <a:gd name="T20" fmla="*/ 160338 w 127"/>
                  <a:gd name="T21" fmla="*/ 153987 h 119"/>
                  <a:gd name="T22" fmla="*/ 103188 w 127"/>
                  <a:gd name="T23" fmla="*/ 188912 h 119"/>
                  <a:gd name="T24" fmla="*/ 103188 w 127"/>
                  <a:gd name="T25" fmla="*/ 188912 h 119"/>
                  <a:gd name="T26" fmla="*/ 103188 w 127"/>
                  <a:gd name="T27" fmla="*/ 188912 h 119"/>
                  <a:gd name="T28" fmla="*/ 103188 w 127"/>
                  <a:gd name="T29" fmla="*/ 188912 h 119"/>
                  <a:gd name="T30" fmla="*/ 103188 w 127"/>
                  <a:gd name="T31" fmla="*/ 188912 h 119"/>
                  <a:gd name="T32" fmla="*/ 41275 w 127"/>
                  <a:gd name="T33" fmla="*/ 153987 h 119"/>
                  <a:gd name="T34" fmla="*/ 41275 w 127"/>
                  <a:gd name="T35" fmla="*/ 141287 h 119"/>
                  <a:gd name="T36" fmla="*/ 61913 w 127"/>
                  <a:gd name="T37" fmla="*/ 150812 h 119"/>
                  <a:gd name="T38" fmla="*/ 103188 w 127"/>
                  <a:gd name="T39" fmla="*/ 117475 h 119"/>
                  <a:gd name="T40" fmla="*/ 103188 w 127"/>
                  <a:gd name="T41" fmla="*/ 117475 h 119"/>
                  <a:gd name="T42" fmla="*/ 103188 w 127"/>
                  <a:gd name="T43" fmla="*/ 117475 h 119"/>
                  <a:gd name="T44" fmla="*/ 103188 w 127"/>
                  <a:gd name="T45" fmla="*/ 117475 h 119"/>
                  <a:gd name="T46" fmla="*/ 103188 w 127"/>
                  <a:gd name="T47" fmla="*/ 117475 h 119"/>
                  <a:gd name="T48" fmla="*/ 144463 w 127"/>
                  <a:gd name="T49" fmla="*/ 150812 h 119"/>
                  <a:gd name="T50" fmla="*/ 160338 w 127"/>
                  <a:gd name="T51" fmla="*/ 141287 h 119"/>
                  <a:gd name="T52" fmla="*/ 160338 w 127"/>
                  <a:gd name="T53" fmla="*/ 153987 h 119"/>
                  <a:gd name="T54" fmla="*/ 201613 w 127"/>
                  <a:gd name="T55" fmla="*/ 41275 h 119"/>
                  <a:gd name="T56" fmla="*/ 160338 w 127"/>
                  <a:gd name="T57" fmla="*/ 71437 h 119"/>
                  <a:gd name="T58" fmla="*/ 103188 w 127"/>
                  <a:gd name="T59" fmla="*/ 34925 h 119"/>
                  <a:gd name="T60" fmla="*/ 144463 w 127"/>
                  <a:gd name="T61" fmla="*/ 0 h 119"/>
                  <a:gd name="T62" fmla="*/ 201613 w 127"/>
                  <a:gd name="T63" fmla="*/ 41275 h 119"/>
                  <a:gd name="T64" fmla="*/ 201613 w 127"/>
                  <a:gd name="T65" fmla="*/ 106362 h 119"/>
                  <a:gd name="T66" fmla="*/ 144463 w 127"/>
                  <a:gd name="T67" fmla="*/ 144462 h 119"/>
                  <a:gd name="T68" fmla="*/ 103188 w 127"/>
                  <a:gd name="T69" fmla="*/ 109537 h 119"/>
                  <a:gd name="T70" fmla="*/ 160338 w 127"/>
                  <a:gd name="T71" fmla="*/ 71437 h 119"/>
                  <a:gd name="T72" fmla="*/ 201613 w 127"/>
                  <a:gd name="T73" fmla="*/ 106362 h 119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0" t="0" r="r" b="b"/>
                <a:pathLst>
                  <a:path w="127" h="119">
                    <a:moveTo>
                      <a:pt x="65" y="22"/>
                    </a:moveTo>
                    <a:lnTo>
                      <a:pt x="26" y="45"/>
                    </a:lnTo>
                    <a:lnTo>
                      <a:pt x="0" y="26"/>
                    </a:lnTo>
                    <a:lnTo>
                      <a:pt x="39" y="0"/>
                    </a:lnTo>
                    <a:lnTo>
                      <a:pt x="65" y="22"/>
                    </a:lnTo>
                    <a:close/>
                    <a:moveTo>
                      <a:pt x="65" y="69"/>
                    </a:moveTo>
                    <a:lnTo>
                      <a:pt x="39" y="91"/>
                    </a:lnTo>
                    <a:lnTo>
                      <a:pt x="0" y="67"/>
                    </a:lnTo>
                    <a:lnTo>
                      <a:pt x="26" y="45"/>
                    </a:lnTo>
                    <a:lnTo>
                      <a:pt x="65" y="69"/>
                    </a:lnTo>
                    <a:close/>
                    <a:moveTo>
                      <a:pt x="101" y="97"/>
                    </a:moveTo>
                    <a:lnTo>
                      <a:pt x="65" y="119"/>
                    </a:lnTo>
                    <a:lnTo>
                      <a:pt x="26" y="97"/>
                    </a:lnTo>
                    <a:lnTo>
                      <a:pt x="26" y="89"/>
                    </a:lnTo>
                    <a:lnTo>
                      <a:pt x="39" y="95"/>
                    </a:lnTo>
                    <a:lnTo>
                      <a:pt x="65" y="74"/>
                    </a:lnTo>
                    <a:lnTo>
                      <a:pt x="91" y="95"/>
                    </a:lnTo>
                    <a:lnTo>
                      <a:pt x="101" y="89"/>
                    </a:lnTo>
                    <a:lnTo>
                      <a:pt x="101" y="97"/>
                    </a:lnTo>
                    <a:close/>
                    <a:moveTo>
                      <a:pt x="127" y="26"/>
                    </a:moveTo>
                    <a:lnTo>
                      <a:pt x="101" y="45"/>
                    </a:lnTo>
                    <a:lnTo>
                      <a:pt x="65" y="22"/>
                    </a:lnTo>
                    <a:lnTo>
                      <a:pt x="91" y="0"/>
                    </a:lnTo>
                    <a:lnTo>
                      <a:pt x="127" y="26"/>
                    </a:lnTo>
                    <a:close/>
                    <a:moveTo>
                      <a:pt x="127" y="67"/>
                    </a:moveTo>
                    <a:lnTo>
                      <a:pt x="91" y="91"/>
                    </a:lnTo>
                    <a:lnTo>
                      <a:pt x="65" y="69"/>
                    </a:lnTo>
                    <a:lnTo>
                      <a:pt x="101" y="45"/>
                    </a:lnTo>
                    <a:lnTo>
                      <a:pt x="127" y="6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i$liḋe-Freeform: Shape 21">
                <a:extLst>
                  <a:ext uri="{FF2B5EF4-FFF2-40B4-BE49-F238E27FC236}">
                    <a16:creationId xmlns="" xmlns:a16="http://schemas.microsoft.com/office/drawing/2014/main" id="{0BC4E253-EC21-4FD2-AB4C-3857D30E69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9257" y="2929578"/>
                <a:ext cx="331491" cy="268351"/>
              </a:xfrm>
              <a:custGeom>
                <a:avLst/>
                <a:gdLst>
                  <a:gd name="T0" fmla="*/ 233362 w 68"/>
                  <a:gd name="T1" fmla="*/ 168303 h 55"/>
                  <a:gd name="T2" fmla="*/ 216203 w 68"/>
                  <a:gd name="T3" fmla="*/ 188912 h 55"/>
                  <a:gd name="T4" fmla="*/ 17159 w 68"/>
                  <a:gd name="T5" fmla="*/ 188912 h 55"/>
                  <a:gd name="T6" fmla="*/ 0 w 68"/>
                  <a:gd name="T7" fmla="*/ 168303 h 55"/>
                  <a:gd name="T8" fmla="*/ 0 w 68"/>
                  <a:gd name="T9" fmla="*/ 20609 h 55"/>
                  <a:gd name="T10" fmla="*/ 17159 w 68"/>
                  <a:gd name="T11" fmla="*/ 0 h 55"/>
                  <a:gd name="T12" fmla="*/ 216203 w 68"/>
                  <a:gd name="T13" fmla="*/ 0 h 55"/>
                  <a:gd name="T14" fmla="*/ 233362 w 68"/>
                  <a:gd name="T15" fmla="*/ 20609 h 55"/>
                  <a:gd name="T16" fmla="*/ 233362 w 68"/>
                  <a:gd name="T17" fmla="*/ 168303 h 55"/>
                  <a:gd name="T18" fmla="*/ 17159 w 68"/>
                  <a:gd name="T19" fmla="*/ 17174 h 55"/>
                  <a:gd name="T20" fmla="*/ 13727 w 68"/>
                  <a:gd name="T21" fmla="*/ 20609 h 55"/>
                  <a:gd name="T22" fmla="*/ 13727 w 68"/>
                  <a:gd name="T23" fmla="*/ 168303 h 55"/>
                  <a:gd name="T24" fmla="*/ 17159 w 68"/>
                  <a:gd name="T25" fmla="*/ 175173 h 55"/>
                  <a:gd name="T26" fmla="*/ 216203 w 68"/>
                  <a:gd name="T27" fmla="*/ 175173 h 55"/>
                  <a:gd name="T28" fmla="*/ 219635 w 68"/>
                  <a:gd name="T29" fmla="*/ 168303 h 55"/>
                  <a:gd name="T30" fmla="*/ 219635 w 68"/>
                  <a:gd name="T31" fmla="*/ 20609 h 55"/>
                  <a:gd name="T32" fmla="*/ 216203 w 68"/>
                  <a:gd name="T33" fmla="*/ 17174 h 55"/>
                  <a:gd name="T34" fmla="*/ 17159 w 68"/>
                  <a:gd name="T35" fmla="*/ 17174 h 55"/>
                  <a:gd name="T36" fmla="*/ 54909 w 68"/>
                  <a:gd name="T37" fmla="*/ 79000 h 55"/>
                  <a:gd name="T38" fmla="*/ 30886 w 68"/>
                  <a:gd name="T39" fmla="*/ 54956 h 55"/>
                  <a:gd name="T40" fmla="*/ 54909 w 68"/>
                  <a:gd name="T41" fmla="*/ 30913 h 55"/>
                  <a:gd name="T42" fmla="*/ 78931 w 68"/>
                  <a:gd name="T43" fmla="*/ 54956 h 55"/>
                  <a:gd name="T44" fmla="*/ 54909 w 68"/>
                  <a:gd name="T45" fmla="*/ 79000 h 55"/>
                  <a:gd name="T46" fmla="*/ 202476 w 68"/>
                  <a:gd name="T47" fmla="*/ 157999 h 55"/>
                  <a:gd name="T48" fmla="*/ 30886 w 68"/>
                  <a:gd name="T49" fmla="*/ 157999 h 55"/>
                  <a:gd name="T50" fmla="*/ 30886 w 68"/>
                  <a:gd name="T51" fmla="*/ 133956 h 55"/>
                  <a:gd name="T52" fmla="*/ 68636 w 68"/>
                  <a:gd name="T53" fmla="*/ 96173 h 55"/>
                  <a:gd name="T54" fmla="*/ 89227 w 68"/>
                  <a:gd name="T55" fmla="*/ 113347 h 55"/>
                  <a:gd name="T56" fmla="*/ 150999 w 68"/>
                  <a:gd name="T57" fmla="*/ 51521 h 55"/>
                  <a:gd name="T58" fmla="*/ 202476 w 68"/>
                  <a:gd name="T59" fmla="*/ 103043 h 55"/>
                  <a:gd name="T60" fmla="*/ 202476 w 68"/>
                  <a:gd name="T61" fmla="*/ 157999 h 55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0" t="0" r="r" b="b"/>
                <a:pathLst>
                  <a:path w="68" h="55">
                    <a:moveTo>
                      <a:pt x="68" y="49"/>
                    </a:moveTo>
                    <a:cubicBezTo>
                      <a:pt x="68" y="53"/>
                      <a:pt x="66" y="55"/>
                      <a:pt x="63" y="55"/>
                    </a:cubicBezTo>
                    <a:cubicBezTo>
                      <a:pt x="5" y="55"/>
                      <a:pt x="5" y="55"/>
                      <a:pt x="5" y="55"/>
                    </a:cubicBezTo>
                    <a:cubicBezTo>
                      <a:pt x="2" y="55"/>
                      <a:pt x="0" y="53"/>
                      <a:pt x="0" y="49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2" y="0"/>
                      <a:pt x="5" y="0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66" y="0"/>
                      <a:pt x="68" y="3"/>
                      <a:pt x="68" y="6"/>
                    </a:cubicBezTo>
                    <a:lnTo>
                      <a:pt x="68" y="49"/>
                    </a:lnTo>
                    <a:close/>
                    <a:moveTo>
                      <a:pt x="5" y="5"/>
                    </a:moveTo>
                    <a:cubicBezTo>
                      <a:pt x="5" y="5"/>
                      <a:pt x="4" y="5"/>
                      <a:pt x="4" y="6"/>
                    </a:cubicBezTo>
                    <a:cubicBezTo>
                      <a:pt x="4" y="49"/>
                      <a:pt x="4" y="49"/>
                      <a:pt x="4" y="49"/>
                    </a:cubicBezTo>
                    <a:cubicBezTo>
                      <a:pt x="4" y="50"/>
                      <a:pt x="5" y="51"/>
                      <a:pt x="5" y="51"/>
                    </a:cubicBezTo>
                    <a:cubicBezTo>
                      <a:pt x="63" y="51"/>
                      <a:pt x="63" y="51"/>
                      <a:pt x="63" y="51"/>
                    </a:cubicBezTo>
                    <a:cubicBezTo>
                      <a:pt x="63" y="51"/>
                      <a:pt x="64" y="50"/>
                      <a:pt x="64" y="49"/>
                    </a:cubicBezTo>
                    <a:cubicBezTo>
                      <a:pt x="64" y="6"/>
                      <a:pt x="64" y="6"/>
                      <a:pt x="64" y="6"/>
                    </a:cubicBezTo>
                    <a:cubicBezTo>
                      <a:pt x="64" y="5"/>
                      <a:pt x="63" y="5"/>
                      <a:pt x="63" y="5"/>
                    </a:cubicBezTo>
                    <a:lnTo>
                      <a:pt x="5" y="5"/>
                    </a:lnTo>
                    <a:close/>
                    <a:moveTo>
                      <a:pt x="16" y="23"/>
                    </a:moveTo>
                    <a:cubicBezTo>
                      <a:pt x="12" y="23"/>
                      <a:pt x="9" y="20"/>
                      <a:pt x="9" y="16"/>
                    </a:cubicBezTo>
                    <a:cubicBezTo>
                      <a:pt x="9" y="13"/>
                      <a:pt x="12" y="9"/>
                      <a:pt x="16" y="9"/>
                    </a:cubicBezTo>
                    <a:cubicBezTo>
                      <a:pt x="20" y="9"/>
                      <a:pt x="23" y="13"/>
                      <a:pt x="23" y="16"/>
                    </a:cubicBezTo>
                    <a:cubicBezTo>
                      <a:pt x="23" y="20"/>
                      <a:pt x="20" y="23"/>
                      <a:pt x="16" y="23"/>
                    </a:cubicBezTo>
                    <a:close/>
                    <a:moveTo>
                      <a:pt x="59" y="46"/>
                    </a:moveTo>
                    <a:cubicBezTo>
                      <a:pt x="9" y="46"/>
                      <a:pt x="9" y="46"/>
                      <a:pt x="9" y="46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6" y="33"/>
                      <a:pt x="26" y="33"/>
                      <a:pt x="26" y="33"/>
                    </a:cubicBezTo>
                    <a:cubicBezTo>
                      <a:pt x="44" y="15"/>
                      <a:pt x="44" y="15"/>
                      <a:pt x="44" y="15"/>
                    </a:cubicBezTo>
                    <a:cubicBezTo>
                      <a:pt x="59" y="30"/>
                      <a:pt x="59" y="30"/>
                      <a:pt x="59" y="30"/>
                    </a:cubicBezTo>
                    <a:lnTo>
                      <a:pt x="59" y="4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i$liḋe-Freeform: Shape 22">
                <a:extLst>
                  <a:ext uri="{FF2B5EF4-FFF2-40B4-BE49-F238E27FC236}">
                    <a16:creationId xmlns="" xmlns:a16="http://schemas.microsoft.com/office/drawing/2014/main" id="{266CC3D7-9BBB-4527-8D48-40D5D801E4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71766" y="2972419"/>
                <a:ext cx="311197" cy="225507"/>
              </a:xfrm>
              <a:custGeom>
                <a:avLst/>
                <a:gdLst>
                  <a:gd name="T0" fmla="*/ 219075 w 64"/>
                  <a:gd name="T1" fmla="*/ 144946 h 46"/>
                  <a:gd name="T2" fmla="*/ 212229 w 64"/>
                  <a:gd name="T3" fmla="*/ 151848 h 46"/>
                  <a:gd name="T4" fmla="*/ 208806 w 64"/>
                  <a:gd name="T5" fmla="*/ 155299 h 46"/>
                  <a:gd name="T6" fmla="*/ 205383 w 64"/>
                  <a:gd name="T7" fmla="*/ 151848 h 46"/>
                  <a:gd name="T8" fmla="*/ 154037 w 64"/>
                  <a:gd name="T9" fmla="*/ 103533 h 46"/>
                  <a:gd name="T10" fmla="*/ 154037 w 64"/>
                  <a:gd name="T11" fmla="*/ 124239 h 46"/>
                  <a:gd name="T12" fmla="*/ 119807 w 64"/>
                  <a:gd name="T13" fmla="*/ 158750 h 46"/>
                  <a:gd name="T14" fmla="*/ 34230 w 64"/>
                  <a:gd name="T15" fmla="*/ 158750 h 46"/>
                  <a:gd name="T16" fmla="*/ 0 w 64"/>
                  <a:gd name="T17" fmla="*/ 124239 h 46"/>
                  <a:gd name="T18" fmla="*/ 0 w 64"/>
                  <a:gd name="T19" fmla="*/ 34511 h 46"/>
                  <a:gd name="T20" fmla="*/ 34230 w 64"/>
                  <a:gd name="T21" fmla="*/ 0 h 46"/>
                  <a:gd name="T22" fmla="*/ 119807 w 64"/>
                  <a:gd name="T23" fmla="*/ 0 h 46"/>
                  <a:gd name="T24" fmla="*/ 154037 w 64"/>
                  <a:gd name="T25" fmla="*/ 34511 h 46"/>
                  <a:gd name="T26" fmla="*/ 154037 w 64"/>
                  <a:gd name="T27" fmla="*/ 55217 h 46"/>
                  <a:gd name="T28" fmla="*/ 205383 w 64"/>
                  <a:gd name="T29" fmla="*/ 6902 h 46"/>
                  <a:gd name="T30" fmla="*/ 208806 w 64"/>
                  <a:gd name="T31" fmla="*/ 3451 h 46"/>
                  <a:gd name="T32" fmla="*/ 212229 w 64"/>
                  <a:gd name="T33" fmla="*/ 3451 h 46"/>
                  <a:gd name="T34" fmla="*/ 219075 w 64"/>
                  <a:gd name="T35" fmla="*/ 13804 h 46"/>
                  <a:gd name="T36" fmla="*/ 219075 w 64"/>
                  <a:gd name="T37" fmla="*/ 144946 h 4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64" h="46">
                    <a:moveTo>
                      <a:pt x="64" y="42"/>
                    </a:moveTo>
                    <a:cubicBezTo>
                      <a:pt x="64" y="43"/>
                      <a:pt x="63" y="44"/>
                      <a:pt x="62" y="44"/>
                    </a:cubicBezTo>
                    <a:cubicBezTo>
                      <a:pt x="62" y="45"/>
                      <a:pt x="62" y="45"/>
                      <a:pt x="61" y="45"/>
                    </a:cubicBezTo>
                    <a:cubicBezTo>
                      <a:pt x="61" y="45"/>
                      <a:pt x="60" y="44"/>
                      <a:pt x="60" y="44"/>
                    </a:cubicBezTo>
                    <a:cubicBezTo>
                      <a:pt x="45" y="30"/>
                      <a:pt x="45" y="30"/>
                      <a:pt x="45" y="30"/>
                    </a:cubicBezTo>
                    <a:cubicBezTo>
                      <a:pt x="45" y="36"/>
                      <a:pt x="45" y="36"/>
                      <a:pt x="45" y="36"/>
                    </a:cubicBezTo>
                    <a:cubicBezTo>
                      <a:pt x="45" y="41"/>
                      <a:pt x="41" y="46"/>
                      <a:pt x="35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4" y="46"/>
                      <a:pt x="0" y="41"/>
                      <a:pt x="0" y="36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5"/>
                      <a:pt x="4" y="0"/>
                      <a:pt x="10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41" y="0"/>
                      <a:pt x="45" y="5"/>
                      <a:pt x="45" y="10"/>
                    </a:cubicBezTo>
                    <a:cubicBezTo>
                      <a:pt x="45" y="16"/>
                      <a:pt x="45" y="16"/>
                      <a:pt x="45" y="16"/>
                    </a:cubicBezTo>
                    <a:cubicBezTo>
                      <a:pt x="60" y="2"/>
                      <a:pt x="60" y="2"/>
                      <a:pt x="60" y="2"/>
                    </a:cubicBezTo>
                    <a:cubicBezTo>
                      <a:pt x="60" y="1"/>
                      <a:pt x="61" y="1"/>
                      <a:pt x="61" y="1"/>
                    </a:cubicBezTo>
                    <a:cubicBezTo>
                      <a:pt x="62" y="1"/>
                      <a:pt x="62" y="1"/>
                      <a:pt x="62" y="1"/>
                    </a:cubicBezTo>
                    <a:cubicBezTo>
                      <a:pt x="63" y="2"/>
                      <a:pt x="64" y="3"/>
                      <a:pt x="64" y="4"/>
                    </a:cubicBezTo>
                    <a:lnTo>
                      <a:pt x="64" y="4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i$liḋe-Freeform: Shape 36">
                <a:extLst>
                  <a:ext uri="{FF2B5EF4-FFF2-40B4-BE49-F238E27FC236}">
                    <a16:creationId xmlns="" xmlns:a16="http://schemas.microsoft.com/office/drawing/2014/main" id="{A814BB17-E972-49F4-9786-B4959BFCE4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51220" y="2671883"/>
                <a:ext cx="302856" cy="302936"/>
              </a:xfrm>
              <a:custGeom>
                <a:avLst/>
                <a:gdLst>
                  <a:gd name="T0" fmla="*/ 324 w 634"/>
                  <a:gd name="T1" fmla="*/ 0 h 634"/>
                  <a:gd name="T2" fmla="*/ 324 w 634"/>
                  <a:gd name="T3" fmla="*/ 633 h 634"/>
                  <a:gd name="T4" fmla="*/ 324 w 634"/>
                  <a:gd name="T5" fmla="*/ 0 h 634"/>
                  <a:gd name="T6" fmla="*/ 545 w 634"/>
                  <a:gd name="T7" fmla="*/ 162 h 634"/>
                  <a:gd name="T8" fmla="*/ 442 w 634"/>
                  <a:gd name="T9" fmla="*/ 294 h 634"/>
                  <a:gd name="T10" fmla="*/ 545 w 634"/>
                  <a:gd name="T11" fmla="*/ 162 h 634"/>
                  <a:gd name="T12" fmla="*/ 516 w 634"/>
                  <a:gd name="T13" fmla="*/ 133 h 634"/>
                  <a:gd name="T14" fmla="*/ 383 w 634"/>
                  <a:gd name="T15" fmla="*/ 59 h 634"/>
                  <a:gd name="T16" fmla="*/ 236 w 634"/>
                  <a:gd name="T17" fmla="*/ 294 h 634"/>
                  <a:gd name="T18" fmla="*/ 251 w 634"/>
                  <a:gd name="T19" fmla="*/ 192 h 634"/>
                  <a:gd name="T20" fmla="*/ 383 w 634"/>
                  <a:gd name="T21" fmla="*/ 192 h 634"/>
                  <a:gd name="T22" fmla="*/ 236 w 634"/>
                  <a:gd name="T23" fmla="*/ 294 h 634"/>
                  <a:gd name="T24" fmla="*/ 398 w 634"/>
                  <a:gd name="T25" fmla="*/ 339 h 634"/>
                  <a:gd name="T26" fmla="*/ 324 w 634"/>
                  <a:gd name="T27" fmla="*/ 442 h 634"/>
                  <a:gd name="T28" fmla="*/ 236 w 634"/>
                  <a:gd name="T29" fmla="*/ 339 h 634"/>
                  <a:gd name="T30" fmla="*/ 295 w 634"/>
                  <a:gd name="T31" fmla="*/ 44 h 634"/>
                  <a:gd name="T32" fmla="*/ 324 w 634"/>
                  <a:gd name="T33" fmla="*/ 44 h 634"/>
                  <a:gd name="T34" fmla="*/ 383 w 634"/>
                  <a:gd name="T35" fmla="*/ 162 h 634"/>
                  <a:gd name="T36" fmla="*/ 265 w 634"/>
                  <a:gd name="T37" fmla="*/ 162 h 634"/>
                  <a:gd name="T38" fmla="*/ 251 w 634"/>
                  <a:gd name="T39" fmla="*/ 59 h 634"/>
                  <a:gd name="T40" fmla="*/ 221 w 634"/>
                  <a:gd name="T41" fmla="*/ 147 h 634"/>
                  <a:gd name="T42" fmla="*/ 251 w 634"/>
                  <a:gd name="T43" fmla="*/ 59 h 634"/>
                  <a:gd name="T44" fmla="*/ 89 w 634"/>
                  <a:gd name="T45" fmla="*/ 162 h 634"/>
                  <a:gd name="T46" fmla="*/ 207 w 634"/>
                  <a:gd name="T47" fmla="*/ 294 h 634"/>
                  <a:gd name="T48" fmla="*/ 89 w 634"/>
                  <a:gd name="T49" fmla="*/ 162 h 634"/>
                  <a:gd name="T50" fmla="*/ 89 w 634"/>
                  <a:gd name="T51" fmla="*/ 471 h 634"/>
                  <a:gd name="T52" fmla="*/ 207 w 634"/>
                  <a:gd name="T53" fmla="*/ 339 h 634"/>
                  <a:gd name="T54" fmla="*/ 89 w 634"/>
                  <a:gd name="T55" fmla="*/ 471 h 634"/>
                  <a:gd name="T56" fmla="*/ 118 w 634"/>
                  <a:gd name="T57" fmla="*/ 501 h 634"/>
                  <a:gd name="T58" fmla="*/ 251 w 634"/>
                  <a:gd name="T59" fmla="*/ 589 h 634"/>
                  <a:gd name="T60" fmla="*/ 339 w 634"/>
                  <a:gd name="T61" fmla="*/ 589 h 634"/>
                  <a:gd name="T62" fmla="*/ 324 w 634"/>
                  <a:gd name="T63" fmla="*/ 589 h 634"/>
                  <a:gd name="T64" fmla="*/ 265 w 634"/>
                  <a:gd name="T65" fmla="*/ 471 h 634"/>
                  <a:gd name="T66" fmla="*/ 383 w 634"/>
                  <a:gd name="T67" fmla="*/ 471 h 634"/>
                  <a:gd name="T68" fmla="*/ 383 w 634"/>
                  <a:gd name="T69" fmla="*/ 589 h 634"/>
                  <a:gd name="T70" fmla="*/ 412 w 634"/>
                  <a:gd name="T71" fmla="*/ 486 h 634"/>
                  <a:gd name="T72" fmla="*/ 383 w 634"/>
                  <a:gd name="T73" fmla="*/ 589 h 634"/>
                  <a:gd name="T74" fmla="*/ 545 w 634"/>
                  <a:gd name="T75" fmla="*/ 471 h 634"/>
                  <a:gd name="T76" fmla="*/ 442 w 634"/>
                  <a:gd name="T77" fmla="*/ 339 h 634"/>
                  <a:gd name="T78" fmla="*/ 545 w 634"/>
                  <a:gd name="T79" fmla="*/ 471 h 6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634" h="634">
                    <a:moveTo>
                      <a:pt x="324" y="0"/>
                    </a:moveTo>
                    <a:lnTo>
                      <a:pt x="324" y="0"/>
                    </a:lnTo>
                    <a:cubicBezTo>
                      <a:pt x="148" y="0"/>
                      <a:pt x="0" y="147"/>
                      <a:pt x="0" y="324"/>
                    </a:cubicBezTo>
                    <a:cubicBezTo>
                      <a:pt x="0" y="486"/>
                      <a:pt x="148" y="633"/>
                      <a:pt x="324" y="633"/>
                    </a:cubicBezTo>
                    <a:cubicBezTo>
                      <a:pt x="486" y="633"/>
                      <a:pt x="633" y="486"/>
                      <a:pt x="633" y="324"/>
                    </a:cubicBezTo>
                    <a:cubicBezTo>
                      <a:pt x="633" y="147"/>
                      <a:pt x="486" y="0"/>
                      <a:pt x="324" y="0"/>
                    </a:cubicBezTo>
                    <a:close/>
                    <a:moveTo>
                      <a:pt x="545" y="162"/>
                    </a:moveTo>
                    <a:lnTo>
                      <a:pt x="545" y="162"/>
                    </a:lnTo>
                    <a:cubicBezTo>
                      <a:pt x="574" y="206"/>
                      <a:pt x="589" y="251"/>
                      <a:pt x="589" y="294"/>
                    </a:cubicBezTo>
                    <a:cubicBezTo>
                      <a:pt x="442" y="294"/>
                      <a:pt x="442" y="294"/>
                      <a:pt x="442" y="294"/>
                    </a:cubicBezTo>
                    <a:cubicBezTo>
                      <a:pt x="442" y="265"/>
                      <a:pt x="427" y="221"/>
                      <a:pt x="427" y="192"/>
                    </a:cubicBezTo>
                    <a:cubicBezTo>
                      <a:pt x="471" y="192"/>
                      <a:pt x="516" y="177"/>
                      <a:pt x="545" y="162"/>
                    </a:cubicBezTo>
                    <a:close/>
                    <a:moveTo>
                      <a:pt x="516" y="133"/>
                    </a:moveTo>
                    <a:lnTo>
                      <a:pt x="516" y="133"/>
                    </a:lnTo>
                    <a:cubicBezTo>
                      <a:pt x="486" y="147"/>
                      <a:pt x="457" y="147"/>
                      <a:pt x="412" y="147"/>
                    </a:cubicBezTo>
                    <a:cubicBezTo>
                      <a:pt x="412" y="118"/>
                      <a:pt x="398" y="89"/>
                      <a:pt x="383" y="59"/>
                    </a:cubicBezTo>
                    <a:cubicBezTo>
                      <a:pt x="442" y="59"/>
                      <a:pt x="486" y="89"/>
                      <a:pt x="516" y="133"/>
                    </a:cubicBezTo>
                    <a:close/>
                    <a:moveTo>
                      <a:pt x="236" y="294"/>
                    </a:moveTo>
                    <a:lnTo>
                      <a:pt x="236" y="294"/>
                    </a:lnTo>
                    <a:cubicBezTo>
                      <a:pt x="236" y="265"/>
                      <a:pt x="251" y="236"/>
                      <a:pt x="251" y="192"/>
                    </a:cubicBezTo>
                    <a:cubicBezTo>
                      <a:pt x="280" y="206"/>
                      <a:pt x="295" y="206"/>
                      <a:pt x="324" y="206"/>
                    </a:cubicBezTo>
                    <a:cubicBezTo>
                      <a:pt x="339" y="206"/>
                      <a:pt x="369" y="206"/>
                      <a:pt x="383" y="192"/>
                    </a:cubicBezTo>
                    <a:cubicBezTo>
                      <a:pt x="398" y="236"/>
                      <a:pt x="398" y="265"/>
                      <a:pt x="398" y="294"/>
                    </a:cubicBezTo>
                    <a:lnTo>
                      <a:pt x="236" y="294"/>
                    </a:lnTo>
                    <a:close/>
                    <a:moveTo>
                      <a:pt x="398" y="339"/>
                    </a:moveTo>
                    <a:lnTo>
                      <a:pt x="398" y="339"/>
                    </a:lnTo>
                    <a:cubicBezTo>
                      <a:pt x="398" y="368"/>
                      <a:pt x="398" y="412"/>
                      <a:pt x="383" y="442"/>
                    </a:cubicBezTo>
                    <a:cubicBezTo>
                      <a:pt x="369" y="442"/>
                      <a:pt x="339" y="442"/>
                      <a:pt x="324" y="442"/>
                    </a:cubicBezTo>
                    <a:cubicBezTo>
                      <a:pt x="295" y="442"/>
                      <a:pt x="280" y="442"/>
                      <a:pt x="251" y="442"/>
                    </a:cubicBezTo>
                    <a:cubicBezTo>
                      <a:pt x="251" y="412"/>
                      <a:pt x="236" y="368"/>
                      <a:pt x="236" y="339"/>
                    </a:cubicBezTo>
                    <a:lnTo>
                      <a:pt x="398" y="339"/>
                    </a:lnTo>
                    <a:close/>
                    <a:moveTo>
                      <a:pt x="295" y="44"/>
                    </a:moveTo>
                    <a:lnTo>
                      <a:pt x="295" y="44"/>
                    </a:lnTo>
                    <a:cubicBezTo>
                      <a:pt x="310" y="44"/>
                      <a:pt x="310" y="44"/>
                      <a:pt x="324" y="44"/>
                    </a:cubicBezTo>
                    <a:lnTo>
                      <a:pt x="339" y="44"/>
                    </a:lnTo>
                    <a:cubicBezTo>
                      <a:pt x="354" y="74"/>
                      <a:pt x="369" y="118"/>
                      <a:pt x="383" y="162"/>
                    </a:cubicBezTo>
                    <a:cubicBezTo>
                      <a:pt x="354" y="162"/>
                      <a:pt x="339" y="162"/>
                      <a:pt x="324" y="162"/>
                    </a:cubicBezTo>
                    <a:cubicBezTo>
                      <a:pt x="295" y="162"/>
                      <a:pt x="280" y="162"/>
                      <a:pt x="265" y="162"/>
                    </a:cubicBezTo>
                    <a:cubicBezTo>
                      <a:pt x="265" y="118"/>
                      <a:pt x="280" y="74"/>
                      <a:pt x="295" y="44"/>
                    </a:cubicBezTo>
                    <a:close/>
                    <a:moveTo>
                      <a:pt x="251" y="59"/>
                    </a:moveTo>
                    <a:lnTo>
                      <a:pt x="251" y="59"/>
                    </a:lnTo>
                    <a:cubicBezTo>
                      <a:pt x="236" y="89"/>
                      <a:pt x="221" y="118"/>
                      <a:pt x="221" y="147"/>
                    </a:cubicBezTo>
                    <a:cubicBezTo>
                      <a:pt x="192" y="147"/>
                      <a:pt x="148" y="147"/>
                      <a:pt x="118" y="133"/>
                    </a:cubicBezTo>
                    <a:cubicBezTo>
                      <a:pt x="148" y="89"/>
                      <a:pt x="207" y="59"/>
                      <a:pt x="251" y="59"/>
                    </a:cubicBezTo>
                    <a:close/>
                    <a:moveTo>
                      <a:pt x="89" y="162"/>
                    </a:moveTo>
                    <a:lnTo>
                      <a:pt x="89" y="162"/>
                    </a:lnTo>
                    <a:cubicBezTo>
                      <a:pt x="133" y="177"/>
                      <a:pt x="177" y="192"/>
                      <a:pt x="207" y="192"/>
                    </a:cubicBezTo>
                    <a:cubicBezTo>
                      <a:pt x="207" y="221"/>
                      <a:pt x="207" y="265"/>
                      <a:pt x="207" y="294"/>
                    </a:cubicBezTo>
                    <a:cubicBezTo>
                      <a:pt x="44" y="294"/>
                      <a:pt x="44" y="294"/>
                      <a:pt x="44" y="294"/>
                    </a:cubicBezTo>
                    <a:cubicBezTo>
                      <a:pt x="44" y="251"/>
                      <a:pt x="59" y="206"/>
                      <a:pt x="89" y="162"/>
                    </a:cubicBezTo>
                    <a:close/>
                    <a:moveTo>
                      <a:pt x="89" y="471"/>
                    </a:moveTo>
                    <a:lnTo>
                      <a:pt x="89" y="471"/>
                    </a:lnTo>
                    <a:cubicBezTo>
                      <a:pt x="59" y="427"/>
                      <a:pt x="44" y="383"/>
                      <a:pt x="44" y="339"/>
                    </a:cubicBezTo>
                    <a:cubicBezTo>
                      <a:pt x="207" y="339"/>
                      <a:pt x="207" y="339"/>
                      <a:pt x="207" y="339"/>
                    </a:cubicBezTo>
                    <a:cubicBezTo>
                      <a:pt x="207" y="368"/>
                      <a:pt x="207" y="412"/>
                      <a:pt x="207" y="442"/>
                    </a:cubicBezTo>
                    <a:cubicBezTo>
                      <a:pt x="177" y="457"/>
                      <a:pt x="133" y="457"/>
                      <a:pt x="89" y="471"/>
                    </a:cubicBezTo>
                    <a:close/>
                    <a:moveTo>
                      <a:pt x="118" y="501"/>
                    </a:moveTo>
                    <a:lnTo>
                      <a:pt x="118" y="501"/>
                    </a:lnTo>
                    <a:cubicBezTo>
                      <a:pt x="148" y="501"/>
                      <a:pt x="192" y="486"/>
                      <a:pt x="221" y="486"/>
                    </a:cubicBezTo>
                    <a:cubicBezTo>
                      <a:pt x="221" y="515"/>
                      <a:pt x="236" y="560"/>
                      <a:pt x="251" y="589"/>
                    </a:cubicBezTo>
                    <a:cubicBezTo>
                      <a:pt x="207" y="574"/>
                      <a:pt x="148" y="545"/>
                      <a:pt x="118" y="501"/>
                    </a:cubicBezTo>
                    <a:close/>
                    <a:moveTo>
                      <a:pt x="339" y="589"/>
                    </a:moveTo>
                    <a:lnTo>
                      <a:pt x="339" y="589"/>
                    </a:lnTo>
                    <a:lnTo>
                      <a:pt x="324" y="589"/>
                    </a:lnTo>
                    <a:cubicBezTo>
                      <a:pt x="310" y="589"/>
                      <a:pt x="310" y="589"/>
                      <a:pt x="295" y="589"/>
                    </a:cubicBezTo>
                    <a:cubicBezTo>
                      <a:pt x="280" y="560"/>
                      <a:pt x="265" y="515"/>
                      <a:pt x="265" y="471"/>
                    </a:cubicBezTo>
                    <a:cubicBezTo>
                      <a:pt x="280" y="471"/>
                      <a:pt x="295" y="471"/>
                      <a:pt x="324" y="471"/>
                    </a:cubicBezTo>
                    <a:cubicBezTo>
                      <a:pt x="339" y="471"/>
                      <a:pt x="354" y="471"/>
                      <a:pt x="383" y="471"/>
                    </a:cubicBezTo>
                    <a:cubicBezTo>
                      <a:pt x="369" y="515"/>
                      <a:pt x="354" y="560"/>
                      <a:pt x="339" y="589"/>
                    </a:cubicBezTo>
                    <a:close/>
                    <a:moveTo>
                      <a:pt x="383" y="589"/>
                    </a:moveTo>
                    <a:lnTo>
                      <a:pt x="383" y="589"/>
                    </a:lnTo>
                    <a:cubicBezTo>
                      <a:pt x="398" y="560"/>
                      <a:pt x="412" y="515"/>
                      <a:pt x="412" y="486"/>
                    </a:cubicBezTo>
                    <a:cubicBezTo>
                      <a:pt x="457" y="486"/>
                      <a:pt x="486" y="501"/>
                      <a:pt x="516" y="501"/>
                    </a:cubicBezTo>
                    <a:cubicBezTo>
                      <a:pt x="486" y="545"/>
                      <a:pt x="442" y="574"/>
                      <a:pt x="383" y="589"/>
                    </a:cubicBezTo>
                    <a:close/>
                    <a:moveTo>
                      <a:pt x="545" y="471"/>
                    </a:moveTo>
                    <a:lnTo>
                      <a:pt x="545" y="471"/>
                    </a:lnTo>
                    <a:cubicBezTo>
                      <a:pt x="516" y="457"/>
                      <a:pt x="471" y="457"/>
                      <a:pt x="427" y="442"/>
                    </a:cubicBezTo>
                    <a:cubicBezTo>
                      <a:pt x="427" y="412"/>
                      <a:pt x="442" y="368"/>
                      <a:pt x="442" y="339"/>
                    </a:cubicBezTo>
                    <a:cubicBezTo>
                      <a:pt x="589" y="339"/>
                      <a:pt x="589" y="339"/>
                      <a:pt x="589" y="339"/>
                    </a:cubicBezTo>
                    <a:cubicBezTo>
                      <a:pt x="589" y="383"/>
                      <a:pt x="574" y="427"/>
                      <a:pt x="545" y="47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6" name="iS1ide-Oval 37">
              <a:extLst>
                <a:ext uri="{FF2B5EF4-FFF2-40B4-BE49-F238E27FC236}">
                  <a16:creationId xmlns="" xmlns:a16="http://schemas.microsoft.com/office/drawing/2014/main" id="{C6BC3DA2-4779-4E55-A479-6B3B62D67019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7973826" y="2274251"/>
              <a:ext cx="269078" cy="269079"/>
            </a:xfrm>
            <a:prstGeom prst="ellipse">
              <a:avLst/>
            </a:pr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iS1ide-Oval 39">
              <a:extLst>
                <a:ext uri="{FF2B5EF4-FFF2-40B4-BE49-F238E27FC236}">
                  <a16:creationId xmlns="" xmlns:a16="http://schemas.microsoft.com/office/drawing/2014/main" id="{BE5B9F58-90E9-4BE3-A154-B31C1DBEEB1F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7973826" y="3592482"/>
              <a:ext cx="269078" cy="269079"/>
            </a:xfrm>
            <a:prstGeom prst="ellipse">
              <a:avLst/>
            </a:pr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iS1ide-Oval 40">
              <a:extLst>
                <a:ext uri="{FF2B5EF4-FFF2-40B4-BE49-F238E27FC236}">
                  <a16:creationId xmlns="" xmlns:a16="http://schemas.microsoft.com/office/drawing/2014/main" id="{4741FB91-FC64-4A3F-8783-BAB0313B666E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7973826" y="4910713"/>
              <a:ext cx="269078" cy="269079"/>
            </a:xfrm>
            <a:prstGeom prst="ellipse">
              <a:avLst/>
            </a:pr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iS1ide-Oval 41">
              <a:extLst>
                <a:ext uri="{FF2B5EF4-FFF2-40B4-BE49-F238E27FC236}">
                  <a16:creationId xmlns="" xmlns:a16="http://schemas.microsoft.com/office/drawing/2014/main" id="{D45D4AB4-25A4-4698-8C80-E0A77C4E8C2B}"/>
                </a:ext>
              </a:extLst>
            </p:cNvPr>
            <p:cNvSpPr>
              <a:spLocks/>
            </p:cNvSpPr>
            <p:nvPr/>
          </p:nvSpPr>
          <p:spPr bwMode="auto">
            <a:xfrm>
              <a:off x="3827812" y="2274251"/>
              <a:ext cx="269078" cy="269079"/>
            </a:xfrm>
            <a:prstGeom prst="ellipse">
              <a:avLst/>
            </a:prstGeom>
            <a:solidFill>
              <a:schemeClr val="accent3">
                <a:lumMod val="10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iS1ide-Oval 42">
              <a:extLst>
                <a:ext uri="{FF2B5EF4-FFF2-40B4-BE49-F238E27FC236}">
                  <a16:creationId xmlns="" xmlns:a16="http://schemas.microsoft.com/office/drawing/2014/main" id="{C53F18C4-3003-4709-B014-D756AE89FFE5}"/>
                </a:ext>
              </a:extLst>
            </p:cNvPr>
            <p:cNvSpPr>
              <a:spLocks/>
            </p:cNvSpPr>
            <p:nvPr/>
          </p:nvSpPr>
          <p:spPr bwMode="auto">
            <a:xfrm>
              <a:off x="3827812" y="3592482"/>
              <a:ext cx="269078" cy="269079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iS1ide-Oval 43">
              <a:extLst>
                <a:ext uri="{FF2B5EF4-FFF2-40B4-BE49-F238E27FC236}">
                  <a16:creationId xmlns="" xmlns:a16="http://schemas.microsoft.com/office/drawing/2014/main" id="{E8A94E58-71A1-44E5-AAB4-5E66914D0963}"/>
                </a:ext>
              </a:extLst>
            </p:cNvPr>
            <p:cNvSpPr>
              <a:spLocks/>
            </p:cNvSpPr>
            <p:nvPr/>
          </p:nvSpPr>
          <p:spPr bwMode="auto">
            <a:xfrm>
              <a:off x="3827812" y="4910713"/>
              <a:ext cx="269078" cy="269079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2" name="Group 74">
              <a:extLst>
                <a:ext uri="{FF2B5EF4-FFF2-40B4-BE49-F238E27FC236}">
                  <a16:creationId xmlns="" xmlns:a16="http://schemas.microsoft.com/office/drawing/2014/main" id="{DD517A8F-356D-4440-8B8C-9BD36B43DA07}"/>
                </a:ext>
              </a:extLst>
            </p:cNvPr>
            <p:cNvGrpSpPr/>
            <p:nvPr/>
          </p:nvGrpSpPr>
          <p:grpSpPr>
            <a:xfrm>
              <a:off x="8242904" y="1915631"/>
              <a:ext cx="2497612" cy="1159384"/>
              <a:chOff x="7645890" y="3344328"/>
              <a:chExt cx="2122517" cy="1159384"/>
            </a:xfrm>
          </p:grpSpPr>
          <p:sp>
            <p:nvSpPr>
              <p:cNvPr id="28" name="iS1ide-TextBox 75">
                <a:extLst>
                  <a:ext uri="{FF2B5EF4-FFF2-40B4-BE49-F238E27FC236}">
                    <a16:creationId xmlns="" xmlns:a16="http://schemas.microsoft.com/office/drawing/2014/main" id="{B959A704-A571-45A6-BA9D-C43FFBA06DEE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7645890" y="3344328"/>
                <a:ext cx="1301593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46800" rIns="90000" bIns="46800">
                <a:noAutofit/>
              </a:bodyPr>
              <a:lstStyle/>
              <a:p>
                <a:pPr algn="l" latinLnBrk="0"/>
                <a:r>
                  <a:rPr lang="zh-CN" altLang="en-US" sz="2000">
                    <a:solidFill>
                      <a:schemeClr val="accent4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9" name="iS1ide-TextBox 76">
                <a:extLst>
                  <a:ext uri="{FF2B5EF4-FFF2-40B4-BE49-F238E27FC236}">
                    <a16:creationId xmlns="" xmlns:a16="http://schemas.microsoft.com/office/drawing/2014/main" id="{B7992432-D870-4B59-8ECB-97D20AB251CC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7645890" y="3654286"/>
                <a:ext cx="2122517" cy="849426"/>
              </a:xfrm>
              <a:prstGeom prst="rect">
                <a:avLst/>
              </a:prstGeom>
              <a:noFill/>
              <a:extLst/>
            </p:spPr>
            <p:txBody>
              <a:bodyPr wrap="square" lIns="360000" tIns="46800" rIns="90000" bIns="46800">
                <a:no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 </a:t>
                </a:r>
                <a:endParaRPr lang="zh-CN" altLang="en-US" sz="14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77">
              <a:extLst>
                <a:ext uri="{FF2B5EF4-FFF2-40B4-BE49-F238E27FC236}">
                  <a16:creationId xmlns="" xmlns:a16="http://schemas.microsoft.com/office/drawing/2014/main" id="{48005313-DAF6-4F2D-AFAF-F6738855382C}"/>
                </a:ext>
              </a:extLst>
            </p:cNvPr>
            <p:cNvGrpSpPr/>
            <p:nvPr/>
          </p:nvGrpSpPr>
          <p:grpSpPr>
            <a:xfrm>
              <a:off x="1342274" y="1988000"/>
              <a:ext cx="2485539" cy="1159384"/>
              <a:chOff x="2282672" y="4060687"/>
              <a:chExt cx="2485539" cy="1159384"/>
            </a:xfrm>
          </p:grpSpPr>
          <p:sp>
            <p:nvSpPr>
              <p:cNvPr id="26" name="iS1ide-TextBox 78">
                <a:extLst>
                  <a:ext uri="{FF2B5EF4-FFF2-40B4-BE49-F238E27FC236}">
                    <a16:creationId xmlns="" xmlns:a16="http://schemas.microsoft.com/office/drawing/2014/main" id="{92C4EBC7-3CAD-4032-8DF8-E03CB6F06B19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3236598" y="4060687"/>
                <a:ext cx="1531613" cy="3099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360000" bIns="46800">
                <a:noAutofit/>
              </a:bodyPr>
              <a:lstStyle/>
              <a:p>
                <a:pPr algn="r" latinLnBrk="0"/>
                <a:r>
                  <a:rPr lang="zh-CN" altLang="en-US" sz="2000">
                    <a:solidFill>
                      <a:schemeClr val="accent3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7" name="iS1ide-TextBox 79">
                <a:extLst>
                  <a:ext uri="{FF2B5EF4-FFF2-40B4-BE49-F238E27FC236}">
                    <a16:creationId xmlns="" xmlns:a16="http://schemas.microsoft.com/office/drawing/2014/main" id="{C670CA21-9836-4541-A489-E23D7CBF73D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82672" y="4370645"/>
                <a:ext cx="2485538" cy="849426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360000" bIns="46800">
                <a:no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 </a:t>
                </a:r>
                <a:endParaRPr lang="zh-CN" altLang="en-US" sz="14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cs typeface="+mn-ea"/>
                  <a:sym typeface="+mn-lt"/>
                </a:endParaRPr>
              </a:p>
            </p:txBody>
          </p:sp>
        </p:grpSp>
        <p:grpSp>
          <p:nvGrpSpPr>
            <p:cNvPr id="14" name="Group 80">
              <a:extLst>
                <a:ext uri="{FF2B5EF4-FFF2-40B4-BE49-F238E27FC236}">
                  <a16:creationId xmlns="" xmlns:a16="http://schemas.microsoft.com/office/drawing/2014/main" id="{9E3B2A84-CBBD-48F7-9C46-DE8290C41156}"/>
                </a:ext>
              </a:extLst>
            </p:cNvPr>
            <p:cNvGrpSpPr/>
            <p:nvPr/>
          </p:nvGrpSpPr>
          <p:grpSpPr>
            <a:xfrm>
              <a:off x="8242904" y="4564725"/>
              <a:ext cx="2497612" cy="1159384"/>
              <a:chOff x="7645890" y="3344328"/>
              <a:chExt cx="2122517" cy="1159384"/>
            </a:xfrm>
          </p:grpSpPr>
          <p:sp>
            <p:nvSpPr>
              <p:cNvPr id="24" name="iS1ide-TextBox 81">
                <a:extLst>
                  <a:ext uri="{FF2B5EF4-FFF2-40B4-BE49-F238E27FC236}">
                    <a16:creationId xmlns="" xmlns:a16="http://schemas.microsoft.com/office/drawing/2014/main" id="{3AC17E56-6C7D-401F-A463-42ED827DC3A2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7645890" y="3344328"/>
                <a:ext cx="1301593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46800" rIns="90000" bIns="46800">
                <a:noAutofit/>
              </a:bodyPr>
              <a:lstStyle/>
              <a:p>
                <a:pPr algn="l" latinLnBrk="0"/>
                <a:r>
                  <a:rPr lang="zh-CN" altLang="en-US" sz="2000">
                    <a:solidFill>
                      <a:schemeClr val="accent6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5" name="iS1ide-TextBox 82">
                <a:extLst>
                  <a:ext uri="{FF2B5EF4-FFF2-40B4-BE49-F238E27FC236}">
                    <a16:creationId xmlns="" xmlns:a16="http://schemas.microsoft.com/office/drawing/2014/main" id="{3BE7CE2C-545C-48FE-9E84-D227AC828E69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7645890" y="3654286"/>
                <a:ext cx="2122517" cy="849426"/>
              </a:xfrm>
              <a:prstGeom prst="rect">
                <a:avLst/>
              </a:prstGeom>
              <a:noFill/>
              <a:extLst/>
            </p:spPr>
            <p:txBody>
              <a:bodyPr wrap="square" lIns="360000" tIns="46800" rIns="90000" bIns="46800">
                <a:no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 </a:t>
                </a:r>
                <a:endParaRPr lang="zh-CN" altLang="en-US" sz="14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cs typeface="+mn-ea"/>
                  <a:sym typeface="+mn-lt"/>
                </a:endParaRPr>
              </a:p>
            </p:txBody>
          </p:sp>
        </p:grpSp>
        <p:grpSp>
          <p:nvGrpSpPr>
            <p:cNvPr id="15" name="Group 83">
              <a:extLst>
                <a:ext uri="{FF2B5EF4-FFF2-40B4-BE49-F238E27FC236}">
                  <a16:creationId xmlns="" xmlns:a16="http://schemas.microsoft.com/office/drawing/2014/main" id="{C05352AE-2D92-4167-8E31-FB90FC731CB9}"/>
                </a:ext>
              </a:extLst>
            </p:cNvPr>
            <p:cNvGrpSpPr/>
            <p:nvPr/>
          </p:nvGrpSpPr>
          <p:grpSpPr>
            <a:xfrm>
              <a:off x="1342273" y="4575773"/>
              <a:ext cx="2485540" cy="1159384"/>
              <a:chOff x="2282671" y="4060687"/>
              <a:chExt cx="2485540" cy="1159384"/>
            </a:xfrm>
          </p:grpSpPr>
          <p:sp>
            <p:nvSpPr>
              <p:cNvPr id="22" name="iS1ide-TextBox 84">
                <a:extLst>
                  <a:ext uri="{FF2B5EF4-FFF2-40B4-BE49-F238E27FC236}">
                    <a16:creationId xmlns="" xmlns:a16="http://schemas.microsoft.com/office/drawing/2014/main" id="{D745BE17-12DA-46A7-B834-DDF658BF2EE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3236598" y="4060687"/>
                <a:ext cx="1531613" cy="3099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360000" bIns="46800">
                <a:noAutofit/>
              </a:bodyPr>
              <a:lstStyle/>
              <a:p>
                <a:pPr algn="r" latinLnBrk="0"/>
                <a:r>
                  <a:rPr lang="zh-CN" altLang="en-US" sz="2000">
                    <a:solidFill>
                      <a:schemeClr val="accent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3" name="iS1ide-TextBox 85">
                <a:extLst>
                  <a:ext uri="{FF2B5EF4-FFF2-40B4-BE49-F238E27FC236}">
                    <a16:creationId xmlns="" xmlns:a16="http://schemas.microsoft.com/office/drawing/2014/main" id="{7D554970-C8BE-449A-A01F-9443FF564A8C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82671" y="4370645"/>
                <a:ext cx="2485538" cy="849426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360000" bIns="46800">
                <a:no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 </a:t>
                </a:r>
                <a:endParaRPr lang="zh-CN" altLang="en-US" sz="14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cs typeface="+mn-ea"/>
                  <a:sym typeface="+mn-lt"/>
                </a:endParaRPr>
              </a:p>
            </p:txBody>
          </p:sp>
        </p:grpSp>
        <p:grpSp>
          <p:nvGrpSpPr>
            <p:cNvPr id="16" name="Group 86">
              <a:extLst>
                <a:ext uri="{FF2B5EF4-FFF2-40B4-BE49-F238E27FC236}">
                  <a16:creationId xmlns="" xmlns:a16="http://schemas.microsoft.com/office/drawing/2014/main" id="{CA7087EB-0283-4974-9F3E-C2D782777097}"/>
                </a:ext>
              </a:extLst>
            </p:cNvPr>
            <p:cNvGrpSpPr/>
            <p:nvPr/>
          </p:nvGrpSpPr>
          <p:grpSpPr>
            <a:xfrm>
              <a:off x="8242904" y="3253442"/>
              <a:ext cx="2497612" cy="1159384"/>
              <a:chOff x="7645890" y="3344328"/>
              <a:chExt cx="2122517" cy="1159384"/>
            </a:xfrm>
          </p:grpSpPr>
          <p:sp>
            <p:nvSpPr>
              <p:cNvPr id="20" name="iS1ide-TextBox 87">
                <a:extLst>
                  <a:ext uri="{FF2B5EF4-FFF2-40B4-BE49-F238E27FC236}">
                    <a16:creationId xmlns="" xmlns:a16="http://schemas.microsoft.com/office/drawing/2014/main" id="{0D49A4E1-C2AF-4500-A402-2B35EEBCF07F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7645890" y="3344328"/>
                <a:ext cx="1301593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46800" rIns="90000" bIns="46800">
                <a:noAutofit/>
              </a:bodyPr>
              <a:lstStyle/>
              <a:p>
                <a:pPr algn="l" latinLnBrk="0"/>
                <a:r>
                  <a:rPr lang="zh-CN" altLang="en-US" sz="2000" dirty="0">
                    <a:solidFill>
                      <a:schemeClr val="accent5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iS1ide-TextBox 88">
                <a:extLst>
                  <a:ext uri="{FF2B5EF4-FFF2-40B4-BE49-F238E27FC236}">
                    <a16:creationId xmlns="" xmlns:a16="http://schemas.microsoft.com/office/drawing/2014/main" id="{95B8A32A-AD9F-4716-97D4-4E1DFFC1904B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7645890" y="3654286"/>
                <a:ext cx="2122517" cy="849426"/>
              </a:xfrm>
              <a:prstGeom prst="rect">
                <a:avLst/>
              </a:prstGeom>
              <a:noFill/>
              <a:extLst/>
            </p:spPr>
            <p:txBody>
              <a:bodyPr wrap="square" lIns="360000" tIns="46800" rIns="90000" bIns="46800">
                <a:no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 </a:t>
                </a:r>
                <a:endParaRPr lang="zh-CN" altLang="en-US" sz="14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cs typeface="+mn-ea"/>
                  <a:sym typeface="+mn-lt"/>
                </a:endParaRPr>
              </a:p>
            </p:txBody>
          </p:sp>
        </p:grpSp>
        <p:grpSp>
          <p:nvGrpSpPr>
            <p:cNvPr id="17" name="Group 89">
              <a:extLst>
                <a:ext uri="{FF2B5EF4-FFF2-40B4-BE49-F238E27FC236}">
                  <a16:creationId xmlns="" xmlns:a16="http://schemas.microsoft.com/office/drawing/2014/main" id="{434F2239-D374-430F-8EF7-42CA4E3D271C}"/>
                </a:ext>
              </a:extLst>
            </p:cNvPr>
            <p:cNvGrpSpPr/>
            <p:nvPr/>
          </p:nvGrpSpPr>
          <p:grpSpPr>
            <a:xfrm>
              <a:off x="1342273" y="3300914"/>
              <a:ext cx="2485540" cy="1159384"/>
              <a:chOff x="2282671" y="4060687"/>
              <a:chExt cx="2485540" cy="1159384"/>
            </a:xfrm>
          </p:grpSpPr>
          <p:sp>
            <p:nvSpPr>
              <p:cNvPr id="18" name="iS1ide-TextBox 90">
                <a:extLst>
                  <a:ext uri="{FF2B5EF4-FFF2-40B4-BE49-F238E27FC236}">
                    <a16:creationId xmlns="" xmlns:a16="http://schemas.microsoft.com/office/drawing/2014/main" id="{6D8CDD39-9240-4A73-8A8A-C2D93CDC4A0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3236598" y="4060687"/>
                <a:ext cx="1531613" cy="3099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360000" bIns="46800">
                <a:noAutofit/>
              </a:bodyPr>
              <a:lstStyle/>
              <a:p>
                <a:pPr algn="r" latinLnBrk="0"/>
                <a:r>
                  <a:rPr lang="zh-CN" altLang="en-US" sz="2000">
                    <a:solidFill>
                      <a:schemeClr val="accent2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iS1ide-TextBox 91">
                <a:extLst>
                  <a:ext uri="{FF2B5EF4-FFF2-40B4-BE49-F238E27FC236}">
                    <a16:creationId xmlns="" xmlns:a16="http://schemas.microsoft.com/office/drawing/2014/main" id="{9D94505A-50FE-4A8A-BECD-6464BFF19AA9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82671" y="4370645"/>
                <a:ext cx="2485538" cy="849426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360000" bIns="46800">
                <a:no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 </a:t>
                </a:r>
                <a:endParaRPr lang="zh-CN" altLang="en-US" sz="14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cs typeface="+mn-ea"/>
                  <a:sym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3553062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2000">
        <p14:gallery dir="l"/>
      </p:transition>
    </mc:Choice>
    <mc:Fallback>
      <p:transition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泪滴形 1"/>
          <p:cNvSpPr/>
          <p:nvPr/>
        </p:nvSpPr>
        <p:spPr>
          <a:xfrm>
            <a:off x="426720" y="477520"/>
            <a:ext cx="304800" cy="30480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75360" y="368310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600" dirty="0">
                <a:cs typeface="+mn-ea"/>
                <a:sym typeface="+mn-lt"/>
              </a:rPr>
              <a:t>明年计划</a:t>
            </a:r>
          </a:p>
        </p:txBody>
      </p:sp>
      <p:grpSp>
        <p:nvGrpSpPr>
          <p:cNvPr id="4" name="be6279f8-19ec-43d6-b565-5fce9f5fc21c">
            <a:extLst>
              <a:ext uri="{FF2B5EF4-FFF2-40B4-BE49-F238E27FC236}">
                <a16:creationId xmlns="" xmlns:a16="http://schemas.microsoft.com/office/drawing/2014/main" id="{BDD79887-1BE9-4D12-8975-AFAC7CF0C011}"/>
              </a:ext>
            </a:extLst>
          </p:cNvPr>
          <p:cNvGrpSpPr>
            <a:grpSpLocks noChangeAspect="1"/>
          </p:cNvGrpSpPr>
          <p:nvPr/>
        </p:nvGrpSpPr>
        <p:grpSpPr>
          <a:xfrm>
            <a:off x="900865" y="2071892"/>
            <a:ext cx="10390271" cy="3608296"/>
            <a:chOff x="900865" y="1624852"/>
            <a:chExt cx="10390271" cy="3608296"/>
          </a:xfrm>
        </p:grpSpPr>
        <p:grpSp>
          <p:nvGrpSpPr>
            <p:cNvPr id="5" name="组合 4">
              <a:extLst>
                <a:ext uri="{FF2B5EF4-FFF2-40B4-BE49-F238E27FC236}">
                  <a16:creationId xmlns="" xmlns:a16="http://schemas.microsoft.com/office/drawing/2014/main" id="{49709FB1-53F0-4F05-9103-1B43DE11F846}"/>
                </a:ext>
              </a:extLst>
            </p:cNvPr>
            <p:cNvGrpSpPr/>
            <p:nvPr/>
          </p:nvGrpSpPr>
          <p:grpSpPr>
            <a:xfrm>
              <a:off x="4180436" y="1624852"/>
              <a:ext cx="3831129" cy="3608296"/>
              <a:chOff x="4180436" y="1624852"/>
              <a:chExt cx="3831129" cy="3608296"/>
            </a:xfrm>
          </p:grpSpPr>
          <p:sp>
            <p:nvSpPr>
              <p:cNvPr id="19" name="iS1ide-矩形: 圆角 9">
                <a:extLst>
                  <a:ext uri="{FF2B5EF4-FFF2-40B4-BE49-F238E27FC236}">
                    <a16:creationId xmlns="" xmlns:a16="http://schemas.microsoft.com/office/drawing/2014/main" id="{93F9A2CE-6AFA-4392-A4AF-E45759B367F0}"/>
                  </a:ext>
                </a:extLst>
              </p:cNvPr>
              <p:cNvSpPr/>
              <p:nvPr/>
            </p:nvSpPr>
            <p:spPr>
              <a:xfrm>
                <a:off x="4276200" y="1720616"/>
                <a:ext cx="1483242" cy="1483242"/>
              </a:xfrm>
              <a:prstGeom prst="roundRect">
                <a:avLst>
                  <a:gd name="adj" fmla="val 6631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/>
              <a:p>
                <a:pPr algn="ctr"/>
                <a:r>
                  <a:rPr lang="en-US" sz="4400" b="1">
                    <a:solidFill>
                      <a:schemeClr val="bg1"/>
                    </a:solidFill>
                    <a:cs typeface="+mn-ea"/>
                    <a:sym typeface="+mn-lt"/>
                  </a:rPr>
                  <a:t>S</a:t>
                </a:r>
              </a:p>
            </p:txBody>
          </p:sp>
          <p:sp>
            <p:nvSpPr>
              <p:cNvPr id="20" name="iS1ide-矩形: 圆角 10">
                <a:extLst>
                  <a:ext uri="{FF2B5EF4-FFF2-40B4-BE49-F238E27FC236}">
                    <a16:creationId xmlns="" xmlns:a16="http://schemas.microsoft.com/office/drawing/2014/main" id="{0D4FE5A2-B5FA-4F4C-AAAE-3CC0701778DB}"/>
                  </a:ext>
                </a:extLst>
              </p:cNvPr>
              <p:cNvSpPr/>
              <p:nvPr/>
            </p:nvSpPr>
            <p:spPr>
              <a:xfrm>
                <a:off x="4180436" y="1624852"/>
                <a:ext cx="1674771" cy="1674771"/>
              </a:xfrm>
              <a:prstGeom prst="roundRect">
                <a:avLst>
                  <a:gd name="adj" fmla="val 6631"/>
                </a:avLst>
              </a:prstGeom>
              <a:noFill/>
              <a:ln w="12700" cap="flat" cmpd="sng" algn="ctr">
                <a:solidFill>
                  <a:schemeClr val="accent1">
                    <a:lumMod val="100000"/>
                  </a:schemeClr>
                </a:solidFill>
                <a:prstDash val="dash"/>
                <a:miter lim="800000"/>
                <a:headEnd type="none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" name="iS1ide-矩形: 圆角 11">
                <a:extLst>
                  <a:ext uri="{FF2B5EF4-FFF2-40B4-BE49-F238E27FC236}">
                    <a16:creationId xmlns="" xmlns:a16="http://schemas.microsoft.com/office/drawing/2014/main" id="{D44E1A49-66F8-4DCF-9BE2-C45579AAC7ED}"/>
                  </a:ext>
                </a:extLst>
              </p:cNvPr>
              <p:cNvSpPr/>
              <p:nvPr/>
            </p:nvSpPr>
            <p:spPr>
              <a:xfrm>
                <a:off x="6432558" y="1720616"/>
                <a:ext cx="1483242" cy="1483242"/>
              </a:xfrm>
              <a:prstGeom prst="roundRect">
                <a:avLst>
                  <a:gd name="adj" fmla="val 6631"/>
                </a:avLst>
              </a:pr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/>
              <a:p>
                <a:pPr algn="ctr"/>
                <a:r>
                  <a:rPr lang="en-US" sz="4400" b="1">
                    <a:solidFill>
                      <a:schemeClr val="bg1"/>
                    </a:solidFill>
                    <a:cs typeface="+mn-ea"/>
                    <a:sym typeface="+mn-lt"/>
                  </a:rPr>
                  <a:t>W</a:t>
                </a:r>
              </a:p>
            </p:txBody>
          </p:sp>
          <p:sp>
            <p:nvSpPr>
              <p:cNvPr id="22" name="iS1ide-矩形: 圆角 12">
                <a:extLst>
                  <a:ext uri="{FF2B5EF4-FFF2-40B4-BE49-F238E27FC236}">
                    <a16:creationId xmlns="" xmlns:a16="http://schemas.microsoft.com/office/drawing/2014/main" id="{0C7BB075-CB1C-4CA3-B565-C46C42761069}"/>
                  </a:ext>
                </a:extLst>
              </p:cNvPr>
              <p:cNvSpPr/>
              <p:nvPr/>
            </p:nvSpPr>
            <p:spPr>
              <a:xfrm>
                <a:off x="6336794" y="1624852"/>
                <a:ext cx="1674771" cy="1674771"/>
              </a:xfrm>
              <a:prstGeom prst="roundRect">
                <a:avLst>
                  <a:gd name="adj" fmla="val 6631"/>
                </a:avLst>
              </a:prstGeom>
              <a:noFill/>
              <a:ln w="12700" cap="flat" cmpd="sng" algn="ctr">
                <a:solidFill>
                  <a:schemeClr val="accent2">
                    <a:lumMod val="100000"/>
                  </a:schemeClr>
                </a:solidFill>
                <a:prstDash val="dash"/>
                <a:miter lim="800000"/>
                <a:headEnd type="none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" name="iS1ide-矩形: 圆角 13">
                <a:extLst>
                  <a:ext uri="{FF2B5EF4-FFF2-40B4-BE49-F238E27FC236}">
                    <a16:creationId xmlns="" xmlns:a16="http://schemas.microsoft.com/office/drawing/2014/main" id="{1F7F80D5-380B-416A-8E90-11724C5EFEE3}"/>
                  </a:ext>
                </a:extLst>
              </p:cNvPr>
              <p:cNvSpPr/>
              <p:nvPr/>
            </p:nvSpPr>
            <p:spPr>
              <a:xfrm>
                <a:off x="4276200" y="3654141"/>
                <a:ext cx="1483242" cy="1483242"/>
              </a:xfrm>
              <a:prstGeom prst="roundRect">
                <a:avLst>
                  <a:gd name="adj" fmla="val 6631"/>
                </a:avLst>
              </a:pr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/>
              <a:p>
                <a:pPr algn="ctr"/>
                <a:r>
                  <a:rPr lang="en-US" sz="4400" b="1">
                    <a:solidFill>
                      <a:schemeClr val="bg1"/>
                    </a:solidFill>
                    <a:cs typeface="+mn-ea"/>
                    <a:sym typeface="+mn-lt"/>
                  </a:rPr>
                  <a:t>O</a:t>
                </a:r>
              </a:p>
            </p:txBody>
          </p:sp>
          <p:sp>
            <p:nvSpPr>
              <p:cNvPr id="24" name="iS1ide-矩形: 圆角 14">
                <a:extLst>
                  <a:ext uri="{FF2B5EF4-FFF2-40B4-BE49-F238E27FC236}">
                    <a16:creationId xmlns="" xmlns:a16="http://schemas.microsoft.com/office/drawing/2014/main" id="{E52B922E-7465-4C13-A4E0-626AB85D64C3}"/>
                  </a:ext>
                </a:extLst>
              </p:cNvPr>
              <p:cNvSpPr/>
              <p:nvPr/>
            </p:nvSpPr>
            <p:spPr>
              <a:xfrm>
                <a:off x="4180436" y="3558377"/>
                <a:ext cx="1674771" cy="1674771"/>
              </a:xfrm>
              <a:prstGeom prst="roundRect">
                <a:avLst>
                  <a:gd name="adj" fmla="val 6631"/>
                </a:avLst>
              </a:prstGeom>
              <a:noFill/>
              <a:ln w="12700" cap="flat" cmpd="sng" algn="ctr">
                <a:solidFill>
                  <a:schemeClr val="accent3">
                    <a:lumMod val="100000"/>
                  </a:schemeClr>
                </a:solidFill>
                <a:prstDash val="dash"/>
                <a:miter lim="800000"/>
                <a:headEnd type="none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" name="iS1ide-矩形: 圆角 15">
                <a:extLst>
                  <a:ext uri="{FF2B5EF4-FFF2-40B4-BE49-F238E27FC236}">
                    <a16:creationId xmlns="" xmlns:a16="http://schemas.microsoft.com/office/drawing/2014/main" id="{97D94219-4EC7-4176-B6C1-63118D636006}"/>
                  </a:ext>
                </a:extLst>
              </p:cNvPr>
              <p:cNvSpPr/>
              <p:nvPr/>
            </p:nvSpPr>
            <p:spPr>
              <a:xfrm>
                <a:off x="6432558" y="3654141"/>
                <a:ext cx="1483242" cy="1483242"/>
              </a:xfrm>
              <a:prstGeom prst="roundRect">
                <a:avLst>
                  <a:gd name="adj" fmla="val 6631"/>
                </a:avLst>
              </a:pr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/>
              <a:p>
                <a:pPr algn="ctr"/>
                <a:r>
                  <a:rPr lang="en-US" sz="4400" b="1">
                    <a:solidFill>
                      <a:schemeClr val="bg1"/>
                    </a:solidFill>
                    <a:cs typeface="+mn-ea"/>
                    <a:sym typeface="+mn-lt"/>
                  </a:rPr>
                  <a:t>T</a:t>
                </a:r>
              </a:p>
            </p:txBody>
          </p:sp>
          <p:sp>
            <p:nvSpPr>
              <p:cNvPr id="26" name="iS1ide-矩形: 圆角 16">
                <a:extLst>
                  <a:ext uri="{FF2B5EF4-FFF2-40B4-BE49-F238E27FC236}">
                    <a16:creationId xmlns="" xmlns:a16="http://schemas.microsoft.com/office/drawing/2014/main" id="{25FDEDC4-81D5-4766-974E-372D789E2F53}"/>
                  </a:ext>
                </a:extLst>
              </p:cNvPr>
              <p:cNvSpPr/>
              <p:nvPr/>
            </p:nvSpPr>
            <p:spPr>
              <a:xfrm>
                <a:off x="6336794" y="3558377"/>
                <a:ext cx="1674771" cy="1674771"/>
              </a:xfrm>
              <a:prstGeom prst="roundRect">
                <a:avLst>
                  <a:gd name="adj" fmla="val 6631"/>
                </a:avLst>
              </a:prstGeom>
              <a:noFill/>
              <a:ln w="12700" cap="flat" cmpd="sng" algn="ctr">
                <a:solidFill>
                  <a:schemeClr val="accent4">
                    <a:lumMod val="100000"/>
                  </a:schemeClr>
                </a:solidFill>
                <a:prstDash val="dash"/>
                <a:miter lim="800000"/>
                <a:headEnd type="none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F3B95D52-3AF3-46B0-A67B-80F93B42411E}"/>
                </a:ext>
              </a:extLst>
            </p:cNvPr>
            <p:cNvGrpSpPr/>
            <p:nvPr/>
          </p:nvGrpSpPr>
          <p:grpSpPr>
            <a:xfrm>
              <a:off x="900865" y="1990922"/>
              <a:ext cx="10390271" cy="2845676"/>
              <a:chOff x="1091444" y="1990922"/>
              <a:chExt cx="10390271" cy="2845676"/>
            </a:xfrm>
          </p:grpSpPr>
          <p:grpSp>
            <p:nvGrpSpPr>
              <p:cNvPr id="7" name="组合 6">
                <a:extLst>
                  <a:ext uri="{FF2B5EF4-FFF2-40B4-BE49-F238E27FC236}">
                    <a16:creationId xmlns="" xmlns:a16="http://schemas.microsoft.com/office/drawing/2014/main" id="{4544EE17-2A85-4A1F-8B63-ADCF4CEC3A8A}"/>
                  </a:ext>
                </a:extLst>
              </p:cNvPr>
              <p:cNvGrpSpPr/>
              <p:nvPr/>
            </p:nvGrpSpPr>
            <p:grpSpPr>
              <a:xfrm>
                <a:off x="8550308" y="1990922"/>
                <a:ext cx="2897592" cy="912151"/>
                <a:chOff x="8550308" y="1873476"/>
                <a:chExt cx="2897592" cy="912151"/>
              </a:xfrm>
            </p:grpSpPr>
            <p:sp>
              <p:nvSpPr>
                <p:cNvPr id="17" name="iS1ide-文本框 25">
                  <a:extLst>
                    <a:ext uri="{FF2B5EF4-FFF2-40B4-BE49-F238E27FC236}">
                      <a16:creationId xmlns="" xmlns:a16="http://schemas.microsoft.com/office/drawing/2014/main" id="{DF452663-7F37-4978-B73C-B4CB7DF29942}"/>
                    </a:ext>
                  </a:extLst>
                </p:cNvPr>
                <p:cNvSpPr txBox="1"/>
                <p:nvPr/>
              </p:nvSpPr>
              <p:spPr>
                <a:xfrm>
                  <a:off x="8550308" y="1873476"/>
                  <a:ext cx="2897592" cy="276999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>
                  <a:noAutofit/>
                </a:bodyPr>
                <a:lstStyle/>
                <a:p>
                  <a:pPr algn="r"/>
                  <a:r>
                    <a:rPr lang="zh-CN" altLang="en-US" sz="2000" b="1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18" name="iS1ide-Rectangle 18">
                  <a:extLst>
                    <a:ext uri="{FF2B5EF4-FFF2-40B4-BE49-F238E27FC236}">
                      <a16:creationId xmlns="" xmlns:a16="http://schemas.microsoft.com/office/drawing/2014/main" id="{1638F1EF-2275-4825-9AB0-752034B2ED08}"/>
                    </a:ext>
                  </a:extLst>
                </p:cNvPr>
                <p:cNvSpPr/>
                <p:nvPr/>
              </p:nvSpPr>
              <p:spPr>
                <a:xfrm>
                  <a:off x="8550308" y="2180954"/>
                  <a:ext cx="2897592" cy="604673"/>
                </a:xfrm>
                <a:prstGeom prst="rect">
                  <a:avLst/>
                </a:prstGeom>
              </p:spPr>
              <p:txBody>
                <a:bodyPr wrap="square" lIns="0" tIns="0" rIns="0" bIns="0" anchor="ctr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400" dirty="0">
                      <a:cs typeface="+mn-ea"/>
                      <a:sym typeface="+mn-lt"/>
                    </a:rPr>
                    <a:t>点击此处更换文本，点击此处更换文本</a:t>
                  </a:r>
                </a:p>
              </p:txBody>
            </p:sp>
          </p:grpSp>
          <p:grpSp>
            <p:nvGrpSpPr>
              <p:cNvPr id="8" name="组合 7">
                <a:extLst>
                  <a:ext uri="{FF2B5EF4-FFF2-40B4-BE49-F238E27FC236}">
                    <a16:creationId xmlns="" xmlns:a16="http://schemas.microsoft.com/office/drawing/2014/main" id="{13A469B6-D8F8-4D16-AF8F-6753D68BFE14}"/>
                  </a:ext>
                </a:extLst>
              </p:cNvPr>
              <p:cNvGrpSpPr/>
              <p:nvPr/>
            </p:nvGrpSpPr>
            <p:grpSpPr>
              <a:xfrm>
                <a:off x="8566165" y="3924447"/>
                <a:ext cx="2915550" cy="912151"/>
                <a:chOff x="8566165" y="4038478"/>
                <a:chExt cx="2915550" cy="912151"/>
              </a:xfrm>
            </p:grpSpPr>
            <p:sp>
              <p:nvSpPr>
                <p:cNvPr id="15" name="iS1ide-文本框 27">
                  <a:extLst>
                    <a:ext uri="{FF2B5EF4-FFF2-40B4-BE49-F238E27FC236}">
                      <a16:creationId xmlns="" xmlns:a16="http://schemas.microsoft.com/office/drawing/2014/main" id="{1A1C09F0-CD33-43C3-94FC-20A80DAD0850}"/>
                    </a:ext>
                  </a:extLst>
                </p:cNvPr>
                <p:cNvSpPr txBox="1"/>
                <p:nvPr/>
              </p:nvSpPr>
              <p:spPr>
                <a:xfrm>
                  <a:off x="8566165" y="4038478"/>
                  <a:ext cx="2915550" cy="276999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>
                  <a:noAutofit/>
                </a:bodyPr>
                <a:lstStyle/>
                <a:p>
                  <a:pPr algn="r"/>
                  <a:r>
                    <a:rPr lang="zh-CN" altLang="en-US" sz="2000" b="1" dirty="0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16" name="iS1ide-Rectangle 16">
                  <a:extLst>
                    <a:ext uri="{FF2B5EF4-FFF2-40B4-BE49-F238E27FC236}">
                      <a16:creationId xmlns="" xmlns:a16="http://schemas.microsoft.com/office/drawing/2014/main" id="{D04BAEF7-6D4F-4714-B098-F385238FE016}"/>
                    </a:ext>
                  </a:extLst>
                </p:cNvPr>
                <p:cNvSpPr/>
                <p:nvPr/>
              </p:nvSpPr>
              <p:spPr>
                <a:xfrm>
                  <a:off x="8566165" y="4345956"/>
                  <a:ext cx="2915550" cy="604673"/>
                </a:xfrm>
                <a:prstGeom prst="rect">
                  <a:avLst/>
                </a:prstGeom>
              </p:spPr>
              <p:txBody>
                <a:bodyPr wrap="square" lIns="0" tIns="0" rIns="0" bIns="0" anchor="ctr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400" dirty="0">
                      <a:cs typeface="+mn-ea"/>
                      <a:sym typeface="+mn-lt"/>
                    </a:rPr>
                    <a:t>点击此处更换文本，点击此处更换文本</a:t>
                  </a:r>
                </a:p>
              </p:txBody>
            </p:sp>
          </p:grpSp>
          <p:grpSp>
            <p:nvGrpSpPr>
              <p:cNvPr id="9" name="组合 8">
                <a:extLst>
                  <a:ext uri="{FF2B5EF4-FFF2-40B4-BE49-F238E27FC236}">
                    <a16:creationId xmlns="" xmlns:a16="http://schemas.microsoft.com/office/drawing/2014/main" id="{D5084D07-FC0C-4F9C-AD50-F2C2361C643B}"/>
                  </a:ext>
                </a:extLst>
              </p:cNvPr>
              <p:cNvGrpSpPr/>
              <p:nvPr/>
            </p:nvGrpSpPr>
            <p:grpSpPr>
              <a:xfrm>
                <a:off x="1091444" y="1990922"/>
                <a:ext cx="2902014" cy="912151"/>
                <a:chOff x="710285" y="1949062"/>
                <a:chExt cx="2902014" cy="912151"/>
              </a:xfrm>
            </p:grpSpPr>
            <p:sp>
              <p:nvSpPr>
                <p:cNvPr id="13" name="iS1ide-文本框 21">
                  <a:extLst>
                    <a:ext uri="{FF2B5EF4-FFF2-40B4-BE49-F238E27FC236}">
                      <a16:creationId xmlns="" xmlns:a16="http://schemas.microsoft.com/office/drawing/2014/main" id="{E6E0537F-49DC-4BE9-AF27-1C7F42399694}"/>
                    </a:ext>
                  </a:extLst>
                </p:cNvPr>
                <p:cNvSpPr txBox="1"/>
                <p:nvPr/>
              </p:nvSpPr>
              <p:spPr>
                <a:xfrm>
                  <a:off x="710285" y="1949062"/>
                  <a:ext cx="2902014" cy="276999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>
                  <a:noAutofit/>
                </a:bodyPr>
                <a:lstStyle/>
                <a:p>
                  <a:r>
                    <a:rPr lang="zh-CN" altLang="en-US" sz="2000" b="1" dirty="0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14" name="iS1ide-Rectangle 14">
                  <a:extLst>
                    <a:ext uri="{FF2B5EF4-FFF2-40B4-BE49-F238E27FC236}">
                      <a16:creationId xmlns="" xmlns:a16="http://schemas.microsoft.com/office/drawing/2014/main" id="{C128DA14-5051-4598-8258-41D57E718CC7}"/>
                    </a:ext>
                  </a:extLst>
                </p:cNvPr>
                <p:cNvSpPr/>
                <p:nvPr/>
              </p:nvSpPr>
              <p:spPr>
                <a:xfrm>
                  <a:off x="710285" y="2256540"/>
                  <a:ext cx="2902014" cy="604673"/>
                </a:xfrm>
                <a:prstGeom prst="rect">
                  <a:avLst/>
                </a:prstGeom>
              </p:spPr>
              <p:txBody>
                <a:bodyPr wrap="square" lIns="0" tIns="0" rIns="0" bIns="0" anchor="ctr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400" dirty="0">
                      <a:cs typeface="+mn-ea"/>
                      <a:sym typeface="+mn-lt"/>
                    </a:rPr>
                    <a:t>点击此处更换文本，点击此处更换文本</a:t>
                  </a:r>
                </a:p>
              </p:txBody>
            </p:sp>
          </p:grpSp>
          <p:grpSp>
            <p:nvGrpSpPr>
              <p:cNvPr id="10" name="组合 9">
                <a:extLst>
                  <a:ext uri="{FF2B5EF4-FFF2-40B4-BE49-F238E27FC236}">
                    <a16:creationId xmlns="" xmlns:a16="http://schemas.microsoft.com/office/drawing/2014/main" id="{89CAA463-5F1F-4C0E-981D-4CF13E8F00A5}"/>
                  </a:ext>
                </a:extLst>
              </p:cNvPr>
              <p:cNvGrpSpPr/>
              <p:nvPr/>
            </p:nvGrpSpPr>
            <p:grpSpPr>
              <a:xfrm>
                <a:off x="1091444" y="3924447"/>
                <a:ext cx="2855562" cy="912151"/>
                <a:chOff x="710285" y="4041893"/>
                <a:chExt cx="2855562" cy="912151"/>
              </a:xfrm>
            </p:grpSpPr>
            <p:sp>
              <p:nvSpPr>
                <p:cNvPr id="11" name="iS1ide-文本框 23">
                  <a:extLst>
                    <a:ext uri="{FF2B5EF4-FFF2-40B4-BE49-F238E27FC236}">
                      <a16:creationId xmlns="" xmlns:a16="http://schemas.microsoft.com/office/drawing/2014/main" id="{401E626F-BD53-4A1C-B718-BB8D7D4A6292}"/>
                    </a:ext>
                  </a:extLst>
                </p:cNvPr>
                <p:cNvSpPr txBox="1"/>
                <p:nvPr/>
              </p:nvSpPr>
              <p:spPr>
                <a:xfrm>
                  <a:off x="710285" y="4041893"/>
                  <a:ext cx="2855562" cy="276999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>
                  <a:noAutofit/>
                </a:bodyPr>
                <a:lstStyle/>
                <a:p>
                  <a:r>
                    <a:rPr lang="zh-CN" altLang="en-US" sz="2000" b="1">
                      <a:solidFill>
                        <a:schemeClr val="accent3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12" name="iS1ide-Rectangle 12">
                  <a:extLst>
                    <a:ext uri="{FF2B5EF4-FFF2-40B4-BE49-F238E27FC236}">
                      <a16:creationId xmlns="" xmlns:a16="http://schemas.microsoft.com/office/drawing/2014/main" id="{6DEFF596-007D-42B0-A8FC-A84C7E12795D}"/>
                    </a:ext>
                  </a:extLst>
                </p:cNvPr>
                <p:cNvSpPr/>
                <p:nvPr/>
              </p:nvSpPr>
              <p:spPr>
                <a:xfrm>
                  <a:off x="710285" y="4349371"/>
                  <a:ext cx="2855562" cy="604673"/>
                </a:xfrm>
                <a:prstGeom prst="rect">
                  <a:avLst/>
                </a:prstGeom>
              </p:spPr>
              <p:txBody>
                <a:bodyPr wrap="square" lIns="0" tIns="0" rIns="0" bIns="0" anchor="ctr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400" dirty="0">
                      <a:cs typeface="+mn-ea"/>
                      <a:sym typeface="+mn-lt"/>
                    </a:rPr>
                    <a:t>点击此处更换文本，点击此处更换文本</a:t>
                  </a: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xmlns="" val="278960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2000">
        <p14:gallery dir="l"/>
      </p:transition>
    </mc:Choice>
    <mc:Fallback>
      <p:transition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泪滴形 1"/>
          <p:cNvSpPr/>
          <p:nvPr/>
        </p:nvSpPr>
        <p:spPr>
          <a:xfrm>
            <a:off x="426720" y="477520"/>
            <a:ext cx="304800" cy="30480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75360" y="368310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600" dirty="0">
                <a:cs typeface="+mn-ea"/>
                <a:sym typeface="+mn-lt"/>
              </a:rPr>
              <a:t>明年计划</a:t>
            </a:r>
          </a:p>
        </p:txBody>
      </p:sp>
      <p:grpSp>
        <p:nvGrpSpPr>
          <p:cNvPr id="4" name="d2edd25a-ce02-4a56-a6f5-363bd4db81e7">
            <a:extLst>
              <a:ext uri="{FF2B5EF4-FFF2-40B4-BE49-F238E27FC236}">
                <a16:creationId xmlns="" xmlns:a16="http://schemas.microsoft.com/office/drawing/2014/main" id="{CBB5FCCC-3A30-40BE-9E81-C5D19A88A087}"/>
              </a:ext>
            </a:extLst>
          </p:cNvPr>
          <p:cNvGrpSpPr>
            <a:grpSpLocks noChangeAspect="1"/>
          </p:cNvGrpSpPr>
          <p:nvPr/>
        </p:nvGrpSpPr>
        <p:grpSpPr>
          <a:xfrm>
            <a:off x="772160" y="1513840"/>
            <a:ext cx="10666593" cy="4664196"/>
            <a:chOff x="1176587" y="1289044"/>
            <a:chExt cx="9838841" cy="4302244"/>
          </a:xfrm>
        </p:grpSpPr>
        <p:sp>
          <p:nvSpPr>
            <p:cNvPr id="5" name="Diamond 4">
              <a:extLst>
                <a:ext uri="{FF2B5EF4-FFF2-40B4-BE49-F238E27FC236}">
                  <a16:creationId xmlns="" xmlns:a16="http://schemas.microsoft.com/office/drawing/2014/main" id="{F75737C9-D707-46E7-8140-78AE5A600CEE}"/>
                </a:ext>
              </a:extLst>
            </p:cNvPr>
            <p:cNvSpPr/>
            <p:nvPr/>
          </p:nvSpPr>
          <p:spPr>
            <a:xfrm>
              <a:off x="1731165" y="1289044"/>
              <a:ext cx="1080001" cy="1080000"/>
            </a:xfrm>
            <a:prstGeom prst="diamond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="" xmlns:a16="http://schemas.microsoft.com/office/drawing/2014/main" id="{E469F214-54C7-4AD4-BAB4-AEC7DCBFE9D1}"/>
                </a:ext>
              </a:extLst>
            </p:cNvPr>
            <p:cNvSpPr txBox="1"/>
            <p:nvPr/>
          </p:nvSpPr>
          <p:spPr>
            <a:xfrm>
              <a:off x="1476268" y="2397562"/>
              <a:ext cx="1589799" cy="3690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000" b="1" dirty="0">
                  <a:cs typeface="+mn-ea"/>
                  <a:sym typeface="+mn-lt"/>
                </a:rPr>
                <a:t>标题文本预设</a:t>
              </a:r>
              <a:endParaRPr lang="id-ID" sz="2000" b="1" dirty="0">
                <a:cs typeface="+mn-ea"/>
                <a:sym typeface="+mn-lt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="" xmlns:a16="http://schemas.microsoft.com/office/drawing/2014/main" id="{C74B8153-CFC3-48D6-A4E5-A1E3445765C6}"/>
                </a:ext>
              </a:extLst>
            </p:cNvPr>
            <p:cNvSpPr/>
            <p:nvPr/>
          </p:nvSpPr>
          <p:spPr>
            <a:xfrm>
              <a:off x="1187475" y="2793565"/>
              <a:ext cx="2167382" cy="48261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400" dirty="0">
                  <a:cs typeface="+mn-ea"/>
                  <a:sym typeface="+mn-lt"/>
                </a:rPr>
                <a:t>点击此处更换文本，点击此处更换文本</a:t>
              </a:r>
              <a:endParaRPr lang="id-ID" sz="1400" dirty="0">
                <a:cs typeface="+mn-ea"/>
                <a:sym typeface="+mn-lt"/>
              </a:endParaRPr>
            </a:p>
          </p:txBody>
        </p:sp>
        <p:sp>
          <p:nvSpPr>
            <p:cNvPr id="8" name="Diamond 10">
              <a:extLst>
                <a:ext uri="{FF2B5EF4-FFF2-40B4-BE49-F238E27FC236}">
                  <a16:creationId xmlns="" xmlns:a16="http://schemas.microsoft.com/office/drawing/2014/main" id="{F242D732-93CD-48D7-98DF-3F1E0B4CE2E5}"/>
                </a:ext>
              </a:extLst>
            </p:cNvPr>
            <p:cNvSpPr/>
            <p:nvPr/>
          </p:nvSpPr>
          <p:spPr>
            <a:xfrm>
              <a:off x="1731165" y="3593876"/>
              <a:ext cx="1080001" cy="1080000"/>
            </a:xfrm>
            <a:prstGeom prst="diamond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9" name="TextBox 11">
              <a:extLst>
                <a:ext uri="{FF2B5EF4-FFF2-40B4-BE49-F238E27FC236}">
                  <a16:creationId xmlns="" xmlns:a16="http://schemas.microsoft.com/office/drawing/2014/main" id="{3462160E-97D8-4FB3-A24B-ADBA3AB95262}"/>
                </a:ext>
              </a:extLst>
            </p:cNvPr>
            <p:cNvSpPr txBox="1"/>
            <p:nvPr/>
          </p:nvSpPr>
          <p:spPr>
            <a:xfrm>
              <a:off x="1476270" y="4712669"/>
              <a:ext cx="1589799" cy="3690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000" b="1">
                  <a:cs typeface="+mn-ea"/>
                  <a:sym typeface="+mn-lt"/>
                </a:rPr>
                <a:t>标题文本预设</a:t>
              </a:r>
              <a:endParaRPr lang="id-ID" sz="2000" b="1" dirty="0">
                <a:cs typeface="+mn-ea"/>
                <a:sym typeface="+mn-lt"/>
              </a:endParaRPr>
            </a:p>
          </p:txBody>
        </p:sp>
        <p:sp>
          <p:nvSpPr>
            <p:cNvPr id="10" name="Rectangle 12">
              <a:extLst>
                <a:ext uri="{FF2B5EF4-FFF2-40B4-BE49-F238E27FC236}">
                  <a16:creationId xmlns="" xmlns:a16="http://schemas.microsoft.com/office/drawing/2014/main" id="{9574174D-AF41-4FB1-B255-DD2C50920397}"/>
                </a:ext>
              </a:extLst>
            </p:cNvPr>
            <p:cNvSpPr/>
            <p:nvPr/>
          </p:nvSpPr>
          <p:spPr>
            <a:xfrm>
              <a:off x="1176587" y="5108669"/>
              <a:ext cx="2189157" cy="48261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400" dirty="0">
                  <a:cs typeface="+mn-ea"/>
                  <a:sym typeface="+mn-lt"/>
                </a:rPr>
                <a:t>点击此处更换文本，点击此处更换文本</a:t>
              </a:r>
              <a:endParaRPr lang="id-ID" sz="1400" dirty="0">
                <a:cs typeface="+mn-ea"/>
                <a:sym typeface="+mn-lt"/>
              </a:endParaRPr>
            </a:p>
          </p:txBody>
        </p:sp>
        <p:sp>
          <p:nvSpPr>
            <p:cNvPr id="11" name="Diamond 13">
              <a:extLst>
                <a:ext uri="{FF2B5EF4-FFF2-40B4-BE49-F238E27FC236}">
                  <a16:creationId xmlns="" xmlns:a16="http://schemas.microsoft.com/office/drawing/2014/main" id="{1FC609C5-0495-47CE-B683-45255B61E414}"/>
                </a:ext>
              </a:extLst>
            </p:cNvPr>
            <p:cNvSpPr/>
            <p:nvPr/>
          </p:nvSpPr>
          <p:spPr>
            <a:xfrm>
              <a:off x="4343112" y="1289044"/>
              <a:ext cx="1080001" cy="1080000"/>
            </a:xfrm>
            <a:prstGeom prst="diamond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2" name="TextBox 14">
              <a:extLst>
                <a:ext uri="{FF2B5EF4-FFF2-40B4-BE49-F238E27FC236}">
                  <a16:creationId xmlns="" xmlns:a16="http://schemas.microsoft.com/office/drawing/2014/main" id="{674DE512-9134-4AD3-AFD9-970EEC4B043F}"/>
                </a:ext>
              </a:extLst>
            </p:cNvPr>
            <p:cNvSpPr txBox="1"/>
            <p:nvPr/>
          </p:nvSpPr>
          <p:spPr>
            <a:xfrm>
              <a:off x="4088215" y="2397562"/>
              <a:ext cx="1589799" cy="3690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000" b="1" dirty="0">
                  <a:cs typeface="+mn-ea"/>
                  <a:sym typeface="+mn-lt"/>
                </a:rPr>
                <a:t>标题文本预设</a:t>
              </a:r>
              <a:endParaRPr lang="id-ID" sz="2000" b="1" dirty="0">
                <a:cs typeface="+mn-ea"/>
                <a:sym typeface="+mn-lt"/>
              </a:endParaRPr>
            </a:p>
          </p:txBody>
        </p:sp>
        <p:sp>
          <p:nvSpPr>
            <p:cNvPr id="13" name="Rectangle 15">
              <a:extLst>
                <a:ext uri="{FF2B5EF4-FFF2-40B4-BE49-F238E27FC236}">
                  <a16:creationId xmlns="" xmlns:a16="http://schemas.microsoft.com/office/drawing/2014/main" id="{643A1096-B021-42C0-9C47-72E0ACAE38F9}"/>
                </a:ext>
              </a:extLst>
            </p:cNvPr>
            <p:cNvSpPr/>
            <p:nvPr/>
          </p:nvSpPr>
          <p:spPr>
            <a:xfrm>
              <a:off x="3843202" y="2793564"/>
              <a:ext cx="2079820" cy="48261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400" dirty="0">
                  <a:cs typeface="+mn-ea"/>
                  <a:sym typeface="+mn-lt"/>
                </a:rPr>
                <a:t>点击此处更换文本，点击此处更换文本</a:t>
              </a:r>
              <a:endParaRPr lang="id-ID" sz="1400" dirty="0">
                <a:cs typeface="+mn-ea"/>
                <a:sym typeface="+mn-lt"/>
              </a:endParaRPr>
            </a:p>
          </p:txBody>
        </p:sp>
        <p:sp>
          <p:nvSpPr>
            <p:cNvPr id="14" name="Diamond 16">
              <a:extLst>
                <a:ext uri="{FF2B5EF4-FFF2-40B4-BE49-F238E27FC236}">
                  <a16:creationId xmlns="" xmlns:a16="http://schemas.microsoft.com/office/drawing/2014/main" id="{5564534D-5C5A-4EBB-8989-3DCF4464B386}"/>
                </a:ext>
              </a:extLst>
            </p:cNvPr>
            <p:cNvSpPr/>
            <p:nvPr/>
          </p:nvSpPr>
          <p:spPr>
            <a:xfrm>
              <a:off x="4343112" y="3593876"/>
              <a:ext cx="1080001" cy="1080000"/>
            </a:xfrm>
            <a:prstGeom prst="diamond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5" name="TextBox 17">
              <a:extLst>
                <a:ext uri="{FF2B5EF4-FFF2-40B4-BE49-F238E27FC236}">
                  <a16:creationId xmlns="" xmlns:a16="http://schemas.microsoft.com/office/drawing/2014/main" id="{F4135AD8-B3BD-492F-9768-7EC65BB9F88D}"/>
                </a:ext>
              </a:extLst>
            </p:cNvPr>
            <p:cNvSpPr txBox="1"/>
            <p:nvPr/>
          </p:nvSpPr>
          <p:spPr>
            <a:xfrm>
              <a:off x="4088214" y="4712669"/>
              <a:ext cx="1589799" cy="3690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000" b="1">
                  <a:cs typeface="+mn-ea"/>
                  <a:sym typeface="+mn-lt"/>
                </a:rPr>
                <a:t>标题文本预设</a:t>
              </a:r>
              <a:endParaRPr lang="id-ID" sz="2000" b="1" dirty="0">
                <a:cs typeface="+mn-ea"/>
                <a:sym typeface="+mn-lt"/>
              </a:endParaRPr>
            </a:p>
          </p:txBody>
        </p:sp>
        <p:sp>
          <p:nvSpPr>
            <p:cNvPr id="16" name="Rectangle 18">
              <a:extLst>
                <a:ext uri="{FF2B5EF4-FFF2-40B4-BE49-F238E27FC236}">
                  <a16:creationId xmlns="" xmlns:a16="http://schemas.microsoft.com/office/drawing/2014/main" id="{1532B15F-5671-4DB3-801F-40DC3D0ABB81}"/>
                </a:ext>
              </a:extLst>
            </p:cNvPr>
            <p:cNvSpPr/>
            <p:nvPr/>
          </p:nvSpPr>
          <p:spPr>
            <a:xfrm>
              <a:off x="3900912" y="5108671"/>
              <a:ext cx="1964404" cy="48261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400" dirty="0">
                  <a:cs typeface="+mn-ea"/>
                  <a:sym typeface="+mn-lt"/>
                </a:rPr>
                <a:t>点击此处更换文本，点击此处更换文本</a:t>
              </a:r>
              <a:endParaRPr lang="id-ID" sz="1400" dirty="0">
                <a:cs typeface="+mn-ea"/>
                <a:sym typeface="+mn-lt"/>
              </a:endParaRPr>
            </a:p>
          </p:txBody>
        </p:sp>
        <p:sp>
          <p:nvSpPr>
            <p:cNvPr id="17" name="Diamond 19">
              <a:extLst>
                <a:ext uri="{FF2B5EF4-FFF2-40B4-BE49-F238E27FC236}">
                  <a16:creationId xmlns="" xmlns:a16="http://schemas.microsoft.com/office/drawing/2014/main" id="{8D3A3F49-88CF-4EAC-B4EF-04C800E88565}"/>
                </a:ext>
              </a:extLst>
            </p:cNvPr>
            <p:cNvSpPr/>
            <p:nvPr/>
          </p:nvSpPr>
          <p:spPr>
            <a:xfrm>
              <a:off x="9342861" y="1289044"/>
              <a:ext cx="1080001" cy="1080000"/>
            </a:xfrm>
            <a:prstGeom prst="diamond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8" name="TextBox 20">
              <a:extLst>
                <a:ext uri="{FF2B5EF4-FFF2-40B4-BE49-F238E27FC236}">
                  <a16:creationId xmlns="" xmlns:a16="http://schemas.microsoft.com/office/drawing/2014/main" id="{314970D9-D814-4C8B-AB9A-F07853784958}"/>
                </a:ext>
              </a:extLst>
            </p:cNvPr>
            <p:cNvSpPr txBox="1"/>
            <p:nvPr/>
          </p:nvSpPr>
          <p:spPr>
            <a:xfrm>
              <a:off x="9087966" y="2397562"/>
              <a:ext cx="1589799" cy="3690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000" b="1">
                  <a:cs typeface="+mn-ea"/>
                  <a:sym typeface="+mn-lt"/>
                </a:rPr>
                <a:t>标题文本预设</a:t>
              </a:r>
              <a:endParaRPr lang="id-ID" sz="2000" b="1" dirty="0">
                <a:cs typeface="+mn-ea"/>
                <a:sym typeface="+mn-lt"/>
              </a:endParaRPr>
            </a:p>
          </p:txBody>
        </p:sp>
        <p:sp>
          <p:nvSpPr>
            <p:cNvPr id="19" name="Rectangle 21">
              <a:extLst>
                <a:ext uri="{FF2B5EF4-FFF2-40B4-BE49-F238E27FC236}">
                  <a16:creationId xmlns="" xmlns:a16="http://schemas.microsoft.com/office/drawing/2014/main" id="{3272EF23-971B-4116-AAAC-63D6990A0889}"/>
                </a:ext>
              </a:extLst>
            </p:cNvPr>
            <p:cNvSpPr/>
            <p:nvPr/>
          </p:nvSpPr>
          <p:spPr>
            <a:xfrm>
              <a:off x="8866597" y="2793564"/>
              <a:ext cx="2032529" cy="48261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400" dirty="0">
                  <a:cs typeface="+mn-ea"/>
                  <a:sym typeface="+mn-lt"/>
                </a:rPr>
                <a:t>点击此处更换文本，点击此处更换文本</a:t>
              </a:r>
              <a:endParaRPr lang="id-ID" sz="1400" dirty="0">
                <a:cs typeface="+mn-ea"/>
                <a:sym typeface="+mn-lt"/>
              </a:endParaRPr>
            </a:p>
          </p:txBody>
        </p:sp>
        <p:sp>
          <p:nvSpPr>
            <p:cNvPr id="20" name="Diamond 22">
              <a:extLst>
                <a:ext uri="{FF2B5EF4-FFF2-40B4-BE49-F238E27FC236}">
                  <a16:creationId xmlns="" xmlns:a16="http://schemas.microsoft.com/office/drawing/2014/main" id="{4A1E2338-A83F-4A93-96FD-B8A93CA6D7F3}"/>
                </a:ext>
              </a:extLst>
            </p:cNvPr>
            <p:cNvSpPr/>
            <p:nvPr/>
          </p:nvSpPr>
          <p:spPr>
            <a:xfrm>
              <a:off x="9342861" y="3593876"/>
              <a:ext cx="1080001" cy="1080000"/>
            </a:xfrm>
            <a:prstGeom prst="diamond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21" name="TextBox 23">
              <a:extLst>
                <a:ext uri="{FF2B5EF4-FFF2-40B4-BE49-F238E27FC236}">
                  <a16:creationId xmlns="" xmlns:a16="http://schemas.microsoft.com/office/drawing/2014/main" id="{48B51363-4B63-4F4A-9EC3-7F64276D5EA8}"/>
                </a:ext>
              </a:extLst>
            </p:cNvPr>
            <p:cNvSpPr txBox="1"/>
            <p:nvPr/>
          </p:nvSpPr>
          <p:spPr>
            <a:xfrm>
              <a:off x="9087967" y="4712669"/>
              <a:ext cx="1589799" cy="3690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000" b="1">
                  <a:cs typeface="+mn-ea"/>
                  <a:sym typeface="+mn-lt"/>
                </a:rPr>
                <a:t>标题文本预设</a:t>
              </a:r>
              <a:endParaRPr lang="id-ID" sz="2000" b="1" dirty="0">
                <a:cs typeface="+mn-ea"/>
                <a:sym typeface="+mn-lt"/>
              </a:endParaRPr>
            </a:p>
          </p:txBody>
        </p:sp>
        <p:sp>
          <p:nvSpPr>
            <p:cNvPr id="22" name="Rectangle 24">
              <a:extLst>
                <a:ext uri="{FF2B5EF4-FFF2-40B4-BE49-F238E27FC236}">
                  <a16:creationId xmlns="" xmlns:a16="http://schemas.microsoft.com/office/drawing/2014/main" id="{714567CB-5146-4994-992E-1793865E1236}"/>
                </a:ext>
              </a:extLst>
            </p:cNvPr>
            <p:cNvSpPr/>
            <p:nvPr/>
          </p:nvSpPr>
          <p:spPr>
            <a:xfrm>
              <a:off x="8866597" y="5108668"/>
              <a:ext cx="2148831" cy="48261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400" dirty="0">
                  <a:cs typeface="+mn-ea"/>
                  <a:sym typeface="+mn-lt"/>
                </a:rPr>
                <a:t>点击此处更换文本，点击此处更换文本</a:t>
              </a:r>
              <a:endParaRPr lang="id-ID" sz="1400" dirty="0">
                <a:cs typeface="+mn-ea"/>
                <a:sym typeface="+mn-lt"/>
              </a:endParaRPr>
            </a:p>
          </p:txBody>
        </p:sp>
        <p:sp>
          <p:nvSpPr>
            <p:cNvPr id="23" name="Diamond 28">
              <a:extLst>
                <a:ext uri="{FF2B5EF4-FFF2-40B4-BE49-F238E27FC236}">
                  <a16:creationId xmlns="" xmlns:a16="http://schemas.microsoft.com/office/drawing/2014/main" id="{0DE8E81A-723B-4877-9AA4-0D326AB4EA6A}"/>
                </a:ext>
              </a:extLst>
            </p:cNvPr>
            <p:cNvSpPr/>
            <p:nvPr/>
          </p:nvSpPr>
          <p:spPr>
            <a:xfrm>
              <a:off x="6857029" y="1289044"/>
              <a:ext cx="1080001" cy="1080000"/>
            </a:xfrm>
            <a:prstGeom prst="diamond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24" name="TextBox 29">
              <a:extLst>
                <a:ext uri="{FF2B5EF4-FFF2-40B4-BE49-F238E27FC236}">
                  <a16:creationId xmlns="" xmlns:a16="http://schemas.microsoft.com/office/drawing/2014/main" id="{824E774F-265E-42FA-BC75-B4BC881B7A92}"/>
                </a:ext>
              </a:extLst>
            </p:cNvPr>
            <p:cNvSpPr txBox="1"/>
            <p:nvPr/>
          </p:nvSpPr>
          <p:spPr>
            <a:xfrm>
              <a:off x="6602131" y="2397562"/>
              <a:ext cx="1589799" cy="3690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000" b="1">
                  <a:cs typeface="+mn-ea"/>
                  <a:sym typeface="+mn-lt"/>
                </a:rPr>
                <a:t>标题文本预设</a:t>
              </a:r>
              <a:endParaRPr lang="id-ID" sz="2000" b="1" dirty="0">
                <a:cs typeface="+mn-ea"/>
                <a:sym typeface="+mn-lt"/>
              </a:endParaRPr>
            </a:p>
          </p:txBody>
        </p:sp>
        <p:sp>
          <p:nvSpPr>
            <p:cNvPr id="25" name="Rectangle 30">
              <a:extLst>
                <a:ext uri="{FF2B5EF4-FFF2-40B4-BE49-F238E27FC236}">
                  <a16:creationId xmlns="" xmlns:a16="http://schemas.microsoft.com/office/drawing/2014/main" id="{88C8442E-F2BC-4375-975A-6737A9F2824C}"/>
                </a:ext>
              </a:extLst>
            </p:cNvPr>
            <p:cNvSpPr/>
            <p:nvPr/>
          </p:nvSpPr>
          <p:spPr>
            <a:xfrm>
              <a:off x="6335651" y="2793564"/>
              <a:ext cx="2122758" cy="48261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400" dirty="0">
                  <a:cs typeface="+mn-ea"/>
                  <a:sym typeface="+mn-lt"/>
                </a:rPr>
                <a:t>点击此处更换文本，点击此处更换文本</a:t>
              </a:r>
              <a:endParaRPr lang="id-ID" sz="1400" dirty="0">
                <a:cs typeface="+mn-ea"/>
                <a:sym typeface="+mn-lt"/>
              </a:endParaRPr>
            </a:p>
          </p:txBody>
        </p:sp>
        <p:sp>
          <p:nvSpPr>
            <p:cNvPr id="26" name="Diamond 31">
              <a:extLst>
                <a:ext uri="{FF2B5EF4-FFF2-40B4-BE49-F238E27FC236}">
                  <a16:creationId xmlns="" xmlns:a16="http://schemas.microsoft.com/office/drawing/2014/main" id="{24B3E72C-46C9-4EF1-9FCB-7CD5C45C455F}"/>
                </a:ext>
              </a:extLst>
            </p:cNvPr>
            <p:cNvSpPr/>
            <p:nvPr/>
          </p:nvSpPr>
          <p:spPr>
            <a:xfrm>
              <a:off x="6857029" y="3593876"/>
              <a:ext cx="1080001" cy="1080000"/>
            </a:xfrm>
            <a:prstGeom prst="diamond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27" name="TextBox 32">
              <a:extLst>
                <a:ext uri="{FF2B5EF4-FFF2-40B4-BE49-F238E27FC236}">
                  <a16:creationId xmlns="" xmlns:a16="http://schemas.microsoft.com/office/drawing/2014/main" id="{4C028170-996A-49E2-A87F-898DB47FEEFA}"/>
                </a:ext>
              </a:extLst>
            </p:cNvPr>
            <p:cNvSpPr txBox="1"/>
            <p:nvPr/>
          </p:nvSpPr>
          <p:spPr>
            <a:xfrm>
              <a:off x="6602132" y="4712669"/>
              <a:ext cx="1589799" cy="3690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000" b="1">
                  <a:cs typeface="+mn-ea"/>
                  <a:sym typeface="+mn-lt"/>
                </a:rPr>
                <a:t>标题文本预设</a:t>
              </a:r>
              <a:endParaRPr lang="id-ID" sz="2000" b="1" dirty="0">
                <a:cs typeface="+mn-ea"/>
                <a:sym typeface="+mn-lt"/>
              </a:endParaRPr>
            </a:p>
          </p:txBody>
        </p:sp>
        <p:sp>
          <p:nvSpPr>
            <p:cNvPr id="28" name="Rectangle 33">
              <a:extLst>
                <a:ext uri="{FF2B5EF4-FFF2-40B4-BE49-F238E27FC236}">
                  <a16:creationId xmlns="" xmlns:a16="http://schemas.microsoft.com/office/drawing/2014/main" id="{2F721EE0-BB3D-4B5B-AEE2-449D3E3A2752}"/>
                </a:ext>
              </a:extLst>
            </p:cNvPr>
            <p:cNvSpPr/>
            <p:nvPr/>
          </p:nvSpPr>
          <p:spPr>
            <a:xfrm>
              <a:off x="6380765" y="5108668"/>
              <a:ext cx="2032529" cy="48261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400" dirty="0">
                  <a:cs typeface="+mn-ea"/>
                  <a:sym typeface="+mn-lt"/>
                </a:rPr>
                <a:t>点击此处更换文本，点击此处更换文本</a:t>
              </a:r>
              <a:endParaRPr lang="id-ID" sz="1400" dirty="0">
                <a:cs typeface="+mn-ea"/>
                <a:sym typeface="+mn-lt"/>
              </a:endParaRPr>
            </a:p>
          </p:txBody>
        </p:sp>
        <p:sp>
          <p:nvSpPr>
            <p:cNvPr id="29" name="Diamond 4">
              <a:extLst>
                <a:ext uri="{FF2B5EF4-FFF2-40B4-BE49-F238E27FC236}">
                  <a16:creationId xmlns="" xmlns:a16="http://schemas.microsoft.com/office/drawing/2014/main" id="{14EB3D96-9862-4E07-8131-A7B45E8848FC}"/>
                </a:ext>
              </a:extLst>
            </p:cNvPr>
            <p:cNvSpPr/>
            <p:nvPr/>
          </p:nvSpPr>
          <p:spPr>
            <a:xfrm>
              <a:off x="2013058" y="1556483"/>
              <a:ext cx="516214" cy="537674"/>
            </a:xfrm>
            <a:custGeom>
              <a:avLst/>
              <a:gdLst>
                <a:gd name="connsiteX0" fmla="*/ 582177 w 584267"/>
                <a:gd name="connsiteY0" fmla="*/ 293917 h 608556"/>
                <a:gd name="connsiteX1" fmla="*/ 583869 w 584267"/>
                <a:gd name="connsiteY1" fmla="*/ 302971 h 608556"/>
                <a:gd name="connsiteX2" fmla="*/ 279094 w 584267"/>
                <a:gd name="connsiteY2" fmla="*/ 594692 h 608556"/>
                <a:gd name="connsiteX3" fmla="*/ 274201 w 584267"/>
                <a:gd name="connsiteY3" fmla="*/ 594173 h 608556"/>
                <a:gd name="connsiteX4" fmla="*/ 481444 w 584267"/>
                <a:gd name="connsiteY4" fmla="*/ 395362 h 608556"/>
                <a:gd name="connsiteX5" fmla="*/ 482901 w 584267"/>
                <a:gd name="connsiteY5" fmla="*/ 382579 h 608556"/>
                <a:gd name="connsiteX6" fmla="*/ 473950 w 584267"/>
                <a:gd name="connsiteY6" fmla="*/ 392556 h 608556"/>
                <a:gd name="connsiteX7" fmla="*/ 261711 w 584267"/>
                <a:gd name="connsiteY7" fmla="*/ 583988 h 608556"/>
                <a:gd name="connsiteX8" fmla="*/ 259837 w 584267"/>
                <a:gd name="connsiteY8" fmla="*/ 575778 h 608556"/>
                <a:gd name="connsiteX9" fmla="*/ 259837 w 584267"/>
                <a:gd name="connsiteY9" fmla="*/ 464577 h 608556"/>
                <a:gd name="connsiteX10" fmla="*/ 267019 w 584267"/>
                <a:gd name="connsiteY10" fmla="*/ 427579 h 608556"/>
                <a:gd name="connsiteX11" fmla="*/ 360492 w 584267"/>
                <a:gd name="connsiteY11" fmla="*/ 347971 h 608556"/>
                <a:gd name="connsiteX12" fmla="*/ 572210 w 584267"/>
                <a:gd name="connsiteY12" fmla="*/ 296632 h 608556"/>
                <a:gd name="connsiteX13" fmla="*/ 582177 w 584267"/>
                <a:gd name="connsiteY13" fmla="*/ 293917 h 608556"/>
                <a:gd name="connsiteX14" fmla="*/ 274656 w 584267"/>
                <a:gd name="connsiteY14" fmla="*/ 289106 h 608556"/>
                <a:gd name="connsiteX15" fmla="*/ 323064 w 584267"/>
                <a:gd name="connsiteY15" fmla="*/ 289106 h 608556"/>
                <a:gd name="connsiteX16" fmla="*/ 323064 w 584267"/>
                <a:gd name="connsiteY16" fmla="*/ 331845 h 608556"/>
                <a:gd name="connsiteX17" fmla="*/ 274656 w 584267"/>
                <a:gd name="connsiteY17" fmla="*/ 367928 h 608556"/>
                <a:gd name="connsiteX18" fmla="*/ 207690 w 584267"/>
                <a:gd name="connsiteY18" fmla="*/ 289106 h 608556"/>
                <a:gd name="connsiteX19" fmla="*/ 256098 w 584267"/>
                <a:gd name="connsiteY19" fmla="*/ 289106 h 608556"/>
                <a:gd name="connsiteX20" fmla="*/ 256098 w 584267"/>
                <a:gd name="connsiteY20" fmla="*/ 390148 h 608556"/>
                <a:gd name="connsiteX21" fmla="*/ 251413 w 584267"/>
                <a:gd name="connsiteY21" fmla="*/ 397424 h 608556"/>
                <a:gd name="connsiteX22" fmla="*/ 244230 w 584267"/>
                <a:gd name="connsiteY22" fmla="*/ 397424 h 608556"/>
                <a:gd name="connsiteX23" fmla="*/ 207690 w 584267"/>
                <a:gd name="connsiteY23" fmla="*/ 354388 h 608556"/>
                <a:gd name="connsiteX24" fmla="*/ 32007 w 584267"/>
                <a:gd name="connsiteY24" fmla="*/ 259919 h 608556"/>
                <a:gd name="connsiteX25" fmla="*/ 41076 w 584267"/>
                <a:gd name="connsiteY25" fmla="*/ 266907 h 608556"/>
                <a:gd name="connsiteX26" fmla="*/ 137781 w 584267"/>
                <a:gd name="connsiteY26" fmla="*/ 344838 h 608556"/>
                <a:gd name="connsiteX27" fmla="*/ 240315 w 584267"/>
                <a:gd name="connsiteY27" fmla="*/ 447188 h 608556"/>
                <a:gd name="connsiteX28" fmla="*/ 245936 w 584267"/>
                <a:gd name="connsiteY28" fmla="*/ 484802 h 608556"/>
                <a:gd name="connsiteX29" fmla="*/ 245936 w 584267"/>
                <a:gd name="connsiteY29" fmla="*/ 592762 h 608556"/>
                <a:gd name="connsiteX30" fmla="*/ 243854 w 584267"/>
                <a:gd name="connsiteY30" fmla="*/ 601075 h 608556"/>
                <a:gd name="connsiteX31" fmla="*/ 64914 w 584267"/>
                <a:gd name="connsiteY31" fmla="*/ 379959 h 608556"/>
                <a:gd name="connsiteX32" fmla="*/ 58668 w 584267"/>
                <a:gd name="connsiteY32" fmla="*/ 368322 h 608556"/>
                <a:gd name="connsiteX33" fmla="*/ 57523 w 584267"/>
                <a:gd name="connsiteY33" fmla="*/ 381102 h 608556"/>
                <a:gd name="connsiteX34" fmla="*/ 225637 w 584267"/>
                <a:gd name="connsiteY34" fmla="*/ 608556 h 608556"/>
                <a:gd name="connsiteX35" fmla="*/ 32852 w 584267"/>
                <a:gd name="connsiteY35" fmla="*/ 465579 h 608556"/>
                <a:gd name="connsiteX36" fmla="*/ 24108 w 584267"/>
                <a:gd name="connsiteY36" fmla="*/ 266803 h 608556"/>
                <a:gd name="connsiteX37" fmla="*/ 32007 w 584267"/>
                <a:gd name="connsiteY37" fmla="*/ 259919 h 608556"/>
                <a:gd name="connsiteX38" fmla="*/ 274656 w 584267"/>
                <a:gd name="connsiteY38" fmla="*/ 196948 h 608556"/>
                <a:gd name="connsiteX39" fmla="*/ 276946 w 584267"/>
                <a:gd name="connsiteY39" fmla="*/ 196948 h 608556"/>
                <a:gd name="connsiteX40" fmla="*/ 323064 w 584267"/>
                <a:gd name="connsiteY40" fmla="*/ 243106 h 608556"/>
                <a:gd name="connsiteX41" fmla="*/ 323064 w 584267"/>
                <a:gd name="connsiteY41" fmla="*/ 270759 h 608556"/>
                <a:gd name="connsiteX42" fmla="*/ 274656 w 584267"/>
                <a:gd name="connsiteY42" fmla="*/ 270759 h 608556"/>
                <a:gd name="connsiteX43" fmla="*/ 253808 w 584267"/>
                <a:gd name="connsiteY43" fmla="*/ 196948 h 608556"/>
                <a:gd name="connsiteX44" fmla="*/ 256098 w 584267"/>
                <a:gd name="connsiteY44" fmla="*/ 196948 h 608556"/>
                <a:gd name="connsiteX45" fmla="*/ 256098 w 584267"/>
                <a:gd name="connsiteY45" fmla="*/ 270759 h 608556"/>
                <a:gd name="connsiteX46" fmla="*/ 207690 w 584267"/>
                <a:gd name="connsiteY46" fmla="*/ 270759 h 608556"/>
                <a:gd name="connsiteX47" fmla="*/ 207690 w 584267"/>
                <a:gd name="connsiteY47" fmla="*/ 243106 h 608556"/>
                <a:gd name="connsiteX48" fmla="*/ 253808 w 584267"/>
                <a:gd name="connsiteY48" fmla="*/ 196948 h 608556"/>
                <a:gd name="connsiteX49" fmla="*/ 267670 w 584267"/>
                <a:gd name="connsiteY49" fmla="*/ 0 h 608556"/>
                <a:gd name="connsiteX50" fmla="*/ 312522 w 584267"/>
                <a:gd name="connsiteY50" fmla="*/ 15795 h 608556"/>
                <a:gd name="connsiteX51" fmla="*/ 445310 w 584267"/>
                <a:gd name="connsiteY51" fmla="*/ 125946 h 608556"/>
                <a:gd name="connsiteX52" fmla="*/ 479860 w 584267"/>
                <a:gd name="connsiteY52" fmla="*/ 199622 h 608556"/>
                <a:gd name="connsiteX53" fmla="*/ 479860 w 584267"/>
                <a:gd name="connsiteY53" fmla="*/ 283378 h 608556"/>
                <a:gd name="connsiteX54" fmla="*/ 406077 w 584267"/>
                <a:gd name="connsiteY54" fmla="*/ 296992 h 608556"/>
                <a:gd name="connsiteX55" fmla="*/ 406077 w 584267"/>
                <a:gd name="connsiteY55" fmla="*/ 199622 h 608556"/>
                <a:gd name="connsiteX56" fmla="*/ 398064 w 584267"/>
                <a:gd name="connsiteY56" fmla="*/ 182580 h 608556"/>
                <a:gd name="connsiteX57" fmla="*/ 267670 w 584267"/>
                <a:gd name="connsiteY57" fmla="*/ 74403 h 608556"/>
                <a:gd name="connsiteX58" fmla="*/ 137276 w 584267"/>
                <a:gd name="connsiteY58" fmla="*/ 182580 h 608556"/>
                <a:gd name="connsiteX59" fmla="*/ 129263 w 584267"/>
                <a:gd name="connsiteY59" fmla="*/ 199622 h 608556"/>
                <a:gd name="connsiteX60" fmla="*/ 129263 w 584267"/>
                <a:gd name="connsiteY60" fmla="*/ 307383 h 608556"/>
                <a:gd name="connsiteX61" fmla="*/ 55480 w 584267"/>
                <a:gd name="connsiteY61" fmla="*/ 245657 h 608556"/>
                <a:gd name="connsiteX62" fmla="*/ 55480 w 584267"/>
                <a:gd name="connsiteY62" fmla="*/ 199622 h 608556"/>
                <a:gd name="connsiteX63" fmla="*/ 90134 w 584267"/>
                <a:gd name="connsiteY63" fmla="*/ 125946 h 608556"/>
                <a:gd name="connsiteX64" fmla="*/ 222818 w 584267"/>
                <a:gd name="connsiteY64" fmla="*/ 15795 h 608556"/>
                <a:gd name="connsiteX65" fmla="*/ 267670 w 584267"/>
                <a:gd name="connsiteY65" fmla="*/ 0 h 608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84267" h="608556">
                  <a:moveTo>
                    <a:pt x="582177" y="293917"/>
                  </a:moveTo>
                  <a:cubicBezTo>
                    <a:pt x="584155" y="294839"/>
                    <a:pt x="584753" y="297723"/>
                    <a:pt x="583869" y="302971"/>
                  </a:cubicBezTo>
                  <a:cubicBezTo>
                    <a:pt x="573043" y="369172"/>
                    <a:pt x="519229" y="585339"/>
                    <a:pt x="279094" y="594692"/>
                  </a:cubicBezTo>
                  <a:cubicBezTo>
                    <a:pt x="277324" y="594796"/>
                    <a:pt x="275763" y="594484"/>
                    <a:pt x="274201" y="594173"/>
                  </a:cubicBezTo>
                  <a:cubicBezTo>
                    <a:pt x="316982" y="575362"/>
                    <a:pt x="434083" y="514565"/>
                    <a:pt x="481444" y="395362"/>
                  </a:cubicBezTo>
                  <a:cubicBezTo>
                    <a:pt x="484046" y="388918"/>
                    <a:pt x="484567" y="383202"/>
                    <a:pt x="482901" y="382579"/>
                  </a:cubicBezTo>
                  <a:cubicBezTo>
                    <a:pt x="481236" y="382059"/>
                    <a:pt x="477385" y="386632"/>
                    <a:pt x="473950" y="392556"/>
                  </a:cubicBezTo>
                  <a:cubicBezTo>
                    <a:pt x="425444" y="474761"/>
                    <a:pt x="294811" y="562891"/>
                    <a:pt x="261711" y="583988"/>
                  </a:cubicBezTo>
                  <a:cubicBezTo>
                    <a:pt x="260566" y="581494"/>
                    <a:pt x="259837" y="578688"/>
                    <a:pt x="259837" y="575778"/>
                  </a:cubicBezTo>
                  <a:lnTo>
                    <a:pt x="259837" y="464577"/>
                  </a:lnTo>
                  <a:cubicBezTo>
                    <a:pt x="259837" y="453872"/>
                    <a:pt x="261711" y="436724"/>
                    <a:pt x="267019" y="427579"/>
                  </a:cubicBezTo>
                  <a:cubicBezTo>
                    <a:pt x="277220" y="409703"/>
                    <a:pt x="301785" y="380292"/>
                    <a:pt x="360492" y="347971"/>
                  </a:cubicBezTo>
                  <a:cubicBezTo>
                    <a:pt x="443556" y="302348"/>
                    <a:pt x="532448" y="319288"/>
                    <a:pt x="572210" y="296632"/>
                  </a:cubicBezTo>
                  <a:cubicBezTo>
                    <a:pt x="576842" y="294034"/>
                    <a:pt x="580199" y="292994"/>
                    <a:pt x="582177" y="293917"/>
                  </a:cubicBezTo>
                  <a:close/>
                  <a:moveTo>
                    <a:pt x="274656" y="289106"/>
                  </a:moveTo>
                  <a:lnTo>
                    <a:pt x="323064" y="289106"/>
                  </a:lnTo>
                  <a:lnTo>
                    <a:pt x="323064" y="331845"/>
                  </a:lnTo>
                  <a:cubicBezTo>
                    <a:pt x="302660" y="344427"/>
                    <a:pt x="286836" y="356698"/>
                    <a:pt x="274656" y="367928"/>
                  </a:cubicBezTo>
                  <a:close/>
                  <a:moveTo>
                    <a:pt x="207690" y="289106"/>
                  </a:moveTo>
                  <a:lnTo>
                    <a:pt x="256098" y="289106"/>
                  </a:lnTo>
                  <a:lnTo>
                    <a:pt x="256098" y="390148"/>
                  </a:lnTo>
                  <a:cubicBezTo>
                    <a:pt x="254328" y="392642"/>
                    <a:pt x="252767" y="395033"/>
                    <a:pt x="251413" y="397424"/>
                  </a:cubicBezTo>
                  <a:lnTo>
                    <a:pt x="244230" y="397424"/>
                  </a:lnTo>
                  <a:cubicBezTo>
                    <a:pt x="235798" y="384118"/>
                    <a:pt x="224034" y="369461"/>
                    <a:pt x="207690" y="354388"/>
                  </a:cubicBezTo>
                  <a:close/>
                  <a:moveTo>
                    <a:pt x="32007" y="259919"/>
                  </a:moveTo>
                  <a:cubicBezTo>
                    <a:pt x="34960" y="260049"/>
                    <a:pt x="38109" y="262491"/>
                    <a:pt x="41076" y="266907"/>
                  </a:cubicBezTo>
                  <a:cubicBezTo>
                    <a:pt x="52110" y="283325"/>
                    <a:pt x="77822" y="310445"/>
                    <a:pt x="137781" y="344838"/>
                  </a:cubicBezTo>
                  <a:cubicBezTo>
                    <a:pt x="205026" y="383388"/>
                    <a:pt x="230634" y="424328"/>
                    <a:pt x="240315" y="447188"/>
                  </a:cubicBezTo>
                  <a:cubicBezTo>
                    <a:pt x="244374" y="457059"/>
                    <a:pt x="245936" y="474204"/>
                    <a:pt x="245936" y="484802"/>
                  </a:cubicBezTo>
                  <a:lnTo>
                    <a:pt x="245936" y="592762"/>
                  </a:lnTo>
                  <a:cubicBezTo>
                    <a:pt x="245936" y="595879"/>
                    <a:pt x="245103" y="598685"/>
                    <a:pt x="243854" y="601075"/>
                  </a:cubicBezTo>
                  <a:cubicBezTo>
                    <a:pt x="202008" y="562006"/>
                    <a:pt x="87815" y="449889"/>
                    <a:pt x="64914" y="379959"/>
                  </a:cubicBezTo>
                  <a:cubicBezTo>
                    <a:pt x="62728" y="373413"/>
                    <a:pt x="60334" y="368010"/>
                    <a:pt x="58668" y="368322"/>
                  </a:cubicBezTo>
                  <a:cubicBezTo>
                    <a:pt x="56899" y="368529"/>
                    <a:pt x="56274" y="374244"/>
                    <a:pt x="57523" y="381102"/>
                  </a:cubicBezTo>
                  <a:cubicBezTo>
                    <a:pt x="79279" y="494777"/>
                    <a:pt x="177025" y="574890"/>
                    <a:pt x="225637" y="608556"/>
                  </a:cubicBezTo>
                  <a:cubicBezTo>
                    <a:pt x="154540" y="593490"/>
                    <a:pt x="100410" y="549744"/>
                    <a:pt x="32852" y="465579"/>
                  </a:cubicBezTo>
                  <a:cubicBezTo>
                    <a:pt x="-24400" y="394402"/>
                    <a:pt x="7037" y="304003"/>
                    <a:pt x="24108" y="266803"/>
                  </a:cubicBezTo>
                  <a:cubicBezTo>
                    <a:pt x="26294" y="261972"/>
                    <a:pt x="29053" y="259789"/>
                    <a:pt x="32007" y="259919"/>
                  </a:cubicBezTo>
                  <a:close/>
                  <a:moveTo>
                    <a:pt x="274656" y="196948"/>
                  </a:moveTo>
                  <a:lnTo>
                    <a:pt x="276946" y="196948"/>
                  </a:lnTo>
                  <a:cubicBezTo>
                    <a:pt x="302452" y="196948"/>
                    <a:pt x="323064" y="217636"/>
                    <a:pt x="323064" y="243106"/>
                  </a:cubicBezTo>
                  <a:lnTo>
                    <a:pt x="323064" y="270759"/>
                  </a:lnTo>
                  <a:lnTo>
                    <a:pt x="274656" y="270759"/>
                  </a:lnTo>
                  <a:close/>
                  <a:moveTo>
                    <a:pt x="253808" y="196948"/>
                  </a:moveTo>
                  <a:lnTo>
                    <a:pt x="256098" y="196948"/>
                  </a:lnTo>
                  <a:lnTo>
                    <a:pt x="256098" y="270759"/>
                  </a:lnTo>
                  <a:lnTo>
                    <a:pt x="207690" y="270759"/>
                  </a:lnTo>
                  <a:lnTo>
                    <a:pt x="207690" y="243106"/>
                  </a:lnTo>
                  <a:cubicBezTo>
                    <a:pt x="207690" y="217636"/>
                    <a:pt x="228302" y="196948"/>
                    <a:pt x="253808" y="196948"/>
                  </a:cubicBezTo>
                  <a:close/>
                  <a:moveTo>
                    <a:pt x="267670" y="0"/>
                  </a:moveTo>
                  <a:cubicBezTo>
                    <a:pt x="284321" y="0"/>
                    <a:pt x="300243" y="5611"/>
                    <a:pt x="312522" y="15795"/>
                  </a:cubicBezTo>
                  <a:lnTo>
                    <a:pt x="445310" y="125946"/>
                  </a:lnTo>
                  <a:cubicBezTo>
                    <a:pt x="465291" y="142572"/>
                    <a:pt x="479860" y="173539"/>
                    <a:pt x="479860" y="199622"/>
                  </a:cubicBezTo>
                  <a:lnTo>
                    <a:pt x="479860" y="283378"/>
                  </a:lnTo>
                  <a:cubicBezTo>
                    <a:pt x="457070" y="285976"/>
                    <a:pt x="431990" y="289613"/>
                    <a:pt x="406077" y="296992"/>
                  </a:cubicBezTo>
                  <a:lnTo>
                    <a:pt x="406077" y="199622"/>
                  </a:lnTo>
                  <a:cubicBezTo>
                    <a:pt x="406077" y="195258"/>
                    <a:pt x="401499" y="185386"/>
                    <a:pt x="398064" y="182580"/>
                  </a:cubicBezTo>
                  <a:lnTo>
                    <a:pt x="267670" y="74403"/>
                  </a:lnTo>
                  <a:lnTo>
                    <a:pt x="137276" y="182580"/>
                  </a:lnTo>
                  <a:cubicBezTo>
                    <a:pt x="133945" y="185386"/>
                    <a:pt x="129263" y="195258"/>
                    <a:pt x="129263" y="199622"/>
                  </a:cubicBezTo>
                  <a:lnTo>
                    <a:pt x="129263" y="307383"/>
                  </a:lnTo>
                  <a:cubicBezTo>
                    <a:pt x="82849" y="278702"/>
                    <a:pt x="63285" y="256984"/>
                    <a:pt x="55480" y="245657"/>
                  </a:cubicBezTo>
                  <a:lnTo>
                    <a:pt x="55480" y="199622"/>
                  </a:lnTo>
                  <a:cubicBezTo>
                    <a:pt x="55480" y="173539"/>
                    <a:pt x="70049" y="142572"/>
                    <a:pt x="90134" y="125946"/>
                  </a:cubicBezTo>
                  <a:lnTo>
                    <a:pt x="222818" y="15795"/>
                  </a:lnTo>
                  <a:cubicBezTo>
                    <a:pt x="235097" y="5611"/>
                    <a:pt x="251019" y="0"/>
                    <a:pt x="26767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id-ID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30" name="Diamond 10">
              <a:extLst>
                <a:ext uri="{FF2B5EF4-FFF2-40B4-BE49-F238E27FC236}">
                  <a16:creationId xmlns="" xmlns:a16="http://schemas.microsoft.com/office/drawing/2014/main" id="{59327478-24F6-42B6-B923-FA56EE5C0F9E}"/>
                </a:ext>
              </a:extLst>
            </p:cNvPr>
            <p:cNvSpPr/>
            <p:nvPr/>
          </p:nvSpPr>
          <p:spPr>
            <a:xfrm>
              <a:off x="2013058" y="3861315"/>
              <a:ext cx="516214" cy="537674"/>
            </a:xfrm>
            <a:custGeom>
              <a:avLst/>
              <a:gdLst>
                <a:gd name="connsiteX0" fmla="*/ 582177 w 584267"/>
                <a:gd name="connsiteY0" fmla="*/ 293917 h 608556"/>
                <a:gd name="connsiteX1" fmla="*/ 583869 w 584267"/>
                <a:gd name="connsiteY1" fmla="*/ 302971 h 608556"/>
                <a:gd name="connsiteX2" fmla="*/ 279094 w 584267"/>
                <a:gd name="connsiteY2" fmla="*/ 594692 h 608556"/>
                <a:gd name="connsiteX3" fmla="*/ 274201 w 584267"/>
                <a:gd name="connsiteY3" fmla="*/ 594173 h 608556"/>
                <a:gd name="connsiteX4" fmla="*/ 481444 w 584267"/>
                <a:gd name="connsiteY4" fmla="*/ 395362 h 608556"/>
                <a:gd name="connsiteX5" fmla="*/ 482901 w 584267"/>
                <a:gd name="connsiteY5" fmla="*/ 382579 h 608556"/>
                <a:gd name="connsiteX6" fmla="*/ 473950 w 584267"/>
                <a:gd name="connsiteY6" fmla="*/ 392556 h 608556"/>
                <a:gd name="connsiteX7" fmla="*/ 261711 w 584267"/>
                <a:gd name="connsiteY7" fmla="*/ 583988 h 608556"/>
                <a:gd name="connsiteX8" fmla="*/ 259837 w 584267"/>
                <a:gd name="connsiteY8" fmla="*/ 575778 h 608556"/>
                <a:gd name="connsiteX9" fmla="*/ 259837 w 584267"/>
                <a:gd name="connsiteY9" fmla="*/ 464577 h 608556"/>
                <a:gd name="connsiteX10" fmla="*/ 267019 w 584267"/>
                <a:gd name="connsiteY10" fmla="*/ 427579 h 608556"/>
                <a:gd name="connsiteX11" fmla="*/ 360492 w 584267"/>
                <a:gd name="connsiteY11" fmla="*/ 347971 h 608556"/>
                <a:gd name="connsiteX12" fmla="*/ 572210 w 584267"/>
                <a:gd name="connsiteY12" fmla="*/ 296632 h 608556"/>
                <a:gd name="connsiteX13" fmla="*/ 582177 w 584267"/>
                <a:gd name="connsiteY13" fmla="*/ 293917 h 608556"/>
                <a:gd name="connsiteX14" fmla="*/ 274656 w 584267"/>
                <a:gd name="connsiteY14" fmla="*/ 289106 h 608556"/>
                <a:gd name="connsiteX15" fmla="*/ 323064 w 584267"/>
                <a:gd name="connsiteY15" fmla="*/ 289106 h 608556"/>
                <a:gd name="connsiteX16" fmla="*/ 323064 w 584267"/>
                <a:gd name="connsiteY16" fmla="*/ 331845 h 608556"/>
                <a:gd name="connsiteX17" fmla="*/ 274656 w 584267"/>
                <a:gd name="connsiteY17" fmla="*/ 367928 h 608556"/>
                <a:gd name="connsiteX18" fmla="*/ 207690 w 584267"/>
                <a:gd name="connsiteY18" fmla="*/ 289106 h 608556"/>
                <a:gd name="connsiteX19" fmla="*/ 256098 w 584267"/>
                <a:gd name="connsiteY19" fmla="*/ 289106 h 608556"/>
                <a:gd name="connsiteX20" fmla="*/ 256098 w 584267"/>
                <a:gd name="connsiteY20" fmla="*/ 390148 h 608556"/>
                <a:gd name="connsiteX21" fmla="*/ 251413 w 584267"/>
                <a:gd name="connsiteY21" fmla="*/ 397424 h 608556"/>
                <a:gd name="connsiteX22" fmla="*/ 244230 w 584267"/>
                <a:gd name="connsiteY22" fmla="*/ 397424 h 608556"/>
                <a:gd name="connsiteX23" fmla="*/ 207690 w 584267"/>
                <a:gd name="connsiteY23" fmla="*/ 354388 h 608556"/>
                <a:gd name="connsiteX24" fmla="*/ 32007 w 584267"/>
                <a:gd name="connsiteY24" fmla="*/ 259919 h 608556"/>
                <a:gd name="connsiteX25" fmla="*/ 41076 w 584267"/>
                <a:gd name="connsiteY25" fmla="*/ 266907 h 608556"/>
                <a:gd name="connsiteX26" fmla="*/ 137781 w 584267"/>
                <a:gd name="connsiteY26" fmla="*/ 344838 h 608556"/>
                <a:gd name="connsiteX27" fmla="*/ 240315 w 584267"/>
                <a:gd name="connsiteY27" fmla="*/ 447188 h 608556"/>
                <a:gd name="connsiteX28" fmla="*/ 245936 w 584267"/>
                <a:gd name="connsiteY28" fmla="*/ 484802 h 608556"/>
                <a:gd name="connsiteX29" fmla="*/ 245936 w 584267"/>
                <a:gd name="connsiteY29" fmla="*/ 592762 h 608556"/>
                <a:gd name="connsiteX30" fmla="*/ 243854 w 584267"/>
                <a:gd name="connsiteY30" fmla="*/ 601075 h 608556"/>
                <a:gd name="connsiteX31" fmla="*/ 64914 w 584267"/>
                <a:gd name="connsiteY31" fmla="*/ 379959 h 608556"/>
                <a:gd name="connsiteX32" fmla="*/ 58668 w 584267"/>
                <a:gd name="connsiteY32" fmla="*/ 368322 h 608556"/>
                <a:gd name="connsiteX33" fmla="*/ 57523 w 584267"/>
                <a:gd name="connsiteY33" fmla="*/ 381102 h 608556"/>
                <a:gd name="connsiteX34" fmla="*/ 225637 w 584267"/>
                <a:gd name="connsiteY34" fmla="*/ 608556 h 608556"/>
                <a:gd name="connsiteX35" fmla="*/ 32852 w 584267"/>
                <a:gd name="connsiteY35" fmla="*/ 465579 h 608556"/>
                <a:gd name="connsiteX36" fmla="*/ 24108 w 584267"/>
                <a:gd name="connsiteY36" fmla="*/ 266803 h 608556"/>
                <a:gd name="connsiteX37" fmla="*/ 32007 w 584267"/>
                <a:gd name="connsiteY37" fmla="*/ 259919 h 608556"/>
                <a:gd name="connsiteX38" fmla="*/ 274656 w 584267"/>
                <a:gd name="connsiteY38" fmla="*/ 196948 h 608556"/>
                <a:gd name="connsiteX39" fmla="*/ 276946 w 584267"/>
                <a:gd name="connsiteY39" fmla="*/ 196948 h 608556"/>
                <a:gd name="connsiteX40" fmla="*/ 323064 w 584267"/>
                <a:gd name="connsiteY40" fmla="*/ 243106 h 608556"/>
                <a:gd name="connsiteX41" fmla="*/ 323064 w 584267"/>
                <a:gd name="connsiteY41" fmla="*/ 270759 h 608556"/>
                <a:gd name="connsiteX42" fmla="*/ 274656 w 584267"/>
                <a:gd name="connsiteY42" fmla="*/ 270759 h 608556"/>
                <a:gd name="connsiteX43" fmla="*/ 253808 w 584267"/>
                <a:gd name="connsiteY43" fmla="*/ 196948 h 608556"/>
                <a:gd name="connsiteX44" fmla="*/ 256098 w 584267"/>
                <a:gd name="connsiteY44" fmla="*/ 196948 h 608556"/>
                <a:gd name="connsiteX45" fmla="*/ 256098 w 584267"/>
                <a:gd name="connsiteY45" fmla="*/ 270759 h 608556"/>
                <a:gd name="connsiteX46" fmla="*/ 207690 w 584267"/>
                <a:gd name="connsiteY46" fmla="*/ 270759 h 608556"/>
                <a:gd name="connsiteX47" fmla="*/ 207690 w 584267"/>
                <a:gd name="connsiteY47" fmla="*/ 243106 h 608556"/>
                <a:gd name="connsiteX48" fmla="*/ 253808 w 584267"/>
                <a:gd name="connsiteY48" fmla="*/ 196948 h 608556"/>
                <a:gd name="connsiteX49" fmla="*/ 267670 w 584267"/>
                <a:gd name="connsiteY49" fmla="*/ 0 h 608556"/>
                <a:gd name="connsiteX50" fmla="*/ 312522 w 584267"/>
                <a:gd name="connsiteY50" fmla="*/ 15795 h 608556"/>
                <a:gd name="connsiteX51" fmla="*/ 445310 w 584267"/>
                <a:gd name="connsiteY51" fmla="*/ 125946 h 608556"/>
                <a:gd name="connsiteX52" fmla="*/ 479860 w 584267"/>
                <a:gd name="connsiteY52" fmla="*/ 199622 h 608556"/>
                <a:gd name="connsiteX53" fmla="*/ 479860 w 584267"/>
                <a:gd name="connsiteY53" fmla="*/ 283378 h 608556"/>
                <a:gd name="connsiteX54" fmla="*/ 406077 w 584267"/>
                <a:gd name="connsiteY54" fmla="*/ 296992 h 608556"/>
                <a:gd name="connsiteX55" fmla="*/ 406077 w 584267"/>
                <a:gd name="connsiteY55" fmla="*/ 199622 h 608556"/>
                <a:gd name="connsiteX56" fmla="*/ 398064 w 584267"/>
                <a:gd name="connsiteY56" fmla="*/ 182580 h 608556"/>
                <a:gd name="connsiteX57" fmla="*/ 267670 w 584267"/>
                <a:gd name="connsiteY57" fmla="*/ 74403 h 608556"/>
                <a:gd name="connsiteX58" fmla="*/ 137276 w 584267"/>
                <a:gd name="connsiteY58" fmla="*/ 182580 h 608556"/>
                <a:gd name="connsiteX59" fmla="*/ 129263 w 584267"/>
                <a:gd name="connsiteY59" fmla="*/ 199622 h 608556"/>
                <a:gd name="connsiteX60" fmla="*/ 129263 w 584267"/>
                <a:gd name="connsiteY60" fmla="*/ 307383 h 608556"/>
                <a:gd name="connsiteX61" fmla="*/ 55480 w 584267"/>
                <a:gd name="connsiteY61" fmla="*/ 245657 h 608556"/>
                <a:gd name="connsiteX62" fmla="*/ 55480 w 584267"/>
                <a:gd name="connsiteY62" fmla="*/ 199622 h 608556"/>
                <a:gd name="connsiteX63" fmla="*/ 90134 w 584267"/>
                <a:gd name="connsiteY63" fmla="*/ 125946 h 608556"/>
                <a:gd name="connsiteX64" fmla="*/ 222818 w 584267"/>
                <a:gd name="connsiteY64" fmla="*/ 15795 h 608556"/>
                <a:gd name="connsiteX65" fmla="*/ 267670 w 584267"/>
                <a:gd name="connsiteY65" fmla="*/ 0 h 608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84267" h="608556">
                  <a:moveTo>
                    <a:pt x="582177" y="293917"/>
                  </a:moveTo>
                  <a:cubicBezTo>
                    <a:pt x="584155" y="294839"/>
                    <a:pt x="584753" y="297723"/>
                    <a:pt x="583869" y="302971"/>
                  </a:cubicBezTo>
                  <a:cubicBezTo>
                    <a:pt x="573043" y="369172"/>
                    <a:pt x="519229" y="585339"/>
                    <a:pt x="279094" y="594692"/>
                  </a:cubicBezTo>
                  <a:cubicBezTo>
                    <a:pt x="277324" y="594796"/>
                    <a:pt x="275763" y="594484"/>
                    <a:pt x="274201" y="594173"/>
                  </a:cubicBezTo>
                  <a:cubicBezTo>
                    <a:pt x="316982" y="575362"/>
                    <a:pt x="434083" y="514565"/>
                    <a:pt x="481444" y="395362"/>
                  </a:cubicBezTo>
                  <a:cubicBezTo>
                    <a:pt x="484046" y="388918"/>
                    <a:pt x="484567" y="383202"/>
                    <a:pt x="482901" y="382579"/>
                  </a:cubicBezTo>
                  <a:cubicBezTo>
                    <a:pt x="481236" y="382059"/>
                    <a:pt x="477385" y="386632"/>
                    <a:pt x="473950" y="392556"/>
                  </a:cubicBezTo>
                  <a:cubicBezTo>
                    <a:pt x="425444" y="474761"/>
                    <a:pt x="294811" y="562891"/>
                    <a:pt x="261711" y="583988"/>
                  </a:cubicBezTo>
                  <a:cubicBezTo>
                    <a:pt x="260566" y="581494"/>
                    <a:pt x="259837" y="578688"/>
                    <a:pt x="259837" y="575778"/>
                  </a:cubicBezTo>
                  <a:lnTo>
                    <a:pt x="259837" y="464577"/>
                  </a:lnTo>
                  <a:cubicBezTo>
                    <a:pt x="259837" y="453872"/>
                    <a:pt x="261711" y="436724"/>
                    <a:pt x="267019" y="427579"/>
                  </a:cubicBezTo>
                  <a:cubicBezTo>
                    <a:pt x="277220" y="409703"/>
                    <a:pt x="301785" y="380292"/>
                    <a:pt x="360492" y="347971"/>
                  </a:cubicBezTo>
                  <a:cubicBezTo>
                    <a:pt x="443556" y="302348"/>
                    <a:pt x="532448" y="319288"/>
                    <a:pt x="572210" y="296632"/>
                  </a:cubicBezTo>
                  <a:cubicBezTo>
                    <a:pt x="576842" y="294034"/>
                    <a:pt x="580199" y="292994"/>
                    <a:pt x="582177" y="293917"/>
                  </a:cubicBezTo>
                  <a:close/>
                  <a:moveTo>
                    <a:pt x="274656" y="289106"/>
                  </a:moveTo>
                  <a:lnTo>
                    <a:pt x="323064" y="289106"/>
                  </a:lnTo>
                  <a:lnTo>
                    <a:pt x="323064" y="331845"/>
                  </a:lnTo>
                  <a:cubicBezTo>
                    <a:pt x="302660" y="344427"/>
                    <a:pt x="286836" y="356698"/>
                    <a:pt x="274656" y="367928"/>
                  </a:cubicBezTo>
                  <a:close/>
                  <a:moveTo>
                    <a:pt x="207690" y="289106"/>
                  </a:moveTo>
                  <a:lnTo>
                    <a:pt x="256098" y="289106"/>
                  </a:lnTo>
                  <a:lnTo>
                    <a:pt x="256098" y="390148"/>
                  </a:lnTo>
                  <a:cubicBezTo>
                    <a:pt x="254328" y="392642"/>
                    <a:pt x="252767" y="395033"/>
                    <a:pt x="251413" y="397424"/>
                  </a:cubicBezTo>
                  <a:lnTo>
                    <a:pt x="244230" y="397424"/>
                  </a:lnTo>
                  <a:cubicBezTo>
                    <a:pt x="235798" y="384118"/>
                    <a:pt x="224034" y="369461"/>
                    <a:pt x="207690" y="354388"/>
                  </a:cubicBezTo>
                  <a:close/>
                  <a:moveTo>
                    <a:pt x="32007" y="259919"/>
                  </a:moveTo>
                  <a:cubicBezTo>
                    <a:pt x="34960" y="260049"/>
                    <a:pt x="38109" y="262491"/>
                    <a:pt x="41076" y="266907"/>
                  </a:cubicBezTo>
                  <a:cubicBezTo>
                    <a:pt x="52110" y="283325"/>
                    <a:pt x="77822" y="310445"/>
                    <a:pt x="137781" y="344838"/>
                  </a:cubicBezTo>
                  <a:cubicBezTo>
                    <a:pt x="205026" y="383388"/>
                    <a:pt x="230634" y="424328"/>
                    <a:pt x="240315" y="447188"/>
                  </a:cubicBezTo>
                  <a:cubicBezTo>
                    <a:pt x="244374" y="457059"/>
                    <a:pt x="245936" y="474204"/>
                    <a:pt x="245936" y="484802"/>
                  </a:cubicBezTo>
                  <a:lnTo>
                    <a:pt x="245936" y="592762"/>
                  </a:lnTo>
                  <a:cubicBezTo>
                    <a:pt x="245936" y="595879"/>
                    <a:pt x="245103" y="598685"/>
                    <a:pt x="243854" y="601075"/>
                  </a:cubicBezTo>
                  <a:cubicBezTo>
                    <a:pt x="202008" y="562006"/>
                    <a:pt x="87815" y="449889"/>
                    <a:pt x="64914" y="379959"/>
                  </a:cubicBezTo>
                  <a:cubicBezTo>
                    <a:pt x="62728" y="373413"/>
                    <a:pt x="60334" y="368010"/>
                    <a:pt x="58668" y="368322"/>
                  </a:cubicBezTo>
                  <a:cubicBezTo>
                    <a:pt x="56899" y="368529"/>
                    <a:pt x="56274" y="374244"/>
                    <a:pt x="57523" y="381102"/>
                  </a:cubicBezTo>
                  <a:cubicBezTo>
                    <a:pt x="79279" y="494777"/>
                    <a:pt x="177025" y="574890"/>
                    <a:pt x="225637" y="608556"/>
                  </a:cubicBezTo>
                  <a:cubicBezTo>
                    <a:pt x="154540" y="593490"/>
                    <a:pt x="100410" y="549744"/>
                    <a:pt x="32852" y="465579"/>
                  </a:cubicBezTo>
                  <a:cubicBezTo>
                    <a:pt x="-24400" y="394402"/>
                    <a:pt x="7037" y="304003"/>
                    <a:pt x="24108" y="266803"/>
                  </a:cubicBezTo>
                  <a:cubicBezTo>
                    <a:pt x="26294" y="261972"/>
                    <a:pt x="29053" y="259789"/>
                    <a:pt x="32007" y="259919"/>
                  </a:cubicBezTo>
                  <a:close/>
                  <a:moveTo>
                    <a:pt x="274656" y="196948"/>
                  </a:moveTo>
                  <a:lnTo>
                    <a:pt x="276946" y="196948"/>
                  </a:lnTo>
                  <a:cubicBezTo>
                    <a:pt x="302452" y="196948"/>
                    <a:pt x="323064" y="217636"/>
                    <a:pt x="323064" y="243106"/>
                  </a:cubicBezTo>
                  <a:lnTo>
                    <a:pt x="323064" y="270759"/>
                  </a:lnTo>
                  <a:lnTo>
                    <a:pt x="274656" y="270759"/>
                  </a:lnTo>
                  <a:close/>
                  <a:moveTo>
                    <a:pt x="253808" y="196948"/>
                  </a:moveTo>
                  <a:lnTo>
                    <a:pt x="256098" y="196948"/>
                  </a:lnTo>
                  <a:lnTo>
                    <a:pt x="256098" y="270759"/>
                  </a:lnTo>
                  <a:lnTo>
                    <a:pt x="207690" y="270759"/>
                  </a:lnTo>
                  <a:lnTo>
                    <a:pt x="207690" y="243106"/>
                  </a:lnTo>
                  <a:cubicBezTo>
                    <a:pt x="207690" y="217636"/>
                    <a:pt x="228302" y="196948"/>
                    <a:pt x="253808" y="196948"/>
                  </a:cubicBezTo>
                  <a:close/>
                  <a:moveTo>
                    <a:pt x="267670" y="0"/>
                  </a:moveTo>
                  <a:cubicBezTo>
                    <a:pt x="284321" y="0"/>
                    <a:pt x="300243" y="5611"/>
                    <a:pt x="312522" y="15795"/>
                  </a:cubicBezTo>
                  <a:lnTo>
                    <a:pt x="445310" y="125946"/>
                  </a:lnTo>
                  <a:cubicBezTo>
                    <a:pt x="465291" y="142572"/>
                    <a:pt x="479860" y="173539"/>
                    <a:pt x="479860" y="199622"/>
                  </a:cubicBezTo>
                  <a:lnTo>
                    <a:pt x="479860" y="283378"/>
                  </a:lnTo>
                  <a:cubicBezTo>
                    <a:pt x="457070" y="285976"/>
                    <a:pt x="431990" y="289613"/>
                    <a:pt x="406077" y="296992"/>
                  </a:cubicBezTo>
                  <a:lnTo>
                    <a:pt x="406077" y="199622"/>
                  </a:lnTo>
                  <a:cubicBezTo>
                    <a:pt x="406077" y="195258"/>
                    <a:pt x="401499" y="185386"/>
                    <a:pt x="398064" y="182580"/>
                  </a:cubicBezTo>
                  <a:lnTo>
                    <a:pt x="267670" y="74403"/>
                  </a:lnTo>
                  <a:lnTo>
                    <a:pt x="137276" y="182580"/>
                  </a:lnTo>
                  <a:cubicBezTo>
                    <a:pt x="133945" y="185386"/>
                    <a:pt x="129263" y="195258"/>
                    <a:pt x="129263" y="199622"/>
                  </a:cubicBezTo>
                  <a:lnTo>
                    <a:pt x="129263" y="307383"/>
                  </a:lnTo>
                  <a:cubicBezTo>
                    <a:pt x="82849" y="278702"/>
                    <a:pt x="63285" y="256984"/>
                    <a:pt x="55480" y="245657"/>
                  </a:cubicBezTo>
                  <a:lnTo>
                    <a:pt x="55480" y="199622"/>
                  </a:lnTo>
                  <a:cubicBezTo>
                    <a:pt x="55480" y="173539"/>
                    <a:pt x="70049" y="142572"/>
                    <a:pt x="90134" y="125946"/>
                  </a:cubicBezTo>
                  <a:lnTo>
                    <a:pt x="222818" y="15795"/>
                  </a:lnTo>
                  <a:cubicBezTo>
                    <a:pt x="235097" y="5611"/>
                    <a:pt x="251019" y="0"/>
                    <a:pt x="26767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id-ID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31" name="Diamond 13">
              <a:extLst>
                <a:ext uri="{FF2B5EF4-FFF2-40B4-BE49-F238E27FC236}">
                  <a16:creationId xmlns="" xmlns:a16="http://schemas.microsoft.com/office/drawing/2014/main" id="{AF373E24-CF6A-40AC-8D40-04A52CDB24BB}"/>
                </a:ext>
              </a:extLst>
            </p:cNvPr>
            <p:cNvSpPr/>
            <p:nvPr/>
          </p:nvSpPr>
          <p:spPr>
            <a:xfrm>
              <a:off x="4625005" y="1556483"/>
              <a:ext cx="516214" cy="537674"/>
            </a:xfrm>
            <a:custGeom>
              <a:avLst/>
              <a:gdLst>
                <a:gd name="connsiteX0" fmla="*/ 582177 w 584267"/>
                <a:gd name="connsiteY0" fmla="*/ 293917 h 608556"/>
                <a:gd name="connsiteX1" fmla="*/ 583869 w 584267"/>
                <a:gd name="connsiteY1" fmla="*/ 302971 h 608556"/>
                <a:gd name="connsiteX2" fmla="*/ 279094 w 584267"/>
                <a:gd name="connsiteY2" fmla="*/ 594692 h 608556"/>
                <a:gd name="connsiteX3" fmla="*/ 274201 w 584267"/>
                <a:gd name="connsiteY3" fmla="*/ 594173 h 608556"/>
                <a:gd name="connsiteX4" fmla="*/ 481444 w 584267"/>
                <a:gd name="connsiteY4" fmla="*/ 395362 h 608556"/>
                <a:gd name="connsiteX5" fmla="*/ 482901 w 584267"/>
                <a:gd name="connsiteY5" fmla="*/ 382579 h 608556"/>
                <a:gd name="connsiteX6" fmla="*/ 473950 w 584267"/>
                <a:gd name="connsiteY6" fmla="*/ 392556 h 608556"/>
                <a:gd name="connsiteX7" fmla="*/ 261711 w 584267"/>
                <a:gd name="connsiteY7" fmla="*/ 583988 h 608556"/>
                <a:gd name="connsiteX8" fmla="*/ 259837 w 584267"/>
                <a:gd name="connsiteY8" fmla="*/ 575778 h 608556"/>
                <a:gd name="connsiteX9" fmla="*/ 259837 w 584267"/>
                <a:gd name="connsiteY9" fmla="*/ 464577 h 608556"/>
                <a:gd name="connsiteX10" fmla="*/ 267019 w 584267"/>
                <a:gd name="connsiteY10" fmla="*/ 427579 h 608556"/>
                <a:gd name="connsiteX11" fmla="*/ 360492 w 584267"/>
                <a:gd name="connsiteY11" fmla="*/ 347971 h 608556"/>
                <a:gd name="connsiteX12" fmla="*/ 572210 w 584267"/>
                <a:gd name="connsiteY12" fmla="*/ 296632 h 608556"/>
                <a:gd name="connsiteX13" fmla="*/ 582177 w 584267"/>
                <a:gd name="connsiteY13" fmla="*/ 293917 h 608556"/>
                <a:gd name="connsiteX14" fmla="*/ 274656 w 584267"/>
                <a:gd name="connsiteY14" fmla="*/ 289106 h 608556"/>
                <a:gd name="connsiteX15" fmla="*/ 323064 w 584267"/>
                <a:gd name="connsiteY15" fmla="*/ 289106 h 608556"/>
                <a:gd name="connsiteX16" fmla="*/ 323064 w 584267"/>
                <a:gd name="connsiteY16" fmla="*/ 331845 h 608556"/>
                <a:gd name="connsiteX17" fmla="*/ 274656 w 584267"/>
                <a:gd name="connsiteY17" fmla="*/ 367928 h 608556"/>
                <a:gd name="connsiteX18" fmla="*/ 207690 w 584267"/>
                <a:gd name="connsiteY18" fmla="*/ 289106 h 608556"/>
                <a:gd name="connsiteX19" fmla="*/ 256098 w 584267"/>
                <a:gd name="connsiteY19" fmla="*/ 289106 h 608556"/>
                <a:gd name="connsiteX20" fmla="*/ 256098 w 584267"/>
                <a:gd name="connsiteY20" fmla="*/ 390148 h 608556"/>
                <a:gd name="connsiteX21" fmla="*/ 251413 w 584267"/>
                <a:gd name="connsiteY21" fmla="*/ 397424 h 608556"/>
                <a:gd name="connsiteX22" fmla="*/ 244230 w 584267"/>
                <a:gd name="connsiteY22" fmla="*/ 397424 h 608556"/>
                <a:gd name="connsiteX23" fmla="*/ 207690 w 584267"/>
                <a:gd name="connsiteY23" fmla="*/ 354388 h 608556"/>
                <a:gd name="connsiteX24" fmla="*/ 32007 w 584267"/>
                <a:gd name="connsiteY24" fmla="*/ 259919 h 608556"/>
                <a:gd name="connsiteX25" fmla="*/ 41076 w 584267"/>
                <a:gd name="connsiteY25" fmla="*/ 266907 h 608556"/>
                <a:gd name="connsiteX26" fmla="*/ 137781 w 584267"/>
                <a:gd name="connsiteY26" fmla="*/ 344838 h 608556"/>
                <a:gd name="connsiteX27" fmla="*/ 240315 w 584267"/>
                <a:gd name="connsiteY27" fmla="*/ 447188 h 608556"/>
                <a:gd name="connsiteX28" fmla="*/ 245936 w 584267"/>
                <a:gd name="connsiteY28" fmla="*/ 484802 h 608556"/>
                <a:gd name="connsiteX29" fmla="*/ 245936 w 584267"/>
                <a:gd name="connsiteY29" fmla="*/ 592762 h 608556"/>
                <a:gd name="connsiteX30" fmla="*/ 243854 w 584267"/>
                <a:gd name="connsiteY30" fmla="*/ 601075 h 608556"/>
                <a:gd name="connsiteX31" fmla="*/ 64914 w 584267"/>
                <a:gd name="connsiteY31" fmla="*/ 379959 h 608556"/>
                <a:gd name="connsiteX32" fmla="*/ 58668 w 584267"/>
                <a:gd name="connsiteY32" fmla="*/ 368322 h 608556"/>
                <a:gd name="connsiteX33" fmla="*/ 57523 w 584267"/>
                <a:gd name="connsiteY33" fmla="*/ 381102 h 608556"/>
                <a:gd name="connsiteX34" fmla="*/ 225637 w 584267"/>
                <a:gd name="connsiteY34" fmla="*/ 608556 h 608556"/>
                <a:gd name="connsiteX35" fmla="*/ 32852 w 584267"/>
                <a:gd name="connsiteY35" fmla="*/ 465579 h 608556"/>
                <a:gd name="connsiteX36" fmla="*/ 24108 w 584267"/>
                <a:gd name="connsiteY36" fmla="*/ 266803 h 608556"/>
                <a:gd name="connsiteX37" fmla="*/ 32007 w 584267"/>
                <a:gd name="connsiteY37" fmla="*/ 259919 h 608556"/>
                <a:gd name="connsiteX38" fmla="*/ 274656 w 584267"/>
                <a:gd name="connsiteY38" fmla="*/ 196948 h 608556"/>
                <a:gd name="connsiteX39" fmla="*/ 276946 w 584267"/>
                <a:gd name="connsiteY39" fmla="*/ 196948 h 608556"/>
                <a:gd name="connsiteX40" fmla="*/ 323064 w 584267"/>
                <a:gd name="connsiteY40" fmla="*/ 243106 h 608556"/>
                <a:gd name="connsiteX41" fmla="*/ 323064 w 584267"/>
                <a:gd name="connsiteY41" fmla="*/ 270759 h 608556"/>
                <a:gd name="connsiteX42" fmla="*/ 274656 w 584267"/>
                <a:gd name="connsiteY42" fmla="*/ 270759 h 608556"/>
                <a:gd name="connsiteX43" fmla="*/ 253808 w 584267"/>
                <a:gd name="connsiteY43" fmla="*/ 196948 h 608556"/>
                <a:gd name="connsiteX44" fmla="*/ 256098 w 584267"/>
                <a:gd name="connsiteY44" fmla="*/ 196948 h 608556"/>
                <a:gd name="connsiteX45" fmla="*/ 256098 w 584267"/>
                <a:gd name="connsiteY45" fmla="*/ 270759 h 608556"/>
                <a:gd name="connsiteX46" fmla="*/ 207690 w 584267"/>
                <a:gd name="connsiteY46" fmla="*/ 270759 h 608556"/>
                <a:gd name="connsiteX47" fmla="*/ 207690 w 584267"/>
                <a:gd name="connsiteY47" fmla="*/ 243106 h 608556"/>
                <a:gd name="connsiteX48" fmla="*/ 253808 w 584267"/>
                <a:gd name="connsiteY48" fmla="*/ 196948 h 608556"/>
                <a:gd name="connsiteX49" fmla="*/ 267670 w 584267"/>
                <a:gd name="connsiteY49" fmla="*/ 0 h 608556"/>
                <a:gd name="connsiteX50" fmla="*/ 312522 w 584267"/>
                <a:gd name="connsiteY50" fmla="*/ 15795 h 608556"/>
                <a:gd name="connsiteX51" fmla="*/ 445310 w 584267"/>
                <a:gd name="connsiteY51" fmla="*/ 125946 h 608556"/>
                <a:gd name="connsiteX52" fmla="*/ 479860 w 584267"/>
                <a:gd name="connsiteY52" fmla="*/ 199622 h 608556"/>
                <a:gd name="connsiteX53" fmla="*/ 479860 w 584267"/>
                <a:gd name="connsiteY53" fmla="*/ 283378 h 608556"/>
                <a:gd name="connsiteX54" fmla="*/ 406077 w 584267"/>
                <a:gd name="connsiteY54" fmla="*/ 296992 h 608556"/>
                <a:gd name="connsiteX55" fmla="*/ 406077 w 584267"/>
                <a:gd name="connsiteY55" fmla="*/ 199622 h 608556"/>
                <a:gd name="connsiteX56" fmla="*/ 398064 w 584267"/>
                <a:gd name="connsiteY56" fmla="*/ 182580 h 608556"/>
                <a:gd name="connsiteX57" fmla="*/ 267670 w 584267"/>
                <a:gd name="connsiteY57" fmla="*/ 74403 h 608556"/>
                <a:gd name="connsiteX58" fmla="*/ 137276 w 584267"/>
                <a:gd name="connsiteY58" fmla="*/ 182580 h 608556"/>
                <a:gd name="connsiteX59" fmla="*/ 129263 w 584267"/>
                <a:gd name="connsiteY59" fmla="*/ 199622 h 608556"/>
                <a:gd name="connsiteX60" fmla="*/ 129263 w 584267"/>
                <a:gd name="connsiteY60" fmla="*/ 307383 h 608556"/>
                <a:gd name="connsiteX61" fmla="*/ 55480 w 584267"/>
                <a:gd name="connsiteY61" fmla="*/ 245657 h 608556"/>
                <a:gd name="connsiteX62" fmla="*/ 55480 w 584267"/>
                <a:gd name="connsiteY62" fmla="*/ 199622 h 608556"/>
                <a:gd name="connsiteX63" fmla="*/ 90134 w 584267"/>
                <a:gd name="connsiteY63" fmla="*/ 125946 h 608556"/>
                <a:gd name="connsiteX64" fmla="*/ 222818 w 584267"/>
                <a:gd name="connsiteY64" fmla="*/ 15795 h 608556"/>
                <a:gd name="connsiteX65" fmla="*/ 267670 w 584267"/>
                <a:gd name="connsiteY65" fmla="*/ 0 h 608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84267" h="608556">
                  <a:moveTo>
                    <a:pt x="582177" y="293917"/>
                  </a:moveTo>
                  <a:cubicBezTo>
                    <a:pt x="584155" y="294839"/>
                    <a:pt x="584753" y="297723"/>
                    <a:pt x="583869" y="302971"/>
                  </a:cubicBezTo>
                  <a:cubicBezTo>
                    <a:pt x="573043" y="369172"/>
                    <a:pt x="519229" y="585339"/>
                    <a:pt x="279094" y="594692"/>
                  </a:cubicBezTo>
                  <a:cubicBezTo>
                    <a:pt x="277324" y="594796"/>
                    <a:pt x="275763" y="594484"/>
                    <a:pt x="274201" y="594173"/>
                  </a:cubicBezTo>
                  <a:cubicBezTo>
                    <a:pt x="316982" y="575362"/>
                    <a:pt x="434083" y="514565"/>
                    <a:pt x="481444" y="395362"/>
                  </a:cubicBezTo>
                  <a:cubicBezTo>
                    <a:pt x="484046" y="388918"/>
                    <a:pt x="484567" y="383202"/>
                    <a:pt x="482901" y="382579"/>
                  </a:cubicBezTo>
                  <a:cubicBezTo>
                    <a:pt x="481236" y="382059"/>
                    <a:pt x="477385" y="386632"/>
                    <a:pt x="473950" y="392556"/>
                  </a:cubicBezTo>
                  <a:cubicBezTo>
                    <a:pt x="425444" y="474761"/>
                    <a:pt x="294811" y="562891"/>
                    <a:pt x="261711" y="583988"/>
                  </a:cubicBezTo>
                  <a:cubicBezTo>
                    <a:pt x="260566" y="581494"/>
                    <a:pt x="259837" y="578688"/>
                    <a:pt x="259837" y="575778"/>
                  </a:cubicBezTo>
                  <a:lnTo>
                    <a:pt x="259837" y="464577"/>
                  </a:lnTo>
                  <a:cubicBezTo>
                    <a:pt x="259837" y="453872"/>
                    <a:pt x="261711" y="436724"/>
                    <a:pt x="267019" y="427579"/>
                  </a:cubicBezTo>
                  <a:cubicBezTo>
                    <a:pt x="277220" y="409703"/>
                    <a:pt x="301785" y="380292"/>
                    <a:pt x="360492" y="347971"/>
                  </a:cubicBezTo>
                  <a:cubicBezTo>
                    <a:pt x="443556" y="302348"/>
                    <a:pt x="532448" y="319288"/>
                    <a:pt x="572210" y="296632"/>
                  </a:cubicBezTo>
                  <a:cubicBezTo>
                    <a:pt x="576842" y="294034"/>
                    <a:pt x="580199" y="292994"/>
                    <a:pt x="582177" y="293917"/>
                  </a:cubicBezTo>
                  <a:close/>
                  <a:moveTo>
                    <a:pt x="274656" y="289106"/>
                  </a:moveTo>
                  <a:lnTo>
                    <a:pt x="323064" y="289106"/>
                  </a:lnTo>
                  <a:lnTo>
                    <a:pt x="323064" y="331845"/>
                  </a:lnTo>
                  <a:cubicBezTo>
                    <a:pt x="302660" y="344427"/>
                    <a:pt x="286836" y="356698"/>
                    <a:pt x="274656" y="367928"/>
                  </a:cubicBezTo>
                  <a:close/>
                  <a:moveTo>
                    <a:pt x="207690" y="289106"/>
                  </a:moveTo>
                  <a:lnTo>
                    <a:pt x="256098" y="289106"/>
                  </a:lnTo>
                  <a:lnTo>
                    <a:pt x="256098" y="390148"/>
                  </a:lnTo>
                  <a:cubicBezTo>
                    <a:pt x="254328" y="392642"/>
                    <a:pt x="252767" y="395033"/>
                    <a:pt x="251413" y="397424"/>
                  </a:cubicBezTo>
                  <a:lnTo>
                    <a:pt x="244230" y="397424"/>
                  </a:lnTo>
                  <a:cubicBezTo>
                    <a:pt x="235798" y="384118"/>
                    <a:pt x="224034" y="369461"/>
                    <a:pt x="207690" y="354388"/>
                  </a:cubicBezTo>
                  <a:close/>
                  <a:moveTo>
                    <a:pt x="32007" y="259919"/>
                  </a:moveTo>
                  <a:cubicBezTo>
                    <a:pt x="34960" y="260049"/>
                    <a:pt x="38109" y="262491"/>
                    <a:pt x="41076" y="266907"/>
                  </a:cubicBezTo>
                  <a:cubicBezTo>
                    <a:pt x="52110" y="283325"/>
                    <a:pt x="77822" y="310445"/>
                    <a:pt x="137781" y="344838"/>
                  </a:cubicBezTo>
                  <a:cubicBezTo>
                    <a:pt x="205026" y="383388"/>
                    <a:pt x="230634" y="424328"/>
                    <a:pt x="240315" y="447188"/>
                  </a:cubicBezTo>
                  <a:cubicBezTo>
                    <a:pt x="244374" y="457059"/>
                    <a:pt x="245936" y="474204"/>
                    <a:pt x="245936" y="484802"/>
                  </a:cubicBezTo>
                  <a:lnTo>
                    <a:pt x="245936" y="592762"/>
                  </a:lnTo>
                  <a:cubicBezTo>
                    <a:pt x="245936" y="595879"/>
                    <a:pt x="245103" y="598685"/>
                    <a:pt x="243854" y="601075"/>
                  </a:cubicBezTo>
                  <a:cubicBezTo>
                    <a:pt x="202008" y="562006"/>
                    <a:pt x="87815" y="449889"/>
                    <a:pt x="64914" y="379959"/>
                  </a:cubicBezTo>
                  <a:cubicBezTo>
                    <a:pt x="62728" y="373413"/>
                    <a:pt x="60334" y="368010"/>
                    <a:pt x="58668" y="368322"/>
                  </a:cubicBezTo>
                  <a:cubicBezTo>
                    <a:pt x="56899" y="368529"/>
                    <a:pt x="56274" y="374244"/>
                    <a:pt x="57523" y="381102"/>
                  </a:cubicBezTo>
                  <a:cubicBezTo>
                    <a:pt x="79279" y="494777"/>
                    <a:pt x="177025" y="574890"/>
                    <a:pt x="225637" y="608556"/>
                  </a:cubicBezTo>
                  <a:cubicBezTo>
                    <a:pt x="154540" y="593490"/>
                    <a:pt x="100410" y="549744"/>
                    <a:pt x="32852" y="465579"/>
                  </a:cubicBezTo>
                  <a:cubicBezTo>
                    <a:pt x="-24400" y="394402"/>
                    <a:pt x="7037" y="304003"/>
                    <a:pt x="24108" y="266803"/>
                  </a:cubicBezTo>
                  <a:cubicBezTo>
                    <a:pt x="26294" y="261972"/>
                    <a:pt x="29053" y="259789"/>
                    <a:pt x="32007" y="259919"/>
                  </a:cubicBezTo>
                  <a:close/>
                  <a:moveTo>
                    <a:pt x="274656" y="196948"/>
                  </a:moveTo>
                  <a:lnTo>
                    <a:pt x="276946" y="196948"/>
                  </a:lnTo>
                  <a:cubicBezTo>
                    <a:pt x="302452" y="196948"/>
                    <a:pt x="323064" y="217636"/>
                    <a:pt x="323064" y="243106"/>
                  </a:cubicBezTo>
                  <a:lnTo>
                    <a:pt x="323064" y="270759"/>
                  </a:lnTo>
                  <a:lnTo>
                    <a:pt x="274656" y="270759"/>
                  </a:lnTo>
                  <a:close/>
                  <a:moveTo>
                    <a:pt x="253808" y="196948"/>
                  </a:moveTo>
                  <a:lnTo>
                    <a:pt x="256098" y="196948"/>
                  </a:lnTo>
                  <a:lnTo>
                    <a:pt x="256098" y="270759"/>
                  </a:lnTo>
                  <a:lnTo>
                    <a:pt x="207690" y="270759"/>
                  </a:lnTo>
                  <a:lnTo>
                    <a:pt x="207690" y="243106"/>
                  </a:lnTo>
                  <a:cubicBezTo>
                    <a:pt x="207690" y="217636"/>
                    <a:pt x="228302" y="196948"/>
                    <a:pt x="253808" y="196948"/>
                  </a:cubicBezTo>
                  <a:close/>
                  <a:moveTo>
                    <a:pt x="267670" y="0"/>
                  </a:moveTo>
                  <a:cubicBezTo>
                    <a:pt x="284321" y="0"/>
                    <a:pt x="300243" y="5611"/>
                    <a:pt x="312522" y="15795"/>
                  </a:cubicBezTo>
                  <a:lnTo>
                    <a:pt x="445310" y="125946"/>
                  </a:lnTo>
                  <a:cubicBezTo>
                    <a:pt x="465291" y="142572"/>
                    <a:pt x="479860" y="173539"/>
                    <a:pt x="479860" y="199622"/>
                  </a:cubicBezTo>
                  <a:lnTo>
                    <a:pt x="479860" y="283378"/>
                  </a:lnTo>
                  <a:cubicBezTo>
                    <a:pt x="457070" y="285976"/>
                    <a:pt x="431990" y="289613"/>
                    <a:pt x="406077" y="296992"/>
                  </a:cubicBezTo>
                  <a:lnTo>
                    <a:pt x="406077" y="199622"/>
                  </a:lnTo>
                  <a:cubicBezTo>
                    <a:pt x="406077" y="195258"/>
                    <a:pt x="401499" y="185386"/>
                    <a:pt x="398064" y="182580"/>
                  </a:cubicBezTo>
                  <a:lnTo>
                    <a:pt x="267670" y="74403"/>
                  </a:lnTo>
                  <a:lnTo>
                    <a:pt x="137276" y="182580"/>
                  </a:lnTo>
                  <a:cubicBezTo>
                    <a:pt x="133945" y="185386"/>
                    <a:pt x="129263" y="195258"/>
                    <a:pt x="129263" y="199622"/>
                  </a:cubicBezTo>
                  <a:lnTo>
                    <a:pt x="129263" y="307383"/>
                  </a:lnTo>
                  <a:cubicBezTo>
                    <a:pt x="82849" y="278702"/>
                    <a:pt x="63285" y="256984"/>
                    <a:pt x="55480" y="245657"/>
                  </a:cubicBezTo>
                  <a:lnTo>
                    <a:pt x="55480" y="199622"/>
                  </a:lnTo>
                  <a:cubicBezTo>
                    <a:pt x="55480" y="173539"/>
                    <a:pt x="70049" y="142572"/>
                    <a:pt x="90134" y="125946"/>
                  </a:cubicBezTo>
                  <a:lnTo>
                    <a:pt x="222818" y="15795"/>
                  </a:lnTo>
                  <a:cubicBezTo>
                    <a:pt x="235097" y="5611"/>
                    <a:pt x="251019" y="0"/>
                    <a:pt x="26767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id-ID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32" name="Diamond 16">
              <a:extLst>
                <a:ext uri="{FF2B5EF4-FFF2-40B4-BE49-F238E27FC236}">
                  <a16:creationId xmlns="" xmlns:a16="http://schemas.microsoft.com/office/drawing/2014/main" id="{4D4F8C28-7E95-4516-BD15-812679F5B2B2}"/>
                </a:ext>
              </a:extLst>
            </p:cNvPr>
            <p:cNvSpPr/>
            <p:nvPr/>
          </p:nvSpPr>
          <p:spPr>
            <a:xfrm>
              <a:off x="4625005" y="3861315"/>
              <a:ext cx="516214" cy="537674"/>
            </a:xfrm>
            <a:custGeom>
              <a:avLst/>
              <a:gdLst>
                <a:gd name="connsiteX0" fmla="*/ 582177 w 584267"/>
                <a:gd name="connsiteY0" fmla="*/ 293917 h 608556"/>
                <a:gd name="connsiteX1" fmla="*/ 583869 w 584267"/>
                <a:gd name="connsiteY1" fmla="*/ 302971 h 608556"/>
                <a:gd name="connsiteX2" fmla="*/ 279094 w 584267"/>
                <a:gd name="connsiteY2" fmla="*/ 594692 h 608556"/>
                <a:gd name="connsiteX3" fmla="*/ 274201 w 584267"/>
                <a:gd name="connsiteY3" fmla="*/ 594173 h 608556"/>
                <a:gd name="connsiteX4" fmla="*/ 481444 w 584267"/>
                <a:gd name="connsiteY4" fmla="*/ 395362 h 608556"/>
                <a:gd name="connsiteX5" fmla="*/ 482901 w 584267"/>
                <a:gd name="connsiteY5" fmla="*/ 382579 h 608556"/>
                <a:gd name="connsiteX6" fmla="*/ 473950 w 584267"/>
                <a:gd name="connsiteY6" fmla="*/ 392556 h 608556"/>
                <a:gd name="connsiteX7" fmla="*/ 261711 w 584267"/>
                <a:gd name="connsiteY7" fmla="*/ 583988 h 608556"/>
                <a:gd name="connsiteX8" fmla="*/ 259837 w 584267"/>
                <a:gd name="connsiteY8" fmla="*/ 575778 h 608556"/>
                <a:gd name="connsiteX9" fmla="*/ 259837 w 584267"/>
                <a:gd name="connsiteY9" fmla="*/ 464577 h 608556"/>
                <a:gd name="connsiteX10" fmla="*/ 267019 w 584267"/>
                <a:gd name="connsiteY10" fmla="*/ 427579 h 608556"/>
                <a:gd name="connsiteX11" fmla="*/ 360492 w 584267"/>
                <a:gd name="connsiteY11" fmla="*/ 347971 h 608556"/>
                <a:gd name="connsiteX12" fmla="*/ 572210 w 584267"/>
                <a:gd name="connsiteY12" fmla="*/ 296632 h 608556"/>
                <a:gd name="connsiteX13" fmla="*/ 582177 w 584267"/>
                <a:gd name="connsiteY13" fmla="*/ 293917 h 608556"/>
                <a:gd name="connsiteX14" fmla="*/ 274656 w 584267"/>
                <a:gd name="connsiteY14" fmla="*/ 289106 h 608556"/>
                <a:gd name="connsiteX15" fmla="*/ 323064 w 584267"/>
                <a:gd name="connsiteY15" fmla="*/ 289106 h 608556"/>
                <a:gd name="connsiteX16" fmla="*/ 323064 w 584267"/>
                <a:gd name="connsiteY16" fmla="*/ 331845 h 608556"/>
                <a:gd name="connsiteX17" fmla="*/ 274656 w 584267"/>
                <a:gd name="connsiteY17" fmla="*/ 367928 h 608556"/>
                <a:gd name="connsiteX18" fmla="*/ 207690 w 584267"/>
                <a:gd name="connsiteY18" fmla="*/ 289106 h 608556"/>
                <a:gd name="connsiteX19" fmla="*/ 256098 w 584267"/>
                <a:gd name="connsiteY19" fmla="*/ 289106 h 608556"/>
                <a:gd name="connsiteX20" fmla="*/ 256098 w 584267"/>
                <a:gd name="connsiteY20" fmla="*/ 390148 h 608556"/>
                <a:gd name="connsiteX21" fmla="*/ 251413 w 584267"/>
                <a:gd name="connsiteY21" fmla="*/ 397424 h 608556"/>
                <a:gd name="connsiteX22" fmla="*/ 244230 w 584267"/>
                <a:gd name="connsiteY22" fmla="*/ 397424 h 608556"/>
                <a:gd name="connsiteX23" fmla="*/ 207690 w 584267"/>
                <a:gd name="connsiteY23" fmla="*/ 354388 h 608556"/>
                <a:gd name="connsiteX24" fmla="*/ 32007 w 584267"/>
                <a:gd name="connsiteY24" fmla="*/ 259919 h 608556"/>
                <a:gd name="connsiteX25" fmla="*/ 41076 w 584267"/>
                <a:gd name="connsiteY25" fmla="*/ 266907 h 608556"/>
                <a:gd name="connsiteX26" fmla="*/ 137781 w 584267"/>
                <a:gd name="connsiteY26" fmla="*/ 344838 h 608556"/>
                <a:gd name="connsiteX27" fmla="*/ 240315 w 584267"/>
                <a:gd name="connsiteY27" fmla="*/ 447188 h 608556"/>
                <a:gd name="connsiteX28" fmla="*/ 245936 w 584267"/>
                <a:gd name="connsiteY28" fmla="*/ 484802 h 608556"/>
                <a:gd name="connsiteX29" fmla="*/ 245936 w 584267"/>
                <a:gd name="connsiteY29" fmla="*/ 592762 h 608556"/>
                <a:gd name="connsiteX30" fmla="*/ 243854 w 584267"/>
                <a:gd name="connsiteY30" fmla="*/ 601075 h 608556"/>
                <a:gd name="connsiteX31" fmla="*/ 64914 w 584267"/>
                <a:gd name="connsiteY31" fmla="*/ 379959 h 608556"/>
                <a:gd name="connsiteX32" fmla="*/ 58668 w 584267"/>
                <a:gd name="connsiteY32" fmla="*/ 368322 h 608556"/>
                <a:gd name="connsiteX33" fmla="*/ 57523 w 584267"/>
                <a:gd name="connsiteY33" fmla="*/ 381102 h 608556"/>
                <a:gd name="connsiteX34" fmla="*/ 225637 w 584267"/>
                <a:gd name="connsiteY34" fmla="*/ 608556 h 608556"/>
                <a:gd name="connsiteX35" fmla="*/ 32852 w 584267"/>
                <a:gd name="connsiteY35" fmla="*/ 465579 h 608556"/>
                <a:gd name="connsiteX36" fmla="*/ 24108 w 584267"/>
                <a:gd name="connsiteY36" fmla="*/ 266803 h 608556"/>
                <a:gd name="connsiteX37" fmla="*/ 32007 w 584267"/>
                <a:gd name="connsiteY37" fmla="*/ 259919 h 608556"/>
                <a:gd name="connsiteX38" fmla="*/ 274656 w 584267"/>
                <a:gd name="connsiteY38" fmla="*/ 196948 h 608556"/>
                <a:gd name="connsiteX39" fmla="*/ 276946 w 584267"/>
                <a:gd name="connsiteY39" fmla="*/ 196948 h 608556"/>
                <a:gd name="connsiteX40" fmla="*/ 323064 w 584267"/>
                <a:gd name="connsiteY40" fmla="*/ 243106 h 608556"/>
                <a:gd name="connsiteX41" fmla="*/ 323064 w 584267"/>
                <a:gd name="connsiteY41" fmla="*/ 270759 h 608556"/>
                <a:gd name="connsiteX42" fmla="*/ 274656 w 584267"/>
                <a:gd name="connsiteY42" fmla="*/ 270759 h 608556"/>
                <a:gd name="connsiteX43" fmla="*/ 253808 w 584267"/>
                <a:gd name="connsiteY43" fmla="*/ 196948 h 608556"/>
                <a:gd name="connsiteX44" fmla="*/ 256098 w 584267"/>
                <a:gd name="connsiteY44" fmla="*/ 196948 h 608556"/>
                <a:gd name="connsiteX45" fmla="*/ 256098 w 584267"/>
                <a:gd name="connsiteY45" fmla="*/ 270759 h 608556"/>
                <a:gd name="connsiteX46" fmla="*/ 207690 w 584267"/>
                <a:gd name="connsiteY46" fmla="*/ 270759 h 608556"/>
                <a:gd name="connsiteX47" fmla="*/ 207690 w 584267"/>
                <a:gd name="connsiteY47" fmla="*/ 243106 h 608556"/>
                <a:gd name="connsiteX48" fmla="*/ 253808 w 584267"/>
                <a:gd name="connsiteY48" fmla="*/ 196948 h 608556"/>
                <a:gd name="connsiteX49" fmla="*/ 267670 w 584267"/>
                <a:gd name="connsiteY49" fmla="*/ 0 h 608556"/>
                <a:gd name="connsiteX50" fmla="*/ 312522 w 584267"/>
                <a:gd name="connsiteY50" fmla="*/ 15795 h 608556"/>
                <a:gd name="connsiteX51" fmla="*/ 445310 w 584267"/>
                <a:gd name="connsiteY51" fmla="*/ 125946 h 608556"/>
                <a:gd name="connsiteX52" fmla="*/ 479860 w 584267"/>
                <a:gd name="connsiteY52" fmla="*/ 199622 h 608556"/>
                <a:gd name="connsiteX53" fmla="*/ 479860 w 584267"/>
                <a:gd name="connsiteY53" fmla="*/ 283378 h 608556"/>
                <a:gd name="connsiteX54" fmla="*/ 406077 w 584267"/>
                <a:gd name="connsiteY54" fmla="*/ 296992 h 608556"/>
                <a:gd name="connsiteX55" fmla="*/ 406077 w 584267"/>
                <a:gd name="connsiteY55" fmla="*/ 199622 h 608556"/>
                <a:gd name="connsiteX56" fmla="*/ 398064 w 584267"/>
                <a:gd name="connsiteY56" fmla="*/ 182580 h 608556"/>
                <a:gd name="connsiteX57" fmla="*/ 267670 w 584267"/>
                <a:gd name="connsiteY57" fmla="*/ 74403 h 608556"/>
                <a:gd name="connsiteX58" fmla="*/ 137276 w 584267"/>
                <a:gd name="connsiteY58" fmla="*/ 182580 h 608556"/>
                <a:gd name="connsiteX59" fmla="*/ 129263 w 584267"/>
                <a:gd name="connsiteY59" fmla="*/ 199622 h 608556"/>
                <a:gd name="connsiteX60" fmla="*/ 129263 w 584267"/>
                <a:gd name="connsiteY60" fmla="*/ 307383 h 608556"/>
                <a:gd name="connsiteX61" fmla="*/ 55480 w 584267"/>
                <a:gd name="connsiteY61" fmla="*/ 245657 h 608556"/>
                <a:gd name="connsiteX62" fmla="*/ 55480 w 584267"/>
                <a:gd name="connsiteY62" fmla="*/ 199622 h 608556"/>
                <a:gd name="connsiteX63" fmla="*/ 90134 w 584267"/>
                <a:gd name="connsiteY63" fmla="*/ 125946 h 608556"/>
                <a:gd name="connsiteX64" fmla="*/ 222818 w 584267"/>
                <a:gd name="connsiteY64" fmla="*/ 15795 h 608556"/>
                <a:gd name="connsiteX65" fmla="*/ 267670 w 584267"/>
                <a:gd name="connsiteY65" fmla="*/ 0 h 608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84267" h="608556">
                  <a:moveTo>
                    <a:pt x="582177" y="293917"/>
                  </a:moveTo>
                  <a:cubicBezTo>
                    <a:pt x="584155" y="294839"/>
                    <a:pt x="584753" y="297723"/>
                    <a:pt x="583869" y="302971"/>
                  </a:cubicBezTo>
                  <a:cubicBezTo>
                    <a:pt x="573043" y="369172"/>
                    <a:pt x="519229" y="585339"/>
                    <a:pt x="279094" y="594692"/>
                  </a:cubicBezTo>
                  <a:cubicBezTo>
                    <a:pt x="277324" y="594796"/>
                    <a:pt x="275763" y="594484"/>
                    <a:pt x="274201" y="594173"/>
                  </a:cubicBezTo>
                  <a:cubicBezTo>
                    <a:pt x="316982" y="575362"/>
                    <a:pt x="434083" y="514565"/>
                    <a:pt x="481444" y="395362"/>
                  </a:cubicBezTo>
                  <a:cubicBezTo>
                    <a:pt x="484046" y="388918"/>
                    <a:pt x="484567" y="383202"/>
                    <a:pt x="482901" y="382579"/>
                  </a:cubicBezTo>
                  <a:cubicBezTo>
                    <a:pt x="481236" y="382059"/>
                    <a:pt x="477385" y="386632"/>
                    <a:pt x="473950" y="392556"/>
                  </a:cubicBezTo>
                  <a:cubicBezTo>
                    <a:pt x="425444" y="474761"/>
                    <a:pt x="294811" y="562891"/>
                    <a:pt x="261711" y="583988"/>
                  </a:cubicBezTo>
                  <a:cubicBezTo>
                    <a:pt x="260566" y="581494"/>
                    <a:pt x="259837" y="578688"/>
                    <a:pt x="259837" y="575778"/>
                  </a:cubicBezTo>
                  <a:lnTo>
                    <a:pt x="259837" y="464577"/>
                  </a:lnTo>
                  <a:cubicBezTo>
                    <a:pt x="259837" y="453872"/>
                    <a:pt x="261711" y="436724"/>
                    <a:pt x="267019" y="427579"/>
                  </a:cubicBezTo>
                  <a:cubicBezTo>
                    <a:pt x="277220" y="409703"/>
                    <a:pt x="301785" y="380292"/>
                    <a:pt x="360492" y="347971"/>
                  </a:cubicBezTo>
                  <a:cubicBezTo>
                    <a:pt x="443556" y="302348"/>
                    <a:pt x="532448" y="319288"/>
                    <a:pt x="572210" y="296632"/>
                  </a:cubicBezTo>
                  <a:cubicBezTo>
                    <a:pt x="576842" y="294034"/>
                    <a:pt x="580199" y="292994"/>
                    <a:pt x="582177" y="293917"/>
                  </a:cubicBezTo>
                  <a:close/>
                  <a:moveTo>
                    <a:pt x="274656" y="289106"/>
                  </a:moveTo>
                  <a:lnTo>
                    <a:pt x="323064" y="289106"/>
                  </a:lnTo>
                  <a:lnTo>
                    <a:pt x="323064" y="331845"/>
                  </a:lnTo>
                  <a:cubicBezTo>
                    <a:pt x="302660" y="344427"/>
                    <a:pt x="286836" y="356698"/>
                    <a:pt x="274656" y="367928"/>
                  </a:cubicBezTo>
                  <a:close/>
                  <a:moveTo>
                    <a:pt x="207690" y="289106"/>
                  </a:moveTo>
                  <a:lnTo>
                    <a:pt x="256098" y="289106"/>
                  </a:lnTo>
                  <a:lnTo>
                    <a:pt x="256098" y="390148"/>
                  </a:lnTo>
                  <a:cubicBezTo>
                    <a:pt x="254328" y="392642"/>
                    <a:pt x="252767" y="395033"/>
                    <a:pt x="251413" y="397424"/>
                  </a:cubicBezTo>
                  <a:lnTo>
                    <a:pt x="244230" y="397424"/>
                  </a:lnTo>
                  <a:cubicBezTo>
                    <a:pt x="235798" y="384118"/>
                    <a:pt x="224034" y="369461"/>
                    <a:pt x="207690" y="354388"/>
                  </a:cubicBezTo>
                  <a:close/>
                  <a:moveTo>
                    <a:pt x="32007" y="259919"/>
                  </a:moveTo>
                  <a:cubicBezTo>
                    <a:pt x="34960" y="260049"/>
                    <a:pt x="38109" y="262491"/>
                    <a:pt x="41076" y="266907"/>
                  </a:cubicBezTo>
                  <a:cubicBezTo>
                    <a:pt x="52110" y="283325"/>
                    <a:pt x="77822" y="310445"/>
                    <a:pt x="137781" y="344838"/>
                  </a:cubicBezTo>
                  <a:cubicBezTo>
                    <a:pt x="205026" y="383388"/>
                    <a:pt x="230634" y="424328"/>
                    <a:pt x="240315" y="447188"/>
                  </a:cubicBezTo>
                  <a:cubicBezTo>
                    <a:pt x="244374" y="457059"/>
                    <a:pt x="245936" y="474204"/>
                    <a:pt x="245936" y="484802"/>
                  </a:cubicBezTo>
                  <a:lnTo>
                    <a:pt x="245936" y="592762"/>
                  </a:lnTo>
                  <a:cubicBezTo>
                    <a:pt x="245936" y="595879"/>
                    <a:pt x="245103" y="598685"/>
                    <a:pt x="243854" y="601075"/>
                  </a:cubicBezTo>
                  <a:cubicBezTo>
                    <a:pt x="202008" y="562006"/>
                    <a:pt x="87815" y="449889"/>
                    <a:pt x="64914" y="379959"/>
                  </a:cubicBezTo>
                  <a:cubicBezTo>
                    <a:pt x="62728" y="373413"/>
                    <a:pt x="60334" y="368010"/>
                    <a:pt x="58668" y="368322"/>
                  </a:cubicBezTo>
                  <a:cubicBezTo>
                    <a:pt x="56899" y="368529"/>
                    <a:pt x="56274" y="374244"/>
                    <a:pt x="57523" y="381102"/>
                  </a:cubicBezTo>
                  <a:cubicBezTo>
                    <a:pt x="79279" y="494777"/>
                    <a:pt x="177025" y="574890"/>
                    <a:pt x="225637" y="608556"/>
                  </a:cubicBezTo>
                  <a:cubicBezTo>
                    <a:pt x="154540" y="593490"/>
                    <a:pt x="100410" y="549744"/>
                    <a:pt x="32852" y="465579"/>
                  </a:cubicBezTo>
                  <a:cubicBezTo>
                    <a:pt x="-24400" y="394402"/>
                    <a:pt x="7037" y="304003"/>
                    <a:pt x="24108" y="266803"/>
                  </a:cubicBezTo>
                  <a:cubicBezTo>
                    <a:pt x="26294" y="261972"/>
                    <a:pt x="29053" y="259789"/>
                    <a:pt x="32007" y="259919"/>
                  </a:cubicBezTo>
                  <a:close/>
                  <a:moveTo>
                    <a:pt x="274656" y="196948"/>
                  </a:moveTo>
                  <a:lnTo>
                    <a:pt x="276946" y="196948"/>
                  </a:lnTo>
                  <a:cubicBezTo>
                    <a:pt x="302452" y="196948"/>
                    <a:pt x="323064" y="217636"/>
                    <a:pt x="323064" y="243106"/>
                  </a:cubicBezTo>
                  <a:lnTo>
                    <a:pt x="323064" y="270759"/>
                  </a:lnTo>
                  <a:lnTo>
                    <a:pt x="274656" y="270759"/>
                  </a:lnTo>
                  <a:close/>
                  <a:moveTo>
                    <a:pt x="253808" y="196948"/>
                  </a:moveTo>
                  <a:lnTo>
                    <a:pt x="256098" y="196948"/>
                  </a:lnTo>
                  <a:lnTo>
                    <a:pt x="256098" y="270759"/>
                  </a:lnTo>
                  <a:lnTo>
                    <a:pt x="207690" y="270759"/>
                  </a:lnTo>
                  <a:lnTo>
                    <a:pt x="207690" y="243106"/>
                  </a:lnTo>
                  <a:cubicBezTo>
                    <a:pt x="207690" y="217636"/>
                    <a:pt x="228302" y="196948"/>
                    <a:pt x="253808" y="196948"/>
                  </a:cubicBezTo>
                  <a:close/>
                  <a:moveTo>
                    <a:pt x="267670" y="0"/>
                  </a:moveTo>
                  <a:cubicBezTo>
                    <a:pt x="284321" y="0"/>
                    <a:pt x="300243" y="5611"/>
                    <a:pt x="312522" y="15795"/>
                  </a:cubicBezTo>
                  <a:lnTo>
                    <a:pt x="445310" y="125946"/>
                  </a:lnTo>
                  <a:cubicBezTo>
                    <a:pt x="465291" y="142572"/>
                    <a:pt x="479860" y="173539"/>
                    <a:pt x="479860" y="199622"/>
                  </a:cubicBezTo>
                  <a:lnTo>
                    <a:pt x="479860" y="283378"/>
                  </a:lnTo>
                  <a:cubicBezTo>
                    <a:pt x="457070" y="285976"/>
                    <a:pt x="431990" y="289613"/>
                    <a:pt x="406077" y="296992"/>
                  </a:cubicBezTo>
                  <a:lnTo>
                    <a:pt x="406077" y="199622"/>
                  </a:lnTo>
                  <a:cubicBezTo>
                    <a:pt x="406077" y="195258"/>
                    <a:pt x="401499" y="185386"/>
                    <a:pt x="398064" y="182580"/>
                  </a:cubicBezTo>
                  <a:lnTo>
                    <a:pt x="267670" y="74403"/>
                  </a:lnTo>
                  <a:lnTo>
                    <a:pt x="137276" y="182580"/>
                  </a:lnTo>
                  <a:cubicBezTo>
                    <a:pt x="133945" y="185386"/>
                    <a:pt x="129263" y="195258"/>
                    <a:pt x="129263" y="199622"/>
                  </a:cubicBezTo>
                  <a:lnTo>
                    <a:pt x="129263" y="307383"/>
                  </a:lnTo>
                  <a:cubicBezTo>
                    <a:pt x="82849" y="278702"/>
                    <a:pt x="63285" y="256984"/>
                    <a:pt x="55480" y="245657"/>
                  </a:cubicBezTo>
                  <a:lnTo>
                    <a:pt x="55480" y="199622"/>
                  </a:lnTo>
                  <a:cubicBezTo>
                    <a:pt x="55480" y="173539"/>
                    <a:pt x="70049" y="142572"/>
                    <a:pt x="90134" y="125946"/>
                  </a:cubicBezTo>
                  <a:lnTo>
                    <a:pt x="222818" y="15795"/>
                  </a:lnTo>
                  <a:cubicBezTo>
                    <a:pt x="235097" y="5611"/>
                    <a:pt x="251019" y="0"/>
                    <a:pt x="26767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id-ID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33" name="Diamond 19">
              <a:extLst>
                <a:ext uri="{FF2B5EF4-FFF2-40B4-BE49-F238E27FC236}">
                  <a16:creationId xmlns="" xmlns:a16="http://schemas.microsoft.com/office/drawing/2014/main" id="{4B888FA8-0D1D-4838-91A4-B94C113B46F8}"/>
                </a:ext>
              </a:extLst>
            </p:cNvPr>
            <p:cNvSpPr/>
            <p:nvPr/>
          </p:nvSpPr>
          <p:spPr>
            <a:xfrm>
              <a:off x="9624756" y="1556483"/>
              <a:ext cx="516214" cy="537674"/>
            </a:xfrm>
            <a:custGeom>
              <a:avLst/>
              <a:gdLst>
                <a:gd name="connsiteX0" fmla="*/ 582177 w 584267"/>
                <a:gd name="connsiteY0" fmla="*/ 293917 h 608556"/>
                <a:gd name="connsiteX1" fmla="*/ 583869 w 584267"/>
                <a:gd name="connsiteY1" fmla="*/ 302971 h 608556"/>
                <a:gd name="connsiteX2" fmla="*/ 279094 w 584267"/>
                <a:gd name="connsiteY2" fmla="*/ 594692 h 608556"/>
                <a:gd name="connsiteX3" fmla="*/ 274201 w 584267"/>
                <a:gd name="connsiteY3" fmla="*/ 594173 h 608556"/>
                <a:gd name="connsiteX4" fmla="*/ 481444 w 584267"/>
                <a:gd name="connsiteY4" fmla="*/ 395362 h 608556"/>
                <a:gd name="connsiteX5" fmla="*/ 482901 w 584267"/>
                <a:gd name="connsiteY5" fmla="*/ 382579 h 608556"/>
                <a:gd name="connsiteX6" fmla="*/ 473950 w 584267"/>
                <a:gd name="connsiteY6" fmla="*/ 392556 h 608556"/>
                <a:gd name="connsiteX7" fmla="*/ 261711 w 584267"/>
                <a:gd name="connsiteY7" fmla="*/ 583988 h 608556"/>
                <a:gd name="connsiteX8" fmla="*/ 259837 w 584267"/>
                <a:gd name="connsiteY8" fmla="*/ 575778 h 608556"/>
                <a:gd name="connsiteX9" fmla="*/ 259837 w 584267"/>
                <a:gd name="connsiteY9" fmla="*/ 464577 h 608556"/>
                <a:gd name="connsiteX10" fmla="*/ 267019 w 584267"/>
                <a:gd name="connsiteY10" fmla="*/ 427579 h 608556"/>
                <a:gd name="connsiteX11" fmla="*/ 360492 w 584267"/>
                <a:gd name="connsiteY11" fmla="*/ 347971 h 608556"/>
                <a:gd name="connsiteX12" fmla="*/ 572210 w 584267"/>
                <a:gd name="connsiteY12" fmla="*/ 296632 h 608556"/>
                <a:gd name="connsiteX13" fmla="*/ 582177 w 584267"/>
                <a:gd name="connsiteY13" fmla="*/ 293917 h 608556"/>
                <a:gd name="connsiteX14" fmla="*/ 274656 w 584267"/>
                <a:gd name="connsiteY14" fmla="*/ 289106 h 608556"/>
                <a:gd name="connsiteX15" fmla="*/ 323064 w 584267"/>
                <a:gd name="connsiteY15" fmla="*/ 289106 h 608556"/>
                <a:gd name="connsiteX16" fmla="*/ 323064 w 584267"/>
                <a:gd name="connsiteY16" fmla="*/ 331845 h 608556"/>
                <a:gd name="connsiteX17" fmla="*/ 274656 w 584267"/>
                <a:gd name="connsiteY17" fmla="*/ 367928 h 608556"/>
                <a:gd name="connsiteX18" fmla="*/ 207690 w 584267"/>
                <a:gd name="connsiteY18" fmla="*/ 289106 h 608556"/>
                <a:gd name="connsiteX19" fmla="*/ 256098 w 584267"/>
                <a:gd name="connsiteY19" fmla="*/ 289106 h 608556"/>
                <a:gd name="connsiteX20" fmla="*/ 256098 w 584267"/>
                <a:gd name="connsiteY20" fmla="*/ 390148 h 608556"/>
                <a:gd name="connsiteX21" fmla="*/ 251413 w 584267"/>
                <a:gd name="connsiteY21" fmla="*/ 397424 h 608556"/>
                <a:gd name="connsiteX22" fmla="*/ 244230 w 584267"/>
                <a:gd name="connsiteY22" fmla="*/ 397424 h 608556"/>
                <a:gd name="connsiteX23" fmla="*/ 207690 w 584267"/>
                <a:gd name="connsiteY23" fmla="*/ 354388 h 608556"/>
                <a:gd name="connsiteX24" fmla="*/ 32007 w 584267"/>
                <a:gd name="connsiteY24" fmla="*/ 259919 h 608556"/>
                <a:gd name="connsiteX25" fmla="*/ 41076 w 584267"/>
                <a:gd name="connsiteY25" fmla="*/ 266907 h 608556"/>
                <a:gd name="connsiteX26" fmla="*/ 137781 w 584267"/>
                <a:gd name="connsiteY26" fmla="*/ 344838 h 608556"/>
                <a:gd name="connsiteX27" fmla="*/ 240315 w 584267"/>
                <a:gd name="connsiteY27" fmla="*/ 447188 h 608556"/>
                <a:gd name="connsiteX28" fmla="*/ 245936 w 584267"/>
                <a:gd name="connsiteY28" fmla="*/ 484802 h 608556"/>
                <a:gd name="connsiteX29" fmla="*/ 245936 w 584267"/>
                <a:gd name="connsiteY29" fmla="*/ 592762 h 608556"/>
                <a:gd name="connsiteX30" fmla="*/ 243854 w 584267"/>
                <a:gd name="connsiteY30" fmla="*/ 601075 h 608556"/>
                <a:gd name="connsiteX31" fmla="*/ 64914 w 584267"/>
                <a:gd name="connsiteY31" fmla="*/ 379959 h 608556"/>
                <a:gd name="connsiteX32" fmla="*/ 58668 w 584267"/>
                <a:gd name="connsiteY32" fmla="*/ 368322 h 608556"/>
                <a:gd name="connsiteX33" fmla="*/ 57523 w 584267"/>
                <a:gd name="connsiteY33" fmla="*/ 381102 h 608556"/>
                <a:gd name="connsiteX34" fmla="*/ 225637 w 584267"/>
                <a:gd name="connsiteY34" fmla="*/ 608556 h 608556"/>
                <a:gd name="connsiteX35" fmla="*/ 32852 w 584267"/>
                <a:gd name="connsiteY35" fmla="*/ 465579 h 608556"/>
                <a:gd name="connsiteX36" fmla="*/ 24108 w 584267"/>
                <a:gd name="connsiteY36" fmla="*/ 266803 h 608556"/>
                <a:gd name="connsiteX37" fmla="*/ 32007 w 584267"/>
                <a:gd name="connsiteY37" fmla="*/ 259919 h 608556"/>
                <a:gd name="connsiteX38" fmla="*/ 274656 w 584267"/>
                <a:gd name="connsiteY38" fmla="*/ 196948 h 608556"/>
                <a:gd name="connsiteX39" fmla="*/ 276946 w 584267"/>
                <a:gd name="connsiteY39" fmla="*/ 196948 h 608556"/>
                <a:gd name="connsiteX40" fmla="*/ 323064 w 584267"/>
                <a:gd name="connsiteY40" fmla="*/ 243106 h 608556"/>
                <a:gd name="connsiteX41" fmla="*/ 323064 w 584267"/>
                <a:gd name="connsiteY41" fmla="*/ 270759 h 608556"/>
                <a:gd name="connsiteX42" fmla="*/ 274656 w 584267"/>
                <a:gd name="connsiteY42" fmla="*/ 270759 h 608556"/>
                <a:gd name="connsiteX43" fmla="*/ 253808 w 584267"/>
                <a:gd name="connsiteY43" fmla="*/ 196948 h 608556"/>
                <a:gd name="connsiteX44" fmla="*/ 256098 w 584267"/>
                <a:gd name="connsiteY44" fmla="*/ 196948 h 608556"/>
                <a:gd name="connsiteX45" fmla="*/ 256098 w 584267"/>
                <a:gd name="connsiteY45" fmla="*/ 270759 h 608556"/>
                <a:gd name="connsiteX46" fmla="*/ 207690 w 584267"/>
                <a:gd name="connsiteY46" fmla="*/ 270759 h 608556"/>
                <a:gd name="connsiteX47" fmla="*/ 207690 w 584267"/>
                <a:gd name="connsiteY47" fmla="*/ 243106 h 608556"/>
                <a:gd name="connsiteX48" fmla="*/ 253808 w 584267"/>
                <a:gd name="connsiteY48" fmla="*/ 196948 h 608556"/>
                <a:gd name="connsiteX49" fmla="*/ 267670 w 584267"/>
                <a:gd name="connsiteY49" fmla="*/ 0 h 608556"/>
                <a:gd name="connsiteX50" fmla="*/ 312522 w 584267"/>
                <a:gd name="connsiteY50" fmla="*/ 15795 h 608556"/>
                <a:gd name="connsiteX51" fmla="*/ 445310 w 584267"/>
                <a:gd name="connsiteY51" fmla="*/ 125946 h 608556"/>
                <a:gd name="connsiteX52" fmla="*/ 479860 w 584267"/>
                <a:gd name="connsiteY52" fmla="*/ 199622 h 608556"/>
                <a:gd name="connsiteX53" fmla="*/ 479860 w 584267"/>
                <a:gd name="connsiteY53" fmla="*/ 283378 h 608556"/>
                <a:gd name="connsiteX54" fmla="*/ 406077 w 584267"/>
                <a:gd name="connsiteY54" fmla="*/ 296992 h 608556"/>
                <a:gd name="connsiteX55" fmla="*/ 406077 w 584267"/>
                <a:gd name="connsiteY55" fmla="*/ 199622 h 608556"/>
                <a:gd name="connsiteX56" fmla="*/ 398064 w 584267"/>
                <a:gd name="connsiteY56" fmla="*/ 182580 h 608556"/>
                <a:gd name="connsiteX57" fmla="*/ 267670 w 584267"/>
                <a:gd name="connsiteY57" fmla="*/ 74403 h 608556"/>
                <a:gd name="connsiteX58" fmla="*/ 137276 w 584267"/>
                <a:gd name="connsiteY58" fmla="*/ 182580 h 608556"/>
                <a:gd name="connsiteX59" fmla="*/ 129263 w 584267"/>
                <a:gd name="connsiteY59" fmla="*/ 199622 h 608556"/>
                <a:gd name="connsiteX60" fmla="*/ 129263 w 584267"/>
                <a:gd name="connsiteY60" fmla="*/ 307383 h 608556"/>
                <a:gd name="connsiteX61" fmla="*/ 55480 w 584267"/>
                <a:gd name="connsiteY61" fmla="*/ 245657 h 608556"/>
                <a:gd name="connsiteX62" fmla="*/ 55480 w 584267"/>
                <a:gd name="connsiteY62" fmla="*/ 199622 h 608556"/>
                <a:gd name="connsiteX63" fmla="*/ 90134 w 584267"/>
                <a:gd name="connsiteY63" fmla="*/ 125946 h 608556"/>
                <a:gd name="connsiteX64" fmla="*/ 222818 w 584267"/>
                <a:gd name="connsiteY64" fmla="*/ 15795 h 608556"/>
                <a:gd name="connsiteX65" fmla="*/ 267670 w 584267"/>
                <a:gd name="connsiteY65" fmla="*/ 0 h 608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84267" h="608556">
                  <a:moveTo>
                    <a:pt x="582177" y="293917"/>
                  </a:moveTo>
                  <a:cubicBezTo>
                    <a:pt x="584155" y="294839"/>
                    <a:pt x="584753" y="297723"/>
                    <a:pt x="583869" y="302971"/>
                  </a:cubicBezTo>
                  <a:cubicBezTo>
                    <a:pt x="573043" y="369172"/>
                    <a:pt x="519229" y="585339"/>
                    <a:pt x="279094" y="594692"/>
                  </a:cubicBezTo>
                  <a:cubicBezTo>
                    <a:pt x="277324" y="594796"/>
                    <a:pt x="275763" y="594484"/>
                    <a:pt x="274201" y="594173"/>
                  </a:cubicBezTo>
                  <a:cubicBezTo>
                    <a:pt x="316982" y="575362"/>
                    <a:pt x="434083" y="514565"/>
                    <a:pt x="481444" y="395362"/>
                  </a:cubicBezTo>
                  <a:cubicBezTo>
                    <a:pt x="484046" y="388918"/>
                    <a:pt x="484567" y="383202"/>
                    <a:pt x="482901" y="382579"/>
                  </a:cubicBezTo>
                  <a:cubicBezTo>
                    <a:pt x="481236" y="382059"/>
                    <a:pt x="477385" y="386632"/>
                    <a:pt x="473950" y="392556"/>
                  </a:cubicBezTo>
                  <a:cubicBezTo>
                    <a:pt x="425444" y="474761"/>
                    <a:pt x="294811" y="562891"/>
                    <a:pt x="261711" y="583988"/>
                  </a:cubicBezTo>
                  <a:cubicBezTo>
                    <a:pt x="260566" y="581494"/>
                    <a:pt x="259837" y="578688"/>
                    <a:pt x="259837" y="575778"/>
                  </a:cubicBezTo>
                  <a:lnTo>
                    <a:pt x="259837" y="464577"/>
                  </a:lnTo>
                  <a:cubicBezTo>
                    <a:pt x="259837" y="453872"/>
                    <a:pt x="261711" y="436724"/>
                    <a:pt x="267019" y="427579"/>
                  </a:cubicBezTo>
                  <a:cubicBezTo>
                    <a:pt x="277220" y="409703"/>
                    <a:pt x="301785" y="380292"/>
                    <a:pt x="360492" y="347971"/>
                  </a:cubicBezTo>
                  <a:cubicBezTo>
                    <a:pt x="443556" y="302348"/>
                    <a:pt x="532448" y="319288"/>
                    <a:pt x="572210" y="296632"/>
                  </a:cubicBezTo>
                  <a:cubicBezTo>
                    <a:pt x="576842" y="294034"/>
                    <a:pt x="580199" y="292994"/>
                    <a:pt x="582177" y="293917"/>
                  </a:cubicBezTo>
                  <a:close/>
                  <a:moveTo>
                    <a:pt x="274656" y="289106"/>
                  </a:moveTo>
                  <a:lnTo>
                    <a:pt x="323064" y="289106"/>
                  </a:lnTo>
                  <a:lnTo>
                    <a:pt x="323064" y="331845"/>
                  </a:lnTo>
                  <a:cubicBezTo>
                    <a:pt x="302660" y="344427"/>
                    <a:pt x="286836" y="356698"/>
                    <a:pt x="274656" y="367928"/>
                  </a:cubicBezTo>
                  <a:close/>
                  <a:moveTo>
                    <a:pt x="207690" y="289106"/>
                  </a:moveTo>
                  <a:lnTo>
                    <a:pt x="256098" y="289106"/>
                  </a:lnTo>
                  <a:lnTo>
                    <a:pt x="256098" y="390148"/>
                  </a:lnTo>
                  <a:cubicBezTo>
                    <a:pt x="254328" y="392642"/>
                    <a:pt x="252767" y="395033"/>
                    <a:pt x="251413" y="397424"/>
                  </a:cubicBezTo>
                  <a:lnTo>
                    <a:pt x="244230" y="397424"/>
                  </a:lnTo>
                  <a:cubicBezTo>
                    <a:pt x="235798" y="384118"/>
                    <a:pt x="224034" y="369461"/>
                    <a:pt x="207690" y="354388"/>
                  </a:cubicBezTo>
                  <a:close/>
                  <a:moveTo>
                    <a:pt x="32007" y="259919"/>
                  </a:moveTo>
                  <a:cubicBezTo>
                    <a:pt x="34960" y="260049"/>
                    <a:pt x="38109" y="262491"/>
                    <a:pt x="41076" y="266907"/>
                  </a:cubicBezTo>
                  <a:cubicBezTo>
                    <a:pt x="52110" y="283325"/>
                    <a:pt x="77822" y="310445"/>
                    <a:pt x="137781" y="344838"/>
                  </a:cubicBezTo>
                  <a:cubicBezTo>
                    <a:pt x="205026" y="383388"/>
                    <a:pt x="230634" y="424328"/>
                    <a:pt x="240315" y="447188"/>
                  </a:cubicBezTo>
                  <a:cubicBezTo>
                    <a:pt x="244374" y="457059"/>
                    <a:pt x="245936" y="474204"/>
                    <a:pt x="245936" y="484802"/>
                  </a:cubicBezTo>
                  <a:lnTo>
                    <a:pt x="245936" y="592762"/>
                  </a:lnTo>
                  <a:cubicBezTo>
                    <a:pt x="245936" y="595879"/>
                    <a:pt x="245103" y="598685"/>
                    <a:pt x="243854" y="601075"/>
                  </a:cubicBezTo>
                  <a:cubicBezTo>
                    <a:pt x="202008" y="562006"/>
                    <a:pt x="87815" y="449889"/>
                    <a:pt x="64914" y="379959"/>
                  </a:cubicBezTo>
                  <a:cubicBezTo>
                    <a:pt x="62728" y="373413"/>
                    <a:pt x="60334" y="368010"/>
                    <a:pt x="58668" y="368322"/>
                  </a:cubicBezTo>
                  <a:cubicBezTo>
                    <a:pt x="56899" y="368529"/>
                    <a:pt x="56274" y="374244"/>
                    <a:pt x="57523" y="381102"/>
                  </a:cubicBezTo>
                  <a:cubicBezTo>
                    <a:pt x="79279" y="494777"/>
                    <a:pt x="177025" y="574890"/>
                    <a:pt x="225637" y="608556"/>
                  </a:cubicBezTo>
                  <a:cubicBezTo>
                    <a:pt x="154540" y="593490"/>
                    <a:pt x="100410" y="549744"/>
                    <a:pt x="32852" y="465579"/>
                  </a:cubicBezTo>
                  <a:cubicBezTo>
                    <a:pt x="-24400" y="394402"/>
                    <a:pt x="7037" y="304003"/>
                    <a:pt x="24108" y="266803"/>
                  </a:cubicBezTo>
                  <a:cubicBezTo>
                    <a:pt x="26294" y="261972"/>
                    <a:pt x="29053" y="259789"/>
                    <a:pt x="32007" y="259919"/>
                  </a:cubicBezTo>
                  <a:close/>
                  <a:moveTo>
                    <a:pt x="274656" y="196948"/>
                  </a:moveTo>
                  <a:lnTo>
                    <a:pt x="276946" y="196948"/>
                  </a:lnTo>
                  <a:cubicBezTo>
                    <a:pt x="302452" y="196948"/>
                    <a:pt x="323064" y="217636"/>
                    <a:pt x="323064" y="243106"/>
                  </a:cubicBezTo>
                  <a:lnTo>
                    <a:pt x="323064" y="270759"/>
                  </a:lnTo>
                  <a:lnTo>
                    <a:pt x="274656" y="270759"/>
                  </a:lnTo>
                  <a:close/>
                  <a:moveTo>
                    <a:pt x="253808" y="196948"/>
                  </a:moveTo>
                  <a:lnTo>
                    <a:pt x="256098" y="196948"/>
                  </a:lnTo>
                  <a:lnTo>
                    <a:pt x="256098" y="270759"/>
                  </a:lnTo>
                  <a:lnTo>
                    <a:pt x="207690" y="270759"/>
                  </a:lnTo>
                  <a:lnTo>
                    <a:pt x="207690" y="243106"/>
                  </a:lnTo>
                  <a:cubicBezTo>
                    <a:pt x="207690" y="217636"/>
                    <a:pt x="228302" y="196948"/>
                    <a:pt x="253808" y="196948"/>
                  </a:cubicBezTo>
                  <a:close/>
                  <a:moveTo>
                    <a:pt x="267670" y="0"/>
                  </a:moveTo>
                  <a:cubicBezTo>
                    <a:pt x="284321" y="0"/>
                    <a:pt x="300243" y="5611"/>
                    <a:pt x="312522" y="15795"/>
                  </a:cubicBezTo>
                  <a:lnTo>
                    <a:pt x="445310" y="125946"/>
                  </a:lnTo>
                  <a:cubicBezTo>
                    <a:pt x="465291" y="142572"/>
                    <a:pt x="479860" y="173539"/>
                    <a:pt x="479860" y="199622"/>
                  </a:cubicBezTo>
                  <a:lnTo>
                    <a:pt x="479860" y="283378"/>
                  </a:lnTo>
                  <a:cubicBezTo>
                    <a:pt x="457070" y="285976"/>
                    <a:pt x="431990" y="289613"/>
                    <a:pt x="406077" y="296992"/>
                  </a:cubicBezTo>
                  <a:lnTo>
                    <a:pt x="406077" y="199622"/>
                  </a:lnTo>
                  <a:cubicBezTo>
                    <a:pt x="406077" y="195258"/>
                    <a:pt x="401499" y="185386"/>
                    <a:pt x="398064" y="182580"/>
                  </a:cubicBezTo>
                  <a:lnTo>
                    <a:pt x="267670" y="74403"/>
                  </a:lnTo>
                  <a:lnTo>
                    <a:pt x="137276" y="182580"/>
                  </a:lnTo>
                  <a:cubicBezTo>
                    <a:pt x="133945" y="185386"/>
                    <a:pt x="129263" y="195258"/>
                    <a:pt x="129263" y="199622"/>
                  </a:cubicBezTo>
                  <a:lnTo>
                    <a:pt x="129263" y="307383"/>
                  </a:lnTo>
                  <a:cubicBezTo>
                    <a:pt x="82849" y="278702"/>
                    <a:pt x="63285" y="256984"/>
                    <a:pt x="55480" y="245657"/>
                  </a:cubicBezTo>
                  <a:lnTo>
                    <a:pt x="55480" y="199622"/>
                  </a:lnTo>
                  <a:cubicBezTo>
                    <a:pt x="55480" y="173539"/>
                    <a:pt x="70049" y="142572"/>
                    <a:pt x="90134" y="125946"/>
                  </a:cubicBezTo>
                  <a:lnTo>
                    <a:pt x="222818" y="15795"/>
                  </a:lnTo>
                  <a:cubicBezTo>
                    <a:pt x="235097" y="5611"/>
                    <a:pt x="251019" y="0"/>
                    <a:pt x="26767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id-ID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34" name="Diamond 22">
              <a:extLst>
                <a:ext uri="{FF2B5EF4-FFF2-40B4-BE49-F238E27FC236}">
                  <a16:creationId xmlns="" xmlns:a16="http://schemas.microsoft.com/office/drawing/2014/main" id="{E67FDF27-CC06-4286-9C8B-D895622BDD13}"/>
                </a:ext>
              </a:extLst>
            </p:cNvPr>
            <p:cNvSpPr/>
            <p:nvPr/>
          </p:nvSpPr>
          <p:spPr>
            <a:xfrm>
              <a:off x="9624755" y="3861315"/>
              <a:ext cx="516214" cy="537674"/>
            </a:xfrm>
            <a:custGeom>
              <a:avLst/>
              <a:gdLst>
                <a:gd name="connsiteX0" fmla="*/ 582177 w 584267"/>
                <a:gd name="connsiteY0" fmla="*/ 293917 h 608556"/>
                <a:gd name="connsiteX1" fmla="*/ 583869 w 584267"/>
                <a:gd name="connsiteY1" fmla="*/ 302971 h 608556"/>
                <a:gd name="connsiteX2" fmla="*/ 279094 w 584267"/>
                <a:gd name="connsiteY2" fmla="*/ 594692 h 608556"/>
                <a:gd name="connsiteX3" fmla="*/ 274201 w 584267"/>
                <a:gd name="connsiteY3" fmla="*/ 594173 h 608556"/>
                <a:gd name="connsiteX4" fmla="*/ 481444 w 584267"/>
                <a:gd name="connsiteY4" fmla="*/ 395362 h 608556"/>
                <a:gd name="connsiteX5" fmla="*/ 482901 w 584267"/>
                <a:gd name="connsiteY5" fmla="*/ 382579 h 608556"/>
                <a:gd name="connsiteX6" fmla="*/ 473950 w 584267"/>
                <a:gd name="connsiteY6" fmla="*/ 392556 h 608556"/>
                <a:gd name="connsiteX7" fmla="*/ 261711 w 584267"/>
                <a:gd name="connsiteY7" fmla="*/ 583988 h 608556"/>
                <a:gd name="connsiteX8" fmla="*/ 259837 w 584267"/>
                <a:gd name="connsiteY8" fmla="*/ 575778 h 608556"/>
                <a:gd name="connsiteX9" fmla="*/ 259837 w 584267"/>
                <a:gd name="connsiteY9" fmla="*/ 464577 h 608556"/>
                <a:gd name="connsiteX10" fmla="*/ 267019 w 584267"/>
                <a:gd name="connsiteY10" fmla="*/ 427579 h 608556"/>
                <a:gd name="connsiteX11" fmla="*/ 360492 w 584267"/>
                <a:gd name="connsiteY11" fmla="*/ 347971 h 608556"/>
                <a:gd name="connsiteX12" fmla="*/ 572210 w 584267"/>
                <a:gd name="connsiteY12" fmla="*/ 296632 h 608556"/>
                <a:gd name="connsiteX13" fmla="*/ 582177 w 584267"/>
                <a:gd name="connsiteY13" fmla="*/ 293917 h 608556"/>
                <a:gd name="connsiteX14" fmla="*/ 274656 w 584267"/>
                <a:gd name="connsiteY14" fmla="*/ 289106 h 608556"/>
                <a:gd name="connsiteX15" fmla="*/ 323064 w 584267"/>
                <a:gd name="connsiteY15" fmla="*/ 289106 h 608556"/>
                <a:gd name="connsiteX16" fmla="*/ 323064 w 584267"/>
                <a:gd name="connsiteY16" fmla="*/ 331845 h 608556"/>
                <a:gd name="connsiteX17" fmla="*/ 274656 w 584267"/>
                <a:gd name="connsiteY17" fmla="*/ 367928 h 608556"/>
                <a:gd name="connsiteX18" fmla="*/ 207690 w 584267"/>
                <a:gd name="connsiteY18" fmla="*/ 289106 h 608556"/>
                <a:gd name="connsiteX19" fmla="*/ 256098 w 584267"/>
                <a:gd name="connsiteY19" fmla="*/ 289106 h 608556"/>
                <a:gd name="connsiteX20" fmla="*/ 256098 w 584267"/>
                <a:gd name="connsiteY20" fmla="*/ 390148 h 608556"/>
                <a:gd name="connsiteX21" fmla="*/ 251413 w 584267"/>
                <a:gd name="connsiteY21" fmla="*/ 397424 h 608556"/>
                <a:gd name="connsiteX22" fmla="*/ 244230 w 584267"/>
                <a:gd name="connsiteY22" fmla="*/ 397424 h 608556"/>
                <a:gd name="connsiteX23" fmla="*/ 207690 w 584267"/>
                <a:gd name="connsiteY23" fmla="*/ 354388 h 608556"/>
                <a:gd name="connsiteX24" fmla="*/ 32007 w 584267"/>
                <a:gd name="connsiteY24" fmla="*/ 259919 h 608556"/>
                <a:gd name="connsiteX25" fmla="*/ 41076 w 584267"/>
                <a:gd name="connsiteY25" fmla="*/ 266907 h 608556"/>
                <a:gd name="connsiteX26" fmla="*/ 137781 w 584267"/>
                <a:gd name="connsiteY26" fmla="*/ 344838 h 608556"/>
                <a:gd name="connsiteX27" fmla="*/ 240315 w 584267"/>
                <a:gd name="connsiteY27" fmla="*/ 447188 h 608556"/>
                <a:gd name="connsiteX28" fmla="*/ 245936 w 584267"/>
                <a:gd name="connsiteY28" fmla="*/ 484802 h 608556"/>
                <a:gd name="connsiteX29" fmla="*/ 245936 w 584267"/>
                <a:gd name="connsiteY29" fmla="*/ 592762 h 608556"/>
                <a:gd name="connsiteX30" fmla="*/ 243854 w 584267"/>
                <a:gd name="connsiteY30" fmla="*/ 601075 h 608556"/>
                <a:gd name="connsiteX31" fmla="*/ 64914 w 584267"/>
                <a:gd name="connsiteY31" fmla="*/ 379959 h 608556"/>
                <a:gd name="connsiteX32" fmla="*/ 58668 w 584267"/>
                <a:gd name="connsiteY32" fmla="*/ 368322 h 608556"/>
                <a:gd name="connsiteX33" fmla="*/ 57523 w 584267"/>
                <a:gd name="connsiteY33" fmla="*/ 381102 h 608556"/>
                <a:gd name="connsiteX34" fmla="*/ 225637 w 584267"/>
                <a:gd name="connsiteY34" fmla="*/ 608556 h 608556"/>
                <a:gd name="connsiteX35" fmla="*/ 32852 w 584267"/>
                <a:gd name="connsiteY35" fmla="*/ 465579 h 608556"/>
                <a:gd name="connsiteX36" fmla="*/ 24108 w 584267"/>
                <a:gd name="connsiteY36" fmla="*/ 266803 h 608556"/>
                <a:gd name="connsiteX37" fmla="*/ 32007 w 584267"/>
                <a:gd name="connsiteY37" fmla="*/ 259919 h 608556"/>
                <a:gd name="connsiteX38" fmla="*/ 274656 w 584267"/>
                <a:gd name="connsiteY38" fmla="*/ 196948 h 608556"/>
                <a:gd name="connsiteX39" fmla="*/ 276946 w 584267"/>
                <a:gd name="connsiteY39" fmla="*/ 196948 h 608556"/>
                <a:gd name="connsiteX40" fmla="*/ 323064 w 584267"/>
                <a:gd name="connsiteY40" fmla="*/ 243106 h 608556"/>
                <a:gd name="connsiteX41" fmla="*/ 323064 w 584267"/>
                <a:gd name="connsiteY41" fmla="*/ 270759 h 608556"/>
                <a:gd name="connsiteX42" fmla="*/ 274656 w 584267"/>
                <a:gd name="connsiteY42" fmla="*/ 270759 h 608556"/>
                <a:gd name="connsiteX43" fmla="*/ 253808 w 584267"/>
                <a:gd name="connsiteY43" fmla="*/ 196948 h 608556"/>
                <a:gd name="connsiteX44" fmla="*/ 256098 w 584267"/>
                <a:gd name="connsiteY44" fmla="*/ 196948 h 608556"/>
                <a:gd name="connsiteX45" fmla="*/ 256098 w 584267"/>
                <a:gd name="connsiteY45" fmla="*/ 270759 h 608556"/>
                <a:gd name="connsiteX46" fmla="*/ 207690 w 584267"/>
                <a:gd name="connsiteY46" fmla="*/ 270759 h 608556"/>
                <a:gd name="connsiteX47" fmla="*/ 207690 w 584267"/>
                <a:gd name="connsiteY47" fmla="*/ 243106 h 608556"/>
                <a:gd name="connsiteX48" fmla="*/ 253808 w 584267"/>
                <a:gd name="connsiteY48" fmla="*/ 196948 h 608556"/>
                <a:gd name="connsiteX49" fmla="*/ 267670 w 584267"/>
                <a:gd name="connsiteY49" fmla="*/ 0 h 608556"/>
                <a:gd name="connsiteX50" fmla="*/ 312522 w 584267"/>
                <a:gd name="connsiteY50" fmla="*/ 15795 h 608556"/>
                <a:gd name="connsiteX51" fmla="*/ 445310 w 584267"/>
                <a:gd name="connsiteY51" fmla="*/ 125946 h 608556"/>
                <a:gd name="connsiteX52" fmla="*/ 479860 w 584267"/>
                <a:gd name="connsiteY52" fmla="*/ 199622 h 608556"/>
                <a:gd name="connsiteX53" fmla="*/ 479860 w 584267"/>
                <a:gd name="connsiteY53" fmla="*/ 283378 h 608556"/>
                <a:gd name="connsiteX54" fmla="*/ 406077 w 584267"/>
                <a:gd name="connsiteY54" fmla="*/ 296992 h 608556"/>
                <a:gd name="connsiteX55" fmla="*/ 406077 w 584267"/>
                <a:gd name="connsiteY55" fmla="*/ 199622 h 608556"/>
                <a:gd name="connsiteX56" fmla="*/ 398064 w 584267"/>
                <a:gd name="connsiteY56" fmla="*/ 182580 h 608556"/>
                <a:gd name="connsiteX57" fmla="*/ 267670 w 584267"/>
                <a:gd name="connsiteY57" fmla="*/ 74403 h 608556"/>
                <a:gd name="connsiteX58" fmla="*/ 137276 w 584267"/>
                <a:gd name="connsiteY58" fmla="*/ 182580 h 608556"/>
                <a:gd name="connsiteX59" fmla="*/ 129263 w 584267"/>
                <a:gd name="connsiteY59" fmla="*/ 199622 h 608556"/>
                <a:gd name="connsiteX60" fmla="*/ 129263 w 584267"/>
                <a:gd name="connsiteY60" fmla="*/ 307383 h 608556"/>
                <a:gd name="connsiteX61" fmla="*/ 55480 w 584267"/>
                <a:gd name="connsiteY61" fmla="*/ 245657 h 608556"/>
                <a:gd name="connsiteX62" fmla="*/ 55480 w 584267"/>
                <a:gd name="connsiteY62" fmla="*/ 199622 h 608556"/>
                <a:gd name="connsiteX63" fmla="*/ 90134 w 584267"/>
                <a:gd name="connsiteY63" fmla="*/ 125946 h 608556"/>
                <a:gd name="connsiteX64" fmla="*/ 222818 w 584267"/>
                <a:gd name="connsiteY64" fmla="*/ 15795 h 608556"/>
                <a:gd name="connsiteX65" fmla="*/ 267670 w 584267"/>
                <a:gd name="connsiteY65" fmla="*/ 0 h 608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84267" h="608556">
                  <a:moveTo>
                    <a:pt x="582177" y="293917"/>
                  </a:moveTo>
                  <a:cubicBezTo>
                    <a:pt x="584155" y="294839"/>
                    <a:pt x="584753" y="297723"/>
                    <a:pt x="583869" y="302971"/>
                  </a:cubicBezTo>
                  <a:cubicBezTo>
                    <a:pt x="573043" y="369172"/>
                    <a:pt x="519229" y="585339"/>
                    <a:pt x="279094" y="594692"/>
                  </a:cubicBezTo>
                  <a:cubicBezTo>
                    <a:pt x="277324" y="594796"/>
                    <a:pt x="275763" y="594484"/>
                    <a:pt x="274201" y="594173"/>
                  </a:cubicBezTo>
                  <a:cubicBezTo>
                    <a:pt x="316982" y="575362"/>
                    <a:pt x="434083" y="514565"/>
                    <a:pt x="481444" y="395362"/>
                  </a:cubicBezTo>
                  <a:cubicBezTo>
                    <a:pt x="484046" y="388918"/>
                    <a:pt x="484567" y="383202"/>
                    <a:pt x="482901" y="382579"/>
                  </a:cubicBezTo>
                  <a:cubicBezTo>
                    <a:pt x="481236" y="382059"/>
                    <a:pt x="477385" y="386632"/>
                    <a:pt x="473950" y="392556"/>
                  </a:cubicBezTo>
                  <a:cubicBezTo>
                    <a:pt x="425444" y="474761"/>
                    <a:pt x="294811" y="562891"/>
                    <a:pt x="261711" y="583988"/>
                  </a:cubicBezTo>
                  <a:cubicBezTo>
                    <a:pt x="260566" y="581494"/>
                    <a:pt x="259837" y="578688"/>
                    <a:pt x="259837" y="575778"/>
                  </a:cubicBezTo>
                  <a:lnTo>
                    <a:pt x="259837" y="464577"/>
                  </a:lnTo>
                  <a:cubicBezTo>
                    <a:pt x="259837" y="453872"/>
                    <a:pt x="261711" y="436724"/>
                    <a:pt x="267019" y="427579"/>
                  </a:cubicBezTo>
                  <a:cubicBezTo>
                    <a:pt x="277220" y="409703"/>
                    <a:pt x="301785" y="380292"/>
                    <a:pt x="360492" y="347971"/>
                  </a:cubicBezTo>
                  <a:cubicBezTo>
                    <a:pt x="443556" y="302348"/>
                    <a:pt x="532448" y="319288"/>
                    <a:pt x="572210" y="296632"/>
                  </a:cubicBezTo>
                  <a:cubicBezTo>
                    <a:pt x="576842" y="294034"/>
                    <a:pt x="580199" y="292994"/>
                    <a:pt x="582177" y="293917"/>
                  </a:cubicBezTo>
                  <a:close/>
                  <a:moveTo>
                    <a:pt x="274656" y="289106"/>
                  </a:moveTo>
                  <a:lnTo>
                    <a:pt x="323064" y="289106"/>
                  </a:lnTo>
                  <a:lnTo>
                    <a:pt x="323064" y="331845"/>
                  </a:lnTo>
                  <a:cubicBezTo>
                    <a:pt x="302660" y="344427"/>
                    <a:pt x="286836" y="356698"/>
                    <a:pt x="274656" y="367928"/>
                  </a:cubicBezTo>
                  <a:close/>
                  <a:moveTo>
                    <a:pt x="207690" y="289106"/>
                  </a:moveTo>
                  <a:lnTo>
                    <a:pt x="256098" y="289106"/>
                  </a:lnTo>
                  <a:lnTo>
                    <a:pt x="256098" y="390148"/>
                  </a:lnTo>
                  <a:cubicBezTo>
                    <a:pt x="254328" y="392642"/>
                    <a:pt x="252767" y="395033"/>
                    <a:pt x="251413" y="397424"/>
                  </a:cubicBezTo>
                  <a:lnTo>
                    <a:pt x="244230" y="397424"/>
                  </a:lnTo>
                  <a:cubicBezTo>
                    <a:pt x="235798" y="384118"/>
                    <a:pt x="224034" y="369461"/>
                    <a:pt x="207690" y="354388"/>
                  </a:cubicBezTo>
                  <a:close/>
                  <a:moveTo>
                    <a:pt x="32007" y="259919"/>
                  </a:moveTo>
                  <a:cubicBezTo>
                    <a:pt x="34960" y="260049"/>
                    <a:pt x="38109" y="262491"/>
                    <a:pt x="41076" y="266907"/>
                  </a:cubicBezTo>
                  <a:cubicBezTo>
                    <a:pt x="52110" y="283325"/>
                    <a:pt x="77822" y="310445"/>
                    <a:pt x="137781" y="344838"/>
                  </a:cubicBezTo>
                  <a:cubicBezTo>
                    <a:pt x="205026" y="383388"/>
                    <a:pt x="230634" y="424328"/>
                    <a:pt x="240315" y="447188"/>
                  </a:cubicBezTo>
                  <a:cubicBezTo>
                    <a:pt x="244374" y="457059"/>
                    <a:pt x="245936" y="474204"/>
                    <a:pt x="245936" y="484802"/>
                  </a:cubicBezTo>
                  <a:lnTo>
                    <a:pt x="245936" y="592762"/>
                  </a:lnTo>
                  <a:cubicBezTo>
                    <a:pt x="245936" y="595879"/>
                    <a:pt x="245103" y="598685"/>
                    <a:pt x="243854" y="601075"/>
                  </a:cubicBezTo>
                  <a:cubicBezTo>
                    <a:pt x="202008" y="562006"/>
                    <a:pt x="87815" y="449889"/>
                    <a:pt x="64914" y="379959"/>
                  </a:cubicBezTo>
                  <a:cubicBezTo>
                    <a:pt x="62728" y="373413"/>
                    <a:pt x="60334" y="368010"/>
                    <a:pt x="58668" y="368322"/>
                  </a:cubicBezTo>
                  <a:cubicBezTo>
                    <a:pt x="56899" y="368529"/>
                    <a:pt x="56274" y="374244"/>
                    <a:pt x="57523" y="381102"/>
                  </a:cubicBezTo>
                  <a:cubicBezTo>
                    <a:pt x="79279" y="494777"/>
                    <a:pt x="177025" y="574890"/>
                    <a:pt x="225637" y="608556"/>
                  </a:cubicBezTo>
                  <a:cubicBezTo>
                    <a:pt x="154540" y="593490"/>
                    <a:pt x="100410" y="549744"/>
                    <a:pt x="32852" y="465579"/>
                  </a:cubicBezTo>
                  <a:cubicBezTo>
                    <a:pt x="-24400" y="394402"/>
                    <a:pt x="7037" y="304003"/>
                    <a:pt x="24108" y="266803"/>
                  </a:cubicBezTo>
                  <a:cubicBezTo>
                    <a:pt x="26294" y="261972"/>
                    <a:pt x="29053" y="259789"/>
                    <a:pt x="32007" y="259919"/>
                  </a:cubicBezTo>
                  <a:close/>
                  <a:moveTo>
                    <a:pt x="274656" y="196948"/>
                  </a:moveTo>
                  <a:lnTo>
                    <a:pt x="276946" y="196948"/>
                  </a:lnTo>
                  <a:cubicBezTo>
                    <a:pt x="302452" y="196948"/>
                    <a:pt x="323064" y="217636"/>
                    <a:pt x="323064" y="243106"/>
                  </a:cubicBezTo>
                  <a:lnTo>
                    <a:pt x="323064" y="270759"/>
                  </a:lnTo>
                  <a:lnTo>
                    <a:pt x="274656" y="270759"/>
                  </a:lnTo>
                  <a:close/>
                  <a:moveTo>
                    <a:pt x="253808" y="196948"/>
                  </a:moveTo>
                  <a:lnTo>
                    <a:pt x="256098" y="196948"/>
                  </a:lnTo>
                  <a:lnTo>
                    <a:pt x="256098" y="270759"/>
                  </a:lnTo>
                  <a:lnTo>
                    <a:pt x="207690" y="270759"/>
                  </a:lnTo>
                  <a:lnTo>
                    <a:pt x="207690" y="243106"/>
                  </a:lnTo>
                  <a:cubicBezTo>
                    <a:pt x="207690" y="217636"/>
                    <a:pt x="228302" y="196948"/>
                    <a:pt x="253808" y="196948"/>
                  </a:cubicBezTo>
                  <a:close/>
                  <a:moveTo>
                    <a:pt x="267670" y="0"/>
                  </a:moveTo>
                  <a:cubicBezTo>
                    <a:pt x="284321" y="0"/>
                    <a:pt x="300243" y="5611"/>
                    <a:pt x="312522" y="15795"/>
                  </a:cubicBezTo>
                  <a:lnTo>
                    <a:pt x="445310" y="125946"/>
                  </a:lnTo>
                  <a:cubicBezTo>
                    <a:pt x="465291" y="142572"/>
                    <a:pt x="479860" y="173539"/>
                    <a:pt x="479860" y="199622"/>
                  </a:cubicBezTo>
                  <a:lnTo>
                    <a:pt x="479860" y="283378"/>
                  </a:lnTo>
                  <a:cubicBezTo>
                    <a:pt x="457070" y="285976"/>
                    <a:pt x="431990" y="289613"/>
                    <a:pt x="406077" y="296992"/>
                  </a:cubicBezTo>
                  <a:lnTo>
                    <a:pt x="406077" y="199622"/>
                  </a:lnTo>
                  <a:cubicBezTo>
                    <a:pt x="406077" y="195258"/>
                    <a:pt x="401499" y="185386"/>
                    <a:pt x="398064" y="182580"/>
                  </a:cubicBezTo>
                  <a:lnTo>
                    <a:pt x="267670" y="74403"/>
                  </a:lnTo>
                  <a:lnTo>
                    <a:pt x="137276" y="182580"/>
                  </a:lnTo>
                  <a:cubicBezTo>
                    <a:pt x="133945" y="185386"/>
                    <a:pt x="129263" y="195258"/>
                    <a:pt x="129263" y="199622"/>
                  </a:cubicBezTo>
                  <a:lnTo>
                    <a:pt x="129263" y="307383"/>
                  </a:lnTo>
                  <a:cubicBezTo>
                    <a:pt x="82849" y="278702"/>
                    <a:pt x="63285" y="256984"/>
                    <a:pt x="55480" y="245657"/>
                  </a:cubicBezTo>
                  <a:lnTo>
                    <a:pt x="55480" y="199622"/>
                  </a:lnTo>
                  <a:cubicBezTo>
                    <a:pt x="55480" y="173539"/>
                    <a:pt x="70049" y="142572"/>
                    <a:pt x="90134" y="125946"/>
                  </a:cubicBezTo>
                  <a:lnTo>
                    <a:pt x="222818" y="15795"/>
                  </a:lnTo>
                  <a:cubicBezTo>
                    <a:pt x="235097" y="5611"/>
                    <a:pt x="251019" y="0"/>
                    <a:pt x="26767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id-ID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35" name="Diamond 28">
              <a:extLst>
                <a:ext uri="{FF2B5EF4-FFF2-40B4-BE49-F238E27FC236}">
                  <a16:creationId xmlns="" xmlns:a16="http://schemas.microsoft.com/office/drawing/2014/main" id="{BBED7E86-C378-4DE4-BA0B-3CC4CB46A263}"/>
                </a:ext>
              </a:extLst>
            </p:cNvPr>
            <p:cNvSpPr/>
            <p:nvPr/>
          </p:nvSpPr>
          <p:spPr>
            <a:xfrm>
              <a:off x="7138919" y="1556484"/>
              <a:ext cx="516214" cy="537674"/>
            </a:xfrm>
            <a:custGeom>
              <a:avLst/>
              <a:gdLst>
                <a:gd name="connsiteX0" fmla="*/ 582177 w 584267"/>
                <a:gd name="connsiteY0" fmla="*/ 293917 h 608556"/>
                <a:gd name="connsiteX1" fmla="*/ 583869 w 584267"/>
                <a:gd name="connsiteY1" fmla="*/ 302971 h 608556"/>
                <a:gd name="connsiteX2" fmla="*/ 279094 w 584267"/>
                <a:gd name="connsiteY2" fmla="*/ 594692 h 608556"/>
                <a:gd name="connsiteX3" fmla="*/ 274201 w 584267"/>
                <a:gd name="connsiteY3" fmla="*/ 594173 h 608556"/>
                <a:gd name="connsiteX4" fmla="*/ 481444 w 584267"/>
                <a:gd name="connsiteY4" fmla="*/ 395362 h 608556"/>
                <a:gd name="connsiteX5" fmla="*/ 482901 w 584267"/>
                <a:gd name="connsiteY5" fmla="*/ 382579 h 608556"/>
                <a:gd name="connsiteX6" fmla="*/ 473950 w 584267"/>
                <a:gd name="connsiteY6" fmla="*/ 392556 h 608556"/>
                <a:gd name="connsiteX7" fmla="*/ 261711 w 584267"/>
                <a:gd name="connsiteY7" fmla="*/ 583988 h 608556"/>
                <a:gd name="connsiteX8" fmla="*/ 259837 w 584267"/>
                <a:gd name="connsiteY8" fmla="*/ 575778 h 608556"/>
                <a:gd name="connsiteX9" fmla="*/ 259837 w 584267"/>
                <a:gd name="connsiteY9" fmla="*/ 464577 h 608556"/>
                <a:gd name="connsiteX10" fmla="*/ 267019 w 584267"/>
                <a:gd name="connsiteY10" fmla="*/ 427579 h 608556"/>
                <a:gd name="connsiteX11" fmla="*/ 360492 w 584267"/>
                <a:gd name="connsiteY11" fmla="*/ 347971 h 608556"/>
                <a:gd name="connsiteX12" fmla="*/ 572210 w 584267"/>
                <a:gd name="connsiteY12" fmla="*/ 296632 h 608556"/>
                <a:gd name="connsiteX13" fmla="*/ 582177 w 584267"/>
                <a:gd name="connsiteY13" fmla="*/ 293917 h 608556"/>
                <a:gd name="connsiteX14" fmla="*/ 274656 w 584267"/>
                <a:gd name="connsiteY14" fmla="*/ 289106 h 608556"/>
                <a:gd name="connsiteX15" fmla="*/ 323064 w 584267"/>
                <a:gd name="connsiteY15" fmla="*/ 289106 h 608556"/>
                <a:gd name="connsiteX16" fmla="*/ 323064 w 584267"/>
                <a:gd name="connsiteY16" fmla="*/ 331845 h 608556"/>
                <a:gd name="connsiteX17" fmla="*/ 274656 w 584267"/>
                <a:gd name="connsiteY17" fmla="*/ 367928 h 608556"/>
                <a:gd name="connsiteX18" fmla="*/ 207690 w 584267"/>
                <a:gd name="connsiteY18" fmla="*/ 289106 h 608556"/>
                <a:gd name="connsiteX19" fmla="*/ 256098 w 584267"/>
                <a:gd name="connsiteY19" fmla="*/ 289106 h 608556"/>
                <a:gd name="connsiteX20" fmla="*/ 256098 w 584267"/>
                <a:gd name="connsiteY20" fmla="*/ 390148 h 608556"/>
                <a:gd name="connsiteX21" fmla="*/ 251413 w 584267"/>
                <a:gd name="connsiteY21" fmla="*/ 397424 h 608556"/>
                <a:gd name="connsiteX22" fmla="*/ 244230 w 584267"/>
                <a:gd name="connsiteY22" fmla="*/ 397424 h 608556"/>
                <a:gd name="connsiteX23" fmla="*/ 207690 w 584267"/>
                <a:gd name="connsiteY23" fmla="*/ 354388 h 608556"/>
                <a:gd name="connsiteX24" fmla="*/ 32007 w 584267"/>
                <a:gd name="connsiteY24" fmla="*/ 259919 h 608556"/>
                <a:gd name="connsiteX25" fmla="*/ 41076 w 584267"/>
                <a:gd name="connsiteY25" fmla="*/ 266907 h 608556"/>
                <a:gd name="connsiteX26" fmla="*/ 137781 w 584267"/>
                <a:gd name="connsiteY26" fmla="*/ 344838 h 608556"/>
                <a:gd name="connsiteX27" fmla="*/ 240315 w 584267"/>
                <a:gd name="connsiteY27" fmla="*/ 447188 h 608556"/>
                <a:gd name="connsiteX28" fmla="*/ 245936 w 584267"/>
                <a:gd name="connsiteY28" fmla="*/ 484802 h 608556"/>
                <a:gd name="connsiteX29" fmla="*/ 245936 w 584267"/>
                <a:gd name="connsiteY29" fmla="*/ 592762 h 608556"/>
                <a:gd name="connsiteX30" fmla="*/ 243854 w 584267"/>
                <a:gd name="connsiteY30" fmla="*/ 601075 h 608556"/>
                <a:gd name="connsiteX31" fmla="*/ 64914 w 584267"/>
                <a:gd name="connsiteY31" fmla="*/ 379959 h 608556"/>
                <a:gd name="connsiteX32" fmla="*/ 58668 w 584267"/>
                <a:gd name="connsiteY32" fmla="*/ 368322 h 608556"/>
                <a:gd name="connsiteX33" fmla="*/ 57523 w 584267"/>
                <a:gd name="connsiteY33" fmla="*/ 381102 h 608556"/>
                <a:gd name="connsiteX34" fmla="*/ 225637 w 584267"/>
                <a:gd name="connsiteY34" fmla="*/ 608556 h 608556"/>
                <a:gd name="connsiteX35" fmla="*/ 32852 w 584267"/>
                <a:gd name="connsiteY35" fmla="*/ 465579 h 608556"/>
                <a:gd name="connsiteX36" fmla="*/ 24108 w 584267"/>
                <a:gd name="connsiteY36" fmla="*/ 266803 h 608556"/>
                <a:gd name="connsiteX37" fmla="*/ 32007 w 584267"/>
                <a:gd name="connsiteY37" fmla="*/ 259919 h 608556"/>
                <a:gd name="connsiteX38" fmla="*/ 274656 w 584267"/>
                <a:gd name="connsiteY38" fmla="*/ 196948 h 608556"/>
                <a:gd name="connsiteX39" fmla="*/ 276946 w 584267"/>
                <a:gd name="connsiteY39" fmla="*/ 196948 h 608556"/>
                <a:gd name="connsiteX40" fmla="*/ 323064 w 584267"/>
                <a:gd name="connsiteY40" fmla="*/ 243106 h 608556"/>
                <a:gd name="connsiteX41" fmla="*/ 323064 w 584267"/>
                <a:gd name="connsiteY41" fmla="*/ 270759 h 608556"/>
                <a:gd name="connsiteX42" fmla="*/ 274656 w 584267"/>
                <a:gd name="connsiteY42" fmla="*/ 270759 h 608556"/>
                <a:gd name="connsiteX43" fmla="*/ 253808 w 584267"/>
                <a:gd name="connsiteY43" fmla="*/ 196948 h 608556"/>
                <a:gd name="connsiteX44" fmla="*/ 256098 w 584267"/>
                <a:gd name="connsiteY44" fmla="*/ 196948 h 608556"/>
                <a:gd name="connsiteX45" fmla="*/ 256098 w 584267"/>
                <a:gd name="connsiteY45" fmla="*/ 270759 h 608556"/>
                <a:gd name="connsiteX46" fmla="*/ 207690 w 584267"/>
                <a:gd name="connsiteY46" fmla="*/ 270759 h 608556"/>
                <a:gd name="connsiteX47" fmla="*/ 207690 w 584267"/>
                <a:gd name="connsiteY47" fmla="*/ 243106 h 608556"/>
                <a:gd name="connsiteX48" fmla="*/ 253808 w 584267"/>
                <a:gd name="connsiteY48" fmla="*/ 196948 h 608556"/>
                <a:gd name="connsiteX49" fmla="*/ 267670 w 584267"/>
                <a:gd name="connsiteY49" fmla="*/ 0 h 608556"/>
                <a:gd name="connsiteX50" fmla="*/ 312522 w 584267"/>
                <a:gd name="connsiteY50" fmla="*/ 15795 h 608556"/>
                <a:gd name="connsiteX51" fmla="*/ 445310 w 584267"/>
                <a:gd name="connsiteY51" fmla="*/ 125946 h 608556"/>
                <a:gd name="connsiteX52" fmla="*/ 479860 w 584267"/>
                <a:gd name="connsiteY52" fmla="*/ 199622 h 608556"/>
                <a:gd name="connsiteX53" fmla="*/ 479860 w 584267"/>
                <a:gd name="connsiteY53" fmla="*/ 283378 h 608556"/>
                <a:gd name="connsiteX54" fmla="*/ 406077 w 584267"/>
                <a:gd name="connsiteY54" fmla="*/ 296992 h 608556"/>
                <a:gd name="connsiteX55" fmla="*/ 406077 w 584267"/>
                <a:gd name="connsiteY55" fmla="*/ 199622 h 608556"/>
                <a:gd name="connsiteX56" fmla="*/ 398064 w 584267"/>
                <a:gd name="connsiteY56" fmla="*/ 182580 h 608556"/>
                <a:gd name="connsiteX57" fmla="*/ 267670 w 584267"/>
                <a:gd name="connsiteY57" fmla="*/ 74403 h 608556"/>
                <a:gd name="connsiteX58" fmla="*/ 137276 w 584267"/>
                <a:gd name="connsiteY58" fmla="*/ 182580 h 608556"/>
                <a:gd name="connsiteX59" fmla="*/ 129263 w 584267"/>
                <a:gd name="connsiteY59" fmla="*/ 199622 h 608556"/>
                <a:gd name="connsiteX60" fmla="*/ 129263 w 584267"/>
                <a:gd name="connsiteY60" fmla="*/ 307383 h 608556"/>
                <a:gd name="connsiteX61" fmla="*/ 55480 w 584267"/>
                <a:gd name="connsiteY61" fmla="*/ 245657 h 608556"/>
                <a:gd name="connsiteX62" fmla="*/ 55480 w 584267"/>
                <a:gd name="connsiteY62" fmla="*/ 199622 h 608556"/>
                <a:gd name="connsiteX63" fmla="*/ 90134 w 584267"/>
                <a:gd name="connsiteY63" fmla="*/ 125946 h 608556"/>
                <a:gd name="connsiteX64" fmla="*/ 222818 w 584267"/>
                <a:gd name="connsiteY64" fmla="*/ 15795 h 608556"/>
                <a:gd name="connsiteX65" fmla="*/ 267670 w 584267"/>
                <a:gd name="connsiteY65" fmla="*/ 0 h 608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84267" h="608556">
                  <a:moveTo>
                    <a:pt x="582177" y="293917"/>
                  </a:moveTo>
                  <a:cubicBezTo>
                    <a:pt x="584155" y="294839"/>
                    <a:pt x="584753" y="297723"/>
                    <a:pt x="583869" y="302971"/>
                  </a:cubicBezTo>
                  <a:cubicBezTo>
                    <a:pt x="573043" y="369172"/>
                    <a:pt x="519229" y="585339"/>
                    <a:pt x="279094" y="594692"/>
                  </a:cubicBezTo>
                  <a:cubicBezTo>
                    <a:pt x="277324" y="594796"/>
                    <a:pt x="275763" y="594484"/>
                    <a:pt x="274201" y="594173"/>
                  </a:cubicBezTo>
                  <a:cubicBezTo>
                    <a:pt x="316982" y="575362"/>
                    <a:pt x="434083" y="514565"/>
                    <a:pt x="481444" y="395362"/>
                  </a:cubicBezTo>
                  <a:cubicBezTo>
                    <a:pt x="484046" y="388918"/>
                    <a:pt x="484567" y="383202"/>
                    <a:pt x="482901" y="382579"/>
                  </a:cubicBezTo>
                  <a:cubicBezTo>
                    <a:pt x="481236" y="382059"/>
                    <a:pt x="477385" y="386632"/>
                    <a:pt x="473950" y="392556"/>
                  </a:cubicBezTo>
                  <a:cubicBezTo>
                    <a:pt x="425444" y="474761"/>
                    <a:pt x="294811" y="562891"/>
                    <a:pt x="261711" y="583988"/>
                  </a:cubicBezTo>
                  <a:cubicBezTo>
                    <a:pt x="260566" y="581494"/>
                    <a:pt x="259837" y="578688"/>
                    <a:pt x="259837" y="575778"/>
                  </a:cubicBezTo>
                  <a:lnTo>
                    <a:pt x="259837" y="464577"/>
                  </a:lnTo>
                  <a:cubicBezTo>
                    <a:pt x="259837" y="453872"/>
                    <a:pt x="261711" y="436724"/>
                    <a:pt x="267019" y="427579"/>
                  </a:cubicBezTo>
                  <a:cubicBezTo>
                    <a:pt x="277220" y="409703"/>
                    <a:pt x="301785" y="380292"/>
                    <a:pt x="360492" y="347971"/>
                  </a:cubicBezTo>
                  <a:cubicBezTo>
                    <a:pt x="443556" y="302348"/>
                    <a:pt x="532448" y="319288"/>
                    <a:pt x="572210" y="296632"/>
                  </a:cubicBezTo>
                  <a:cubicBezTo>
                    <a:pt x="576842" y="294034"/>
                    <a:pt x="580199" y="292994"/>
                    <a:pt x="582177" y="293917"/>
                  </a:cubicBezTo>
                  <a:close/>
                  <a:moveTo>
                    <a:pt x="274656" y="289106"/>
                  </a:moveTo>
                  <a:lnTo>
                    <a:pt x="323064" y="289106"/>
                  </a:lnTo>
                  <a:lnTo>
                    <a:pt x="323064" y="331845"/>
                  </a:lnTo>
                  <a:cubicBezTo>
                    <a:pt x="302660" y="344427"/>
                    <a:pt x="286836" y="356698"/>
                    <a:pt x="274656" y="367928"/>
                  </a:cubicBezTo>
                  <a:close/>
                  <a:moveTo>
                    <a:pt x="207690" y="289106"/>
                  </a:moveTo>
                  <a:lnTo>
                    <a:pt x="256098" y="289106"/>
                  </a:lnTo>
                  <a:lnTo>
                    <a:pt x="256098" y="390148"/>
                  </a:lnTo>
                  <a:cubicBezTo>
                    <a:pt x="254328" y="392642"/>
                    <a:pt x="252767" y="395033"/>
                    <a:pt x="251413" y="397424"/>
                  </a:cubicBezTo>
                  <a:lnTo>
                    <a:pt x="244230" y="397424"/>
                  </a:lnTo>
                  <a:cubicBezTo>
                    <a:pt x="235798" y="384118"/>
                    <a:pt x="224034" y="369461"/>
                    <a:pt x="207690" y="354388"/>
                  </a:cubicBezTo>
                  <a:close/>
                  <a:moveTo>
                    <a:pt x="32007" y="259919"/>
                  </a:moveTo>
                  <a:cubicBezTo>
                    <a:pt x="34960" y="260049"/>
                    <a:pt x="38109" y="262491"/>
                    <a:pt x="41076" y="266907"/>
                  </a:cubicBezTo>
                  <a:cubicBezTo>
                    <a:pt x="52110" y="283325"/>
                    <a:pt x="77822" y="310445"/>
                    <a:pt x="137781" y="344838"/>
                  </a:cubicBezTo>
                  <a:cubicBezTo>
                    <a:pt x="205026" y="383388"/>
                    <a:pt x="230634" y="424328"/>
                    <a:pt x="240315" y="447188"/>
                  </a:cubicBezTo>
                  <a:cubicBezTo>
                    <a:pt x="244374" y="457059"/>
                    <a:pt x="245936" y="474204"/>
                    <a:pt x="245936" y="484802"/>
                  </a:cubicBezTo>
                  <a:lnTo>
                    <a:pt x="245936" y="592762"/>
                  </a:lnTo>
                  <a:cubicBezTo>
                    <a:pt x="245936" y="595879"/>
                    <a:pt x="245103" y="598685"/>
                    <a:pt x="243854" y="601075"/>
                  </a:cubicBezTo>
                  <a:cubicBezTo>
                    <a:pt x="202008" y="562006"/>
                    <a:pt x="87815" y="449889"/>
                    <a:pt x="64914" y="379959"/>
                  </a:cubicBezTo>
                  <a:cubicBezTo>
                    <a:pt x="62728" y="373413"/>
                    <a:pt x="60334" y="368010"/>
                    <a:pt x="58668" y="368322"/>
                  </a:cubicBezTo>
                  <a:cubicBezTo>
                    <a:pt x="56899" y="368529"/>
                    <a:pt x="56274" y="374244"/>
                    <a:pt x="57523" y="381102"/>
                  </a:cubicBezTo>
                  <a:cubicBezTo>
                    <a:pt x="79279" y="494777"/>
                    <a:pt x="177025" y="574890"/>
                    <a:pt x="225637" y="608556"/>
                  </a:cubicBezTo>
                  <a:cubicBezTo>
                    <a:pt x="154540" y="593490"/>
                    <a:pt x="100410" y="549744"/>
                    <a:pt x="32852" y="465579"/>
                  </a:cubicBezTo>
                  <a:cubicBezTo>
                    <a:pt x="-24400" y="394402"/>
                    <a:pt x="7037" y="304003"/>
                    <a:pt x="24108" y="266803"/>
                  </a:cubicBezTo>
                  <a:cubicBezTo>
                    <a:pt x="26294" y="261972"/>
                    <a:pt x="29053" y="259789"/>
                    <a:pt x="32007" y="259919"/>
                  </a:cubicBezTo>
                  <a:close/>
                  <a:moveTo>
                    <a:pt x="274656" y="196948"/>
                  </a:moveTo>
                  <a:lnTo>
                    <a:pt x="276946" y="196948"/>
                  </a:lnTo>
                  <a:cubicBezTo>
                    <a:pt x="302452" y="196948"/>
                    <a:pt x="323064" y="217636"/>
                    <a:pt x="323064" y="243106"/>
                  </a:cubicBezTo>
                  <a:lnTo>
                    <a:pt x="323064" y="270759"/>
                  </a:lnTo>
                  <a:lnTo>
                    <a:pt x="274656" y="270759"/>
                  </a:lnTo>
                  <a:close/>
                  <a:moveTo>
                    <a:pt x="253808" y="196948"/>
                  </a:moveTo>
                  <a:lnTo>
                    <a:pt x="256098" y="196948"/>
                  </a:lnTo>
                  <a:lnTo>
                    <a:pt x="256098" y="270759"/>
                  </a:lnTo>
                  <a:lnTo>
                    <a:pt x="207690" y="270759"/>
                  </a:lnTo>
                  <a:lnTo>
                    <a:pt x="207690" y="243106"/>
                  </a:lnTo>
                  <a:cubicBezTo>
                    <a:pt x="207690" y="217636"/>
                    <a:pt x="228302" y="196948"/>
                    <a:pt x="253808" y="196948"/>
                  </a:cubicBezTo>
                  <a:close/>
                  <a:moveTo>
                    <a:pt x="267670" y="0"/>
                  </a:moveTo>
                  <a:cubicBezTo>
                    <a:pt x="284321" y="0"/>
                    <a:pt x="300243" y="5611"/>
                    <a:pt x="312522" y="15795"/>
                  </a:cubicBezTo>
                  <a:lnTo>
                    <a:pt x="445310" y="125946"/>
                  </a:lnTo>
                  <a:cubicBezTo>
                    <a:pt x="465291" y="142572"/>
                    <a:pt x="479860" y="173539"/>
                    <a:pt x="479860" y="199622"/>
                  </a:cubicBezTo>
                  <a:lnTo>
                    <a:pt x="479860" y="283378"/>
                  </a:lnTo>
                  <a:cubicBezTo>
                    <a:pt x="457070" y="285976"/>
                    <a:pt x="431990" y="289613"/>
                    <a:pt x="406077" y="296992"/>
                  </a:cubicBezTo>
                  <a:lnTo>
                    <a:pt x="406077" y="199622"/>
                  </a:lnTo>
                  <a:cubicBezTo>
                    <a:pt x="406077" y="195258"/>
                    <a:pt x="401499" y="185386"/>
                    <a:pt x="398064" y="182580"/>
                  </a:cubicBezTo>
                  <a:lnTo>
                    <a:pt x="267670" y="74403"/>
                  </a:lnTo>
                  <a:lnTo>
                    <a:pt x="137276" y="182580"/>
                  </a:lnTo>
                  <a:cubicBezTo>
                    <a:pt x="133945" y="185386"/>
                    <a:pt x="129263" y="195258"/>
                    <a:pt x="129263" y="199622"/>
                  </a:cubicBezTo>
                  <a:lnTo>
                    <a:pt x="129263" y="307383"/>
                  </a:lnTo>
                  <a:cubicBezTo>
                    <a:pt x="82849" y="278702"/>
                    <a:pt x="63285" y="256984"/>
                    <a:pt x="55480" y="245657"/>
                  </a:cubicBezTo>
                  <a:lnTo>
                    <a:pt x="55480" y="199622"/>
                  </a:lnTo>
                  <a:cubicBezTo>
                    <a:pt x="55480" y="173539"/>
                    <a:pt x="70049" y="142572"/>
                    <a:pt x="90134" y="125946"/>
                  </a:cubicBezTo>
                  <a:lnTo>
                    <a:pt x="222818" y="15795"/>
                  </a:lnTo>
                  <a:cubicBezTo>
                    <a:pt x="235097" y="5611"/>
                    <a:pt x="251019" y="0"/>
                    <a:pt x="26767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id-ID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36" name="Diamond 31">
              <a:extLst>
                <a:ext uri="{FF2B5EF4-FFF2-40B4-BE49-F238E27FC236}">
                  <a16:creationId xmlns="" xmlns:a16="http://schemas.microsoft.com/office/drawing/2014/main" id="{64913F5B-C7A8-41A8-BE02-C310D7C3BB57}"/>
                </a:ext>
              </a:extLst>
            </p:cNvPr>
            <p:cNvSpPr/>
            <p:nvPr/>
          </p:nvSpPr>
          <p:spPr>
            <a:xfrm>
              <a:off x="7138915" y="3861315"/>
              <a:ext cx="516214" cy="537674"/>
            </a:xfrm>
            <a:custGeom>
              <a:avLst/>
              <a:gdLst>
                <a:gd name="connsiteX0" fmla="*/ 582177 w 584267"/>
                <a:gd name="connsiteY0" fmla="*/ 293917 h 608556"/>
                <a:gd name="connsiteX1" fmla="*/ 583869 w 584267"/>
                <a:gd name="connsiteY1" fmla="*/ 302971 h 608556"/>
                <a:gd name="connsiteX2" fmla="*/ 279094 w 584267"/>
                <a:gd name="connsiteY2" fmla="*/ 594692 h 608556"/>
                <a:gd name="connsiteX3" fmla="*/ 274201 w 584267"/>
                <a:gd name="connsiteY3" fmla="*/ 594173 h 608556"/>
                <a:gd name="connsiteX4" fmla="*/ 481444 w 584267"/>
                <a:gd name="connsiteY4" fmla="*/ 395362 h 608556"/>
                <a:gd name="connsiteX5" fmla="*/ 482901 w 584267"/>
                <a:gd name="connsiteY5" fmla="*/ 382579 h 608556"/>
                <a:gd name="connsiteX6" fmla="*/ 473950 w 584267"/>
                <a:gd name="connsiteY6" fmla="*/ 392556 h 608556"/>
                <a:gd name="connsiteX7" fmla="*/ 261711 w 584267"/>
                <a:gd name="connsiteY7" fmla="*/ 583988 h 608556"/>
                <a:gd name="connsiteX8" fmla="*/ 259837 w 584267"/>
                <a:gd name="connsiteY8" fmla="*/ 575778 h 608556"/>
                <a:gd name="connsiteX9" fmla="*/ 259837 w 584267"/>
                <a:gd name="connsiteY9" fmla="*/ 464577 h 608556"/>
                <a:gd name="connsiteX10" fmla="*/ 267019 w 584267"/>
                <a:gd name="connsiteY10" fmla="*/ 427579 h 608556"/>
                <a:gd name="connsiteX11" fmla="*/ 360492 w 584267"/>
                <a:gd name="connsiteY11" fmla="*/ 347971 h 608556"/>
                <a:gd name="connsiteX12" fmla="*/ 572210 w 584267"/>
                <a:gd name="connsiteY12" fmla="*/ 296632 h 608556"/>
                <a:gd name="connsiteX13" fmla="*/ 582177 w 584267"/>
                <a:gd name="connsiteY13" fmla="*/ 293917 h 608556"/>
                <a:gd name="connsiteX14" fmla="*/ 274656 w 584267"/>
                <a:gd name="connsiteY14" fmla="*/ 289106 h 608556"/>
                <a:gd name="connsiteX15" fmla="*/ 323064 w 584267"/>
                <a:gd name="connsiteY15" fmla="*/ 289106 h 608556"/>
                <a:gd name="connsiteX16" fmla="*/ 323064 w 584267"/>
                <a:gd name="connsiteY16" fmla="*/ 331845 h 608556"/>
                <a:gd name="connsiteX17" fmla="*/ 274656 w 584267"/>
                <a:gd name="connsiteY17" fmla="*/ 367928 h 608556"/>
                <a:gd name="connsiteX18" fmla="*/ 207690 w 584267"/>
                <a:gd name="connsiteY18" fmla="*/ 289106 h 608556"/>
                <a:gd name="connsiteX19" fmla="*/ 256098 w 584267"/>
                <a:gd name="connsiteY19" fmla="*/ 289106 h 608556"/>
                <a:gd name="connsiteX20" fmla="*/ 256098 w 584267"/>
                <a:gd name="connsiteY20" fmla="*/ 390148 h 608556"/>
                <a:gd name="connsiteX21" fmla="*/ 251413 w 584267"/>
                <a:gd name="connsiteY21" fmla="*/ 397424 h 608556"/>
                <a:gd name="connsiteX22" fmla="*/ 244230 w 584267"/>
                <a:gd name="connsiteY22" fmla="*/ 397424 h 608556"/>
                <a:gd name="connsiteX23" fmla="*/ 207690 w 584267"/>
                <a:gd name="connsiteY23" fmla="*/ 354388 h 608556"/>
                <a:gd name="connsiteX24" fmla="*/ 32007 w 584267"/>
                <a:gd name="connsiteY24" fmla="*/ 259919 h 608556"/>
                <a:gd name="connsiteX25" fmla="*/ 41076 w 584267"/>
                <a:gd name="connsiteY25" fmla="*/ 266907 h 608556"/>
                <a:gd name="connsiteX26" fmla="*/ 137781 w 584267"/>
                <a:gd name="connsiteY26" fmla="*/ 344838 h 608556"/>
                <a:gd name="connsiteX27" fmla="*/ 240315 w 584267"/>
                <a:gd name="connsiteY27" fmla="*/ 447188 h 608556"/>
                <a:gd name="connsiteX28" fmla="*/ 245936 w 584267"/>
                <a:gd name="connsiteY28" fmla="*/ 484802 h 608556"/>
                <a:gd name="connsiteX29" fmla="*/ 245936 w 584267"/>
                <a:gd name="connsiteY29" fmla="*/ 592762 h 608556"/>
                <a:gd name="connsiteX30" fmla="*/ 243854 w 584267"/>
                <a:gd name="connsiteY30" fmla="*/ 601075 h 608556"/>
                <a:gd name="connsiteX31" fmla="*/ 64914 w 584267"/>
                <a:gd name="connsiteY31" fmla="*/ 379959 h 608556"/>
                <a:gd name="connsiteX32" fmla="*/ 58668 w 584267"/>
                <a:gd name="connsiteY32" fmla="*/ 368322 h 608556"/>
                <a:gd name="connsiteX33" fmla="*/ 57523 w 584267"/>
                <a:gd name="connsiteY33" fmla="*/ 381102 h 608556"/>
                <a:gd name="connsiteX34" fmla="*/ 225637 w 584267"/>
                <a:gd name="connsiteY34" fmla="*/ 608556 h 608556"/>
                <a:gd name="connsiteX35" fmla="*/ 32852 w 584267"/>
                <a:gd name="connsiteY35" fmla="*/ 465579 h 608556"/>
                <a:gd name="connsiteX36" fmla="*/ 24108 w 584267"/>
                <a:gd name="connsiteY36" fmla="*/ 266803 h 608556"/>
                <a:gd name="connsiteX37" fmla="*/ 32007 w 584267"/>
                <a:gd name="connsiteY37" fmla="*/ 259919 h 608556"/>
                <a:gd name="connsiteX38" fmla="*/ 274656 w 584267"/>
                <a:gd name="connsiteY38" fmla="*/ 196948 h 608556"/>
                <a:gd name="connsiteX39" fmla="*/ 276946 w 584267"/>
                <a:gd name="connsiteY39" fmla="*/ 196948 h 608556"/>
                <a:gd name="connsiteX40" fmla="*/ 323064 w 584267"/>
                <a:gd name="connsiteY40" fmla="*/ 243106 h 608556"/>
                <a:gd name="connsiteX41" fmla="*/ 323064 w 584267"/>
                <a:gd name="connsiteY41" fmla="*/ 270759 h 608556"/>
                <a:gd name="connsiteX42" fmla="*/ 274656 w 584267"/>
                <a:gd name="connsiteY42" fmla="*/ 270759 h 608556"/>
                <a:gd name="connsiteX43" fmla="*/ 253808 w 584267"/>
                <a:gd name="connsiteY43" fmla="*/ 196948 h 608556"/>
                <a:gd name="connsiteX44" fmla="*/ 256098 w 584267"/>
                <a:gd name="connsiteY44" fmla="*/ 196948 h 608556"/>
                <a:gd name="connsiteX45" fmla="*/ 256098 w 584267"/>
                <a:gd name="connsiteY45" fmla="*/ 270759 h 608556"/>
                <a:gd name="connsiteX46" fmla="*/ 207690 w 584267"/>
                <a:gd name="connsiteY46" fmla="*/ 270759 h 608556"/>
                <a:gd name="connsiteX47" fmla="*/ 207690 w 584267"/>
                <a:gd name="connsiteY47" fmla="*/ 243106 h 608556"/>
                <a:gd name="connsiteX48" fmla="*/ 253808 w 584267"/>
                <a:gd name="connsiteY48" fmla="*/ 196948 h 608556"/>
                <a:gd name="connsiteX49" fmla="*/ 267670 w 584267"/>
                <a:gd name="connsiteY49" fmla="*/ 0 h 608556"/>
                <a:gd name="connsiteX50" fmla="*/ 312522 w 584267"/>
                <a:gd name="connsiteY50" fmla="*/ 15795 h 608556"/>
                <a:gd name="connsiteX51" fmla="*/ 445310 w 584267"/>
                <a:gd name="connsiteY51" fmla="*/ 125946 h 608556"/>
                <a:gd name="connsiteX52" fmla="*/ 479860 w 584267"/>
                <a:gd name="connsiteY52" fmla="*/ 199622 h 608556"/>
                <a:gd name="connsiteX53" fmla="*/ 479860 w 584267"/>
                <a:gd name="connsiteY53" fmla="*/ 283378 h 608556"/>
                <a:gd name="connsiteX54" fmla="*/ 406077 w 584267"/>
                <a:gd name="connsiteY54" fmla="*/ 296992 h 608556"/>
                <a:gd name="connsiteX55" fmla="*/ 406077 w 584267"/>
                <a:gd name="connsiteY55" fmla="*/ 199622 h 608556"/>
                <a:gd name="connsiteX56" fmla="*/ 398064 w 584267"/>
                <a:gd name="connsiteY56" fmla="*/ 182580 h 608556"/>
                <a:gd name="connsiteX57" fmla="*/ 267670 w 584267"/>
                <a:gd name="connsiteY57" fmla="*/ 74403 h 608556"/>
                <a:gd name="connsiteX58" fmla="*/ 137276 w 584267"/>
                <a:gd name="connsiteY58" fmla="*/ 182580 h 608556"/>
                <a:gd name="connsiteX59" fmla="*/ 129263 w 584267"/>
                <a:gd name="connsiteY59" fmla="*/ 199622 h 608556"/>
                <a:gd name="connsiteX60" fmla="*/ 129263 w 584267"/>
                <a:gd name="connsiteY60" fmla="*/ 307383 h 608556"/>
                <a:gd name="connsiteX61" fmla="*/ 55480 w 584267"/>
                <a:gd name="connsiteY61" fmla="*/ 245657 h 608556"/>
                <a:gd name="connsiteX62" fmla="*/ 55480 w 584267"/>
                <a:gd name="connsiteY62" fmla="*/ 199622 h 608556"/>
                <a:gd name="connsiteX63" fmla="*/ 90134 w 584267"/>
                <a:gd name="connsiteY63" fmla="*/ 125946 h 608556"/>
                <a:gd name="connsiteX64" fmla="*/ 222818 w 584267"/>
                <a:gd name="connsiteY64" fmla="*/ 15795 h 608556"/>
                <a:gd name="connsiteX65" fmla="*/ 267670 w 584267"/>
                <a:gd name="connsiteY65" fmla="*/ 0 h 608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84267" h="608556">
                  <a:moveTo>
                    <a:pt x="582177" y="293917"/>
                  </a:moveTo>
                  <a:cubicBezTo>
                    <a:pt x="584155" y="294839"/>
                    <a:pt x="584753" y="297723"/>
                    <a:pt x="583869" y="302971"/>
                  </a:cubicBezTo>
                  <a:cubicBezTo>
                    <a:pt x="573043" y="369172"/>
                    <a:pt x="519229" y="585339"/>
                    <a:pt x="279094" y="594692"/>
                  </a:cubicBezTo>
                  <a:cubicBezTo>
                    <a:pt x="277324" y="594796"/>
                    <a:pt x="275763" y="594484"/>
                    <a:pt x="274201" y="594173"/>
                  </a:cubicBezTo>
                  <a:cubicBezTo>
                    <a:pt x="316982" y="575362"/>
                    <a:pt x="434083" y="514565"/>
                    <a:pt x="481444" y="395362"/>
                  </a:cubicBezTo>
                  <a:cubicBezTo>
                    <a:pt x="484046" y="388918"/>
                    <a:pt x="484567" y="383202"/>
                    <a:pt x="482901" y="382579"/>
                  </a:cubicBezTo>
                  <a:cubicBezTo>
                    <a:pt x="481236" y="382059"/>
                    <a:pt x="477385" y="386632"/>
                    <a:pt x="473950" y="392556"/>
                  </a:cubicBezTo>
                  <a:cubicBezTo>
                    <a:pt x="425444" y="474761"/>
                    <a:pt x="294811" y="562891"/>
                    <a:pt x="261711" y="583988"/>
                  </a:cubicBezTo>
                  <a:cubicBezTo>
                    <a:pt x="260566" y="581494"/>
                    <a:pt x="259837" y="578688"/>
                    <a:pt x="259837" y="575778"/>
                  </a:cubicBezTo>
                  <a:lnTo>
                    <a:pt x="259837" y="464577"/>
                  </a:lnTo>
                  <a:cubicBezTo>
                    <a:pt x="259837" y="453872"/>
                    <a:pt x="261711" y="436724"/>
                    <a:pt x="267019" y="427579"/>
                  </a:cubicBezTo>
                  <a:cubicBezTo>
                    <a:pt x="277220" y="409703"/>
                    <a:pt x="301785" y="380292"/>
                    <a:pt x="360492" y="347971"/>
                  </a:cubicBezTo>
                  <a:cubicBezTo>
                    <a:pt x="443556" y="302348"/>
                    <a:pt x="532448" y="319288"/>
                    <a:pt x="572210" y="296632"/>
                  </a:cubicBezTo>
                  <a:cubicBezTo>
                    <a:pt x="576842" y="294034"/>
                    <a:pt x="580199" y="292994"/>
                    <a:pt x="582177" y="293917"/>
                  </a:cubicBezTo>
                  <a:close/>
                  <a:moveTo>
                    <a:pt x="274656" y="289106"/>
                  </a:moveTo>
                  <a:lnTo>
                    <a:pt x="323064" y="289106"/>
                  </a:lnTo>
                  <a:lnTo>
                    <a:pt x="323064" y="331845"/>
                  </a:lnTo>
                  <a:cubicBezTo>
                    <a:pt x="302660" y="344427"/>
                    <a:pt x="286836" y="356698"/>
                    <a:pt x="274656" y="367928"/>
                  </a:cubicBezTo>
                  <a:close/>
                  <a:moveTo>
                    <a:pt x="207690" y="289106"/>
                  </a:moveTo>
                  <a:lnTo>
                    <a:pt x="256098" y="289106"/>
                  </a:lnTo>
                  <a:lnTo>
                    <a:pt x="256098" y="390148"/>
                  </a:lnTo>
                  <a:cubicBezTo>
                    <a:pt x="254328" y="392642"/>
                    <a:pt x="252767" y="395033"/>
                    <a:pt x="251413" y="397424"/>
                  </a:cubicBezTo>
                  <a:lnTo>
                    <a:pt x="244230" y="397424"/>
                  </a:lnTo>
                  <a:cubicBezTo>
                    <a:pt x="235798" y="384118"/>
                    <a:pt x="224034" y="369461"/>
                    <a:pt x="207690" y="354388"/>
                  </a:cubicBezTo>
                  <a:close/>
                  <a:moveTo>
                    <a:pt x="32007" y="259919"/>
                  </a:moveTo>
                  <a:cubicBezTo>
                    <a:pt x="34960" y="260049"/>
                    <a:pt x="38109" y="262491"/>
                    <a:pt x="41076" y="266907"/>
                  </a:cubicBezTo>
                  <a:cubicBezTo>
                    <a:pt x="52110" y="283325"/>
                    <a:pt x="77822" y="310445"/>
                    <a:pt x="137781" y="344838"/>
                  </a:cubicBezTo>
                  <a:cubicBezTo>
                    <a:pt x="205026" y="383388"/>
                    <a:pt x="230634" y="424328"/>
                    <a:pt x="240315" y="447188"/>
                  </a:cubicBezTo>
                  <a:cubicBezTo>
                    <a:pt x="244374" y="457059"/>
                    <a:pt x="245936" y="474204"/>
                    <a:pt x="245936" y="484802"/>
                  </a:cubicBezTo>
                  <a:lnTo>
                    <a:pt x="245936" y="592762"/>
                  </a:lnTo>
                  <a:cubicBezTo>
                    <a:pt x="245936" y="595879"/>
                    <a:pt x="245103" y="598685"/>
                    <a:pt x="243854" y="601075"/>
                  </a:cubicBezTo>
                  <a:cubicBezTo>
                    <a:pt x="202008" y="562006"/>
                    <a:pt x="87815" y="449889"/>
                    <a:pt x="64914" y="379959"/>
                  </a:cubicBezTo>
                  <a:cubicBezTo>
                    <a:pt x="62728" y="373413"/>
                    <a:pt x="60334" y="368010"/>
                    <a:pt x="58668" y="368322"/>
                  </a:cubicBezTo>
                  <a:cubicBezTo>
                    <a:pt x="56899" y="368529"/>
                    <a:pt x="56274" y="374244"/>
                    <a:pt x="57523" y="381102"/>
                  </a:cubicBezTo>
                  <a:cubicBezTo>
                    <a:pt x="79279" y="494777"/>
                    <a:pt x="177025" y="574890"/>
                    <a:pt x="225637" y="608556"/>
                  </a:cubicBezTo>
                  <a:cubicBezTo>
                    <a:pt x="154540" y="593490"/>
                    <a:pt x="100410" y="549744"/>
                    <a:pt x="32852" y="465579"/>
                  </a:cubicBezTo>
                  <a:cubicBezTo>
                    <a:pt x="-24400" y="394402"/>
                    <a:pt x="7037" y="304003"/>
                    <a:pt x="24108" y="266803"/>
                  </a:cubicBezTo>
                  <a:cubicBezTo>
                    <a:pt x="26294" y="261972"/>
                    <a:pt x="29053" y="259789"/>
                    <a:pt x="32007" y="259919"/>
                  </a:cubicBezTo>
                  <a:close/>
                  <a:moveTo>
                    <a:pt x="274656" y="196948"/>
                  </a:moveTo>
                  <a:lnTo>
                    <a:pt x="276946" y="196948"/>
                  </a:lnTo>
                  <a:cubicBezTo>
                    <a:pt x="302452" y="196948"/>
                    <a:pt x="323064" y="217636"/>
                    <a:pt x="323064" y="243106"/>
                  </a:cubicBezTo>
                  <a:lnTo>
                    <a:pt x="323064" y="270759"/>
                  </a:lnTo>
                  <a:lnTo>
                    <a:pt x="274656" y="270759"/>
                  </a:lnTo>
                  <a:close/>
                  <a:moveTo>
                    <a:pt x="253808" y="196948"/>
                  </a:moveTo>
                  <a:lnTo>
                    <a:pt x="256098" y="196948"/>
                  </a:lnTo>
                  <a:lnTo>
                    <a:pt x="256098" y="270759"/>
                  </a:lnTo>
                  <a:lnTo>
                    <a:pt x="207690" y="270759"/>
                  </a:lnTo>
                  <a:lnTo>
                    <a:pt x="207690" y="243106"/>
                  </a:lnTo>
                  <a:cubicBezTo>
                    <a:pt x="207690" y="217636"/>
                    <a:pt x="228302" y="196948"/>
                    <a:pt x="253808" y="196948"/>
                  </a:cubicBezTo>
                  <a:close/>
                  <a:moveTo>
                    <a:pt x="267670" y="0"/>
                  </a:moveTo>
                  <a:cubicBezTo>
                    <a:pt x="284321" y="0"/>
                    <a:pt x="300243" y="5611"/>
                    <a:pt x="312522" y="15795"/>
                  </a:cubicBezTo>
                  <a:lnTo>
                    <a:pt x="445310" y="125946"/>
                  </a:lnTo>
                  <a:cubicBezTo>
                    <a:pt x="465291" y="142572"/>
                    <a:pt x="479860" y="173539"/>
                    <a:pt x="479860" y="199622"/>
                  </a:cubicBezTo>
                  <a:lnTo>
                    <a:pt x="479860" y="283378"/>
                  </a:lnTo>
                  <a:cubicBezTo>
                    <a:pt x="457070" y="285976"/>
                    <a:pt x="431990" y="289613"/>
                    <a:pt x="406077" y="296992"/>
                  </a:cubicBezTo>
                  <a:lnTo>
                    <a:pt x="406077" y="199622"/>
                  </a:lnTo>
                  <a:cubicBezTo>
                    <a:pt x="406077" y="195258"/>
                    <a:pt x="401499" y="185386"/>
                    <a:pt x="398064" y="182580"/>
                  </a:cubicBezTo>
                  <a:lnTo>
                    <a:pt x="267670" y="74403"/>
                  </a:lnTo>
                  <a:lnTo>
                    <a:pt x="137276" y="182580"/>
                  </a:lnTo>
                  <a:cubicBezTo>
                    <a:pt x="133945" y="185386"/>
                    <a:pt x="129263" y="195258"/>
                    <a:pt x="129263" y="199622"/>
                  </a:cubicBezTo>
                  <a:lnTo>
                    <a:pt x="129263" y="307383"/>
                  </a:lnTo>
                  <a:cubicBezTo>
                    <a:pt x="82849" y="278702"/>
                    <a:pt x="63285" y="256984"/>
                    <a:pt x="55480" y="245657"/>
                  </a:cubicBezTo>
                  <a:lnTo>
                    <a:pt x="55480" y="199622"/>
                  </a:lnTo>
                  <a:cubicBezTo>
                    <a:pt x="55480" y="173539"/>
                    <a:pt x="70049" y="142572"/>
                    <a:pt x="90134" y="125946"/>
                  </a:cubicBezTo>
                  <a:lnTo>
                    <a:pt x="222818" y="15795"/>
                  </a:lnTo>
                  <a:cubicBezTo>
                    <a:pt x="235097" y="5611"/>
                    <a:pt x="251019" y="0"/>
                    <a:pt x="26767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id-ID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704143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2000">
        <p14:gallery dir="l"/>
      </p:transition>
    </mc:Choice>
    <mc:Fallback>
      <p:transition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泪滴形 1"/>
          <p:cNvSpPr/>
          <p:nvPr/>
        </p:nvSpPr>
        <p:spPr>
          <a:xfrm>
            <a:off x="426720" y="477520"/>
            <a:ext cx="304800" cy="30480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75360" y="368310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600" dirty="0">
                <a:cs typeface="+mn-ea"/>
                <a:sym typeface="+mn-lt"/>
              </a:rPr>
              <a:t>明年计划</a:t>
            </a:r>
          </a:p>
        </p:txBody>
      </p:sp>
      <p:grpSp>
        <p:nvGrpSpPr>
          <p:cNvPr id="4" name="14843033-adae-45cf-bb32-d556429d3f21">
            <a:extLst>
              <a:ext uri="{FF2B5EF4-FFF2-40B4-BE49-F238E27FC236}">
                <a16:creationId xmlns="" xmlns:a16="http://schemas.microsoft.com/office/drawing/2014/main" id="{CE978744-0C30-4372-9727-A77E5A7F96D8}"/>
              </a:ext>
            </a:extLst>
          </p:cNvPr>
          <p:cNvGrpSpPr>
            <a:grpSpLocks noChangeAspect="1"/>
          </p:cNvGrpSpPr>
          <p:nvPr/>
        </p:nvGrpSpPr>
        <p:grpSpPr>
          <a:xfrm>
            <a:off x="887349" y="1544201"/>
            <a:ext cx="10449726" cy="4245130"/>
            <a:chOff x="887349" y="1544201"/>
            <a:chExt cx="10449726" cy="4245130"/>
          </a:xfrm>
        </p:grpSpPr>
        <p:sp>
          <p:nvSpPr>
            <p:cNvPr id="5" name="Rectangle 65">
              <a:extLst>
                <a:ext uri="{FF2B5EF4-FFF2-40B4-BE49-F238E27FC236}">
                  <a16:creationId xmlns="" xmlns:a16="http://schemas.microsoft.com/office/drawing/2014/main" id="{6C182BE3-BF98-4F63-935D-6851BD862E5E}"/>
                </a:ext>
              </a:extLst>
            </p:cNvPr>
            <p:cNvSpPr/>
            <p:nvPr/>
          </p:nvSpPr>
          <p:spPr>
            <a:xfrm>
              <a:off x="1284200" y="3016215"/>
              <a:ext cx="3367121" cy="232557"/>
            </a:xfrm>
            <a:prstGeom prst="rect">
              <a:avLst/>
            </a:prstGeom>
            <a:effectLst/>
          </p:spPr>
          <p:txBody>
            <a:bodyPr wrap="none">
              <a:normAutofit lnSpcReduction="10000"/>
            </a:bodyPr>
            <a:lstStyle/>
            <a:p>
              <a:r>
                <a:rPr lang="zh-CN" altLang="en-US" sz="10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6" name="Rectangle: Rounded Corners 66">
              <a:extLst>
                <a:ext uri="{FF2B5EF4-FFF2-40B4-BE49-F238E27FC236}">
                  <a16:creationId xmlns="" xmlns:a16="http://schemas.microsoft.com/office/drawing/2014/main" id="{031742BF-AADC-4A29-972D-DDA7927FBAD5}"/>
                </a:ext>
              </a:extLst>
            </p:cNvPr>
            <p:cNvSpPr/>
            <p:nvPr/>
          </p:nvSpPr>
          <p:spPr>
            <a:xfrm rot="5400000">
              <a:off x="3484422" y="1148209"/>
              <a:ext cx="226810" cy="4462773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Rectangle: Rounded Corners 67">
              <a:extLst>
                <a:ext uri="{FF2B5EF4-FFF2-40B4-BE49-F238E27FC236}">
                  <a16:creationId xmlns="" xmlns:a16="http://schemas.microsoft.com/office/drawing/2014/main" id="{1867554D-81CE-41C2-8360-36950354FF5B}"/>
                </a:ext>
              </a:extLst>
            </p:cNvPr>
            <p:cNvSpPr/>
            <p:nvPr/>
          </p:nvSpPr>
          <p:spPr>
            <a:xfrm>
              <a:off x="1366441" y="3266189"/>
              <a:ext cx="3874861" cy="226808"/>
            </a:xfrm>
            <a:prstGeom prst="roundRect">
              <a:avLst/>
            </a:prstGeom>
            <a:pattFill prst="ltUpDiag">
              <a:fgClr>
                <a:schemeClr val="accent1">
                  <a:lumMod val="75000"/>
                </a:schemeClr>
              </a:fgClr>
              <a:bgClr>
                <a:schemeClr val="accent1"/>
              </a:bgClr>
            </a:patt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40" bIns="91440" anchor="ctr" anchorCtr="0">
              <a:normAutofit fontScale="25000" lnSpcReduction="20000"/>
            </a:bodyPr>
            <a:lstStyle/>
            <a:p>
              <a:pPr algn="r"/>
              <a:r>
                <a:rPr lang="en-US" sz="1200">
                  <a:solidFill>
                    <a:srgbClr val="FFFFFF"/>
                  </a:solidFill>
                  <a:cs typeface="+mn-ea"/>
                  <a:sym typeface="+mn-lt"/>
                </a:rPr>
                <a:t>80%</a:t>
              </a:r>
            </a:p>
          </p:txBody>
        </p:sp>
        <p:sp>
          <p:nvSpPr>
            <p:cNvPr id="8" name="Rectangle 68">
              <a:extLst>
                <a:ext uri="{FF2B5EF4-FFF2-40B4-BE49-F238E27FC236}">
                  <a16:creationId xmlns="" xmlns:a16="http://schemas.microsoft.com/office/drawing/2014/main" id="{80FB00A6-96C8-4310-8BD2-0CA809303511}"/>
                </a:ext>
              </a:extLst>
            </p:cNvPr>
            <p:cNvSpPr/>
            <p:nvPr/>
          </p:nvSpPr>
          <p:spPr>
            <a:xfrm>
              <a:off x="1284200" y="3574154"/>
              <a:ext cx="3367121" cy="232557"/>
            </a:xfrm>
            <a:prstGeom prst="rect">
              <a:avLst/>
            </a:prstGeom>
            <a:effectLst/>
          </p:spPr>
          <p:txBody>
            <a:bodyPr wrap="none">
              <a:normAutofit lnSpcReduction="10000"/>
            </a:bodyPr>
            <a:lstStyle/>
            <a:p>
              <a:r>
                <a:rPr lang="zh-CN" altLang="en-US" sz="10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9" name="Rectangle: Rounded Corners 69">
              <a:extLst>
                <a:ext uri="{FF2B5EF4-FFF2-40B4-BE49-F238E27FC236}">
                  <a16:creationId xmlns="" xmlns:a16="http://schemas.microsoft.com/office/drawing/2014/main" id="{6D2D406A-3F34-4683-BC61-141ABD722B0E}"/>
                </a:ext>
              </a:extLst>
            </p:cNvPr>
            <p:cNvSpPr/>
            <p:nvPr/>
          </p:nvSpPr>
          <p:spPr>
            <a:xfrm rot="5400000">
              <a:off x="3484422" y="1706147"/>
              <a:ext cx="226810" cy="4462773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Rectangle: Rounded Corners 70">
              <a:extLst>
                <a:ext uri="{FF2B5EF4-FFF2-40B4-BE49-F238E27FC236}">
                  <a16:creationId xmlns="" xmlns:a16="http://schemas.microsoft.com/office/drawing/2014/main" id="{7F11CC80-D787-4242-8929-F58B6AB068A0}"/>
                </a:ext>
              </a:extLst>
            </p:cNvPr>
            <p:cNvSpPr/>
            <p:nvPr/>
          </p:nvSpPr>
          <p:spPr>
            <a:xfrm>
              <a:off x="1366440" y="3824127"/>
              <a:ext cx="2395654" cy="226808"/>
            </a:xfrm>
            <a:prstGeom prst="roundRect">
              <a:avLst/>
            </a:prstGeom>
            <a:pattFill prst="ltUpDiag">
              <a:fgClr>
                <a:schemeClr val="accent3">
                  <a:lumMod val="75000"/>
                </a:schemeClr>
              </a:fgClr>
              <a:bgClr>
                <a:schemeClr val="accent3"/>
              </a:bgClr>
            </a:patt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40" bIns="91440" anchor="ctr" anchorCtr="0">
              <a:normAutofit fontScale="25000" lnSpcReduction="20000"/>
            </a:bodyPr>
            <a:lstStyle/>
            <a:p>
              <a:pPr algn="r"/>
              <a:r>
                <a:rPr lang="en-US" sz="1200">
                  <a:solidFill>
                    <a:srgbClr val="FFFFFF"/>
                  </a:solidFill>
                  <a:cs typeface="+mn-ea"/>
                  <a:sym typeface="+mn-lt"/>
                </a:rPr>
                <a:t>58%</a:t>
              </a:r>
            </a:p>
          </p:txBody>
        </p:sp>
        <p:sp>
          <p:nvSpPr>
            <p:cNvPr id="11" name="Rectangle 71">
              <a:extLst>
                <a:ext uri="{FF2B5EF4-FFF2-40B4-BE49-F238E27FC236}">
                  <a16:creationId xmlns="" xmlns:a16="http://schemas.microsoft.com/office/drawing/2014/main" id="{F815FE16-25D0-48E9-9C3C-06D287419F03}"/>
                </a:ext>
              </a:extLst>
            </p:cNvPr>
            <p:cNvSpPr/>
            <p:nvPr/>
          </p:nvSpPr>
          <p:spPr>
            <a:xfrm>
              <a:off x="1284200" y="4132092"/>
              <a:ext cx="3367121" cy="232557"/>
            </a:xfrm>
            <a:prstGeom prst="rect">
              <a:avLst/>
            </a:prstGeom>
            <a:effectLst/>
          </p:spPr>
          <p:txBody>
            <a:bodyPr wrap="none">
              <a:normAutofit lnSpcReduction="10000"/>
            </a:bodyPr>
            <a:lstStyle/>
            <a:p>
              <a:r>
                <a:rPr lang="zh-CN" altLang="en-US" sz="10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2" name="Rectangle: Rounded Corners 72">
              <a:extLst>
                <a:ext uri="{FF2B5EF4-FFF2-40B4-BE49-F238E27FC236}">
                  <a16:creationId xmlns="" xmlns:a16="http://schemas.microsoft.com/office/drawing/2014/main" id="{42C17449-3CBA-419C-AA67-69528426D0B2}"/>
                </a:ext>
              </a:extLst>
            </p:cNvPr>
            <p:cNvSpPr/>
            <p:nvPr/>
          </p:nvSpPr>
          <p:spPr>
            <a:xfrm rot="5400000">
              <a:off x="3484422" y="2264085"/>
              <a:ext cx="226810" cy="4462773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Rectangle: Rounded Corners 73">
              <a:extLst>
                <a:ext uri="{FF2B5EF4-FFF2-40B4-BE49-F238E27FC236}">
                  <a16:creationId xmlns="" xmlns:a16="http://schemas.microsoft.com/office/drawing/2014/main" id="{14705D89-6C84-45DF-B8F6-C723E3FBC8D8}"/>
                </a:ext>
              </a:extLst>
            </p:cNvPr>
            <p:cNvSpPr/>
            <p:nvPr/>
          </p:nvSpPr>
          <p:spPr>
            <a:xfrm>
              <a:off x="1366441" y="4382065"/>
              <a:ext cx="3380487" cy="226808"/>
            </a:xfrm>
            <a:prstGeom prst="roundRect">
              <a:avLst/>
            </a:prstGeom>
            <a:pattFill prst="ltUpDiag">
              <a:fgClr>
                <a:schemeClr val="accent2">
                  <a:lumMod val="75000"/>
                </a:schemeClr>
              </a:fgClr>
              <a:bgClr>
                <a:schemeClr val="accent2"/>
              </a:bgClr>
            </a:patt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40" bIns="91440" anchor="ctr" anchorCtr="0">
              <a:normAutofit fontScale="25000" lnSpcReduction="20000"/>
            </a:bodyPr>
            <a:lstStyle/>
            <a:p>
              <a:pPr algn="r"/>
              <a:r>
                <a:rPr lang="en-US" sz="1200">
                  <a:solidFill>
                    <a:srgbClr val="FFFFFF"/>
                  </a:solidFill>
                  <a:cs typeface="+mn-ea"/>
                  <a:sym typeface="+mn-lt"/>
                </a:rPr>
                <a:t>76%</a:t>
              </a:r>
            </a:p>
          </p:txBody>
        </p:sp>
        <p:sp>
          <p:nvSpPr>
            <p:cNvPr id="14" name="Rectangle 74">
              <a:extLst>
                <a:ext uri="{FF2B5EF4-FFF2-40B4-BE49-F238E27FC236}">
                  <a16:creationId xmlns="" xmlns:a16="http://schemas.microsoft.com/office/drawing/2014/main" id="{A9D87D1E-4BFC-4B1D-A66F-7BB4ECB0E42C}"/>
                </a:ext>
              </a:extLst>
            </p:cNvPr>
            <p:cNvSpPr/>
            <p:nvPr/>
          </p:nvSpPr>
          <p:spPr>
            <a:xfrm>
              <a:off x="1284200" y="4728718"/>
              <a:ext cx="3367121" cy="232557"/>
            </a:xfrm>
            <a:prstGeom prst="rect">
              <a:avLst/>
            </a:prstGeom>
            <a:effectLst/>
          </p:spPr>
          <p:txBody>
            <a:bodyPr wrap="none">
              <a:normAutofit lnSpcReduction="10000"/>
            </a:bodyPr>
            <a:lstStyle/>
            <a:p>
              <a:r>
                <a:rPr lang="zh-CN" altLang="en-US" sz="10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5" name="Rectangle: Rounded Corners 75">
              <a:extLst>
                <a:ext uri="{FF2B5EF4-FFF2-40B4-BE49-F238E27FC236}">
                  <a16:creationId xmlns="" xmlns:a16="http://schemas.microsoft.com/office/drawing/2014/main" id="{AB1709F8-7B90-4A7E-8E53-492F1B70EF68}"/>
                </a:ext>
              </a:extLst>
            </p:cNvPr>
            <p:cNvSpPr/>
            <p:nvPr/>
          </p:nvSpPr>
          <p:spPr>
            <a:xfrm rot="5400000">
              <a:off x="3484422" y="2860711"/>
              <a:ext cx="226810" cy="4462773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Rectangle: Rounded Corners 76">
              <a:extLst>
                <a:ext uri="{FF2B5EF4-FFF2-40B4-BE49-F238E27FC236}">
                  <a16:creationId xmlns="" xmlns:a16="http://schemas.microsoft.com/office/drawing/2014/main" id="{31FF5461-07D3-4CD5-91F0-55CEFE21C443}"/>
                </a:ext>
              </a:extLst>
            </p:cNvPr>
            <p:cNvSpPr/>
            <p:nvPr/>
          </p:nvSpPr>
          <p:spPr>
            <a:xfrm>
              <a:off x="1366441" y="4978691"/>
              <a:ext cx="3874861" cy="226808"/>
            </a:xfrm>
            <a:prstGeom prst="roundRect">
              <a:avLst/>
            </a:prstGeom>
            <a:pattFill prst="ltUpDiag">
              <a:fgClr>
                <a:schemeClr val="accent4">
                  <a:lumMod val="75000"/>
                </a:schemeClr>
              </a:fgClr>
              <a:bgClr>
                <a:schemeClr val="accent4"/>
              </a:bgClr>
            </a:patt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40" bIns="91440" anchor="ctr" anchorCtr="0">
              <a:normAutofit fontScale="25000" lnSpcReduction="20000"/>
            </a:bodyPr>
            <a:lstStyle/>
            <a:p>
              <a:pPr algn="r"/>
              <a:r>
                <a:rPr lang="en-US" sz="1200">
                  <a:solidFill>
                    <a:srgbClr val="FFFFFF"/>
                  </a:solidFill>
                  <a:cs typeface="+mn-ea"/>
                  <a:sym typeface="+mn-lt"/>
                </a:rPr>
                <a:t>80%</a:t>
              </a:r>
            </a:p>
          </p:txBody>
        </p:sp>
        <p:sp>
          <p:nvSpPr>
            <p:cNvPr id="17" name="Rectangle 77">
              <a:extLst>
                <a:ext uri="{FF2B5EF4-FFF2-40B4-BE49-F238E27FC236}">
                  <a16:creationId xmlns="" xmlns:a16="http://schemas.microsoft.com/office/drawing/2014/main" id="{455FA59C-40C8-4F1F-AA0F-FA80597D8687}"/>
                </a:ext>
              </a:extLst>
            </p:cNvPr>
            <p:cNvSpPr/>
            <p:nvPr/>
          </p:nvSpPr>
          <p:spPr>
            <a:xfrm>
              <a:off x="1284200" y="5286656"/>
              <a:ext cx="3367121" cy="232557"/>
            </a:xfrm>
            <a:prstGeom prst="rect">
              <a:avLst/>
            </a:prstGeom>
            <a:effectLst/>
          </p:spPr>
          <p:txBody>
            <a:bodyPr wrap="none">
              <a:normAutofit lnSpcReduction="10000"/>
            </a:bodyPr>
            <a:lstStyle/>
            <a:p>
              <a:r>
                <a:rPr lang="zh-CN" altLang="en-US" sz="10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8" name="Rectangle: Rounded Corners 78">
              <a:extLst>
                <a:ext uri="{FF2B5EF4-FFF2-40B4-BE49-F238E27FC236}">
                  <a16:creationId xmlns="" xmlns:a16="http://schemas.microsoft.com/office/drawing/2014/main" id="{D5BAAF03-81AE-44FF-8A4B-F3448D61E9EE}"/>
                </a:ext>
              </a:extLst>
            </p:cNvPr>
            <p:cNvSpPr/>
            <p:nvPr/>
          </p:nvSpPr>
          <p:spPr>
            <a:xfrm rot="5400000">
              <a:off x="3484422" y="3418649"/>
              <a:ext cx="226810" cy="4462773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Rectangle: Rounded Corners 79">
              <a:extLst>
                <a:ext uri="{FF2B5EF4-FFF2-40B4-BE49-F238E27FC236}">
                  <a16:creationId xmlns="" xmlns:a16="http://schemas.microsoft.com/office/drawing/2014/main" id="{D383AFF0-318D-4E99-9655-6E15D62EC795}"/>
                </a:ext>
              </a:extLst>
            </p:cNvPr>
            <p:cNvSpPr/>
            <p:nvPr/>
          </p:nvSpPr>
          <p:spPr>
            <a:xfrm>
              <a:off x="1366440" y="5536629"/>
              <a:ext cx="2395654" cy="226808"/>
            </a:xfrm>
            <a:prstGeom prst="roundRect">
              <a:avLst/>
            </a:prstGeom>
            <a:pattFill prst="ltUpDiag">
              <a:fgClr>
                <a:schemeClr val="accent5">
                  <a:lumMod val="75000"/>
                </a:schemeClr>
              </a:fgClr>
              <a:bgClr>
                <a:schemeClr val="accent5"/>
              </a:bgClr>
            </a:patt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40" bIns="91440" anchor="ctr" anchorCtr="0">
              <a:normAutofit fontScale="25000" lnSpcReduction="20000"/>
            </a:bodyPr>
            <a:lstStyle/>
            <a:p>
              <a:pPr algn="r"/>
              <a:r>
                <a:rPr lang="en-US" sz="1200">
                  <a:solidFill>
                    <a:srgbClr val="FFFFFF"/>
                  </a:solidFill>
                  <a:cs typeface="+mn-ea"/>
                  <a:sym typeface="+mn-lt"/>
                </a:rPr>
                <a:t>58%</a:t>
              </a:r>
            </a:p>
          </p:txBody>
        </p:sp>
        <p:sp>
          <p:nvSpPr>
            <p:cNvPr id="20" name="Freeform: Shape 80">
              <a:extLst>
                <a:ext uri="{FF2B5EF4-FFF2-40B4-BE49-F238E27FC236}">
                  <a16:creationId xmlns="" xmlns:a16="http://schemas.microsoft.com/office/drawing/2014/main" id="{C0AD52B6-2C38-4A2A-B5DB-CC244C0FE6F7}"/>
                </a:ext>
              </a:extLst>
            </p:cNvPr>
            <p:cNvSpPr>
              <a:spLocks/>
            </p:cNvSpPr>
            <p:nvPr/>
          </p:nvSpPr>
          <p:spPr bwMode="auto">
            <a:xfrm>
              <a:off x="899419" y="5478398"/>
              <a:ext cx="313063" cy="310933"/>
            </a:xfrm>
            <a:custGeom>
              <a:avLst/>
              <a:gdLst>
                <a:gd name="T0" fmla="*/ 278227252 w 21437"/>
                <a:gd name="T1" fmla="*/ 181512920 h 21437"/>
                <a:gd name="T2" fmla="*/ 224525382 w 21437"/>
                <a:gd name="T3" fmla="*/ 186253815 h 21437"/>
                <a:gd name="T4" fmla="*/ 163746388 w 21437"/>
                <a:gd name="T5" fmla="*/ 127098893 h 21437"/>
                <a:gd name="T6" fmla="*/ 297860420 w 21437"/>
                <a:gd name="T7" fmla="*/ 48183154 h 21437"/>
                <a:gd name="T8" fmla="*/ 275053811 w 21437"/>
                <a:gd name="T9" fmla="*/ 25990522 h 21437"/>
                <a:gd name="T10" fmla="*/ 103373648 w 21437"/>
                <a:gd name="T11" fmla="*/ 68352185 h 21437"/>
                <a:gd name="T12" fmla="*/ 39968114 w 21437"/>
                <a:gd name="T13" fmla="*/ 6668302 h 21437"/>
                <a:gd name="T14" fmla="*/ 6852655 w 21437"/>
                <a:gd name="T15" fmla="*/ 6668302 h 21437"/>
                <a:gd name="T16" fmla="*/ 6852655 w 21437"/>
                <a:gd name="T17" fmla="*/ 38890974 h 21437"/>
                <a:gd name="T18" fmla="*/ 70245387 w 21437"/>
                <a:gd name="T19" fmla="*/ 100574975 h 21437"/>
                <a:gd name="T20" fmla="*/ 26808398 w 21437"/>
                <a:gd name="T21" fmla="*/ 267534270 h 21437"/>
                <a:gd name="T22" fmla="*/ 49629224 w 21437"/>
                <a:gd name="T23" fmla="*/ 289739412 h 21437"/>
                <a:gd name="T24" fmla="*/ 130630929 w 21437"/>
                <a:gd name="T25" fmla="*/ 159320396 h 21437"/>
                <a:gd name="T26" fmla="*/ 191411339 w 21437"/>
                <a:gd name="T27" fmla="*/ 218476486 h 21437"/>
                <a:gd name="T28" fmla="*/ 186538780 w 21437"/>
                <a:gd name="T29" fmla="*/ 270731883 h 21437"/>
                <a:gd name="T30" fmla="*/ 209344203 w 21437"/>
                <a:gd name="T31" fmla="*/ 292937024 h 21437"/>
                <a:gd name="T32" fmla="*/ 242459541 w 21437"/>
                <a:gd name="T33" fmla="*/ 235926948 h 21437"/>
                <a:gd name="T34" fmla="*/ 301048198 w 21437"/>
                <a:gd name="T35" fmla="*/ 203704266 h 21437"/>
                <a:gd name="T36" fmla="*/ 278227252 w 21437"/>
                <a:gd name="T37" fmla="*/ 181512920 h 21437"/>
                <a:gd name="T38" fmla="*/ 278227252 w 21437"/>
                <a:gd name="T39" fmla="*/ 181512920 h 21437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21437" h="21437">
                  <a:moveTo>
                    <a:pt x="19812" y="13283"/>
                  </a:moveTo>
                  <a:lnTo>
                    <a:pt x="15988" y="13630"/>
                  </a:lnTo>
                  <a:lnTo>
                    <a:pt x="11660" y="9301"/>
                  </a:lnTo>
                  <a:lnTo>
                    <a:pt x="21210" y="3526"/>
                  </a:lnTo>
                  <a:lnTo>
                    <a:pt x="19586" y="1902"/>
                  </a:lnTo>
                  <a:lnTo>
                    <a:pt x="7361" y="5002"/>
                  </a:lnTo>
                  <a:lnTo>
                    <a:pt x="2846" y="488"/>
                  </a:lnTo>
                  <a:cubicBezTo>
                    <a:pt x="2195" y="-163"/>
                    <a:pt x="1140" y="-163"/>
                    <a:pt x="488" y="488"/>
                  </a:cubicBezTo>
                  <a:cubicBezTo>
                    <a:pt x="-163" y="1140"/>
                    <a:pt x="-163" y="2195"/>
                    <a:pt x="488" y="2846"/>
                  </a:cubicBezTo>
                  <a:lnTo>
                    <a:pt x="5002" y="7360"/>
                  </a:lnTo>
                  <a:lnTo>
                    <a:pt x="1909" y="19578"/>
                  </a:lnTo>
                  <a:lnTo>
                    <a:pt x="3534" y="21203"/>
                  </a:lnTo>
                  <a:lnTo>
                    <a:pt x="9302" y="11659"/>
                  </a:lnTo>
                  <a:lnTo>
                    <a:pt x="13630" y="15988"/>
                  </a:lnTo>
                  <a:lnTo>
                    <a:pt x="13283" y="19812"/>
                  </a:lnTo>
                  <a:lnTo>
                    <a:pt x="14907" y="21437"/>
                  </a:lnTo>
                  <a:lnTo>
                    <a:pt x="17265" y="17265"/>
                  </a:lnTo>
                  <a:lnTo>
                    <a:pt x="21437" y="14907"/>
                  </a:lnTo>
                  <a:lnTo>
                    <a:pt x="19812" y="13283"/>
                  </a:lnTo>
                  <a:close/>
                  <a:moveTo>
                    <a:pt x="19812" y="13283"/>
                  </a:moveTo>
                </a:path>
              </a:pathLst>
            </a:custGeom>
            <a:solidFill>
              <a:schemeClr val="accent5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Freeform: Shape 81">
              <a:extLst>
                <a:ext uri="{FF2B5EF4-FFF2-40B4-BE49-F238E27FC236}">
                  <a16:creationId xmlns="" xmlns:a16="http://schemas.microsoft.com/office/drawing/2014/main" id="{00CEE4AC-3401-4F87-8C50-09734C932DB1}"/>
                </a:ext>
              </a:extLst>
            </p:cNvPr>
            <p:cNvSpPr>
              <a:spLocks/>
            </p:cNvSpPr>
            <p:nvPr/>
          </p:nvSpPr>
          <p:spPr bwMode="auto">
            <a:xfrm>
              <a:off x="969700" y="3193677"/>
              <a:ext cx="172504" cy="313062"/>
            </a:xfrm>
            <a:custGeom>
              <a:avLst/>
              <a:gdLst>
                <a:gd name="T0" fmla="*/ 19780573 w 21600"/>
                <a:gd name="T1" fmla="*/ 191199061 h 21600"/>
                <a:gd name="T2" fmla="*/ 25382283 w 21600"/>
                <a:gd name="T3" fmla="*/ 96676410 h 21600"/>
                <a:gd name="T4" fmla="*/ 25387355 w 21600"/>
                <a:gd name="T5" fmla="*/ 96648741 h 21600"/>
                <a:gd name="T6" fmla="*/ 25382283 w 21600"/>
                <a:gd name="T7" fmla="*/ 96648741 h 21600"/>
                <a:gd name="T8" fmla="*/ 25387355 w 21600"/>
                <a:gd name="T9" fmla="*/ 96554089 h 21600"/>
                <a:gd name="T10" fmla="*/ 10594318 w 21600"/>
                <a:gd name="T11" fmla="*/ 96622250 h 21600"/>
                <a:gd name="T12" fmla="*/ 16003842 w 21600"/>
                <a:gd name="T13" fmla="*/ 0 h 21600"/>
                <a:gd name="T14" fmla="*/ 7705606 w 21600"/>
                <a:gd name="T15" fmla="*/ 0 h 21600"/>
                <a:gd name="T16" fmla="*/ 6346 w 21600"/>
                <a:gd name="T17" fmla="*/ 130381521 h 21600"/>
                <a:gd name="T18" fmla="*/ 0 w 21600"/>
                <a:gd name="T19" fmla="*/ 130409308 h 21600"/>
                <a:gd name="T20" fmla="*/ 5066 w 21600"/>
                <a:gd name="T21" fmla="*/ 130409308 h 21600"/>
                <a:gd name="T22" fmla="*/ 0 w 21600"/>
                <a:gd name="T23" fmla="*/ 130517735 h 21600"/>
                <a:gd name="T24" fmla="*/ 14793037 w 21600"/>
                <a:gd name="T25" fmla="*/ 130436966 h 21600"/>
                <a:gd name="T26" fmla="*/ 11261231 w 21600"/>
                <a:gd name="T27" fmla="*/ 191212836 h 21600"/>
                <a:gd name="T28" fmla="*/ 4331826 w 21600"/>
                <a:gd name="T29" fmla="*/ 191212836 h 21600"/>
                <a:gd name="T30" fmla="*/ 10776413 w 21600"/>
                <a:gd name="T31" fmla="*/ 294279076 h 21600"/>
                <a:gd name="T32" fmla="*/ 27129407 w 21600"/>
                <a:gd name="T33" fmla="*/ 191212836 h 21600"/>
                <a:gd name="T34" fmla="*/ 19780573 w 21600"/>
                <a:gd name="T35" fmla="*/ 191212836 h 21600"/>
                <a:gd name="T36" fmla="*/ 19780573 w 21600"/>
                <a:gd name="T37" fmla="*/ 191199061 h 21600"/>
                <a:gd name="T38" fmla="*/ 19780573 w 21600"/>
                <a:gd name="T39" fmla="*/ 191199061 h 2160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21600" h="21600">
                  <a:moveTo>
                    <a:pt x="15749" y="14034"/>
                  </a:moveTo>
                  <a:lnTo>
                    <a:pt x="20209" y="7096"/>
                  </a:lnTo>
                  <a:lnTo>
                    <a:pt x="20213" y="7094"/>
                  </a:lnTo>
                  <a:lnTo>
                    <a:pt x="20209" y="7094"/>
                  </a:lnTo>
                  <a:lnTo>
                    <a:pt x="20213" y="7087"/>
                  </a:lnTo>
                  <a:lnTo>
                    <a:pt x="8435" y="7092"/>
                  </a:lnTo>
                  <a:cubicBezTo>
                    <a:pt x="8491" y="6986"/>
                    <a:pt x="11303" y="2726"/>
                    <a:pt x="12742" y="0"/>
                  </a:cubicBezTo>
                  <a:lnTo>
                    <a:pt x="6135" y="0"/>
                  </a:lnTo>
                  <a:lnTo>
                    <a:pt x="5" y="9570"/>
                  </a:lnTo>
                  <a:lnTo>
                    <a:pt x="0" y="9572"/>
                  </a:lnTo>
                  <a:lnTo>
                    <a:pt x="4" y="9572"/>
                  </a:lnTo>
                  <a:lnTo>
                    <a:pt x="0" y="9580"/>
                  </a:lnTo>
                  <a:lnTo>
                    <a:pt x="11778" y="9574"/>
                  </a:lnTo>
                  <a:cubicBezTo>
                    <a:pt x="11738" y="9650"/>
                    <a:pt x="10302" y="11811"/>
                    <a:pt x="8966" y="14035"/>
                  </a:cubicBezTo>
                  <a:lnTo>
                    <a:pt x="3449" y="14035"/>
                  </a:lnTo>
                  <a:lnTo>
                    <a:pt x="8580" y="21600"/>
                  </a:lnTo>
                  <a:lnTo>
                    <a:pt x="21600" y="14035"/>
                  </a:lnTo>
                  <a:lnTo>
                    <a:pt x="15749" y="14035"/>
                  </a:lnTo>
                  <a:lnTo>
                    <a:pt x="15749" y="14034"/>
                  </a:lnTo>
                  <a:close/>
                  <a:moveTo>
                    <a:pt x="15749" y="14034"/>
                  </a:move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Freeform: Shape 82">
              <a:extLst>
                <a:ext uri="{FF2B5EF4-FFF2-40B4-BE49-F238E27FC236}">
                  <a16:creationId xmlns="" xmlns:a16="http://schemas.microsoft.com/office/drawing/2014/main" id="{F1A59C34-FC3A-4944-9269-FC91D2517D9E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261" y="4312423"/>
              <a:ext cx="287507" cy="313062"/>
            </a:xfrm>
            <a:custGeom>
              <a:avLst/>
              <a:gdLst>
                <a:gd name="T0" fmla="*/ 209330669 w 21600"/>
                <a:gd name="T1" fmla="*/ 71021845 h 21600"/>
                <a:gd name="T2" fmla="*/ 112786572 w 21600"/>
                <a:gd name="T3" fmla="*/ 0 h 21600"/>
                <a:gd name="T4" fmla="*/ 0 w 21600"/>
                <a:gd name="T5" fmla="*/ 147139538 h 21600"/>
                <a:gd name="T6" fmla="*/ 112786572 w 21600"/>
                <a:gd name="T7" fmla="*/ 294279076 h 21600"/>
                <a:gd name="T8" fmla="*/ 208855966 w 21600"/>
                <a:gd name="T9" fmla="*/ 224238280 h 21600"/>
                <a:gd name="T10" fmla="*/ 111226631 w 21600"/>
                <a:gd name="T11" fmla="*/ 147820490 h 21600"/>
                <a:gd name="T12" fmla="*/ 209330669 w 21600"/>
                <a:gd name="T13" fmla="*/ 71021845 h 21600"/>
                <a:gd name="T14" fmla="*/ 132886095 w 21600"/>
                <a:gd name="T15" fmla="*/ 39509699 h 21600"/>
                <a:gd name="T16" fmla="*/ 150902347 w 21600"/>
                <a:gd name="T17" fmla="*/ 63011683 h 21600"/>
                <a:gd name="T18" fmla="*/ 132886095 w 21600"/>
                <a:gd name="T19" fmla="*/ 86512490 h 21600"/>
                <a:gd name="T20" fmla="*/ 114879696 w 21600"/>
                <a:gd name="T21" fmla="*/ 63011683 h 21600"/>
                <a:gd name="T22" fmla="*/ 132886095 w 21600"/>
                <a:gd name="T23" fmla="*/ 39509699 h 21600"/>
                <a:gd name="T24" fmla="*/ 132886095 w 21600"/>
                <a:gd name="T25" fmla="*/ 39509699 h 2160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21600" h="21600">
                  <a:moveTo>
                    <a:pt x="21600" y="5213"/>
                  </a:moveTo>
                  <a:cubicBezTo>
                    <a:pt x="19560" y="2089"/>
                    <a:pt x="15862" y="0"/>
                    <a:pt x="11638" y="0"/>
                  </a:cubicBezTo>
                  <a:cubicBezTo>
                    <a:pt x="5210" y="0"/>
                    <a:pt x="0" y="4835"/>
                    <a:pt x="0" y="10800"/>
                  </a:cubicBezTo>
                  <a:cubicBezTo>
                    <a:pt x="0" y="16765"/>
                    <a:pt x="5210" y="21600"/>
                    <a:pt x="11638" y="21600"/>
                  </a:cubicBezTo>
                  <a:cubicBezTo>
                    <a:pt x="15829" y="21600"/>
                    <a:pt x="19502" y="19544"/>
                    <a:pt x="21551" y="16459"/>
                  </a:cubicBezTo>
                  <a:lnTo>
                    <a:pt x="11477" y="10850"/>
                  </a:lnTo>
                  <a:lnTo>
                    <a:pt x="21600" y="5213"/>
                  </a:lnTo>
                  <a:close/>
                  <a:moveTo>
                    <a:pt x="13712" y="2900"/>
                  </a:moveTo>
                  <a:cubicBezTo>
                    <a:pt x="14739" y="2900"/>
                    <a:pt x="15571" y="3672"/>
                    <a:pt x="15571" y="4625"/>
                  </a:cubicBezTo>
                  <a:cubicBezTo>
                    <a:pt x="15571" y="5578"/>
                    <a:pt x="14739" y="6350"/>
                    <a:pt x="13712" y="6350"/>
                  </a:cubicBezTo>
                  <a:cubicBezTo>
                    <a:pt x="12686" y="6350"/>
                    <a:pt x="11854" y="5578"/>
                    <a:pt x="11854" y="4625"/>
                  </a:cubicBezTo>
                  <a:cubicBezTo>
                    <a:pt x="11854" y="3672"/>
                    <a:pt x="12686" y="2900"/>
                    <a:pt x="13712" y="2900"/>
                  </a:cubicBezTo>
                  <a:close/>
                  <a:moveTo>
                    <a:pt x="13712" y="2900"/>
                  </a:move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Freeform: Shape 83">
              <a:extLst>
                <a:ext uri="{FF2B5EF4-FFF2-40B4-BE49-F238E27FC236}">
                  <a16:creationId xmlns="" xmlns:a16="http://schemas.microsoft.com/office/drawing/2014/main" id="{DABF9DA0-34FE-41AC-9946-0982840397D8}"/>
                </a:ext>
              </a:extLst>
            </p:cNvPr>
            <p:cNvSpPr>
              <a:spLocks/>
            </p:cNvSpPr>
            <p:nvPr/>
          </p:nvSpPr>
          <p:spPr bwMode="auto">
            <a:xfrm>
              <a:off x="899422" y="3789257"/>
              <a:ext cx="313062" cy="227875"/>
            </a:xfrm>
            <a:custGeom>
              <a:avLst/>
              <a:gdLst>
                <a:gd name="T0" fmla="*/ 284074652 w 21600"/>
                <a:gd name="T1" fmla="*/ 9591959 h 21600"/>
                <a:gd name="T2" fmla="*/ 130722003 w 21600"/>
                <a:gd name="T3" fmla="*/ 9591959 h 21600"/>
                <a:gd name="T4" fmla="*/ 130613565 w 21600"/>
                <a:gd name="T5" fmla="*/ 9477184 h 21600"/>
                <a:gd name="T6" fmla="*/ 120845572 w 21600"/>
                <a:gd name="T7" fmla="*/ 3495796 h 21600"/>
                <a:gd name="T8" fmla="*/ 106076264 w 21600"/>
                <a:gd name="T9" fmla="*/ 0 h 21600"/>
                <a:gd name="T10" fmla="*/ 62397606 w 21600"/>
                <a:gd name="T11" fmla="*/ 0 h 21600"/>
                <a:gd name="T12" fmla="*/ 47629465 w 21600"/>
                <a:gd name="T13" fmla="*/ 3495796 h 21600"/>
                <a:gd name="T14" fmla="*/ 37875355 w 21600"/>
                <a:gd name="T15" fmla="*/ 9477184 h 21600"/>
                <a:gd name="T16" fmla="*/ 37751749 w 21600"/>
                <a:gd name="T17" fmla="*/ 9591959 h 21600"/>
                <a:gd name="T18" fmla="*/ 10204304 w 21600"/>
                <a:gd name="T19" fmla="*/ 9591959 h 21600"/>
                <a:gd name="T20" fmla="*/ 0 w 21600"/>
                <a:gd name="T21" fmla="*/ 13504517 h 21600"/>
                <a:gd name="T22" fmla="*/ 0 w 21600"/>
                <a:gd name="T23" fmla="*/ 78701562 h 21600"/>
                <a:gd name="T24" fmla="*/ 10204304 w 21600"/>
                <a:gd name="T25" fmla="*/ 82610220 h 21600"/>
                <a:gd name="T26" fmla="*/ 284074652 w 21600"/>
                <a:gd name="T27" fmla="*/ 82610220 h 21600"/>
                <a:gd name="T28" fmla="*/ 294279076 w 21600"/>
                <a:gd name="T29" fmla="*/ 78701562 h 21600"/>
                <a:gd name="T30" fmla="*/ 294279076 w 21600"/>
                <a:gd name="T31" fmla="*/ 13504517 h 21600"/>
                <a:gd name="T32" fmla="*/ 284074652 w 21600"/>
                <a:gd name="T33" fmla="*/ 9591959 h 21600"/>
                <a:gd name="T34" fmla="*/ 43284027 w 21600"/>
                <a:gd name="T35" fmla="*/ 76204222 h 21600"/>
                <a:gd name="T36" fmla="*/ 8255980 w 21600"/>
                <a:gd name="T37" fmla="*/ 76204222 h 21600"/>
                <a:gd name="T38" fmla="*/ 8255980 w 21600"/>
                <a:gd name="T39" fmla="*/ 16108848 h 21600"/>
                <a:gd name="T40" fmla="*/ 43284027 w 21600"/>
                <a:gd name="T41" fmla="*/ 16108848 h 21600"/>
                <a:gd name="T42" fmla="*/ 43284027 w 21600"/>
                <a:gd name="T43" fmla="*/ 76204222 h 21600"/>
                <a:gd name="T44" fmla="*/ 146771280 w 21600"/>
                <a:gd name="T45" fmla="*/ 70237863 h 21600"/>
                <a:gd name="T46" fmla="*/ 83951256 w 21600"/>
                <a:gd name="T47" fmla="*/ 46154616 h 21600"/>
                <a:gd name="T48" fmla="*/ 146771280 w 21600"/>
                <a:gd name="T49" fmla="*/ 22075207 h 21600"/>
                <a:gd name="T50" fmla="*/ 209578696 w 21600"/>
                <a:gd name="T51" fmla="*/ 46154616 h 21600"/>
                <a:gd name="T52" fmla="*/ 146771280 w 21600"/>
                <a:gd name="T53" fmla="*/ 70237863 h 21600"/>
                <a:gd name="T54" fmla="*/ 266281437 w 21600"/>
                <a:gd name="T55" fmla="*/ 35713491 h 21600"/>
                <a:gd name="T56" fmla="*/ 229592674 w 21600"/>
                <a:gd name="T57" fmla="*/ 35713491 h 21600"/>
                <a:gd name="T58" fmla="*/ 229592674 w 21600"/>
                <a:gd name="T59" fmla="*/ 21650651 h 21600"/>
                <a:gd name="T60" fmla="*/ 266281437 w 21600"/>
                <a:gd name="T61" fmla="*/ 21650651 h 21600"/>
                <a:gd name="T62" fmla="*/ 266281437 w 21600"/>
                <a:gd name="T63" fmla="*/ 35713491 h 21600"/>
                <a:gd name="T64" fmla="*/ 266281437 w 21600"/>
                <a:gd name="T65" fmla="*/ 35713491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20851" y="2508"/>
                  </a:moveTo>
                  <a:lnTo>
                    <a:pt x="9595" y="2508"/>
                  </a:lnTo>
                  <a:cubicBezTo>
                    <a:pt x="9592" y="2498"/>
                    <a:pt x="9590" y="2487"/>
                    <a:pt x="9587" y="2478"/>
                  </a:cubicBezTo>
                  <a:lnTo>
                    <a:pt x="8870" y="914"/>
                  </a:lnTo>
                  <a:cubicBezTo>
                    <a:pt x="8686" y="411"/>
                    <a:pt x="8199" y="0"/>
                    <a:pt x="7786" y="0"/>
                  </a:cubicBezTo>
                  <a:lnTo>
                    <a:pt x="4580" y="0"/>
                  </a:lnTo>
                  <a:cubicBezTo>
                    <a:pt x="4168" y="0"/>
                    <a:pt x="3680" y="412"/>
                    <a:pt x="3496" y="914"/>
                  </a:cubicBezTo>
                  <a:lnTo>
                    <a:pt x="2780" y="2478"/>
                  </a:lnTo>
                  <a:cubicBezTo>
                    <a:pt x="2776" y="2487"/>
                    <a:pt x="2775" y="2498"/>
                    <a:pt x="2771" y="2508"/>
                  </a:cubicBezTo>
                  <a:lnTo>
                    <a:pt x="749" y="2508"/>
                  </a:lnTo>
                  <a:cubicBezTo>
                    <a:pt x="337" y="2508"/>
                    <a:pt x="0" y="2968"/>
                    <a:pt x="0" y="3531"/>
                  </a:cubicBezTo>
                  <a:lnTo>
                    <a:pt x="0" y="20578"/>
                  </a:lnTo>
                  <a:cubicBezTo>
                    <a:pt x="0" y="21140"/>
                    <a:pt x="337" y="21600"/>
                    <a:pt x="749" y="21600"/>
                  </a:cubicBezTo>
                  <a:lnTo>
                    <a:pt x="20851" y="21600"/>
                  </a:lnTo>
                  <a:cubicBezTo>
                    <a:pt x="21263" y="21600"/>
                    <a:pt x="21600" y="21140"/>
                    <a:pt x="21600" y="20578"/>
                  </a:cubicBezTo>
                  <a:lnTo>
                    <a:pt x="21600" y="3531"/>
                  </a:lnTo>
                  <a:cubicBezTo>
                    <a:pt x="21600" y="2968"/>
                    <a:pt x="21263" y="2508"/>
                    <a:pt x="20851" y="2508"/>
                  </a:cubicBezTo>
                  <a:close/>
                  <a:moveTo>
                    <a:pt x="3177" y="19925"/>
                  </a:moveTo>
                  <a:lnTo>
                    <a:pt x="606" y="19925"/>
                  </a:lnTo>
                  <a:lnTo>
                    <a:pt x="606" y="4212"/>
                  </a:lnTo>
                  <a:lnTo>
                    <a:pt x="3177" y="4212"/>
                  </a:lnTo>
                  <a:lnTo>
                    <a:pt x="3177" y="19925"/>
                  </a:lnTo>
                  <a:close/>
                  <a:moveTo>
                    <a:pt x="10773" y="18365"/>
                  </a:moveTo>
                  <a:cubicBezTo>
                    <a:pt x="8226" y="18365"/>
                    <a:pt x="6162" y="15546"/>
                    <a:pt x="6162" y="12068"/>
                  </a:cubicBezTo>
                  <a:cubicBezTo>
                    <a:pt x="6162" y="8591"/>
                    <a:pt x="8226" y="5772"/>
                    <a:pt x="10773" y="5772"/>
                  </a:cubicBezTo>
                  <a:cubicBezTo>
                    <a:pt x="13319" y="5772"/>
                    <a:pt x="15383" y="8591"/>
                    <a:pt x="15383" y="12068"/>
                  </a:cubicBezTo>
                  <a:cubicBezTo>
                    <a:pt x="15383" y="15546"/>
                    <a:pt x="13319" y="18365"/>
                    <a:pt x="10773" y="18365"/>
                  </a:cubicBezTo>
                  <a:close/>
                  <a:moveTo>
                    <a:pt x="19545" y="9338"/>
                  </a:moveTo>
                  <a:lnTo>
                    <a:pt x="16852" y="9338"/>
                  </a:lnTo>
                  <a:lnTo>
                    <a:pt x="16852" y="5661"/>
                  </a:lnTo>
                  <a:lnTo>
                    <a:pt x="19545" y="5661"/>
                  </a:lnTo>
                  <a:lnTo>
                    <a:pt x="19545" y="9338"/>
                  </a:lnTo>
                  <a:close/>
                  <a:moveTo>
                    <a:pt x="19545" y="9338"/>
                  </a:move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4" name="Group 84">
              <a:extLst>
                <a:ext uri="{FF2B5EF4-FFF2-40B4-BE49-F238E27FC236}">
                  <a16:creationId xmlns="" xmlns:a16="http://schemas.microsoft.com/office/drawing/2014/main" id="{44A42B7C-2E42-47DA-A58D-162F88EDCC6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87349" y="4942822"/>
              <a:ext cx="310933" cy="266209"/>
              <a:chOff x="0" y="0"/>
              <a:chExt cx="576" cy="493"/>
            </a:xfrm>
            <a:solidFill>
              <a:schemeClr val="accent4"/>
            </a:solidFill>
            <a:effectLst/>
          </p:grpSpPr>
          <p:sp>
            <p:nvSpPr>
              <p:cNvPr id="71" name="Freeform: Shape 85">
                <a:extLst>
                  <a:ext uri="{FF2B5EF4-FFF2-40B4-BE49-F238E27FC236}">
                    <a16:creationId xmlns="" xmlns:a16="http://schemas.microsoft.com/office/drawing/2014/main" id="{9B9E70F8-0102-4FAC-90FE-3178D8C052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0" y="0"/>
                <a:ext cx="576" cy="49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w 21600"/>
                  <a:gd name="T37" fmla="*/ 0 h 21600"/>
                  <a:gd name="T38" fmla="*/ 0 w 21600"/>
                  <a:gd name="T39" fmla="*/ 0 h 21600"/>
                  <a:gd name="T40" fmla="*/ 0 w 21600"/>
                  <a:gd name="T41" fmla="*/ 0 h 21600"/>
                  <a:gd name="T42" fmla="*/ 0 w 21600"/>
                  <a:gd name="T43" fmla="*/ 0 h 21600"/>
                  <a:gd name="T44" fmla="*/ 0 w 21600"/>
                  <a:gd name="T45" fmla="*/ 0 h 21600"/>
                  <a:gd name="T46" fmla="*/ 0 w 21600"/>
                  <a:gd name="T47" fmla="*/ 0 h 21600"/>
                  <a:gd name="T48" fmla="*/ 0 w 21600"/>
                  <a:gd name="T49" fmla="*/ 0 h 21600"/>
                  <a:gd name="T50" fmla="*/ 0 w 21600"/>
                  <a:gd name="T51" fmla="*/ 0 h 21600"/>
                  <a:gd name="T52" fmla="*/ 0 w 21600"/>
                  <a:gd name="T53" fmla="*/ 0 h 21600"/>
                  <a:gd name="T54" fmla="*/ 0 w 21600"/>
                  <a:gd name="T55" fmla="*/ 0 h 21600"/>
                  <a:gd name="T56" fmla="*/ 0 w 21600"/>
                  <a:gd name="T57" fmla="*/ 0 h 21600"/>
                  <a:gd name="T58" fmla="*/ 0 w 21600"/>
                  <a:gd name="T59" fmla="*/ 0 h 21600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21600" h="21600">
                    <a:moveTo>
                      <a:pt x="20846" y="0"/>
                    </a:moveTo>
                    <a:lnTo>
                      <a:pt x="3886" y="0"/>
                    </a:lnTo>
                    <a:cubicBezTo>
                      <a:pt x="3293" y="0"/>
                      <a:pt x="3132" y="187"/>
                      <a:pt x="3132" y="883"/>
                    </a:cubicBezTo>
                    <a:lnTo>
                      <a:pt x="3132" y="3757"/>
                    </a:lnTo>
                    <a:lnTo>
                      <a:pt x="754" y="3757"/>
                    </a:lnTo>
                    <a:cubicBezTo>
                      <a:pt x="161" y="3757"/>
                      <a:pt x="0" y="3944"/>
                      <a:pt x="0" y="4639"/>
                    </a:cubicBezTo>
                    <a:lnTo>
                      <a:pt x="0" y="19215"/>
                    </a:lnTo>
                    <a:cubicBezTo>
                      <a:pt x="0" y="20254"/>
                      <a:pt x="1044" y="21600"/>
                      <a:pt x="2039" y="21600"/>
                    </a:cubicBezTo>
                    <a:lnTo>
                      <a:pt x="3886" y="21600"/>
                    </a:lnTo>
                    <a:lnTo>
                      <a:pt x="18035" y="21600"/>
                    </a:lnTo>
                    <a:lnTo>
                      <a:pt x="20845" y="21600"/>
                    </a:lnTo>
                    <a:cubicBezTo>
                      <a:pt x="21439" y="21600"/>
                      <a:pt x="21600" y="21413"/>
                      <a:pt x="21600" y="20717"/>
                    </a:cubicBezTo>
                    <a:lnTo>
                      <a:pt x="21600" y="883"/>
                    </a:lnTo>
                    <a:cubicBezTo>
                      <a:pt x="21600" y="187"/>
                      <a:pt x="21440" y="0"/>
                      <a:pt x="20846" y="0"/>
                    </a:cubicBezTo>
                    <a:close/>
                    <a:moveTo>
                      <a:pt x="20315" y="20097"/>
                    </a:moveTo>
                    <a:lnTo>
                      <a:pt x="18035" y="20097"/>
                    </a:lnTo>
                    <a:lnTo>
                      <a:pt x="3886" y="20097"/>
                    </a:lnTo>
                    <a:lnTo>
                      <a:pt x="2040" y="20097"/>
                    </a:lnTo>
                    <a:cubicBezTo>
                      <a:pt x="1811" y="20097"/>
                      <a:pt x="1310" y="19505"/>
                      <a:pt x="1285" y="19214"/>
                    </a:cubicBezTo>
                    <a:lnTo>
                      <a:pt x="1285" y="5258"/>
                    </a:lnTo>
                    <a:lnTo>
                      <a:pt x="3132" y="5258"/>
                    </a:lnTo>
                    <a:lnTo>
                      <a:pt x="3132" y="18750"/>
                    </a:lnTo>
                    <a:lnTo>
                      <a:pt x="4416" y="18750"/>
                    </a:lnTo>
                    <a:lnTo>
                      <a:pt x="4416" y="5258"/>
                    </a:lnTo>
                    <a:lnTo>
                      <a:pt x="4417" y="5258"/>
                    </a:lnTo>
                    <a:lnTo>
                      <a:pt x="4417" y="3756"/>
                    </a:lnTo>
                    <a:lnTo>
                      <a:pt x="4417" y="1502"/>
                    </a:lnTo>
                    <a:lnTo>
                      <a:pt x="20315" y="1502"/>
                    </a:lnTo>
                    <a:lnTo>
                      <a:pt x="20315" y="20097"/>
                    </a:lnTo>
                    <a:close/>
                    <a:moveTo>
                      <a:pt x="20315" y="20097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2" name="Rectangle 86">
                <a:extLst>
                  <a:ext uri="{FF2B5EF4-FFF2-40B4-BE49-F238E27FC236}">
                    <a16:creationId xmlns="" xmlns:a16="http://schemas.microsoft.com/office/drawing/2014/main" id="{8A3DAEC3-6325-4C77-9253-68786ABEA6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" y="72"/>
                <a:ext cx="154" cy="15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3" name="Rectangle 87">
                <a:extLst>
                  <a:ext uri="{FF2B5EF4-FFF2-40B4-BE49-F238E27FC236}">
                    <a16:creationId xmlns="" xmlns:a16="http://schemas.microsoft.com/office/drawing/2014/main" id="{BDEFA639-E440-4735-80FA-BC8949198D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" y="96"/>
                <a:ext cx="128" cy="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Rectangle 88">
                <a:extLst>
                  <a:ext uri="{FF2B5EF4-FFF2-40B4-BE49-F238E27FC236}">
                    <a16:creationId xmlns="" xmlns:a16="http://schemas.microsoft.com/office/drawing/2014/main" id="{72F15092-8962-450C-9565-B11BD6F6AA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" y="176"/>
                <a:ext cx="128" cy="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Rectangle 89">
                <a:extLst>
                  <a:ext uri="{FF2B5EF4-FFF2-40B4-BE49-F238E27FC236}">
                    <a16:creationId xmlns="" xmlns:a16="http://schemas.microsoft.com/office/drawing/2014/main" id="{15EDDB54-B70E-410D-BFA2-BEF7022354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" y="280"/>
                <a:ext cx="330" cy="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Rectangle 90">
                <a:extLst>
                  <a:ext uri="{FF2B5EF4-FFF2-40B4-BE49-F238E27FC236}">
                    <a16:creationId xmlns="" xmlns:a16="http://schemas.microsoft.com/office/drawing/2014/main" id="{E5A6724E-0437-4C86-80C2-9FAEF98897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" y="360"/>
                <a:ext cx="330" cy="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5" name="Rectangle 91">
              <a:extLst>
                <a:ext uri="{FF2B5EF4-FFF2-40B4-BE49-F238E27FC236}">
                  <a16:creationId xmlns="" xmlns:a16="http://schemas.microsoft.com/office/drawing/2014/main" id="{41CA19C1-969A-4885-860C-491A02152FCC}"/>
                </a:ext>
              </a:extLst>
            </p:cNvPr>
            <p:cNvSpPr/>
            <p:nvPr/>
          </p:nvSpPr>
          <p:spPr>
            <a:xfrm>
              <a:off x="6773572" y="3016215"/>
              <a:ext cx="3367121" cy="232557"/>
            </a:xfrm>
            <a:prstGeom prst="rect">
              <a:avLst/>
            </a:prstGeom>
            <a:effectLst/>
          </p:spPr>
          <p:txBody>
            <a:bodyPr wrap="none">
              <a:normAutofit lnSpcReduction="10000"/>
            </a:bodyPr>
            <a:lstStyle/>
            <a:p>
              <a:r>
                <a:rPr lang="zh-CN" altLang="en-US" sz="10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6" name="Rectangle: Rounded Corners 92">
              <a:extLst>
                <a:ext uri="{FF2B5EF4-FFF2-40B4-BE49-F238E27FC236}">
                  <a16:creationId xmlns="" xmlns:a16="http://schemas.microsoft.com/office/drawing/2014/main" id="{54C99814-699A-4638-9DCF-D0235DA73145}"/>
                </a:ext>
              </a:extLst>
            </p:cNvPr>
            <p:cNvSpPr/>
            <p:nvPr/>
          </p:nvSpPr>
          <p:spPr>
            <a:xfrm rot="5400000">
              <a:off x="8973792" y="1148209"/>
              <a:ext cx="226810" cy="4462773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Rectangle: Rounded Corners 93">
              <a:extLst>
                <a:ext uri="{FF2B5EF4-FFF2-40B4-BE49-F238E27FC236}">
                  <a16:creationId xmlns="" xmlns:a16="http://schemas.microsoft.com/office/drawing/2014/main" id="{2C200B17-3453-4884-B4E3-88648F18120C}"/>
                </a:ext>
              </a:extLst>
            </p:cNvPr>
            <p:cNvSpPr/>
            <p:nvPr/>
          </p:nvSpPr>
          <p:spPr>
            <a:xfrm>
              <a:off x="6855812" y="3266189"/>
              <a:ext cx="3874861" cy="226808"/>
            </a:xfrm>
            <a:prstGeom prst="roundRect">
              <a:avLst/>
            </a:prstGeom>
            <a:pattFill prst="ltUpDiag">
              <a:fgClr>
                <a:schemeClr val="accent1">
                  <a:lumMod val="75000"/>
                </a:schemeClr>
              </a:fgClr>
              <a:bgClr>
                <a:schemeClr val="accent1"/>
              </a:bgClr>
            </a:patt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40" bIns="91440" anchor="ctr" anchorCtr="0">
              <a:normAutofit fontScale="25000" lnSpcReduction="20000"/>
            </a:bodyPr>
            <a:lstStyle/>
            <a:p>
              <a:pPr algn="r"/>
              <a:r>
                <a:rPr lang="en-US" sz="1200">
                  <a:solidFill>
                    <a:srgbClr val="FFFFFF"/>
                  </a:solidFill>
                  <a:cs typeface="+mn-ea"/>
                  <a:sym typeface="+mn-lt"/>
                </a:rPr>
                <a:t>80%</a:t>
              </a:r>
            </a:p>
          </p:txBody>
        </p:sp>
        <p:sp>
          <p:nvSpPr>
            <p:cNvPr id="28" name="Rectangle 94">
              <a:extLst>
                <a:ext uri="{FF2B5EF4-FFF2-40B4-BE49-F238E27FC236}">
                  <a16:creationId xmlns="" xmlns:a16="http://schemas.microsoft.com/office/drawing/2014/main" id="{9FFB5BF8-B409-4AC7-9925-F866A18AF68B}"/>
                </a:ext>
              </a:extLst>
            </p:cNvPr>
            <p:cNvSpPr/>
            <p:nvPr/>
          </p:nvSpPr>
          <p:spPr>
            <a:xfrm>
              <a:off x="6773572" y="3574154"/>
              <a:ext cx="3367121" cy="232557"/>
            </a:xfrm>
            <a:prstGeom prst="rect">
              <a:avLst/>
            </a:prstGeom>
            <a:effectLst/>
          </p:spPr>
          <p:txBody>
            <a:bodyPr wrap="none">
              <a:normAutofit lnSpcReduction="10000"/>
            </a:bodyPr>
            <a:lstStyle/>
            <a:p>
              <a:r>
                <a:rPr lang="zh-CN" altLang="en-US" sz="10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9" name="Rectangle: Rounded Corners 95">
              <a:extLst>
                <a:ext uri="{FF2B5EF4-FFF2-40B4-BE49-F238E27FC236}">
                  <a16:creationId xmlns="" xmlns:a16="http://schemas.microsoft.com/office/drawing/2014/main" id="{7E7B7ED1-6D32-41CE-A04D-FC07BDD66542}"/>
                </a:ext>
              </a:extLst>
            </p:cNvPr>
            <p:cNvSpPr/>
            <p:nvPr/>
          </p:nvSpPr>
          <p:spPr>
            <a:xfrm rot="5400000">
              <a:off x="8973792" y="1706147"/>
              <a:ext cx="226810" cy="4462773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Rectangle: Rounded Corners 96">
              <a:extLst>
                <a:ext uri="{FF2B5EF4-FFF2-40B4-BE49-F238E27FC236}">
                  <a16:creationId xmlns="" xmlns:a16="http://schemas.microsoft.com/office/drawing/2014/main" id="{E40DC601-E10C-4BC8-9638-3E640993A076}"/>
                </a:ext>
              </a:extLst>
            </p:cNvPr>
            <p:cNvSpPr/>
            <p:nvPr/>
          </p:nvSpPr>
          <p:spPr>
            <a:xfrm>
              <a:off x="6855811" y="3824127"/>
              <a:ext cx="2395654" cy="226808"/>
            </a:xfrm>
            <a:prstGeom prst="roundRect">
              <a:avLst/>
            </a:prstGeom>
            <a:pattFill prst="ltUpDiag">
              <a:fgClr>
                <a:schemeClr val="accent3">
                  <a:lumMod val="75000"/>
                </a:schemeClr>
              </a:fgClr>
              <a:bgClr>
                <a:schemeClr val="accent3"/>
              </a:bgClr>
            </a:patt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40" bIns="91440" anchor="ctr" anchorCtr="0">
              <a:normAutofit fontScale="25000" lnSpcReduction="20000"/>
            </a:bodyPr>
            <a:lstStyle/>
            <a:p>
              <a:pPr algn="r"/>
              <a:r>
                <a:rPr lang="en-US" sz="1200">
                  <a:solidFill>
                    <a:srgbClr val="FFFFFF"/>
                  </a:solidFill>
                  <a:cs typeface="+mn-ea"/>
                  <a:sym typeface="+mn-lt"/>
                </a:rPr>
                <a:t>58%</a:t>
              </a:r>
            </a:p>
          </p:txBody>
        </p:sp>
        <p:sp>
          <p:nvSpPr>
            <p:cNvPr id="31" name="Rectangle 97">
              <a:extLst>
                <a:ext uri="{FF2B5EF4-FFF2-40B4-BE49-F238E27FC236}">
                  <a16:creationId xmlns="" xmlns:a16="http://schemas.microsoft.com/office/drawing/2014/main" id="{65AE96A2-3A6E-444B-A985-88DD9B0C69C9}"/>
                </a:ext>
              </a:extLst>
            </p:cNvPr>
            <p:cNvSpPr/>
            <p:nvPr/>
          </p:nvSpPr>
          <p:spPr>
            <a:xfrm>
              <a:off x="6773572" y="4132092"/>
              <a:ext cx="3367121" cy="232557"/>
            </a:xfrm>
            <a:prstGeom prst="rect">
              <a:avLst/>
            </a:prstGeom>
            <a:effectLst/>
          </p:spPr>
          <p:txBody>
            <a:bodyPr wrap="none">
              <a:normAutofit lnSpcReduction="10000"/>
            </a:bodyPr>
            <a:lstStyle/>
            <a:p>
              <a:r>
                <a:rPr lang="zh-CN" altLang="en-US" sz="10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2" name="Rectangle: Rounded Corners 98">
              <a:extLst>
                <a:ext uri="{FF2B5EF4-FFF2-40B4-BE49-F238E27FC236}">
                  <a16:creationId xmlns="" xmlns:a16="http://schemas.microsoft.com/office/drawing/2014/main" id="{8D60F810-F0AD-403A-B7BC-9896C1342C21}"/>
                </a:ext>
              </a:extLst>
            </p:cNvPr>
            <p:cNvSpPr/>
            <p:nvPr/>
          </p:nvSpPr>
          <p:spPr>
            <a:xfrm rot="5400000">
              <a:off x="8973792" y="2264085"/>
              <a:ext cx="226810" cy="4462773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Rectangle: Rounded Corners 99">
              <a:extLst>
                <a:ext uri="{FF2B5EF4-FFF2-40B4-BE49-F238E27FC236}">
                  <a16:creationId xmlns="" xmlns:a16="http://schemas.microsoft.com/office/drawing/2014/main" id="{0E140964-78EC-4170-8158-81E99FCFC7CF}"/>
                </a:ext>
              </a:extLst>
            </p:cNvPr>
            <p:cNvSpPr/>
            <p:nvPr/>
          </p:nvSpPr>
          <p:spPr>
            <a:xfrm>
              <a:off x="6855812" y="4382065"/>
              <a:ext cx="3380487" cy="226808"/>
            </a:xfrm>
            <a:prstGeom prst="roundRect">
              <a:avLst/>
            </a:prstGeom>
            <a:pattFill prst="ltUpDiag">
              <a:fgClr>
                <a:schemeClr val="accent2">
                  <a:lumMod val="75000"/>
                </a:schemeClr>
              </a:fgClr>
              <a:bgClr>
                <a:schemeClr val="accent2"/>
              </a:bgClr>
            </a:patt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40" bIns="91440" anchor="ctr" anchorCtr="0">
              <a:normAutofit fontScale="25000" lnSpcReduction="20000"/>
            </a:bodyPr>
            <a:lstStyle/>
            <a:p>
              <a:pPr algn="r"/>
              <a:r>
                <a:rPr lang="en-US" sz="1200">
                  <a:solidFill>
                    <a:srgbClr val="FFFFFF"/>
                  </a:solidFill>
                  <a:cs typeface="+mn-ea"/>
                  <a:sym typeface="+mn-lt"/>
                </a:rPr>
                <a:t>76%</a:t>
              </a:r>
            </a:p>
          </p:txBody>
        </p:sp>
        <p:sp>
          <p:nvSpPr>
            <p:cNvPr id="34" name="Rectangle 100">
              <a:extLst>
                <a:ext uri="{FF2B5EF4-FFF2-40B4-BE49-F238E27FC236}">
                  <a16:creationId xmlns="" xmlns:a16="http://schemas.microsoft.com/office/drawing/2014/main" id="{024ACAB2-1A9F-47AA-92D5-33779C71D60F}"/>
                </a:ext>
              </a:extLst>
            </p:cNvPr>
            <p:cNvSpPr/>
            <p:nvPr/>
          </p:nvSpPr>
          <p:spPr>
            <a:xfrm>
              <a:off x="6773572" y="4728718"/>
              <a:ext cx="3367121" cy="232557"/>
            </a:xfrm>
            <a:prstGeom prst="rect">
              <a:avLst/>
            </a:prstGeom>
            <a:effectLst/>
          </p:spPr>
          <p:txBody>
            <a:bodyPr wrap="none">
              <a:normAutofit lnSpcReduction="10000"/>
            </a:bodyPr>
            <a:lstStyle/>
            <a:p>
              <a:r>
                <a:rPr lang="zh-CN" altLang="en-US" sz="10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5" name="Rectangle: Rounded Corners 101">
              <a:extLst>
                <a:ext uri="{FF2B5EF4-FFF2-40B4-BE49-F238E27FC236}">
                  <a16:creationId xmlns="" xmlns:a16="http://schemas.microsoft.com/office/drawing/2014/main" id="{3F7D4222-BAD9-4477-B922-3A537D534CB9}"/>
                </a:ext>
              </a:extLst>
            </p:cNvPr>
            <p:cNvSpPr/>
            <p:nvPr/>
          </p:nvSpPr>
          <p:spPr>
            <a:xfrm rot="5400000">
              <a:off x="8973792" y="2860711"/>
              <a:ext cx="226810" cy="4462773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Rectangle: Rounded Corners 102">
              <a:extLst>
                <a:ext uri="{FF2B5EF4-FFF2-40B4-BE49-F238E27FC236}">
                  <a16:creationId xmlns="" xmlns:a16="http://schemas.microsoft.com/office/drawing/2014/main" id="{12013FFD-BA87-4A3C-91B9-F19DA409781F}"/>
                </a:ext>
              </a:extLst>
            </p:cNvPr>
            <p:cNvSpPr/>
            <p:nvPr/>
          </p:nvSpPr>
          <p:spPr>
            <a:xfrm>
              <a:off x="6855812" y="4978691"/>
              <a:ext cx="3874861" cy="226808"/>
            </a:xfrm>
            <a:prstGeom prst="roundRect">
              <a:avLst/>
            </a:prstGeom>
            <a:pattFill prst="ltUpDiag">
              <a:fgClr>
                <a:schemeClr val="accent4">
                  <a:lumMod val="75000"/>
                </a:schemeClr>
              </a:fgClr>
              <a:bgClr>
                <a:schemeClr val="accent4"/>
              </a:bgClr>
            </a:patt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40" bIns="91440" anchor="ctr" anchorCtr="0">
              <a:normAutofit fontScale="25000" lnSpcReduction="20000"/>
            </a:bodyPr>
            <a:lstStyle/>
            <a:p>
              <a:pPr algn="r"/>
              <a:r>
                <a:rPr lang="en-US" sz="1200">
                  <a:solidFill>
                    <a:srgbClr val="FFFFFF"/>
                  </a:solidFill>
                  <a:cs typeface="+mn-ea"/>
                  <a:sym typeface="+mn-lt"/>
                </a:rPr>
                <a:t>80%</a:t>
              </a:r>
            </a:p>
          </p:txBody>
        </p:sp>
        <p:sp>
          <p:nvSpPr>
            <p:cNvPr id="37" name="Rectangle 103">
              <a:extLst>
                <a:ext uri="{FF2B5EF4-FFF2-40B4-BE49-F238E27FC236}">
                  <a16:creationId xmlns="" xmlns:a16="http://schemas.microsoft.com/office/drawing/2014/main" id="{0D7D80A5-C749-4BC4-97C9-F5CB915B3792}"/>
                </a:ext>
              </a:extLst>
            </p:cNvPr>
            <p:cNvSpPr/>
            <p:nvPr/>
          </p:nvSpPr>
          <p:spPr>
            <a:xfrm>
              <a:off x="6773572" y="5286656"/>
              <a:ext cx="3367121" cy="232557"/>
            </a:xfrm>
            <a:prstGeom prst="rect">
              <a:avLst/>
            </a:prstGeom>
            <a:effectLst/>
          </p:spPr>
          <p:txBody>
            <a:bodyPr wrap="none">
              <a:normAutofit lnSpcReduction="10000"/>
            </a:bodyPr>
            <a:lstStyle/>
            <a:p>
              <a:r>
                <a:rPr lang="zh-CN" altLang="en-US" sz="10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8" name="Rectangle: Rounded Corners 104">
              <a:extLst>
                <a:ext uri="{FF2B5EF4-FFF2-40B4-BE49-F238E27FC236}">
                  <a16:creationId xmlns="" xmlns:a16="http://schemas.microsoft.com/office/drawing/2014/main" id="{4A15CD5E-A45D-4DA6-B906-14850FA4C441}"/>
                </a:ext>
              </a:extLst>
            </p:cNvPr>
            <p:cNvSpPr/>
            <p:nvPr/>
          </p:nvSpPr>
          <p:spPr>
            <a:xfrm rot="5400000">
              <a:off x="8973792" y="3418649"/>
              <a:ext cx="226810" cy="4462773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Rectangle: Rounded Corners 105">
              <a:extLst>
                <a:ext uri="{FF2B5EF4-FFF2-40B4-BE49-F238E27FC236}">
                  <a16:creationId xmlns="" xmlns:a16="http://schemas.microsoft.com/office/drawing/2014/main" id="{30CD7F83-DA01-4ACC-855B-1C0CA88CB916}"/>
                </a:ext>
              </a:extLst>
            </p:cNvPr>
            <p:cNvSpPr/>
            <p:nvPr/>
          </p:nvSpPr>
          <p:spPr>
            <a:xfrm>
              <a:off x="6855811" y="5536629"/>
              <a:ext cx="2395654" cy="226808"/>
            </a:xfrm>
            <a:prstGeom prst="roundRect">
              <a:avLst/>
            </a:prstGeom>
            <a:pattFill prst="ltUpDiag">
              <a:fgClr>
                <a:schemeClr val="accent5">
                  <a:lumMod val="75000"/>
                </a:schemeClr>
              </a:fgClr>
              <a:bgClr>
                <a:schemeClr val="accent5"/>
              </a:bgClr>
            </a:patt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40" bIns="91440" anchor="ctr" anchorCtr="0">
              <a:normAutofit fontScale="25000" lnSpcReduction="20000"/>
            </a:bodyPr>
            <a:lstStyle/>
            <a:p>
              <a:pPr algn="r"/>
              <a:r>
                <a:rPr lang="en-US" sz="1200">
                  <a:solidFill>
                    <a:srgbClr val="FFFFFF"/>
                  </a:solidFill>
                  <a:cs typeface="+mn-ea"/>
                  <a:sym typeface="+mn-lt"/>
                </a:rPr>
                <a:t>58%</a:t>
              </a:r>
            </a:p>
          </p:txBody>
        </p:sp>
        <p:sp>
          <p:nvSpPr>
            <p:cNvPr id="40" name="Freeform: Shape 106">
              <a:extLst>
                <a:ext uri="{FF2B5EF4-FFF2-40B4-BE49-F238E27FC236}">
                  <a16:creationId xmlns="" xmlns:a16="http://schemas.microsoft.com/office/drawing/2014/main" id="{1A214A77-7ACE-4EE2-8BB5-EA0A91ED53C5}"/>
                </a:ext>
              </a:extLst>
            </p:cNvPr>
            <p:cNvSpPr>
              <a:spLocks/>
            </p:cNvSpPr>
            <p:nvPr/>
          </p:nvSpPr>
          <p:spPr bwMode="auto">
            <a:xfrm>
              <a:off x="6388790" y="5478398"/>
              <a:ext cx="313063" cy="310933"/>
            </a:xfrm>
            <a:custGeom>
              <a:avLst/>
              <a:gdLst>
                <a:gd name="T0" fmla="*/ 278227252 w 21437"/>
                <a:gd name="T1" fmla="*/ 181512920 h 21437"/>
                <a:gd name="T2" fmla="*/ 224525382 w 21437"/>
                <a:gd name="T3" fmla="*/ 186253815 h 21437"/>
                <a:gd name="T4" fmla="*/ 163746388 w 21437"/>
                <a:gd name="T5" fmla="*/ 127098893 h 21437"/>
                <a:gd name="T6" fmla="*/ 297860420 w 21437"/>
                <a:gd name="T7" fmla="*/ 48183154 h 21437"/>
                <a:gd name="T8" fmla="*/ 275053811 w 21437"/>
                <a:gd name="T9" fmla="*/ 25990522 h 21437"/>
                <a:gd name="T10" fmla="*/ 103373648 w 21437"/>
                <a:gd name="T11" fmla="*/ 68352185 h 21437"/>
                <a:gd name="T12" fmla="*/ 39968114 w 21437"/>
                <a:gd name="T13" fmla="*/ 6668302 h 21437"/>
                <a:gd name="T14" fmla="*/ 6852655 w 21437"/>
                <a:gd name="T15" fmla="*/ 6668302 h 21437"/>
                <a:gd name="T16" fmla="*/ 6852655 w 21437"/>
                <a:gd name="T17" fmla="*/ 38890974 h 21437"/>
                <a:gd name="T18" fmla="*/ 70245387 w 21437"/>
                <a:gd name="T19" fmla="*/ 100574975 h 21437"/>
                <a:gd name="T20" fmla="*/ 26808398 w 21437"/>
                <a:gd name="T21" fmla="*/ 267534270 h 21437"/>
                <a:gd name="T22" fmla="*/ 49629224 w 21437"/>
                <a:gd name="T23" fmla="*/ 289739412 h 21437"/>
                <a:gd name="T24" fmla="*/ 130630929 w 21437"/>
                <a:gd name="T25" fmla="*/ 159320396 h 21437"/>
                <a:gd name="T26" fmla="*/ 191411339 w 21437"/>
                <a:gd name="T27" fmla="*/ 218476486 h 21437"/>
                <a:gd name="T28" fmla="*/ 186538780 w 21437"/>
                <a:gd name="T29" fmla="*/ 270731883 h 21437"/>
                <a:gd name="T30" fmla="*/ 209344203 w 21437"/>
                <a:gd name="T31" fmla="*/ 292937024 h 21437"/>
                <a:gd name="T32" fmla="*/ 242459541 w 21437"/>
                <a:gd name="T33" fmla="*/ 235926948 h 21437"/>
                <a:gd name="T34" fmla="*/ 301048198 w 21437"/>
                <a:gd name="T35" fmla="*/ 203704266 h 21437"/>
                <a:gd name="T36" fmla="*/ 278227252 w 21437"/>
                <a:gd name="T37" fmla="*/ 181512920 h 21437"/>
                <a:gd name="T38" fmla="*/ 278227252 w 21437"/>
                <a:gd name="T39" fmla="*/ 181512920 h 21437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21437" h="21437">
                  <a:moveTo>
                    <a:pt x="19812" y="13283"/>
                  </a:moveTo>
                  <a:lnTo>
                    <a:pt x="15988" y="13630"/>
                  </a:lnTo>
                  <a:lnTo>
                    <a:pt x="11660" y="9301"/>
                  </a:lnTo>
                  <a:lnTo>
                    <a:pt x="21210" y="3526"/>
                  </a:lnTo>
                  <a:lnTo>
                    <a:pt x="19586" y="1902"/>
                  </a:lnTo>
                  <a:lnTo>
                    <a:pt x="7361" y="5002"/>
                  </a:lnTo>
                  <a:lnTo>
                    <a:pt x="2846" y="488"/>
                  </a:lnTo>
                  <a:cubicBezTo>
                    <a:pt x="2195" y="-163"/>
                    <a:pt x="1140" y="-163"/>
                    <a:pt x="488" y="488"/>
                  </a:cubicBezTo>
                  <a:cubicBezTo>
                    <a:pt x="-163" y="1140"/>
                    <a:pt x="-163" y="2195"/>
                    <a:pt x="488" y="2846"/>
                  </a:cubicBezTo>
                  <a:lnTo>
                    <a:pt x="5002" y="7360"/>
                  </a:lnTo>
                  <a:lnTo>
                    <a:pt x="1909" y="19578"/>
                  </a:lnTo>
                  <a:lnTo>
                    <a:pt x="3534" y="21203"/>
                  </a:lnTo>
                  <a:lnTo>
                    <a:pt x="9302" y="11659"/>
                  </a:lnTo>
                  <a:lnTo>
                    <a:pt x="13630" y="15988"/>
                  </a:lnTo>
                  <a:lnTo>
                    <a:pt x="13283" y="19812"/>
                  </a:lnTo>
                  <a:lnTo>
                    <a:pt x="14907" y="21437"/>
                  </a:lnTo>
                  <a:lnTo>
                    <a:pt x="17265" y="17265"/>
                  </a:lnTo>
                  <a:lnTo>
                    <a:pt x="21437" y="14907"/>
                  </a:lnTo>
                  <a:lnTo>
                    <a:pt x="19812" y="13283"/>
                  </a:lnTo>
                  <a:close/>
                  <a:moveTo>
                    <a:pt x="19812" y="13283"/>
                  </a:moveTo>
                </a:path>
              </a:pathLst>
            </a:custGeom>
            <a:solidFill>
              <a:schemeClr val="accent5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1" name="Freeform: Shape 107">
              <a:extLst>
                <a:ext uri="{FF2B5EF4-FFF2-40B4-BE49-F238E27FC236}">
                  <a16:creationId xmlns="" xmlns:a16="http://schemas.microsoft.com/office/drawing/2014/main" id="{F6B93F71-67C6-4987-817C-9E68CA70323B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9072" y="3193677"/>
              <a:ext cx="172504" cy="313062"/>
            </a:xfrm>
            <a:custGeom>
              <a:avLst/>
              <a:gdLst>
                <a:gd name="T0" fmla="*/ 19780573 w 21600"/>
                <a:gd name="T1" fmla="*/ 191199061 h 21600"/>
                <a:gd name="T2" fmla="*/ 25382283 w 21600"/>
                <a:gd name="T3" fmla="*/ 96676410 h 21600"/>
                <a:gd name="T4" fmla="*/ 25387355 w 21600"/>
                <a:gd name="T5" fmla="*/ 96648741 h 21600"/>
                <a:gd name="T6" fmla="*/ 25382283 w 21600"/>
                <a:gd name="T7" fmla="*/ 96648741 h 21600"/>
                <a:gd name="T8" fmla="*/ 25387355 w 21600"/>
                <a:gd name="T9" fmla="*/ 96554089 h 21600"/>
                <a:gd name="T10" fmla="*/ 10594318 w 21600"/>
                <a:gd name="T11" fmla="*/ 96622250 h 21600"/>
                <a:gd name="T12" fmla="*/ 16003842 w 21600"/>
                <a:gd name="T13" fmla="*/ 0 h 21600"/>
                <a:gd name="T14" fmla="*/ 7705606 w 21600"/>
                <a:gd name="T15" fmla="*/ 0 h 21600"/>
                <a:gd name="T16" fmla="*/ 6346 w 21600"/>
                <a:gd name="T17" fmla="*/ 130381521 h 21600"/>
                <a:gd name="T18" fmla="*/ 0 w 21600"/>
                <a:gd name="T19" fmla="*/ 130409308 h 21600"/>
                <a:gd name="T20" fmla="*/ 5066 w 21600"/>
                <a:gd name="T21" fmla="*/ 130409308 h 21600"/>
                <a:gd name="T22" fmla="*/ 0 w 21600"/>
                <a:gd name="T23" fmla="*/ 130517735 h 21600"/>
                <a:gd name="T24" fmla="*/ 14793037 w 21600"/>
                <a:gd name="T25" fmla="*/ 130436966 h 21600"/>
                <a:gd name="T26" fmla="*/ 11261231 w 21600"/>
                <a:gd name="T27" fmla="*/ 191212836 h 21600"/>
                <a:gd name="T28" fmla="*/ 4331826 w 21600"/>
                <a:gd name="T29" fmla="*/ 191212836 h 21600"/>
                <a:gd name="T30" fmla="*/ 10776413 w 21600"/>
                <a:gd name="T31" fmla="*/ 294279076 h 21600"/>
                <a:gd name="T32" fmla="*/ 27129407 w 21600"/>
                <a:gd name="T33" fmla="*/ 191212836 h 21600"/>
                <a:gd name="T34" fmla="*/ 19780573 w 21600"/>
                <a:gd name="T35" fmla="*/ 191212836 h 21600"/>
                <a:gd name="T36" fmla="*/ 19780573 w 21600"/>
                <a:gd name="T37" fmla="*/ 191199061 h 21600"/>
                <a:gd name="T38" fmla="*/ 19780573 w 21600"/>
                <a:gd name="T39" fmla="*/ 191199061 h 2160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21600" h="21600">
                  <a:moveTo>
                    <a:pt x="15749" y="14034"/>
                  </a:moveTo>
                  <a:lnTo>
                    <a:pt x="20209" y="7096"/>
                  </a:lnTo>
                  <a:lnTo>
                    <a:pt x="20213" y="7094"/>
                  </a:lnTo>
                  <a:lnTo>
                    <a:pt x="20209" y="7094"/>
                  </a:lnTo>
                  <a:lnTo>
                    <a:pt x="20213" y="7087"/>
                  </a:lnTo>
                  <a:lnTo>
                    <a:pt x="8435" y="7092"/>
                  </a:lnTo>
                  <a:cubicBezTo>
                    <a:pt x="8491" y="6986"/>
                    <a:pt x="11303" y="2726"/>
                    <a:pt x="12742" y="0"/>
                  </a:cubicBezTo>
                  <a:lnTo>
                    <a:pt x="6135" y="0"/>
                  </a:lnTo>
                  <a:lnTo>
                    <a:pt x="5" y="9570"/>
                  </a:lnTo>
                  <a:lnTo>
                    <a:pt x="0" y="9572"/>
                  </a:lnTo>
                  <a:lnTo>
                    <a:pt x="4" y="9572"/>
                  </a:lnTo>
                  <a:lnTo>
                    <a:pt x="0" y="9580"/>
                  </a:lnTo>
                  <a:lnTo>
                    <a:pt x="11778" y="9574"/>
                  </a:lnTo>
                  <a:cubicBezTo>
                    <a:pt x="11738" y="9650"/>
                    <a:pt x="10302" y="11811"/>
                    <a:pt x="8966" y="14035"/>
                  </a:cubicBezTo>
                  <a:lnTo>
                    <a:pt x="3449" y="14035"/>
                  </a:lnTo>
                  <a:lnTo>
                    <a:pt x="8580" y="21600"/>
                  </a:lnTo>
                  <a:lnTo>
                    <a:pt x="21600" y="14035"/>
                  </a:lnTo>
                  <a:lnTo>
                    <a:pt x="15749" y="14035"/>
                  </a:lnTo>
                  <a:lnTo>
                    <a:pt x="15749" y="14034"/>
                  </a:lnTo>
                  <a:close/>
                  <a:moveTo>
                    <a:pt x="15749" y="14034"/>
                  </a:move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" name="Freeform: Shape 108">
              <a:extLst>
                <a:ext uri="{FF2B5EF4-FFF2-40B4-BE49-F238E27FC236}">
                  <a16:creationId xmlns="" xmlns:a16="http://schemas.microsoft.com/office/drawing/2014/main" id="{06CF8E77-255B-43D2-9894-41F4DCE80843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9631" y="4312423"/>
              <a:ext cx="287507" cy="313062"/>
            </a:xfrm>
            <a:custGeom>
              <a:avLst/>
              <a:gdLst>
                <a:gd name="T0" fmla="*/ 209330669 w 21600"/>
                <a:gd name="T1" fmla="*/ 71021845 h 21600"/>
                <a:gd name="T2" fmla="*/ 112786572 w 21600"/>
                <a:gd name="T3" fmla="*/ 0 h 21600"/>
                <a:gd name="T4" fmla="*/ 0 w 21600"/>
                <a:gd name="T5" fmla="*/ 147139538 h 21600"/>
                <a:gd name="T6" fmla="*/ 112786572 w 21600"/>
                <a:gd name="T7" fmla="*/ 294279076 h 21600"/>
                <a:gd name="T8" fmla="*/ 208855966 w 21600"/>
                <a:gd name="T9" fmla="*/ 224238280 h 21600"/>
                <a:gd name="T10" fmla="*/ 111226631 w 21600"/>
                <a:gd name="T11" fmla="*/ 147820490 h 21600"/>
                <a:gd name="T12" fmla="*/ 209330669 w 21600"/>
                <a:gd name="T13" fmla="*/ 71021845 h 21600"/>
                <a:gd name="T14" fmla="*/ 132886095 w 21600"/>
                <a:gd name="T15" fmla="*/ 39509699 h 21600"/>
                <a:gd name="T16" fmla="*/ 150902347 w 21600"/>
                <a:gd name="T17" fmla="*/ 63011683 h 21600"/>
                <a:gd name="T18" fmla="*/ 132886095 w 21600"/>
                <a:gd name="T19" fmla="*/ 86512490 h 21600"/>
                <a:gd name="T20" fmla="*/ 114879696 w 21600"/>
                <a:gd name="T21" fmla="*/ 63011683 h 21600"/>
                <a:gd name="T22" fmla="*/ 132886095 w 21600"/>
                <a:gd name="T23" fmla="*/ 39509699 h 21600"/>
                <a:gd name="T24" fmla="*/ 132886095 w 21600"/>
                <a:gd name="T25" fmla="*/ 39509699 h 2160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21600" h="21600">
                  <a:moveTo>
                    <a:pt x="21600" y="5213"/>
                  </a:moveTo>
                  <a:cubicBezTo>
                    <a:pt x="19560" y="2089"/>
                    <a:pt x="15862" y="0"/>
                    <a:pt x="11638" y="0"/>
                  </a:cubicBezTo>
                  <a:cubicBezTo>
                    <a:pt x="5210" y="0"/>
                    <a:pt x="0" y="4835"/>
                    <a:pt x="0" y="10800"/>
                  </a:cubicBezTo>
                  <a:cubicBezTo>
                    <a:pt x="0" y="16765"/>
                    <a:pt x="5210" y="21600"/>
                    <a:pt x="11638" y="21600"/>
                  </a:cubicBezTo>
                  <a:cubicBezTo>
                    <a:pt x="15829" y="21600"/>
                    <a:pt x="19502" y="19544"/>
                    <a:pt x="21551" y="16459"/>
                  </a:cubicBezTo>
                  <a:lnTo>
                    <a:pt x="11477" y="10850"/>
                  </a:lnTo>
                  <a:lnTo>
                    <a:pt x="21600" y="5213"/>
                  </a:lnTo>
                  <a:close/>
                  <a:moveTo>
                    <a:pt x="13712" y="2900"/>
                  </a:moveTo>
                  <a:cubicBezTo>
                    <a:pt x="14739" y="2900"/>
                    <a:pt x="15571" y="3672"/>
                    <a:pt x="15571" y="4625"/>
                  </a:cubicBezTo>
                  <a:cubicBezTo>
                    <a:pt x="15571" y="5578"/>
                    <a:pt x="14739" y="6350"/>
                    <a:pt x="13712" y="6350"/>
                  </a:cubicBezTo>
                  <a:cubicBezTo>
                    <a:pt x="12686" y="6350"/>
                    <a:pt x="11854" y="5578"/>
                    <a:pt x="11854" y="4625"/>
                  </a:cubicBezTo>
                  <a:cubicBezTo>
                    <a:pt x="11854" y="3672"/>
                    <a:pt x="12686" y="2900"/>
                    <a:pt x="13712" y="2900"/>
                  </a:cubicBezTo>
                  <a:close/>
                  <a:moveTo>
                    <a:pt x="13712" y="2900"/>
                  </a:move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" name="Freeform: Shape 109">
              <a:extLst>
                <a:ext uri="{FF2B5EF4-FFF2-40B4-BE49-F238E27FC236}">
                  <a16:creationId xmlns="" xmlns:a16="http://schemas.microsoft.com/office/drawing/2014/main" id="{2BD52157-C18D-4BDD-9FE9-A07FF2F900E2}"/>
                </a:ext>
              </a:extLst>
            </p:cNvPr>
            <p:cNvSpPr>
              <a:spLocks/>
            </p:cNvSpPr>
            <p:nvPr/>
          </p:nvSpPr>
          <p:spPr bwMode="auto">
            <a:xfrm>
              <a:off x="6388793" y="3789257"/>
              <a:ext cx="313062" cy="227875"/>
            </a:xfrm>
            <a:custGeom>
              <a:avLst/>
              <a:gdLst>
                <a:gd name="T0" fmla="*/ 284074652 w 21600"/>
                <a:gd name="T1" fmla="*/ 9591959 h 21600"/>
                <a:gd name="T2" fmla="*/ 130722003 w 21600"/>
                <a:gd name="T3" fmla="*/ 9591959 h 21600"/>
                <a:gd name="T4" fmla="*/ 130613565 w 21600"/>
                <a:gd name="T5" fmla="*/ 9477184 h 21600"/>
                <a:gd name="T6" fmla="*/ 120845572 w 21600"/>
                <a:gd name="T7" fmla="*/ 3495796 h 21600"/>
                <a:gd name="T8" fmla="*/ 106076264 w 21600"/>
                <a:gd name="T9" fmla="*/ 0 h 21600"/>
                <a:gd name="T10" fmla="*/ 62397606 w 21600"/>
                <a:gd name="T11" fmla="*/ 0 h 21600"/>
                <a:gd name="T12" fmla="*/ 47629465 w 21600"/>
                <a:gd name="T13" fmla="*/ 3495796 h 21600"/>
                <a:gd name="T14" fmla="*/ 37875355 w 21600"/>
                <a:gd name="T15" fmla="*/ 9477184 h 21600"/>
                <a:gd name="T16" fmla="*/ 37751749 w 21600"/>
                <a:gd name="T17" fmla="*/ 9591959 h 21600"/>
                <a:gd name="T18" fmla="*/ 10204304 w 21600"/>
                <a:gd name="T19" fmla="*/ 9591959 h 21600"/>
                <a:gd name="T20" fmla="*/ 0 w 21600"/>
                <a:gd name="T21" fmla="*/ 13504517 h 21600"/>
                <a:gd name="T22" fmla="*/ 0 w 21600"/>
                <a:gd name="T23" fmla="*/ 78701562 h 21600"/>
                <a:gd name="T24" fmla="*/ 10204304 w 21600"/>
                <a:gd name="T25" fmla="*/ 82610220 h 21600"/>
                <a:gd name="T26" fmla="*/ 284074652 w 21600"/>
                <a:gd name="T27" fmla="*/ 82610220 h 21600"/>
                <a:gd name="T28" fmla="*/ 294279076 w 21600"/>
                <a:gd name="T29" fmla="*/ 78701562 h 21600"/>
                <a:gd name="T30" fmla="*/ 294279076 w 21600"/>
                <a:gd name="T31" fmla="*/ 13504517 h 21600"/>
                <a:gd name="T32" fmla="*/ 284074652 w 21600"/>
                <a:gd name="T33" fmla="*/ 9591959 h 21600"/>
                <a:gd name="T34" fmla="*/ 43284027 w 21600"/>
                <a:gd name="T35" fmla="*/ 76204222 h 21600"/>
                <a:gd name="T36" fmla="*/ 8255980 w 21600"/>
                <a:gd name="T37" fmla="*/ 76204222 h 21600"/>
                <a:gd name="T38" fmla="*/ 8255980 w 21600"/>
                <a:gd name="T39" fmla="*/ 16108848 h 21600"/>
                <a:gd name="T40" fmla="*/ 43284027 w 21600"/>
                <a:gd name="T41" fmla="*/ 16108848 h 21600"/>
                <a:gd name="T42" fmla="*/ 43284027 w 21600"/>
                <a:gd name="T43" fmla="*/ 76204222 h 21600"/>
                <a:gd name="T44" fmla="*/ 146771280 w 21600"/>
                <a:gd name="T45" fmla="*/ 70237863 h 21600"/>
                <a:gd name="T46" fmla="*/ 83951256 w 21600"/>
                <a:gd name="T47" fmla="*/ 46154616 h 21600"/>
                <a:gd name="T48" fmla="*/ 146771280 w 21600"/>
                <a:gd name="T49" fmla="*/ 22075207 h 21600"/>
                <a:gd name="T50" fmla="*/ 209578696 w 21600"/>
                <a:gd name="T51" fmla="*/ 46154616 h 21600"/>
                <a:gd name="T52" fmla="*/ 146771280 w 21600"/>
                <a:gd name="T53" fmla="*/ 70237863 h 21600"/>
                <a:gd name="T54" fmla="*/ 266281437 w 21600"/>
                <a:gd name="T55" fmla="*/ 35713491 h 21600"/>
                <a:gd name="T56" fmla="*/ 229592674 w 21600"/>
                <a:gd name="T57" fmla="*/ 35713491 h 21600"/>
                <a:gd name="T58" fmla="*/ 229592674 w 21600"/>
                <a:gd name="T59" fmla="*/ 21650651 h 21600"/>
                <a:gd name="T60" fmla="*/ 266281437 w 21600"/>
                <a:gd name="T61" fmla="*/ 21650651 h 21600"/>
                <a:gd name="T62" fmla="*/ 266281437 w 21600"/>
                <a:gd name="T63" fmla="*/ 35713491 h 21600"/>
                <a:gd name="T64" fmla="*/ 266281437 w 21600"/>
                <a:gd name="T65" fmla="*/ 35713491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20851" y="2508"/>
                  </a:moveTo>
                  <a:lnTo>
                    <a:pt x="9595" y="2508"/>
                  </a:lnTo>
                  <a:cubicBezTo>
                    <a:pt x="9592" y="2498"/>
                    <a:pt x="9590" y="2487"/>
                    <a:pt x="9587" y="2478"/>
                  </a:cubicBezTo>
                  <a:lnTo>
                    <a:pt x="8870" y="914"/>
                  </a:lnTo>
                  <a:cubicBezTo>
                    <a:pt x="8686" y="411"/>
                    <a:pt x="8199" y="0"/>
                    <a:pt x="7786" y="0"/>
                  </a:cubicBezTo>
                  <a:lnTo>
                    <a:pt x="4580" y="0"/>
                  </a:lnTo>
                  <a:cubicBezTo>
                    <a:pt x="4168" y="0"/>
                    <a:pt x="3680" y="412"/>
                    <a:pt x="3496" y="914"/>
                  </a:cubicBezTo>
                  <a:lnTo>
                    <a:pt x="2780" y="2478"/>
                  </a:lnTo>
                  <a:cubicBezTo>
                    <a:pt x="2776" y="2487"/>
                    <a:pt x="2775" y="2498"/>
                    <a:pt x="2771" y="2508"/>
                  </a:cubicBezTo>
                  <a:lnTo>
                    <a:pt x="749" y="2508"/>
                  </a:lnTo>
                  <a:cubicBezTo>
                    <a:pt x="337" y="2508"/>
                    <a:pt x="0" y="2968"/>
                    <a:pt x="0" y="3531"/>
                  </a:cubicBezTo>
                  <a:lnTo>
                    <a:pt x="0" y="20578"/>
                  </a:lnTo>
                  <a:cubicBezTo>
                    <a:pt x="0" y="21140"/>
                    <a:pt x="337" y="21600"/>
                    <a:pt x="749" y="21600"/>
                  </a:cubicBezTo>
                  <a:lnTo>
                    <a:pt x="20851" y="21600"/>
                  </a:lnTo>
                  <a:cubicBezTo>
                    <a:pt x="21263" y="21600"/>
                    <a:pt x="21600" y="21140"/>
                    <a:pt x="21600" y="20578"/>
                  </a:cubicBezTo>
                  <a:lnTo>
                    <a:pt x="21600" y="3531"/>
                  </a:lnTo>
                  <a:cubicBezTo>
                    <a:pt x="21600" y="2968"/>
                    <a:pt x="21263" y="2508"/>
                    <a:pt x="20851" y="2508"/>
                  </a:cubicBezTo>
                  <a:close/>
                  <a:moveTo>
                    <a:pt x="3177" y="19925"/>
                  </a:moveTo>
                  <a:lnTo>
                    <a:pt x="606" y="19925"/>
                  </a:lnTo>
                  <a:lnTo>
                    <a:pt x="606" y="4212"/>
                  </a:lnTo>
                  <a:lnTo>
                    <a:pt x="3177" y="4212"/>
                  </a:lnTo>
                  <a:lnTo>
                    <a:pt x="3177" y="19925"/>
                  </a:lnTo>
                  <a:close/>
                  <a:moveTo>
                    <a:pt x="10773" y="18365"/>
                  </a:moveTo>
                  <a:cubicBezTo>
                    <a:pt x="8226" y="18365"/>
                    <a:pt x="6162" y="15546"/>
                    <a:pt x="6162" y="12068"/>
                  </a:cubicBezTo>
                  <a:cubicBezTo>
                    <a:pt x="6162" y="8591"/>
                    <a:pt x="8226" y="5772"/>
                    <a:pt x="10773" y="5772"/>
                  </a:cubicBezTo>
                  <a:cubicBezTo>
                    <a:pt x="13319" y="5772"/>
                    <a:pt x="15383" y="8591"/>
                    <a:pt x="15383" y="12068"/>
                  </a:cubicBezTo>
                  <a:cubicBezTo>
                    <a:pt x="15383" y="15546"/>
                    <a:pt x="13319" y="18365"/>
                    <a:pt x="10773" y="18365"/>
                  </a:cubicBezTo>
                  <a:close/>
                  <a:moveTo>
                    <a:pt x="19545" y="9338"/>
                  </a:moveTo>
                  <a:lnTo>
                    <a:pt x="16852" y="9338"/>
                  </a:lnTo>
                  <a:lnTo>
                    <a:pt x="16852" y="5661"/>
                  </a:lnTo>
                  <a:lnTo>
                    <a:pt x="19545" y="5661"/>
                  </a:lnTo>
                  <a:lnTo>
                    <a:pt x="19545" y="9338"/>
                  </a:lnTo>
                  <a:close/>
                  <a:moveTo>
                    <a:pt x="19545" y="9338"/>
                  </a:move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44" name="Group 110">
              <a:extLst>
                <a:ext uri="{FF2B5EF4-FFF2-40B4-BE49-F238E27FC236}">
                  <a16:creationId xmlns="" xmlns:a16="http://schemas.microsoft.com/office/drawing/2014/main" id="{2981584A-E6D3-4362-B47C-85B91AD5999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376719" y="4942822"/>
              <a:ext cx="310933" cy="266209"/>
              <a:chOff x="0" y="0"/>
              <a:chExt cx="576" cy="493"/>
            </a:xfrm>
            <a:solidFill>
              <a:schemeClr val="accent4"/>
            </a:solidFill>
            <a:effectLst/>
          </p:grpSpPr>
          <p:sp>
            <p:nvSpPr>
              <p:cNvPr id="65" name="Freeform: Shape 111">
                <a:extLst>
                  <a:ext uri="{FF2B5EF4-FFF2-40B4-BE49-F238E27FC236}">
                    <a16:creationId xmlns="" xmlns:a16="http://schemas.microsoft.com/office/drawing/2014/main" id="{3A047E35-6F73-4182-A9C5-211958796D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0" y="0"/>
                <a:ext cx="576" cy="49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w 21600"/>
                  <a:gd name="T37" fmla="*/ 0 h 21600"/>
                  <a:gd name="T38" fmla="*/ 0 w 21600"/>
                  <a:gd name="T39" fmla="*/ 0 h 21600"/>
                  <a:gd name="T40" fmla="*/ 0 w 21600"/>
                  <a:gd name="T41" fmla="*/ 0 h 21600"/>
                  <a:gd name="T42" fmla="*/ 0 w 21600"/>
                  <a:gd name="T43" fmla="*/ 0 h 21600"/>
                  <a:gd name="T44" fmla="*/ 0 w 21600"/>
                  <a:gd name="T45" fmla="*/ 0 h 21600"/>
                  <a:gd name="T46" fmla="*/ 0 w 21600"/>
                  <a:gd name="T47" fmla="*/ 0 h 21600"/>
                  <a:gd name="T48" fmla="*/ 0 w 21600"/>
                  <a:gd name="T49" fmla="*/ 0 h 21600"/>
                  <a:gd name="T50" fmla="*/ 0 w 21600"/>
                  <a:gd name="T51" fmla="*/ 0 h 21600"/>
                  <a:gd name="T52" fmla="*/ 0 w 21600"/>
                  <a:gd name="T53" fmla="*/ 0 h 21600"/>
                  <a:gd name="T54" fmla="*/ 0 w 21600"/>
                  <a:gd name="T55" fmla="*/ 0 h 21600"/>
                  <a:gd name="T56" fmla="*/ 0 w 21600"/>
                  <a:gd name="T57" fmla="*/ 0 h 21600"/>
                  <a:gd name="T58" fmla="*/ 0 w 21600"/>
                  <a:gd name="T59" fmla="*/ 0 h 21600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21600" h="21600">
                    <a:moveTo>
                      <a:pt x="20846" y="0"/>
                    </a:moveTo>
                    <a:lnTo>
                      <a:pt x="3886" y="0"/>
                    </a:lnTo>
                    <a:cubicBezTo>
                      <a:pt x="3293" y="0"/>
                      <a:pt x="3132" y="187"/>
                      <a:pt x="3132" y="883"/>
                    </a:cubicBezTo>
                    <a:lnTo>
                      <a:pt x="3132" y="3757"/>
                    </a:lnTo>
                    <a:lnTo>
                      <a:pt x="754" y="3757"/>
                    </a:lnTo>
                    <a:cubicBezTo>
                      <a:pt x="161" y="3757"/>
                      <a:pt x="0" y="3944"/>
                      <a:pt x="0" y="4639"/>
                    </a:cubicBezTo>
                    <a:lnTo>
                      <a:pt x="0" y="19215"/>
                    </a:lnTo>
                    <a:cubicBezTo>
                      <a:pt x="0" y="20254"/>
                      <a:pt x="1044" y="21600"/>
                      <a:pt x="2039" y="21600"/>
                    </a:cubicBezTo>
                    <a:lnTo>
                      <a:pt x="3886" y="21600"/>
                    </a:lnTo>
                    <a:lnTo>
                      <a:pt x="18035" y="21600"/>
                    </a:lnTo>
                    <a:lnTo>
                      <a:pt x="20845" y="21600"/>
                    </a:lnTo>
                    <a:cubicBezTo>
                      <a:pt x="21439" y="21600"/>
                      <a:pt x="21600" y="21413"/>
                      <a:pt x="21600" y="20717"/>
                    </a:cubicBezTo>
                    <a:lnTo>
                      <a:pt x="21600" y="883"/>
                    </a:lnTo>
                    <a:cubicBezTo>
                      <a:pt x="21600" y="187"/>
                      <a:pt x="21440" y="0"/>
                      <a:pt x="20846" y="0"/>
                    </a:cubicBezTo>
                    <a:close/>
                    <a:moveTo>
                      <a:pt x="20315" y="20097"/>
                    </a:moveTo>
                    <a:lnTo>
                      <a:pt x="18035" y="20097"/>
                    </a:lnTo>
                    <a:lnTo>
                      <a:pt x="3886" y="20097"/>
                    </a:lnTo>
                    <a:lnTo>
                      <a:pt x="2040" y="20097"/>
                    </a:lnTo>
                    <a:cubicBezTo>
                      <a:pt x="1811" y="20097"/>
                      <a:pt x="1310" y="19505"/>
                      <a:pt x="1285" y="19214"/>
                    </a:cubicBezTo>
                    <a:lnTo>
                      <a:pt x="1285" y="5258"/>
                    </a:lnTo>
                    <a:lnTo>
                      <a:pt x="3132" y="5258"/>
                    </a:lnTo>
                    <a:lnTo>
                      <a:pt x="3132" y="18750"/>
                    </a:lnTo>
                    <a:lnTo>
                      <a:pt x="4416" y="18750"/>
                    </a:lnTo>
                    <a:lnTo>
                      <a:pt x="4416" y="5258"/>
                    </a:lnTo>
                    <a:lnTo>
                      <a:pt x="4417" y="5258"/>
                    </a:lnTo>
                    <a:lnTo>
                      <a:pt x="4417" y="3756"/>
                    </a:lnTo>
                    <a:lnTo>
                      <a:pt x="4417" y="1502"/>
                    </a:lnTo>
                    <a:lnTo>
                      <a:pt x="20315" y="1502"/>
                    </a:lnTo>
                    <a:lnTo>
                      <a:pt x="20315" y="20097"/>
                    </a:lnTo>
                    <a:close/>
                    <a:moveTo>
                      <a:pt x="20315" y="20097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6" name="Rectangle 112">
                <a:extLst>
                  <a:ext uri="{FF2B5EF4-FFF2-40B4-BE49-F238E27FC236}">
                    <a16:creationId xmlns="" xmlns:a16="http://schemas.microsoft.com/office/drawing/2014/main" id="{6C8E050B-0506-4052-91A7-F3DA418A37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" y="72"/>
                <a:ext cx="154" cy="15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Rectangle 113">
                <a:extLst>
                  <a:ext uri="{FF2B5EF4-FFF2-40B4-BE49-F238E27FC236}">
                    <a16:creationId xmlns="" xmlns:a16="http://schemas.microsoft.com/office/drawing/2014/main" id="{F1CE3C3D-7699-4631-975B-57F3CB2503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" y="96"/>
                <a:ext cx="128" cy="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8" name="Rectangle 114">
                <a:extLst>
                  <a:ext uri="{FF2B5EF4-FFF2-40B4-BE49-F238E27FC236}">
                    <a16:creationId xmlns="" xmlns:a16="http://schemas.microsoft.com/office/drawing/2014/main" id="{19773E4B-2D9A-46AC-ABE8-73BC2C7201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" y="176"/>
                <a:ext cx="128" cy="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9" name="Rectangle 115">
                <a:extLst>
                  <a:ext uri="{FF2B5EF4-FFF2-40B4-BE49-F238E27FC236}">
                    <a16:creationId xmlns="" xmlns:a16="http://schemas.microsoft.com/office/drawing/2014/main" id="{37134EE8-1EFC-4AA0-888E-99F4EA1331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" y="280"/>
                <a:ext cx="330" cy="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0" name="Rectangle 116">
                <a:extLst>
                  <a:ext uri="{FF2B5EF4-FFF2-40B4-BE49-F238E27FC236}">
                    <a16:creationId xmlns="" xmlns:a16="http://schemas.microsoft.com/office/drawing/2014/main" id="{F9F8EBEE-1717-43C9-B47C-9307B7A4A0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" y="360"/>
                <a:ext cx="330" cy="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5" name="Group 119">
              <a:extLst>
                <a:ext uri="{FF2B5EF4-FFF2-40B4-BE49-F238E27FC236}">
                  <a16:creationId xmlns="" xmlns:a16="http://schemas.microsoft.com/office/drawing/2014/main" id="{2BEF2B1E-29C6-4853-B11F-B127887F71D2}"/>
                </a:ext>
              </a:extLst>
            </p:cNvPr>
            <p:cNvGrpSpPr/>
            <p:nvPr/>
          </p:nvGrpSpPr>
          <p:grpSpPr>
            <a:xfrm>
              <a:off x="1072173" y="1657978"/>
              <a:ext cx="626526" cy="626526"/>
              <a:chOff x="1427243" y="1987229"/>
              <a:chExt cx="1016000" cy="1016000"/>
            </a:xfrm>
            <a:effectLst/>
          </p:grpSpPr>
          <p:sp>
            <p:nvSpPr>
              <p:cNvPr id="63" name="Oval 120">
                <a:extLst>
                  <a:ext uri="{FF2B5EF4-FFF2-40B4-BE49-F238E27FC236}">
                    <a16:creationId xmlns="" xmlns:a16="http://schemas.microsoft.com/office/drawing/2014/main" id="{181715F3-78EA-4918-8F20-F0F858D4F8B5}"/>
                  </a:ext>
                </a:extLst>
              </p:cNvPr>
              <p:cNvSpPr/>
              <p:nvPr/>
            </p:nvSpPr>
            <p:spPr>
              <a:xfrm>
                <a:off x="1427243" y="1987229"/>
                <a:ext cx="1016000" cy="101600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Freeform: Shape 121">
                <a:extLst>
                  <a:ext uri="{FF2B5EF4-FFF2-40B4-BE49-F238E27FC236}">
                    <a16:creationId xmlns="" xmlns:a16="http://schemas.microsoft.com/office/drawing/2014/main" id="{27BA9415-1B58-4957-81CD-864124C36F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48604" y="2300569"/>
                <a:ext cx="373276" cy="373276"/>
              </a:xfrm>
              <a:custGeom>
                <a:avLst/>
                <a:gdLst>
                  <a:gd name="T0" fmla="*/ 177354294 w 21600"/>
                  <a:gd name="T1" fmla="*/ 119619947 h 21600"/>
                  <a:gd name="T2" fmla="*/ 181994773 w 21600"/>
                  <a:gd name="T3" fmla="*/ 90970153 h 21600"/>
                  <a:gd name="T4" fmla="*/ 90997440 w 21600"/>
                  <a:gd name="T5" fmla="*/ 0 h 21600"/>
                  <a:gd name="T6" fmla="*/ 0 w 21600"/>
                  <a:gd name="T7" fmla="*/ 90970153 h 21600"/>
                  <a:gd name="T8" fmla="*/ 90997440 w 21600"/>
                  <a:gd name="T9" fmla="*/ 181941690 h 21600"/>
                  <a:gd name="T10" fmla="*/ 119632265 w 21600"/>
                  <a:gd name="T11" fmla="*/ 177314796 h 21600"/>
                  <a:gd name="T12" fmla="*/ 140353873 w 21600"/>
                  <a:gd name="T13" fmla="*/ 198036404 h 21600"/>
                  <a:gd name="T14" fmla="*/ 184433669 w 21600"/>
                  <a:gd name="T15" fmla="*/ 198036404 h 21600"/>
                  <a:gd name="T16" fmla="*/ 184433669 w 21600"/>
                  <a:gd name="T17" fmla="*/ 242088912 h 21600"/>
                  <a:gd name="T18" fmla="*/ 184513921 w 21600"/>
                  <a:gd name="T19" fmla="*/ 242169283 h 21600"/>
                  <a:gd name="T20" fmla="*/ 228567695 w 21600"/>
                  <a:gd name="T21" fmla="*/ 242169283 h 21600"/>
                  <a:gd name="T22" fmla="*/ 228567695 w 21600"/>
                  <a:gd name="T23" fmla="*/ 286223057 h 21600"/>
                  <a:gd name="T24" fmla="*/ 228660384 w 21600"/>
                  <a:gd name="T25" fmla="*/ 286302043 h 21600"/>
                  <a:gd name="T26" fmla="*/ 286355233 w 21600"/>
                  <a:gd name="T27" fmla="*/ 286302043 h 21600"/>
                  <a:gd name="T28" fmla="*/ 286355233 w 21600"/>
                  <a:gd name="T29" fmla="*/ 286355233 h 21600"/>
                  <a:gd name="T30" fmla="*/ 286355233 w 21600"/>
                  <a:gd name="T31" fmla="*/ 228580132 h 21600"/>
                  <a:gd name="T32" fmla="*/ 177354294 w 21600"/>
                  <a:gd name="T33" fmla="*/ 119619947 h 21600"/>
                  <a:gd name="T34" fmla="*/ 72066037 w 21600"/>
                  <a:gd name="T35" fmla="*/ 102106942 h 21600"/>
                  <a:gd name="T36" fmla="*/ 41349250 w 21600"/>
                  <a:gd name="T37" fmla="*/ 71416187 h 21600"/>
                  <a:gd name="T38" fmla="*/ 72066037 w 21600"/>
                  <a:gd name="T39" fmla="*/ 40712996 h 21600"/>
                  <a:gd name="T40" fmla="*/ 102769110 w 21600"/>
                  <a:gd name="T41" fmla="*/ 71416187 h 21600"/>
                  <a:gd name="T42" fmla="*/ 72066037 w 21600"/>
                  <a:gd name="T43" fmla="*/ 102106942 h 21600"/>
                  <a:gd name="T44" fmla="*/ 72066037 w 21600"/>
                  <a:gd name="T45" fmla="*/ 102106942 h 21600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21600" h="21600">
                    <a:moveTo>
                      <a:pt x="13378" y="9023"/>
                    </a:moveTo>
                    <a:cubicBezTo>
                      <a:pt x="13604" y="8343"/>
                      <a:pt x="13728" y="7617"/>
                      <a:pt x="13728" y="6862"/>
                    </a:cubicBezTo>
                    <a:cubicBezTo>
                      <a:pt x="13728" y="3072"/>
                      <a:pt x="10655" y="0"/>
                      <a:pt x="6864" y="0"/>
                    </a:cubicBezTo>
                    <a:cubicBezTo>
                      <a:pt x="3073" y="0"/>
                      <a:pt x="0" y="3072"/>
                      <a:pt x="0" y="6862"/>
                    </a:cubicBezTo>
                    <a:cubicBezTo>
                      <a:pt x="0" y="10652"/>
                      <a:pt x="3073" y="13724"/>
                      <a:pt x="6864" y="13724"/>
                    </a:cubicBezTo>
                    <a:cubicBezTo>
                      <a:pt x="7619" y="13724"/>
                      <a:pt x="8345" y="13600"/>
                      <a:pt x="9024" y="13375"/>
                    </a:cubicBezTo>
                    <a:lnTo>
                      <a:pt x="10587" y="14938"/>
                    </a:lnTo>
                    <a:lnTo>
                      <a:pt x="13912" y="14938"/>
                    </a:lnTo>
                    <a:lnTo>
                      <a:pt x="13912" y="18261"/>
                    </a:lnTo>
                    <a:lnTo>
                      <a:pt x="13918" y="18267"/>
                    </a:lnTo>
                    <a:lnTo>
                      <a:pt x="17241" y="18267"/>
                    </a:lnTo>
                    <a:lnTo>
                      <a:pt x="17241" y="21590"/>
                    </a:lnTo>
                    <a:lnTo>
                      <a:pt x="17248" y="21596"/>
                    </a:lnTo>
                    <a:lnTo>
                      <a:pt x="21600" y="21596"/>
                    </a:lnTo>
                    <a:lnTo>
                      <a:pt x="21600" y="21600"/>
                    </a:lnTo>
                    <a:lnTo>
                      <a:pt x="21600" y="17242"/>
                    </a:lnTo>
                    <a:lnTo>
                      <a:pt x="13378" y="9023"/>
                    </a:lnTo>
                    <a:close/>
                    <a:moveTo>
                      <a:pt x="5436" y="7702"/>
                    </a:moveTo>
                    <a:cubicBezTo>
                      <a:pt x="4157" y="7702"/>
                      <a:pt x="3119" y="6665"/>
                      <a:pt x="3119" y="5387"/>
                    </a:cubicBezTo>
                    <a:cubicBezTo>
                      <a:pt x="3119" y="4108"/>
                      <a:pt x="4157" y="3071"/>
                      <a:pt x="5436" y="3071"/>
                    </a:cubicBezTo>
                    <a:cubicBezTo>
                      <a:pt x="6715" y="3071"/>
                      <a:pt x="7752" y="4108"/>
                      <a:pt x="7752" y="5387"/>
                    </a:cubicBezTo>
                    <a:cubicBezTo>
                      <a:pt x="7751" y="6665"/>
                      <a:pt x="6715" y="7702"/>
                      <a:pt x="5436" y="7702"/>
                    </a:cubicBezTo>
                    <a:close/>
                    <a:moveTo>
                      <a:pt x="5436" y="7702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6" name="Group 122">
              <a:extLst>
                <a:ext uri="{FF2B5EF4-FFF2-40B4-BE49-F238E27FC236}">
                  <a16:creationId xmlns="" xmlns:a16="http://schemas.microsoft.com/office/drawing/2014/main" id="{8154E528-F772-444F-B4AD-96A7AEE7E242}"/>
                </a:ext>
              </a:extLst>
            </p:cNvPr>
            <p:cNvGrpSpPr/>
            <p:nvPr/>
          </p:nvGrpSpPr>
          <p:grpSpPr>
            <a:xfrm>
              <a:off x="6472614" y="1657978"/>
              <a:ext cx="626526" cy="626526"/>
              <a:chOff x="6262908" y="1987229"/>
              <a:chExt cx="1016000" cy="1016000"/>
            </a:xfrm>
            <a:effectLst/>
          </p:grpSpPr>
          <p:sp>
            <p:nvSpPr>
              <p:cNvPr id="53" name="Oval 123">
                <a:extLst>
                  <a:ext uri="{FF2B5EF4-FFF2-40B4-BE49-F238E27FC236}">
                    <a16:creationId xmlns="" xmlns:a16="http://schemas.microsoft.com/office/drawing/2014/main" id="{63CF62C0-C982-4D95-BB2C-6D9F644EF32D}"/>
                  </a:ext>
                </a:extLst>
              </p:cNvPr>
              <p:cNvSpPr/>
              <p:nvPr/>
            </p:nvSpPr>
            <p:spPr>
              <a:xfrm>
                <a:off x="6262908" y="1987229"/>
                <a:ext cx="1016000" cy="101600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4" name="Group 124">
                <a:extLst>
                  <a:ext uri="{FF2B5EF4-FFF2-40B4-BE49-F238E27FC236}">
                    <a16:creationId xmlns="" xmlns:a16="http://schemas.microsoft.com/office/drawing/2014/main" id="{8140EA80-1AAE-49FE-85F5-B90313F28E0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581713" y="2281761"/>
                <a:ext cx="378392" cy="370722"/>
                <a:chOff x="0" y="0"/>
                <a:chExt cx="581" cy="573"/>
              </a:xfrm>
              <a:solidFill>
                <a:srgbClr val="FFFFFF"/>
              </a:solidFill>
            </p:grpSpPr>
            <p:sp>
              <p:nvSpPr>
                <p:cNvPr id="55" name="Freeform: Shape 125">
                  <a:extLst>
                    <a:ext uri="{FF2B5EF4-FFF2-40B4-BE49-F238E27FC236}">
                      <a16:creationId xmlns="" xmlns:a16="http://schemas.microsoft.com/office/drawing/2014/main" id="{7F391149-69A0-4AB2-9404-119EC5E027A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6" y="0"/>
                  <a:ext cx="72" cy="181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1600" h="21600">
                      <a:moveTo>
                        <a:pt x="10799" y="0"/>
                      </a:moveTo>
                      <a:cubicBezTo>
                        <a:pt x="4833" y="0"/>
                        <a:pt x="0" y="1476"/>
                        <a:pt x="0" y="3295"/>
                      </a:cubicBezTo>
                      <a:lnTo>
                        <a:pt x="0" y="18305"/>
                      </a:lnTo>
                      <a:cubicBezTo>
                        <a:pt x="0" y="20125"/>
                        <a:pt x="4833" y="21600"/>
                        <a:pt x="10799" y="21600"/>
                      </a:cubicBezTo>
                      <a:cubicBezTo>
                        <a:pt x="16762" y="21600"/>
                        <a:pt x="21600" y="20125"/>
                        <a:pt x="21600" y="18305"/>
                      </a:cubicBezTo>
                      <a:lnTo>
                        <a:pt x="21600" y="3295"/>
                      </a:lnTo>
                      <a:cubicBezTo>
                        <a:pt x="21600" y="1476"/>
                        <a:pt x="16762" y="0"/>
                        <a:pt x="10799" y="0"/>
                      </a:cubicBezTo>
                      <a:close/>
                      <a:moveTo>
                        <a:pt x="10799" y="0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6" name="Freeform: Shape 126">
                  <a:extLst>
                    <a:ext uri="{FF2B5EF4-FFF2-40B4-BE49-F238E27FC236}">
                      <a16:creationId xmlns="" xmlns:a16="http://schemas.microsoft.com/office/drawing/2014/main" id="{886D9A36-B0F4-43DB-BCC2-379B44539B0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6" y="392"/>
                  <a:ext cx="72" cy="181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1600" h="21600">
                      <a:moveTo>
                        <a:pt x="10799" y="0"/>
                      </a:moveTo>
                      <a:cubicBezTo>
                        <a:pt x="4833" y="0"/>
                        <a:pt x="0" y="1476"/>
                        <a:pt x="0" y="3295"/>
                      </a:cubicBezTo>
                      <a:lnTo>
                        <a:pt x="0" y="18305"/>
                      </a:lnTo>
                      <a:cubicBezTo>
                        <a:pt x="0" y="20125"/>
                        <a:pt x="4833" y="21600"/>
                        <a:pt x="10799" y="21600"/>
                      </a:cubicBezTo>
                      <a:cubicBezTo>
                        <a:pt x="16762" y="21600"/>
                        <a:pt x="21600" y="20125"/>
                        <a:pt x="21600" y="18305"/>
                      </a:cubicBezTo>
                      <a:lnTo>
                        <a:pt x="21600" y="3295"/>
                      </a:lnTo>
                      <a:cubicBezTo>
                        <a:pt x="21600" y="1476"/>
                        <a:pt x="16762" y="0"/>
                        <a:pt x="10799" y="0"/>
                      </a:cubicBezTo>
                      <a:close/>
                      <a:moveTo>
                        <a:pt x="10799" y="0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7" name="Freeform: Shape 127">
                  <a:extLst>
                    <a:ext uri="{FF2B5EF4-FFF2-40B4-BE49-F238E27FC236}">
                      <a16:creationId xmlns="" xmlns:a16="http://schemas.microsoft.com/office/drawing/2014/main" id="{735E0C68-4215-4FCF-8DBE-20D15EFBB4B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0" y="248"/>
                  <a:ext cx="181" cy="7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1600" h="21600">
                      <a:moveTo>
                        <a:pt x="18305" y="0"/>
                      </a:moveTo>
                      <a:lnTo>
                        <a:pt x="3295" y="0"/>
                      </a:lnTo>
                      <a:cubicBezTo>
                        <a:pt x="1475" y="0"/>
                        <a:pt x="0" y="4834"/>
                        <a:pt x="0" y="10798"/>
                      </a:cubicBezTo>
                      <a:cubicBezTo>
                        <a:pt x="0" y="16762"/>
                        <a:pt x="1475" y="21600"/>
                        <a:pt x="3295" y="21600"/>
                      </a:cubicBezTo>
                      <a:lnTo>
                        <a:pt x="18305" y="21600"/>
                      </a:lnTo>
                      <a:cubicBezTo>
                        <a:pt x="20124" y="21600"/>
                        <a:pt x="21600" y="16762"/>
                        <a:pt x="21600" y="10798"/>
                      </a:cubicBezTo>
                      <a:cubicBezTo>
                        <a:pt x="21600" y="4834"/>
                        <a:pt x="20124" y="0"/>
                        <a:pt x="18305" y="0"/>
                      </a:cubicBezTo>
                      <a:close/>
                      <a:moveTo>
                        <a:pt x="18305" y="0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8" name="Freeform: Shape 128">
                  <a:extLst>
                    <a:ext uri="{FF2B5EF4-FFF2-40B4-BE49-F238E27FC236}">
                      <a16:creationId xmlns="" xmlns:a16="http://schemas.microsoft.com/office/drawing/2014/main" id="{374D12F3-E65B-4D6B-8AE9-1CED2EF0BC5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248"/>
                  <a:ext cx="181" cy="7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1600" h="21600">
                      <a:moveTo>
                        <a:pt x="21600" y="10798"/>
                      </a:moveTo>
                      <a:cubicBezTo>
                        <a:pt x="21600" y="4834"/>
                        <a:pt x="20124" y="0"/>
                        <a:pt x="18304" y="0"/>
                      </a:cubicBezTo>
                      <a:lnTo>
                        <a:pt x="3295" y="0"/>
                      </a:lnTo>
                      <a:cubicBezTo>
                        <a:pt x="1475" y="0"/>
                        <a:pt x="0" y="4834"/>
                        <a:pt x="0" y="10798"/>
                      </a:cubicBezTo>
                      <a:cubicBezTo>
                        <a:pt x="0" y="16762"/>
                        <a:pt x="1475" y="21600"/>
                        <a:pt x="3295" y="21600"/>
                      </a:cubicBezTo>
                      <a:lnTo>
                        <a:pt x="18304" y="21600"/>
                      </a:lnTo>
                      <a:cubicBezTo>
                        <a:pt x="20124" y="21600"/>
                        <a:pt x="21600" y="16764"/>
                        <a:pt x="21600" y="10798"/>
                      </a:cubicBezTo>
                      <a:close/>
                      <a:moveTo>
                        <a:pt x="21600" y="10798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9" name="Freeform: Shape 129">
                  <a:extLst>
                    <a:ext uri="{FF2B5EF4-FFF2-40B4-BE49-F238E27FC236}">
                      <a16:creationId xmlns="" xmlns:a16="http://schemas.microsoft.com/office/drawing/2014/main" id="{11BCF0CC-307E-460A-B2CB-5F913A426BB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2" y="64"/>
                  <a:ext cx="153" cy="153"/>
                </a:xfrm>
                <a:custGeom>
                  <a:avLst/>
                  <a:gdLst>
                    <a:gd name="T0" fmla="*/ 0 w 20488"/>
                    <a:gd name="T1" fmla="*/ 0 h 20489"/>
                    <a:gd name="T2" fmla="*/ 0 w 20488"/>
                    <a:gd name="T3" fmla="*/ 0 h 20489"/>
                    <a:gd name="T4" fmla="*/ 0 w 20488"/>
                    <a:gd name="T5" fmla="*/ 0 h 20489"/>
                    <a:gd name="T6" fmla="*/ 0 w 20488"/>
                    <a:gd name="T7" fmla="*/ 0 h 20489"/>
                    <a:gd name="T8" fmla="*/ 0 w 20488"/>
                    <a:gd name="T9" fmla="*/ 0 h 20489"/>
                    <a:gd name="T10" fmla="*/ 0 w 20488"/>
                    <a:gd name="T11" fmla="*/ 0 h 20489"/>
                    <a:gd name="T12" fmla="*/ 0 w 20488"/>
                    <a:gd name="T13" fmla="*/ 0 h 20489"/>
                    <a:gd name="T14" fmla="*/ 0 w 20488"/>
                    <a:gd name="T15" fmla="*/ 0 h 20489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0488" h="20489">
                      <a:moveTo>
                        <a:pt x="7697" y="19601"/>
                      </a:moveTo>
                      <a:lnTo>
                        <a:pt x="19601" y="7697"/>
                      </a:lnTo>
                      <a:cubicBezTo>
                        <a:pt x="21044" y="6253"/>
                        <a:pt x="20690" y="3557"/>
                        <a:pt x="18809" y="1678"/>
                      </a:cubicBezTo>
                      <a:cubicBezTo>
                        <a:pt x="16928" y="-203"/>
                        <a:pt x="14234" y="-555"/>
                        <a:pt x="12792" y="887"/>
                      </a:cubicBezTo>
                      <a:lnTo>
                        <a:pt x="888" y="12791"/>
                      </a:lnTo>
                      <a:cubicBezTo>
                        <a:pt x="-556" y="14235"/>
                        <a:pt x="-202" y="16928"/>
                        <a:pt x="1679" y="18809"/>
                      </a:cubicBezTo>
                      <a:cubicBezTo>
                        <a:pt x="3558" y="20690"/>
                        <a:pt x="6252" y="21045"/>
                        <a:pt x="7697" y="19601"/>
                      </a:cubicBezTo>
                      <a:close/>
                      <a:moveTo>
                        <a:pt x="7697" y="19601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0" name="Freeform: Shape 130">
                  <a:extLst>
                    <a:ext uri="{FF2B5EF4-FFF2-40B4-BE49-F238E27FC236}">
                      <a16:creationId xmlns="" xmlns:a16="http://schemas.microsoft.com/office/drawing/2014/main" id="{D5444BC5-9AD1-438B-8C58-590C88A9989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" y="344"/>
                  <a:ext cx="153" cy="153"/>
                </a:xfrm>
                <a:custGeom>
                  <a:avLst/>
                  <a:gdLst>
                    <a:gd name="T0" fmla="*/ 0 w 20489"/>
                    <a:gd name="T1" fmla="*/ 0 h 20488"/>
                    <a:gd name="T2" fmla="*/ 0 w 20489"/>
                    <a:gd name="T3" fmla="*/ 0 h 20488"/>
                    <a:gd name="T4" fmla="*/ 0 w 20489"/>
                    <a:gd name="T5" fmla="*/ 0 h 20488"/>
                    <a:gd name="T6" fmla="*/ 0 w 20489"/>
                    <a:gd name="T7" fmla="*/ 0 h 20488"/>
                    <a:gd name="T8" fmla="*/ 0 w 20489"/>
                    <a:gd name="T9" fmla="*/ 0 h 20488"/>
                    <a:gd name="T10" fmla="*/ 0 w 20489"/>
                    <a:gd name="T11" fmla="*/ 0 h 20488"/>
                    <a:gd name="T12" fmla="*/ 0 w 20489"/>
                    <a:gd name="T13" fmla="*/ 0 h 20488"/>
                    <a:gd name="T14" fmla="*/ 0 w 20489"/>
                    <a:gd name="T15" fmla="*/ 0 h 20488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0489" h="20488">
                      <a:moveTo>
                        <a:pt x="12792" y="888"/>
                      </a:moveTo>
                      <a:lnTo>
                        <a:pt x="888" y="12792"/>
                      </a:lnTo>
                      <a:cubicBezTo>
                        <a:pt x="-556" y="14236"/>
                        <a:pt x="-202" y="16929"/>
                        <a:pt x="1679" y="18809"/>
                      </a:cubicBezTo>
                      <a:cubicBezTo>
                        <a:pt x="3558" y="20689"/>
                        <a:pt x="6253" y="21044"/>
                        <a:pt x="7697" y="19601"/>
                      </a:cubicBezTo>
                      <a:lnTo>
                        <a:pt x="19601" y="7697"/>
                      </a:lnTo>
                      <a:cubicBezTo>
                        <a:pt x="21044" y="6254"/>
                        <a:pt x="20690" y="3559"/>
                        <a:pt x="18810" y="1679"/>
                      </a:cubicBezTo>
                      <a:cubicBezTo>
                        <a:pt x="16929" y="-203"/>
                        <a:pt x="14235" y="-556"/>
                        <a:pt x="12792" y="888"/>
                      </a:cubicBezTo>
                      <a:close/>
                      <a:moveTo>
                        <a:pt x="12792" y="888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1" name="Freeform: Shape 131">
                  <a:extLst>
                    <a:ext uri="{FF2B5EF4-FFF2-40B4-BE49-F238E27FC236}">
                      <a16:creationId xmlns="" xmlns:a16="http://schemas.microsoft.com/office/drawing/2014/main" id="{92D552A2-DB89-4C00-8390-0ABD2E24B48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2" y="344"/>
                  <a:ext cx="153" cy="153"/>
                </a:xfrm>
                <a:custGeom>
                  <a:avLst/>
                  <a:gdLst>
                    <a:gd name="T0" fmla="*/ 0 w 20489"/>
                    <a:gd name="T1" fmla="*/ 0 h 20489"/>
                    <a:gd name="T2" fmla="*/ 0 w 20489"/>
                    <a:gd name="T3" fmla="*/ 0 h 20489"/>
                    <a:gd name="T4" fmla="*/ 0 w 20489"/>
                    <a:gd name="T5" fmla="*/ 0 h 20489"/>
                    <a:gd name="T6" fmla="*/ 0 w 20489"/>
                    <a:gd name="T7" fmla="*/ 0 h 20489"/>
                    <a:gd name="T8" fmla="*/ 0 w 20489"/>
                    <a:gd name="T9" fmla="*/ 0 h 20489"/>
                    <a:gd name="T10" fmla="*/ 0 w 20489"/>
                    <a:gd name="T11" fmla="*/ 0 h 20489"/>
                    <a:gd name="T12" fmla="*/ 0 w 20489"/>
                    <a:gd name="T13" fmla="*/ 0 h 20489"/>
                    <a:gd name="T14" fmla="*/ 0 w 20489"/>
                    <a:gd name="T15" fmla="*/ 0 h 20489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0489" h="20489">
                      <a:moveTo>
                        <a:pt x="7696" y="888"/>
                      </a:moveTo>
                      <a:cubicBezTo>
                        <a:pt x="6251" y="-556"/>
                        <a:pt x="3559" y="-202"/>
                        <a:pt x="1679" y="1678"/>
                      </a:cubicBezTo>
                      <a:cubicBezTo>
                        <a:pt x="-201" y="3558"/>
                        <a:pt x="-556" y="6251"/>
                        <a:pt x="888" y="7697"/>
                      </a:cubicBezTo>
                      <a:lnTo>
                        <a:pt x="12792" y="19601"/>
                      </a:lnTo>
                      <a:cubicBezTo>
                        <a:pt x="14236" y="21044"/>
                        <a:pt x="16932" y="20690"/>
                        <a:pt x="18811" y="18810"/>
                      </a:cubicBezTo>
                      <a:cubicBezTo>
                        <a:pt x="20691" y="16929"/>
                        <a:pt x="21044" y="14236"/>
                        <a:pt x="19601" y="12793"/>
                      </a:cubicBezTo>
                      <a:lnTo>
                        <a:pt x="7696" y="888"/>
                      </a:lnTo>
                      <a:close/>
                      <a:moveTo>
                        <a:pt x="7696" y="888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2" name="Freeform: Shape 132">
                  <a:extLst>
                    <a:ext uri="{FF2B5EF4-FFF2-40B4-BE49-F238E27FC236}">
                      <a16:creationId xmlns="" xmlns:a16="http://schemas.microsoft.com/office/drawing/2014/main" id="{1548F0A7-90A9-4C4B-8D04-F41DF0DBDCA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1" y="71"/>
                  <a:ext cx="154" cy="154"/>
                </a:xfrm>
                <a:custGeom>
                  <a:avLst/>
                  <a:gdLst>
                    <a:gd name="T0" fmla="*/ 0 w 20489"/>
                    <a:gd name="T1" fmla="*/ 0 h 20489"/>
                    <a:gd name="T2" fmla="*/ 0 w 20489"/>
                    <a:gd name="T3" fmla="*/ 0 h 20489"/>
                    <a:gd name="T4" fmla="*/ 0 w 20489"/>
                    <a:gd name="T5" fmla="*/ 0 h 20489"/>
                    <a:gd name="T6" fmla="*/ 0 w 20489"/>
                    <a:gd name="T7" fmla="*/ 0 h 20489"/>
                    <a:gd name="T8" fmla="*/ 0 w 20489"/>
                    <a:gd name="T9" fmla="*/ 0 h 20489"/>
                    <a:gd name="T10" fmla="*/ 0 w 20489"/>
                    <a:gd name="T11" fmla="*/ 0 h 20489"/>
                    <a:gd name="T12" fmla="*/ 0 w 20489"/>
                    <a:gd name="T13" fmla="*/ 0 h 20489"/>
                    <a:gd name="T14" fmla="*/ 0 w 20489"/>
                    <a:gd name="T15" fmla="*/ 0 h 20489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0489" h="20489">
                      <a:moveTo>
                        <a:pt x="12792" y="19602"/>
                      </a:moveTo>
                      <a:cubicBezTo>
                        <a:pt x="14235" y="21045"/>
                        <a:pt x="16930" y="20691"/>
                        <a:pt x="18811" y="18810"/>
                      </a:cubicBezTo>
                      <a:cubicBezTo>
                        <a:pt x="20691" y="16930"/>
                        <a:pt x="21044" y="14236"/>
                        <a:pt x="19601" y="12793"/>
                      </a:cubicBezTo>
                      <a:lnTo>
                        <a:pt x="7696" y="888"/>
                      </a:lnTo>
                      <a:cubicBezTo>
                        <a:pt x="6252" y="-555"/>
                        <a:pt x="3560" y="-202"/>
                        <a:pt x="1679" y="1679"/>
                      </a:cubicBezTo>
                      <a:cubicBezTo>
                        <a:pt x="-201" y="3559"/>
                        <a:pt x="-556" y="6254"/>
                        <a:pt x="887" y="7697"/>
                      </a:cubicBezTo>
                      <a:lnTo>
                        <a:pt x="12792" y="19602"/>
                      </a:lnTo>
                      <a:close/>
                      <a:moveTo>
                        <a:pt x="12792" y="19602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47" name="Group 133">
              <a:extLst>
                <a:ext uri="{FF2B5EF4-FFF2-40B4-BE49-F238E27FC236}">
                  <a16:creationId xmlns="" xmlns:a16="http://schemas.microsoft.com/office/drawing/2014/main" id="{F4B892F2-444D-4A7A-A054-F7608BE955BA}"/>
                </a:ext>
              </a:extLst>
            </p:cNvPr>
            <p:cNvGrpSpPr/>
            <p:nvPr/>
          </p:nvGrpSpPr>
          <p:grpSpPr>
            <a:xfrm>
              <a:off x="1897455" y="1544201"/>
              <a:ext cx="4052500" cy="854080"/>
              <a:chOff x="5830071" y="1975624"/>
              <a:chExt cx="5493223" cy="854080"/>
            </a:xfrm>
          </p:grpSpPr>
          <p:sp>
            <p:nvSpPr>
              <p:cNvPr id="51" name="TextBox 134">
                <a:extLst>
                  <a:ext uri="{FF2B5EF4-FFF2-40B4-BE49-F238E27FC236}">
                    <a16:creationId xmlns="" xmlns:a16="http://schemas.microsoft.com/office/drawing/2014/main" id="{3C9B3329-CFC3-40EB-8307-0DCF4A95314A}"/>
                  </a:ext>
                </a:extLst>
              </p:cNvPr>
              <p:cNvSpPr txBox="1"/>
              <p:nvPr/>
            </p:nvSpPr>
            <p:spPr>
              <a:xfrm>
                <a:off x="5830071" y="1975624"/>
                <a:ext cx="5493223" cy="369332"/>
              </a:xfrm>
              <a:prstGeom prst="rect">
                <a:avLst/>
              </a:prstGeom>
              <a:noFill/>
              <a:effectLst/>
            </p:spPr>
            <p:txBody>
              <a:bodyPr wrap="none" lIns="144000" tIns="0" rIns="144000" bIns="0">
                <a:normAutofit/>
              </a:bodyPr>
              <a:lstStyle/>
              <a:p>
                <a:r>
                  <a:rPr lang="zh-CN" altLang="en-US" sz="2000" b="1" dirty="0"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52" name="TextBox 135">
                <a:extLst>
                  <a:ext uri="{FF2B5EF4-FFF2-40B4-BE49-F238E27FC236}">
                    <a16:creationId xmlns="" xmlns:a16="http://schemas.microsoft.com/office/drawing/2014/main" id="{73FCEC28-A5D2-4FF9-A67D-824DDAE951B8}"/>
                  </a:ext>
                </a:extLst>
              </p:cNvPr>
              <p:cNvSpPr txBox="1"/>
              <p:nvPr/>
            </p:nvSpPr>
            <p:spPr>
              <a:xfrm>
                <a:off x="5830071" y="2344956"/>
                <a:ext cx="5493223" cy="484748"/>
              </a:xfrm>
              <a:prstGeom prst="rect">
                <a:avLst/>
              </a:prstGeom>
              <a:noFill/>
              <a:effectLst/>
            </p:spPr>
            <p:txBody>
              <a:bodyPr wrap="square" lIns="144000" tIns="0" rIns="144000" bIns="0" anchor="ctr">
                <a:no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</a:t>
                </a:r>
              </a:p>
            </p:txBody>
          </p:sp>
        </p:grpSp>
        <p:grpSp>
          <p:nvGrpSpPr>
            <p:cNvPr id="48" name="Group 136">
              <a:extLst>
                <a:ext uri="{FF2B5EF4-FFF2-40B4-BE49-F238E27FC236}">
                  <a16:creationId xmlns="" xmlns:a16="http://schemas.microsoft.com/office/drawing/2014/main" id="{BC50CE5F-42C8-495E-BEFF-3F484A97331F}"/>
                </a:ext>
              </a:extLst>
            </p:cNvPr>
            <p:cNvGrpSpPr/>
            <p:nvPr/>
          </p:nvGrpSpPr>
          <p:grpSpPr>
            <a:xfrm>
              <a:off x="7284575" y="1544201"/>
              <a:ext cx="4052500" cy="854080"/>
              <a:chOff x="5830071" y="1975624"/>
              <a:chExt cx="5493223" cy="854080"/>
            </a:xfrm>
          </p:grpSpPr>
          <p:sp>
            <p:nvSpPr>
              <p:cNvPr id="49" name="TextBox 137">
                <a:extLst>
                  <a:ext uri="{FF2B5EF4-FFF2-40B4-BE49-F238E27FC236}">
                    <a16:creationId xmlns="" xmlns:a16="http://schemas.microsoft.com/office/drawing/2014/main" id="{5A7C6FA6-9496-4C9B-8ED8-64E38A2A943F}"/>
                  </a:ext>
                </a:extLst>
              </p:cNvPr>
              <p:cNvSpPr txBox="1"/>
              <p:nvPr/>
            </p:nvSpPr>
            <p:spPr>
              <a:xfrm>
                <a:off x="5830071" y="1975624"/>
                <a:ext cx="5493223" cy="369332"/>
              </a:xfrm>
              <a:prstGeom prst="rect">
                <a:avLst/>
              </a:prstGeom>
              <a:noFill/>
              <a:effectLst/>
            </p:spPr>
            <p:txBody>
              <a:bodyPr wrap="none" lIns="144000" tIns="0" rIns="144000" bIns="0">
                <a:normAutofit/>
              </a:bodyPr>
              <a:lstStyle/>
              <a:p>
                <a:r>
                  <a:rPr lang="zh-CN" altLang="en-US" sz="2000" b="1"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50" name="TextBox 138">
                <a:extLst>
                  <a:ext uri="{FF2B5EF4-FFF2-40B4-BE49-F238E27FC236}">
                    <a16:creationId xmlns="" xmlns:a16="http://schemas.microsoft.com/office/drawing/2014/main" id="{0CB554D9-4CD2-491C-90D0-4381B8CC61F3}"/>
                  </a:ext>
                </a:extLst>
              </p:cNvPr>
              <p:cNvSpPr txBox="1"/>
              <p:nvPr/>
            </p:nvSpPr>
            <p:spPr>
              <a:xfrm>
                <a:off x="5830071" y="2344956"/>
                <a:ext cx="5493223" cy="484748"/>
              </a:xfrm>
              <a:prstGeom prst="rect">
                <a:avLst/>
              </a:prstGeom>
              <a:noFill/>
              <a:effectLst/>
            </p:spPr>
            <p:txBody>
              <a:bodyPr wrap="square" lIns="144000" tIns="0" rIns="144000" bIns="0" anchor="ctr">
                <a:no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1765456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2000">
        <p14:gallery dir="l"/>
      </p:transition>
    </mc:Choice>
    <mc:Fallback>
      <p:transition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泪滴形 1"/>
          <p:cNvSpPr/>
          <p:nvPr/>
        </p:nvSpPr>
        <p:spPr>
          <a:xfrm>
            <a:off x="426720" y="477520"/>
            <a:ext cx="304800" cy="30480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75360" y="368310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600" dirty="0">
                <a:cs typeface="+mn-ea"/>
                <a:sym typeface="+mn-lt"/>
              </a:rPr>
              <a:t>明年计划</a:t>
            </a:r>
          </a:p>
        </p:txBody>
      </p:sp>
      <p:grpSp>
        <p:nvGrpSpPr>
          <p:cNvPr id="4" name="0c93663c-500d-4796-926b-9803a34e9438">
            <a:extLst>
              <a:ext uri="{FF2B5EF4-FFF2-40B4-BE49-F238E27FC236}">
                <a16:creationId xmlns="" xmlns:a16="http://schemas.microsoft.com/office/drawing/2014/main" id="{D3944A0E-0B54-44A6-89BB-1ADD08FF973D}"/>
              </a:ext>
            </a:extLst>
          </p:cNvPr>
          <p:cNvGrpSpPr>
            <a:grpSpLocks noChangeAspect="1"/>
          </p:cNvGrpSpPr>
          <p:nvPr/>
        </p:nvGrpSpPr>
        <p:grpSpPr>
          <a:xfrm>
            <a:off x="1193800" y="1901204"/>
            <a:ext cx="9804400" cy="3822786"/>
            <a:chOff x="1193800" y="1738644"/>
            <a:chExt cx="9804400" cy="3822786"/>
          </a:xfrm>
        </p:grpSpPr>
        <p:grpSp>
          <p:nvGrpSpPr>
            <p:cNvPr id="5" name="组合 4">
              <a:extLst>
                <a:ext uri="{FF2B5EF4-FFF2-40B4-BE49-F238E27FC236}">
                  <a16:creationId xmlns="" xmlns:a16="http://schemas.microsoft.com/office/drawing/2014/main" id="{BC575169-388D-4EB7-83E7-923A8324443A}"/>
                </a:ext>
              </a:extLst>
            </p:cNvPr>
            <p:cNvGrpSpPr/>
            <p:nvPr/>
          </p:nvGrpSpPr>
          <p:grpSpPr>
            <a:xfrm>
              <a:off x="1428751" y="1738644"/>
              <a:ext cx="9329573" cy="1283340"/>
              <a:chOff x="781838" y="2205160"/>
              <a:chExt cx="10625362" cy="1283340"/>
            </a:xfrm>
          </p:grpSpPr>
          <p:grpSp>
            <p:nvGrpSpPr>
              <p:cNvPr id="18" name="组合 17">
                <a:extLst>
                  <a:ext uri="{FF2B5EF4-FFF2-40B4-BE49-F238E27FC236}">
                    <a16:creationId xmlns="" xmlns:a16="http://schemas.microsoft.com/office/drawing/2014/main" id="{23816EB3-E170-4C1D-8F05-9C564EB02915}"/>
                  </a:ext>
                </a:extLst>
              </p:cNvPr>
              <p:cNvGrpSpPr/>
              <p:nvPr/>
            </p:nvGrpSpPr>
            <p:grpSpPr>
              <a:xfrm>
                <a:off x="3656058" y="2205160"/>
                <a:ext cx="2152772" cy="1283340"/>
                <a:chOff x="5064171" y="170214"/>
                <a:chExt cx="2152772" cy="1283340"/>
              </a:xfrm>
            </p:grpSpPr>
            <p:sp>
              <p:nvSpPr>
                <p:cNvPr id="28" name="íṩľíḍè-文本框 10">
                  <a:extLst>
                    <a:ext uri="{FF2B5EF4-FFF2-40B4-BE49-F238E27FC236}">
                      <a16:creationId xmlns="" xmlns:a16="http://schemas.microsoft.com/office/drawing/2014/main" id="{817FFD4C-D3D5-48FF-B7FA-021663A0558B}"/>
                    </a:ext>
                  </a:extLst>
                </p:cNvPr>
                <p:cNvSpPr txBox="1"/>
                <p:nvPr/>
              </p:nvSpPr>
              <p:spPr>
                <a:xfrm>
                  <a:off x="5064171" y="826908"/>
                  <a:ext cx="2152772" cy="626646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anchor="ctr" anchorCtr="1">
                  <a:no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400" dirty="0">
                      <a:cs typeface="+mn-ea"/>
                      <a:sym typeface="+mn-lt"/>
                    </a:rPr>
                    <a:t>点击此处更换文本，点击此处更换文本</a:t>
                  </a:r>
                  <a:endParaRPr lang="zh-CN" altLang="en-US" sz="14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29" name="íṩľíḍè-Rectangle 28">
                  <a:extLst>
                    <a:ext uri="{FF2B5EF4-FFF2-40B4-BE49-F238E27FC236}">
                      <a16:creationId xmlns="" xmlns:a16="http://schemas.microsoft.com/office/drawing/2014/main" id="{0C324F14-1E90-4739-9B30-C1026FC38E1D}"/>
                    </a:ext>
                  </a:extLst>
                </p:cNvPr>
                <p:cNvSpPr/>
                <p:nvPr/>
              </p:nvSpPr>
              <p:spPr>
                <a:xfrm>
                  <a:off x="5122026" y="170214"/>
                  <a:ext cx="2020976" cy="325410"/>
                </a:xfrm>
                <a:prstGeom prst="rect">
                  <a:avLst/>
                </a:prstGeom>
              </p:spPr>
              <p:txBody>
                <a:bodyPr wrap="none" lIns="0" tIns="0" rIns="0" bIns="0" anchor="ctr" anchorCtr="1">
                  <a:normAutofit/>
                </a:bodyPr>
                <a:lstStyle/>
                <a:p>
                  <a:pPr lvl="0" algn="ctr" defTabSz="914378">
                    <a:spcBef>
                      <a:spcPct val="0"/>
                    </a:spcBef>
                    <a:defRPr/>
                  </a:pPr>
                  <a:r>
                    <a:rPr lang="zh-CN" altLang="en-US" sz="2000" b="1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  <p:grpSp>
            <p:nvGrpSpPr>
              <p:cNvPr id="19" name="组合 18">
                <a:extLst>
                  <a:ext uri="{FF2B5EF4-FFF2-40B4-BE49-F238E27FC236}">
                    <a16:creationId xmlns="" xmlns:a16="http://schemas.microsoft.com/office/drawing/2014/main" id="{12833C0E-C7A2-4ED6-BFC1-93E74D0C9BDC}"/>
                  </a:ext>
                </a:extLst>
              </p:cNvPr>
              <p:cNvGrpSpPr/>
              <p:nvPr/>
            </p:nvGrpSpPr>
            <p:grpSpPr>
              <a:xfrm>
                <a:off x="6398481" y="2205160"/>
                <a:ext cx="2152772" cy="1283340"/>
                <a:chOff x="5064171" y="170214"/>
                <a:chExt cx="2152772" cy="1283340"/>
              </a:xfrm>
            </p:grpSpPr>
            <p:sp>
              <p:nvSpPr>
                <p:cNvPr id="26" name="íṩľíḍè-文本框 13">
                  <a:extLst>
                    <a:ext uri="{FF2B5EF4-FFF2-40B4-BE49-F238E27FC236}">
                      <a16:creationId xmlns="" xmlns:a16="http://schemas.microsoft.com/office/drawing/2014/main" id="{5FE37F09-0CFB-4D7D-8DA1-F570ED91CD68}"/>
                    </a:ext>
                  </a:extLst>
                </p:cNvPr>
                <p:cNvSpPr txBox="1"/>
                <p:nvPr/>
              </p:nvSpPr>
              <p:spPr>
                <a:xfrm>
                  <a:off x="5064171" y="826908"/>
                  <a:ext cx="2152772" cy="626646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anchor="ctr" anchorCtr="1">
                  <a:no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400" dirty="0">
                      <a:cs typeface="+mn-ea"/>
                      <a:sym typeface="+mn-lt"/>
                    </a:rPr>
                    <a:t>点击此处更换文本，点击此处更换文本</a:t>
                  </a:r>
                  <a:endParaRPr lang="zh-CN" altLang="en-US" sz="14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27" name="íṩľíḍè-Rectangle 26">
                  <a:extLst>
                    <a:ext uri="{FF2B5EF4-FFF2-40B4-BE49-F238E27FC236}">
                      <a16:creationId xmlns="" xmlns:a16="http://schemas.microsoft.com/office/drawing/2014/main" id="{A1699ABF-F172-435D-A279-D9B6E962A905}"/>
                    </a:ext>
                  </a:extLst>
                </p:cNvPr>
                <p:cNvSpPr/>
                <p:nvPr/>
              </p:nvSpPr>
              <p:spPr>
                <a:xfrm>
                  <a:off x="5122026" y="170214"/>
                  <a:ext cx="2020976" cy="325410"/>
                </a:xfrm>
                <a:prstGeom prst="rect">
                  <a:avLst/>
                </a:prstGeom>
              </p:spPr>
              <p:txBody>
                <a:bodyPr wrap="none" lIns="0" tIns="0" rIns="0" bIns="0" anchor="ctr" anchorCtr="1">
                  <a:normAutofit/>
                </a:bodyPr>
                <a:lstStyle/>
                <a:p>
                  <a:pPr lvl="0" algn="ctr" defTabSz="914378">
                    <a:spcBef>
                      <a:spcPct val="0"/>
                    </a:spcBef>
                    <a:defRPr/>
                  </a:pPr>
                  <a:r>
                    <a:rPr lang="zh-CN" altLang="en-US" sz="2000" b="1">
                      <a:solidFill>
                        <a:schemeClr val="accent4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  <p:grpSp>
            <p:nvGrpSpPr>
              <p:cNvPr id="20" name="组合 19">
                <a:extLst>
                  <a:ext uri="{FF2B5EF4-FFF2-40B4-BE49-F238E27FC236}">
                    <a16:creationId xmlns="" xmlns:a16="http://schemas.microsoft.com/office/drawing/2014/main" id="{A69A74CB-AF20-4516-823F-AC2A53F9E196}"/>
                  </a:ext>
                </a:extLst>
              </p:cNvPr>
              <p:cNvGrpSpPr/>
              <p:nvPr/>
            </p:nvGrpSpPr>
            <p:grpSpPr>
              <a:xfrm>
                <a:off x="9254428" y="2205160"/>
                <a:ext cx="2152772" cy="1283340"/>
                <a:chOff x="5064171" y="170214"/>
                <a:chExt cx="2152772" cy="1283340"/>
              </a:xfrm>
            </p:grpSpPr>
            <p:sp>
              <p:nvSpPr>
                <p:cNvPr id="24" name="íṩľíḍè-文本框 16">
                  <a:extLst>
                    <a:ext uri="{FF2B5EF4-FFF2-40B4-BE49-F238E27FC236}">
                      <a16:creationId xmlns="" xmlns:a16="http://schemas.microsoft.com/office/drawing/2014/main" id="{D4860420-E097-41DF-85BC-F4761391D79D}"/>
                    </a:ext>
                  </a:extLst>
                </p:cNvPr>
                <p:cNvSpPr txBox="1"/>
                <p:nvPr/>
              </p:nvSpPr>
              <p:spPr>
                <a:xfrm>
                  <a:off x="5064171" y="826908"/>
                  <a:ext cx="2152772" cy="626646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anchor="ctr" anchorCtr="1">
                  <a:no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400" dirty="0">
                      <a:cs typeface="+mn-ea"/>
                      <a:sym typeface="+mn-lt"/>
                    </a:rPr>
                    <a:t>点击此处更换文本，点击此处更换文本</a:t>
                  </a:r>
                  <a:endParaRPr lang="zh-CN" altLang="en-US" sz="14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25" name="íṩľíḍè-Rectangle 24">
                  <a:extLst>
                    <a:ext uri="{FF2B5EF4-FFF2-40B4-BE49-F238E27FC236}">
                      <a16:creationId xmlns="" xmlns:a16="http://schemas.microsoft.com/office/drawing/2014/main" id="{3B72A70D-F52D-4B44-8112-8921AFC2E329}"/>
                    </a:ext>
                  </a:extLst>
                </p:cNvPr>
                <p:cNvSpPr/>
                <p:nvPr/>
              </p:nvSpPr>
              <p:spPr>
                <a:xfrm>
                  <a:off x="5122026" y="170214"/>
                  <a:ext cx="2020976" cy="325410"/>
                </a:xfrm>
                <a:prstGeom prst="rect">
                  <a:avLst/>
                </a:prstGeom>
              </p:spPr>
              <p:txBody>
                <a:bodyPr wrap="none" lIns="0" tIns="0" rIns="0" bIns="0" anchor="ctr" anchorCtr="1">
                  <a:normAutofit/>
                </a:bodyPr>
                <a:lstStyle/>
                <a:p>
                  <a:pPr lvl="0" algn="ctr" defTabSz="914378">
                    <a:spcBef>
                      <a:spcPct val="0"/>
                    </a:spcBef>
                    <a:defRPr/>
                  </a:pPr>
                  <a:r>
                    <a:rPr lang="zh-CN" altLang="en-US" sz="2000" b="1">
                      <a:solidFill>
                        <a:schemeClr val="accent3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  <p:grpSp>
            <p:nvGrpSpPr>
              <p:cNvPr id="21" name="组合 20">
                <a:extLst>
                  <a:ext uri="{FF2B5EF4-FFF2-40B4-BE49-F238E27FC236}">
                    <a16:creationId xmlns="" xmlns:a16="http://schemas.microsoft.com/office/drawing/2014/main" id="{903D5320-E2F4-4DA0-AFD8-A95B1DB192A6}"/>
                  </a:ext>
                </a:extLst>
              </p:cNvPr>
              <p:cNvGrpSpPr/>
              <p:nvPr/>
            </p:nvGrpSpPr>
            <p:grpSpPr>
              <a:xfrm>
                <a:off x="781838" y="2205160"/>
                <a:ext cx="2152772" cy="1283340"/>
                <a:chOff x="5064171" y="170214"/>
                <a:chExt cx="2152772" cy="1283340"/>
              </a:xfrm>
            </p:grpSpPr>
            <p:sp>
              <p:nvSpPr>
                <p:cNvPr id="22" name="íṩľíḍè-文本框 24">
                  <a:extLst>
                    <a:ext uri="{FF2B5EF4-FFF2-40B4-BE49-F238E27FC236}">
                      <a16:creationId xmlns="" xmlns:a16="http://schemas.microsoft.com/office/drawing/2014/main" id="{7C900274-43DE-47B0-954C-BCA4BA9F713C}"/>
                    </a:ext>
                  </a:extLst>
                </p:cNvPr>
                <p:cNvSpPr txBox="1"/>
                <p:nvPr/>
              </p:nvSpPr>
              <p:spPr>
                <a:xfrm>
                  <a:off x="5064171" y="826908"/>
                  <a:ext cx="2152772" cy="626646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anchor="ctr" anchorCtr="1">
                  <a:no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400" dirty="0">
                      <a:cs typeface="+mn-ea"/>
                      <a:sym typeface="+mn-lt"/>
                    </a:rPr>
                    <a:t>点击此处更换文本，点击此处更换文本</a:t>
                  </a:r>
                  <a:endParaRPr lang="zh-CN" altLang="en-US" sz="14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23" name="íṩľíḍè-Rectangle 22">
                  <a:extLst>
                    <a:ext uri="{FF2B5EF4-FFF2-40B4-BE49-F238E27FC236}">
                      <a16:creationId xmlns="" xmlns:a16="http://schemas.microsoft.com/office/drawing/2014/main" id="{3724AFEB-5BB5-4702-9F60-88FF9E507F0B}"/>
                    </a:ext>
                  </a:extLst>
                </p:cNvPr>
                <p:cNvSpPr/>
                <p:nvPr/>
              </p:nvSpPr>
              <p:spPr>
                <a:xfrm>
                  <a:off x="5122026" y="170214"/>
                  <a:ext cx="2020976" cy="325410"/>
                </a:xfrm>
                <a:prstGeom prst="rect">
                  <a:avLst/>
                </a:prstGeom>
              </p:spPr>
              <p:txBody>
                <a:bodyPr wrap="none" lIns="0" tIns="0" rIns="0" bIns="0" anchor="ctr" anchorCtr="1">
                  <a:normAutofit/>
                </a:bodyPr>
                <a:lstStyle/>
                <a:p>
                  <a:pPr lvl="0" algn="ctr" defTabSz="914378">
                    <a:spcBef>
                      <a:spcPct val="0"/>
                    </a:spcBef>
                    <a:defRPr/>
                  </a:pPr>
                  <a:r>
                    <a:rPr lang="zh-CN" altLang="en-US" sz="2000" b="1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</p:grpSp>
        <p:cxnSp>
          <p:nvCxnSpPr>
            <p:cNvPr id="6" name="íṩľíḍè-Straight Connector 5">
              <a:extLst>
                <a:ext uri="{FF2B5EF4-FFF2-40B4-BE49-F238E27FC236}">
                  <a16:creationId xmlns="" xmlns:a16="http://schemas.microsoft.com/office/drawing/2014/main" id="{03E03EC6-8C15-4252-A8E4-6B5BD5BD1C7A}"/>
                </a:ext>
              </a:extLst>
            </p:cNvPr>
            <p:cNvCxnSpPr/>
            <p:nvPr/>
          </p:nvCxnSpPr>
          <p:spPr>
            <a:xfrm flipV="1">
              <a:off x="2672120" y="3140968"/>
              <a:ext cx="0" cy="842068"/>
            </a:xfrm>
            <a:prstGeom prst="line">
              <a:avLst/>
            </a:prstGeom>
            <a:ln w="12700">
              <a:solidFill>
                <a:schemeClr val="accent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íṩľíḍè-任意多边形: 形状 18">
              <a:extLst>
                <a:ext uri="{FF2B5EF4-FFF2-40B4-BE49-F238E27FC236}">
                  <a16:creationId xmlns="" xmlns:a16="http://schemas.microsoft.com/office/drawing/2014/main" id="{0DC335A2-2BCB-4012-90BA-D771B362CD43}"/>
                </a:ext>
              </a:extLst>
            </p:cNvPr>
            <p:cNvSpPr/>
            <p:nvPr/>
          </p:nvSpPr>
          <p:spPr>
            <a:xfrm flipV="1">
              <a:off x="1193800" y="3906937"/>
              <a:ext cx="3006345" cy="1654493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íṩľíḍè-任意多边形: 形状 19">
              <a:extLst>
                <a:ext uri="{FF2B5EF4-FFF2-40B4-BE49-F238E27FC236}">
                  <a16:creationId xmlns="" xmlns:a16="http://schemas.microsoft.com/office/drawing/2014/main" id="{F4F97B59-0B60-45BD-8F60-D8BB36C576A0}"/>
                </a:ext>
              </a:extLst>
            </p:cNvPr>
            <p:cNvSpPr/>
            <p:nvPr/>
          </p:nvSpPr>
          <p:spPr>
            <a:xfrm flipV="1">
              <a:off x="3459819" y="3906937"/>
              <a:ext cx="3006345" cy="1654493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2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ïṧḷïḓê-任意多边形: 形状 20">
              <a:extLst>
                <a:ext uri="{FF2B5EF4-FFF2-40B4-BE49-F238E27FC236}">
                  <a16:creationId xmlns="" xmlns:a16="http://schemas.microsoft.com/office/drawing/2014/main" id="{B4D754B2-2A17-41EE-ACD6-3CFB945588D2}"/>
                </a:ext>
              </a:extLst>
            </p:cNvPr>
            <p:cNvSpPr/>
            <p:nvPr/>
          </p:nvSpPr>
          <p:spPr>
            <a:xfrm flipV="1">
              <a:off x="5725836" y="3906937"/>
              <a:ext cx="3006345" cy="1654493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4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ïṧḷïḓê-任意多边形: 形状 21">
              <a:extLst>
                <a:ext uri="{FF2B5EF4-FFF2-40B4-BE49-F238E27FC236}">
                  <a16:creationId xmlns="" xmlns:a16="http://schemas.microsoft.com/office/drawing/2014/main" id="{451FE5CF-E1E5-4DE1-891A-6DCA4ACB3AA6}"/>
                </a:ext>
              </a:extLst>
            </p:cNvPr>
            <p:cNvSpPr/>
            <p:nvPr/>
          </p:nvSpPr>
          <p:spPr>
            <a:xfrm flipV="1">
              <a:off x="7991855" y="3906937"/>
              <a:ext cx="3006345" cy="1654493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3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11" name="ïṧḷïḓê-Straight Connector 10">
              <a:extLst>
                <a:ext uri="{FF2B5EF4-FFF2-40B4-BE49-F238E27FC236}">
                  <a16:creationId xmlns="" xmlns:a16="http://schemas.microsoft.com/office/drawing/2014/main" id="{0B8EE9FA-EAFB-4D6E-B028-4DDD5ADA438C}"/>
                </a:ext>
              </a:extLst>
            </p:cNvPr>
            <p:cNvCxnSpPr/>
            <p:nvPr/>
          </p:nvCxnSpPr>
          <p:spPr>
            <a:xfrm flipV="1">
              <a:off x="7183676" y="3140968"/>
              <a:ext cx="0" cy="842068"/>
            </a:xfrm>
            <a:prstGeom prst="line">
              <a:avLst/>
            </a:prstGeom>
            <a:ln w="12700">
              <a:solidFill>
                <a:schemeClr val="accent4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ïṧḷïḓê-Straight Connector 11">
              <a:extLst>
                <a:ext uri="{FF2B5EF4-FFF2-40B4-BE49-F238E27FC236}">
                  <a16:creationId xmlns="" xmlns:a16="http://schemas.microsoft.com/office/drawing/2014/main" id="{621CC3A1-7131-44D3-A8CE-1561C52ACCE1}"/>
                </a:ext>
              </a:extLst>
            </p:cNvPr>
            <p:cNvCxnSpPr/>
            <p:nvPr/>
          </p:nvCxnSpPr>
          <p:spPr>
            <a:xfrm flipV="1">
              <a:off x="9504561" y="3140968"/>
              <a:ext cx="0" cy="842068"/>
            </a:xfrm>
            <a:prstGeom prst="line">
              <a:avLst/>
            </a:prstGeom>
            <a:ln w="12700">
              <a:solidFill>
                <a:schemeClr val="accent6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ïṧḷïḓê-Straight Connector 12">
              <a:extLst>
                <a:ext uri="{FF2B5EF4-FFF2-40B4-BE49-F238E27FC236}">
                  <a16:creationId xmlns="" xmlns:a16="http://schemas.microsoft.com/office/drawing/2014/main" id="{F3AF9494-4C99-4EC9-94DC-5B27C06E8EE6}"/>
                </a:ext>
              </a:extLst>
            </p:cNvPr>
            <p:cNvCxnSpPr/>
            <p:nvPr/>
          </p:nvCxnSpPr>
          <p:spPr>
            <a:xfrm flipV="1">
              <a:off x="4993005" y="3140968"/>
              <a:ext cx="0" cy="842068"/>
            </a:xfrm>
            <a:prstGeom prst="line">
              <a:avLst/>
            </a:prstGeom>
            <a:ln w="12700">
              <a:solidFill>
                <a:schemeClr val="accent2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ïṧḷïḓê-任意多边形: 形状 85">
              <a:extLst>
                <a:ext uri="{FF2B5EF4-FFF2-40B4-BE49-F238E27FC236}">
                  <a16:creationId xmlns="" xmlns:a16="http://schemas.microsoft.com/office/drawing/2014/main" id="{99F2B67B-FDA5-4A42-9A10-3FB805C1D6A9}"/>
                </a:ext>
              </a:extLst>
            </p:cNvPr>
            <p:cNvSpPr>
              <a:spLocks/>
            </p:cNvSpPr>
            <p:nvPr/>
          </p:nvSpPr>
          <p:spPr bwMode="auto">
            <a:xfrm>
              <a:off x="6943494" y="4522241"/>
              <a:ext cx="509753" cy="430778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ïṧḷïḓê-任意多边形: 形状 86">
              <a:extLst>
                <a:ext uri="{FF2B5EF4-FFF2-40B4-BE49-F238E27FC236}">
                  <a16:creationId xmlns="" xmlns:a16="http://schemas.microsoft.com/office/drawing/2014/main" id="{DB26997C-52FF-4357-B25B-055C74C08FA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711876" y="4487110"/>
              <a:ext cx="592896" cy="501040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ïṧḷïḓê-任意多边形: 形状 87">
              <a:extLst>
                <a:ext uri="{FF2B5EF4-FFF2-40B4-BE49-F238E27FC236}">
                  <a16:creationId xmlns="" xmlns:a16="http://schemas.microsoft.com/office/drawing/2014/main" id="{07C0C5B6-E89D-4004-9D95-4EF5F19FD865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11" y="4498130"/>
              <a:ext cx="566817" cy="479001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ïṧḷïḓê-任意多边形: 形状 88">
              <a:extLst>
                <a:ext uri="{FF2B5EF4-FFF2-40B4-BE49-F238E27FC236}">
                  <a16:creationId xmlns="" xmlns:a16="http://schemas.microsoft.com/office/drawing/2014/main" id="{A379CD83-406A-4291-8DA7-9FF6D071BD58}"/>
                </a:ext>
              </a:extLst>
            </p:cNvPr>
            <p:cNvSpPr>
              <a:spLocks/>
            </p:cNvSpPr>
            <p:nvPr/>
          </p:nvSpPr>
          <p:spPr bwMode="auto">
            <a:xfrm>
              <a:off x="9192885" y="4482298"/>
              <a:ext cx="604285" cy="510664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077102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2000">
        <p14:gallery dir="l"/>
      </p:transition>
    </mc:Choice>
    <mc:Fallback>
      <p:transition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 useBgFill="1">
        <p:nvSpPr>
          <p:cNvPr id="5" name="矩形 4"/>
          <p:cNvSpPr/>
          <p:nvPr/>
        </p:nvSpPr>
        <p:spPr>
          <a:xfrm>
            <a:off x="1005840" y="924560"/>
            <a:ext cx="10190480" cy="50190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43280" y="762000"/>
            <a:ext cx="10515600" cy="5354320"/>
          </a:xfrm>
          <a:prstGeom prst="rect">
            <a:avLst/>
          </a:prstGeom>
          <a:noFill/>
          <a:ln w="3175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005840" y="924560"/>
            <a:ext cx="10190480" cy="5019040"/>
          </a:xfrm>
          <a:prstGeom prst="rect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86960" y="5425440"/>
            <a:ext cx="2418080" cy="10261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spc="3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945380" y="5576872"/>
            <a:ext cx="2301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600" dirty="0">
                <a:latin typeface="Agency FB" panose="020B0503020202020204" pitchFamily="34" charset="0"/>
                <a:cs typeface="+mn-ea"/>
                <a:sym typeface="+mn-lt"/>
              </a:rPr>
              <a:t>POWERPOINT</a:t>
            </a:r>
            <a:endParaRPr lang="zh-CN" altLang="en-US" sz="2000" spc="600" dirty="0">
              <a:latin typeface="Agency FB" panose="020B0503020202020204" pitchFamily="34" charset="0"/>
              <a:cs typeface="+mn-ea"/>
              <a:sym typeface="+mn-lt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1285240" y="1340511"/>
            <a:ext cx="9621520" cy="3566759"/>
            <a:chOff x="1285240" y="1633011"/>
            <a:chExt cx="9621520" cy="3566759"/>
          </a:xfrm>
        </p:grpSpPr>
        <p:sp>
          <p:nvSpPr>
            <p:cNvPr id="24" name="文本框 23"/>
            <p:cNvSpPr txBox="1"/>
            <p:nvPr/>
          </p:nvSpPr>
          <p:spPr>
            <a:xfrm>
              <a:off x="2595880" y="1633011"/>
              <a:ext cx="700024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5400" spc="600" dirty="0">
                  <a:solidFill>
                    <a:schemeClr val="bg1"/>
                  </a:solidFill>
                  <a:latin typeface="Agency FB" panose="020B0503020202020204" pitchFamily="34" charset="0"/>
                  <a:cs typeface="+mn-ea"/>
                  <a:sym typeface="+mn-lt"/>
                </a:rPr>
                <a:t>THANKS FOR YOU</a:t>
              </a:r>
              <a:endParaRPr lang="zh-CN" altLang="en-US" sz="5400" spc="600" dirty="0"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3108960" y="2585442"/>
              <a:ext cx="5974080" cy="91440"/>
              <a:chOff x="3108960" y="2255520"/>
              <a:chExt cx="5974080" cy="91440"/>
            </a:xfrm>
          </p:grpSpPr>
          <p:sp>
            <p:nvSpPr>
              <p:cNvPr id="29" name="矩形 28"/>
              <p:cNvSpPr/>
              <p:nvPr/>
            </p:nvSpPr>
            <p:spPr>
              <a:xfrm flipV="1">
                <a:off x="3108960" y="2255520"/>
                <a:ext cx="1991360" cy="91440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0" name="矩形 29"/>
              <p:cNvSpPr/>
              <p:nvPr/>
            </p:nvSpPr>
            <p:spPr>
              <a:xfrm flipV="1">
                <a:off x="5100320" y="2255520"/>
                <a:ext cx="1991360" cy="9144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1" name="矩形 30"/>
              <p:cNvSpPr/>
              <p:nvPr/>
            </p:nvSpPr>
            <p:spPr>
              <a:xfrm flipV="1">
                <a:off x="7091680" y="2255520"/>
                <a:ext cx="1991360" cy="9144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26" name="文本框 25"/>
            <p:cNvSpPr txBox="1"/>
            <p:nvPr/>
          </p:nvSpPr>
          <p:spPr>
            <a:xfrm>
              <a:off x="1285240" y="2875002"/>
              <a:ext cx="9621520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6600" spc="600" dirty="0">
                  <a:solidFill>
                    <a:schemeClr val="bg1"/>
                  </a:solidFill>
                  <a:latin typeface="方正细谭黑简体" panose="02000000000000000000" pitchFamily="2" charset="-122"/>
                  <a:ea typeface="方正细谭黑简体" panose="02000000000000000000" pitchFamily="2" charset="-122"/>
                  <a:cs typeface="+mn-ea"/>
                  <a:sym typeface="+mn-lt"/>
                </a:rPr>
                <a:t>很感谢您的用心聆听</a:t>
              </a: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4886960" y="4722270"/>
              <a:ext cx="2831652" cy="477500"/>
            </a:xfrm>
            <a:prstGeom prst="snip2DiagRect">
              <a:avLst/>
            </a:prstGeom>
            <a:noFill/>
            <a:ln>
              <a:solidFill>
                <a:schemeClr val="accent1">
                  <a:lumMod val="20000"/>
                  <a:lumOff val="8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spc="300" dirty="0">
                  <a:solidFill>
                    <a:schemeClr val="bg1"/>
                  </a:solidFill>
                  <a:latin typeface="方正细谭黑简体" panose="02000000000000000000" pitchFamily="2" charset="-122"/>
                  <a:ea typeface="方正细谭黑简体" panose="02000000000000000000" pitchFamily="2" charset="-122"/>
                  <a:cs typeface="+mn-ea"/>
                  <a:sym typeface="+mn-lt"/>
                </a:rPr>
                <a:t>汇报人</a:t>
              </a:r>
              <a:r>
                <a:rPr lang="zh-CN" altLang="en-US" sz="2000" spc="300" dirty="0" smtClean="0">
                  <a:solidFill>
                    <a:schemeClr val="bg1"/>
                  </a:solidFill>
                  <a:latin typeface="方正细谭黑简体" panose="02000000000000000000" pitchFamily="2" charset="-122"/>
                  <a:ea typeface="方正细谭黑简体" panose="02000000000000000000" pitchFamily="2" charset="-122"/>
                  <a:cs typeface="+mn-ea"/>
                  <a:sym typeface="+mn-lt"/>
                </a:rPr>
                <a:t>：</a:t>
              </a:r>
              <a:r>
                <a:rPr lang="en-US" altLang="zh-CN" sz="2000" spc="300" dirty="0" smtClean="0">
                  <a:solidFill>
                    <a:schemeClr val="bg1"/>
                  </a:solidFill>
                  <a:latin typeface="方正细谭黑简体" panose="02000000000000000000" pitchFamily="2" charset="-122"/>
                  <a:ea typeface="方正细谭黑简体" panose="02000000000000000000" pitchFamily="2" charset="-122"/>
                  <a:cs typeface="+mn-ea"/>
                  <a:sym typeface="+mn-lt"/>
                </a:rPr>
                <a:t>PPT</a:t>
              </a:r>
              <a:endParaRPr lang="zh-CN" altLang="en-US" sz="2000" spc="300" dirty="0">
                <a:solidFill>
                  <a:schemeClr val="bg1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8" name="MH_Title"/>
            <p:cNvSpPr txBox="1"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>
              <a:off x="2188096" y="4085159"/>
              <a:ext cx="7815808" cy="488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 anchorCtr="0">
              <a:normAutofit/>
            </a:bodyPr>
            <a:lstStyle>
              <a:defPPr>
                <a:defRPr lang="zh-CN"/>
              </a:defPPr>
              <a:lvl1pPr>
                <a:defRPr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>
                  <a:latin typeface="Arial Narrow" panose="020B0606020202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latin typeface="Arial Narrow" panose="020B0606020202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latin typeface="Arial Narrow" panose="020B0606020202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latin typeface="Arial Narrow" panose="020B0606020202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 Narrow" panose="020B0606020202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 Narrow" panose="020B0606020202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 Narrow" panose="020B0606020202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 Narrow" panose="020B0606020202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点击此处更换文本，点击此处更换文本 ，点击此处更换文本</a:t>
              </a:r>
            </a:p>
          </p:txBody>
        </p:sp>
      </p:grpSp>
      <p:sp>
        <p:nvSpPr>
          <p:cNvPr id="32" name="直角三角形 31"/>
          <p:cNvSpPr/>
          <p:nvPr/>
        </p:nvSpPr>
        <p:spPr>
          <a:xfrm>
            <a:off x="604520" y="5547360"/>
            <a:ext cx="782320" cy="78232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3" name="直角三角形 32"/>
          <p:cNvSpPr/>
          <p:nvPr/>
        </p:nvSpPr>
        <p:spPr>
          <a:xfrm rot="10800000">
            <a:off x="10815320" y="533400"/>
            <a:ext cx="782320" cy="78232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5185302" y="6152065"/>
            <a:ext cx="1821395" cy="152030"/>
            <a:chOff x="4945165" y="4544853"/>
            <a:chExt cx="2321985" cy="193814"/>
          </a:xfrm>
          <a:solidFill>
            <a:schemeClr val="accent3">
              <a:lumMod val="60000"/>
              <a:lumOff val="40000"/>
            </a:schemeClr>
          </a:solidFill>
        </p:grpSpPr>
        <p:sp>
          <p:nvSpPr>
            <p:cNvPr id="35" name="椭圆 34"/>
            <p:cNvSpPr/>
            <p:nvPr/>
          </p:nvSpPr>
          <p:spPr>
            <a:xfrm>
              <a:off x="4945165" y="4544853"/>
              <a:ext cx="188844" cy="1888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7078306" y="4544853"/>
              <a:ext cx="188844" cy="1888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7" name="椭圆 36"/>
            <p:cNvSpPr/>
            <p:nvPr/>
          </p:nvSpPr>
          <p:spPr>
            <a:xfrm>
              <a:off x="5478840" y="4544853"/>
              <a:ext cx="188844" cy="1888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8" name="椭圆 37"/>
            <p:cNvSpPr/>
            <p:nvPr/>
          </p:nvSpPr>
          <p:spPr>
            <a:xfrm>
              <a:off x="6542048" y="4544853"/>
              <a:ext cx="188844" cy="1888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6010444" y="4549823"/>
              <a:ext cx="188844" cy="1888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090639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2000">
        <p14:gallery dir="l"/>
      </p:transition>
    </mc:Choice>
    <mc:Fallback>
      <p:transition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红蓝个性工作总结汇报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1170040"/>
  <p:tag name="MH_LIBRARY" val="CONTENTS"/>
  <p:tag name="MH_TYPE" val="TITLE"/>
  <p:tag name="ID" val="626775"/>
  <p:tag name="MH_ORDER" val="NUMBER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1170040"/>
  <p:tag name="MH_LIBRARY" val="CONTENTS"/>
  <p:tag name="MH_TYPE" val="TITLE"/>
  <p:tag name="ID" val="626775"/>
  <p:tag name="MH_ORDER" val="NUMBER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1170040"/>
  <p:tag name="MH_LIBRARY" val="CONTENTS"/>
  <p:tag name="MH_TYPE" val="TITLE"/>
  <p:tag name="ID" val="626775"/>
  <p:tag name="MH_ORDER" val="NUMBER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1170040"/>
  <p:tag name="MH_LIBRARY" val="CONTENTS"/>
  <p:tag name="MH_TYPE" val="TITLE"/>
  <p:tag name="ID" val="626775"/>
  <p:tag name="MH_ORDER" val="NUMBER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1170040"/>
  <p:tag name="MH_LIBRARY" val="CONTENTS"/>
  <p:tag name="MH_TYPE" val="TITLE"/>
  <p:tag name="ID" val="626775"/>
  <p:tag name="MH_ORDER" val="NUMBER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1170040"/>
  <p:tag name="MH_LIBRARY" val="CONTENTS"/>
  <p:tag name="MH_TYPE" val="TITLE"/>
  <p:tag name="ID" val="626775"/>
  <p:tag name="MH_ORDER" val="NUMBER"/>
</p:tagLst>
</file>

<file path=ppt/theme/theme1.xml><?xml version="1.0" encoding="utf-8"?>
<a:theme xmlns:a="http://schemas.openxmlformats.org/drawingml/2006/main" name="PPT">
  <a:themeElements>
    <a:clrScheme name="Office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F34F56"/>
      </a:accent1>
      <a:accent2>
        <a:srgbClr val="F34F56"/>
      </a:accent2>
      <a:accent3>
        <a:srgbClr val="5A6C90"/>
      </a:accent3>
      <a:accent4>
        <a:srgbClr val="434F5A"/>
      </a:accent4>
      <a:accent5>
        <a:srgbClr val="A5A5A5"/>
      </a:accent5>
      <a:accent6>
        <a:srgbClr val="44546A"/>
      </a:accent6>
      <a:hlink>
        <a:srgbClr val="F34F56"/>
      </a:hlink>
      <a:folHlink>
        <a:srgbClr val="BFBFBF"/>
      </a:folHlink>
    </a:clrScheme>
    <a:fontScheme name="c4aheapm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F34F56"/>
    </a:accent1>
    <a:accent2>
      <a:srgbClr val="F34F56"/>
    </a:accent2>
    <a:accent3>
      <a:srgbClr val="5A6C90"/>
    </a:accent3>
    <a:accent4>
      <a:srgbClr val="434F5A"/>
    </a:accent4>
    <a:accent5>
      <a:srgbClr val="A5A5A5"/>
    </a:accent5>
    <a:accent6>
      <a:srgbClr val="44546A"/>
    </a:accent6>
    <a:hlink>
      <a:srgbClr val="F34F56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F34F56"/>
    </a:accent1>
    <a:accent2>
      <a:srgbClr val="F34F56"/>
    </a:accent2>
    <a:accent3>
      <a:srgbClr val="5A6C90"/>
    </a:accent3>
    <a:accent4>
      <a:srgbClr val="434F5A"/>
    </a:accent4>
    <a:accent5>
      <a:srgbClr val="A5A5A5"/>
    </a:accent5>
    <a:accent6>
      <a:srgbClr val="44546A"/>
    </a:accent6>
    <a:hlink>
      <a:srgbClr val="F34F56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1419</Words>
  <Application>Microsoft Office PowerPoint</Application>
  <PresentationFormat>自定义</PresentationFormat>
  <Paragraphs>299</Paragraphs>
  <Slides>24</Slides>
  <Notes>24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25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</vt:vector>
  </TitlesOfParts>
  <Manager>第一PPT，www.1ppt.com</Manager>
  <Company>第一PPT，www.1ppt.com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红蓝个性工作总结汇报</dc:title>
  <dc:creator>PPT</dc:creator>
  <cp:keywords>PPT</cp:keywords>
  <dc:description>www.1ppt.com</dc:description>
  <cp:lastModifiedBy>User</cp:lastModifiedBy>
  <cp:revision>30</cp:revision>
  <dcterms:created xsi:type="dcterms:W3CDTF">2017-11-20T08:11:24Z</dcterms:created>
  <dcterms:modified xsi:type="dcterms:W3CDTF">2020-08-07T07:26:37Z</dcterms:modified>
</cp:coreProperties>
</file>