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73" r:id="rId5"/>
    <p:sldId id="274" r:id="rId6"/>
    <p:sldId id="278" r:id="rId7"/>
    <p:sldId id="279" r:id="rId8"/>
    <p:sldId id="280" r:id="rId9"/>
    <p:sldId id="281" r:id="rId10"/>
    <p:sldId id="283" r:id="rId11"/>
    <p:sldId id="284" r:id="rId12"/>
    <p:sldId id="285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C50A2"/>
    <a:srgbClr val="007BA9"/>
    <a:srgbClr val="ACD1E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D0998-CA7E-41F4-9EE4-350ABD179E1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C0C1D-CF09-4A76-A0A5-26068750C78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7920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3864F-3FB4-407F-A4D6-342071885C3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1910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3864F-3FB4-407F-A4D6-342071885C3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5174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C0C1D-CF09-4A76-A0A5-26068750C78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550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87989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86385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30135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27765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530740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868399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748507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3670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56395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94127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  <p:sldLayoutId id="2147483669" r:id="rId17"/>
    <p:sldLayoutId id="2147483670" r:id="rId18"/>
    <p:sldLayoutId id="2147483671" r:id="rId19"/>
    <p:sldLayoutId id="2147483672" r:id="rId20"/>
    <p:sldLayoutId id="2147483673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419100" y="323850"/>
            <a:ext cx="11277600" cy="613410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3653560" y="0"/>
            <a:ext cx="8538440" cy="6858000"/>
            <a:chOff x="4602163" y="2230438"/>
            <a:chExt cx="2984501" cy="2397125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4605338" y="2230438"/>
              <a:ext cx="298132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526338" y="3500438"/>
              <a:ext cx="60325" cy="125413"/>
            </a:xfrm>
            <a:custGeom>
              <a:avLst/>
              <a:gdLst>
                <a:gd name="T0" fmla="*/ 38 w 38"/>
                <a:gd name="T1" fmla="*/ 79 h 79"/>
                <a:gd name="T2" fmla="*/ 38 w 38"/>
                <a:gd name="T3" fmla="*/ 0 h 79"/>
                <a:gd name="T4" fmla="*/ 0 w 38"/>
                <a:gd name="T5" fmla="*/ 41 h 79"/>
                <a:gd name="T6" fmla="*/ 38 w 38"/>
                <a:gd name="T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79">
                  <a:moveTo>
                    <a:pt x="38" y="79"/>
                  </a:moveTo>
                  <a:lnTo>
                    <a:pt x="38" y="0"/>
                  </a:lnTo>
                  <a:lnTo>
                    <a:pt x="0" y="41"/>
                  </a:lnTo>
                  <a:lnTo>
                    <a:pt x="38" y="79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7273926" y="3565526"/>
              <a:ext cx="312738" cy="557213"/>
            </a:xfrm>
            <a:custGeom>
              <a:avLst/>
              <a:gdLst>
                <a:gd name="T0" fmla="*/ 0 w 197"/>
                <a:gd name="T1" fmla="*/ 156 h 351"/>
                <a:gd name="T2" fmla="*/ 197 w 197"/>
                <a:gd name="T3" fmla="*/ 351 h 351"/>
                <a:gd name="T4" fmla="*/ 197 w 197"/>
                <a:gd name="T5" fmla="*/ 38 h 351"/>
                <a:gd name="T6" fmla="*/ 159 w 197"/>
                <a:gd name="T7" fmla="*/ 0 h 351"/>
                <a:gd name="T8" fmla="*/ 0 w 197"/>
                <a:gd name="T9" fmla="*/ 15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51">
                  <a:moveTo>
                    <a:pt x="0" y="156"/>
                  </a:moveTo>
                  <a:lnTo>
                    <a:pt x="197" y="351"/>
                  </a:lnTo>
                  <a:lnTo>
                    <a:pt x="197" y="38"/>
                  </a:lnTo>
                  <a:lnTo>
                    <a:pt x="159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026276" y="3813176"/>
              <a:ext cx="560388" cy="811213"/>
            </a:xfrm>
            <a:custGeom>
              <a:avLst/>
              <a:gdLst>
                <a:gd name="T0" fmla="*/ 156 w 353"/>
                <a:gd name="T1" fmla="*/ 0 h 511"/>
                <a:gd name="T2" fmla="*/ 0 w 353"/>
                <a:gd name="T3" fmla="*/ 157 h 511"/>
                <a:gd name="T4" fmla="*/ 353 w 353"/>
                <a:gd name="T5" fmla="*/ 511 h 511"/>
                <a:gd name="T6" fmla="*/ 353 w 353"/>
                <a:gd name="T7" fmla="*/ 511 h 511"/>
                <a:gd name="T8" fmla="*/ 353 w 353"/>
                <a:gd name="T9" fmla="*/ 195 h 511"/>
                <a:gd name="T10" fmla="*/ 156 w 353"/>
                <a:gd name="T11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3" h="511">
                  <a:moveTo>
                    <a:pt x="156" y="0"/>
                  </a:moveTo>
                  <a:lnTo>
                    <a:pt x="0" y="157"/>
                  </a:lnTo>
                  <a:lnTo>
                    <a:pt x="353" y="511"/>
                  </a:lnTo>
                  <a:lnTo>
                    <a:pt x="353" y="511"/>
                  </a:lnTo>
                  <a:lnTo>
                    <a:pt x="353" y="195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777038" y="4062413"/>
              <a:ext cx="809625" cy="561975"/>
            </a:xfrm>
            <a:custGeom>
              <a:avLst/>
              <a:gdLst>
                <a:gd name="T0" fmla="*/ 0 w 510"/>
                <a:gd name="T1" fmla="*/ 159 h 354"/>
                <a:gd name="T2" fmla="*/ 195 w 510"/>
                <a:gd name="T3" fmla="*/ 354 h 354"/>
                <a:gd name="T4" fmla="*/ 510 w 510"/>
                <a:gd name="T5" fmla="*/ 354 h 354"/>
                <a:gd name="T6" fmla="*/ 157 w 510"/>
                <a:gd name="T7" fmla="*/ 0 h 354"/>
                <a:gd name="T8" fmla="*/ 0 w 510"/>
                <a:gd name="T9" fmla="*/ 159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0" h="354">
                  <a:moveTo>
                    <a:pt x="0" y="159"/>
                  </a:moveTo>
                  <a:lnTo>
                    <a:pt x="195" y="354"/>
                  </a:lnTo>
                  <a:lnTo>
                    <a:pt x="510" y="354"/>
                  </a:lnTo>
                  <a:lnTo>
                    <a:pt x="157" y="0"/>
                  </a:lnTo>
                  <a:lnTo>
                    <a:pt x="0" y="159"/>
                  </a:lnTo>
                  <a:close/>
                </a:path>
              </a:pathLst>
            </a:custGeom>
            <a:solidFill>
              <a:srgbClr val="29A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  <a:close/>
                </a:path>
              </a:pathLst>
            </a:custGeom>
            <a:solidFill>
              <a:srgbClr val="D0E4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ACD1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7F82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4602163" y="3733801"/>
              <a:ext cx="496888" cy="501650"/>
            </a:xfrm>
            <a:custGeom>
              <a:avLst/>
              <a:gdLst>
                <a:gd name="T0" fmla="*/ 156 w 313"/>
                <a:gd name="T1" fmla="*/ 0 h 316"/>
                <a:gd name="T2" fmla="*/ 0 w 313"/>
                <a:gd name="T3" fmla="*/ 157 h 316"/>
                <a:gd name="T4" fmla="*/ 156 w 313"/>
                <a:gd name="T5" fmla="*/ 316 h 316"/>
                <a:gd name="T6" fmla="*/ 313 w 313"/>
                <a:gd name="T7" fmla="*/ 157 h 316"/>
                <a:gd name="T8" fmla="*/ 156 w 313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6">
                  <a:moveTo>
                    <a:pt x="156" y="0"/>
                  </a:moveTo>
                  <a:lnTo>
                    <a:pt x="0" y="157"/>
                  </a:lnTo>
                  <a:lnTo>
                    <a:pt x="156" y="316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3F3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4602163" y="3733801"/>
              <a:ext cx="496888" cy="501650"/>
            </a:xfrm>
            <a:custGeom>
              <a:avLst/>
              <a:gdLst>
                <a:gd name="T0" fmla="*/ 156 w 313"/>
                <a:gd name="T1" fmla="*/ 0 h 316"/>
                <a:gd name="T2" fmla="*/ 0 w 313"/>
                <a:gd name="T3" fmla="*/ 157 h 316"/>
                <a:gd name="T4" fmla="*/ 156 w 313"/>
                <a:gd name="T5" fmla="*/ 316 h 316"/>
                <a:gd name="T6" fmla="*/ 313 w 313"/>
                <a:gd name="T7" fmla="*/ 157 h 316"/>
                <a:gd name="T8" fmla="*/ 156 w 313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6">
                  <a:moveTo>
                    <a:pt x="156" y="0"/>
                  </a:moveTo>
                  <a:lnTo>
                    <a:pt x="0" y="157"/>
                  </a:lnTo>
                  <a:lnTo>
                    <a:pt x="156" y="316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23609" y="4290351"/>
            <a:ext cx="2227581" cy="370768"/>
            <a:chOff x="4654427" y="4718860"/>
            <a:chExt cx="1663809" cy="276971"/>
          </a:xfrm>
        </p:grpSpPr>
        <p:grpSp>
          <p:nvGrpSpPr>
            <p:cNvPr id="36" name="组合 35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38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文本框 22"/>
            <p:cNvSpPr txBox="1"/>
            <p:nvPr/>
          </p:nvSpPr>
          <p:spPr>
            <a:xfrm>
              <a:off x="4925563" y="4762325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893781" y="4296203"/>
            <a:ext cx="2699384" cy="370958"/>
            <a:chOff x="6395842" y="4718860"/>
            <a:chExt cx="2016134" cy="276971"/>
          </a:xfrm>
        </p:grpSpPr>
        <p:grpSp>
          <p:nvGrpSpPr>
            <p:cNvPr id="41" name="组合 40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43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" name="文本框 27"/>
            <p:cNvSpPr txBox="1"/>
            <p:nvPr/>
          </p:nvSpPr>
          <p:spPr>
            <a:xfrm>
              <a:off x="6669040" y="4756945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"/>
          <p:cNvSpPr txBox="1"/>
          <p:nvPr/>
        </p:nvSpPr>
        <p:spPr>
          <a:xfrm>
            <a:off x="813572" y="2437426"/>
            <a:ext cx="11056850" cy="1015634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半年总结</a:t>
            </a:r>
            <a:r>
              <a:rPr lang="zh-CN" altLang="en-US" sz="6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计划商务</a:t>
            </a:r>
            <a:r>
              <a:rPr lang="en-US" altLang="zh-CN" sz="6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000" b="1" dirty="0">
              <a:solidFill>
                <a:srgbClr val="1C5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816767" y="3359906"/>
            <a:ext cx="68534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1C50A2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400" dirty="0">
              <a:solidFill>
                <a:srgbClr val="1C50A2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300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总结计划</a:t>
            </a:r>
            <a:endParaRPr lang="zh-CN" altLang="en-US" b="1" dirty="0"/>
          </a:p>
        </p:txBody>
      </p:sp>
      <p:sp>
        <p:nvSpPr>
          <p:cNvPr id="48" name="文本框 47"/>
          <p:cNvSpPr txBox="1"/>
          <p:nvPr/>
        </p:nvSpPr>
        <p:spPr>
          <a:xfrm>
            <a:off x="2095109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毕业答辩</a:t>
            </a:r>
            <a:endParaRPr lang="zh-CN" altLang="en-US" b="1" dirty="0"/>
          </a:p>
        </p:txBody>
      </p:sp>
      <p:sp>
        <p:nvSpPr>
          <p:cNvPr id="49" name="文本框 48"/>
          <p:cNvSpPr txBox="1"/>
          <p:nvPr/>
        </p:nvSpPr>
        <p:spPr>
          <a:xfrm>
            <a:off x="3302333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企业宣传</a:t>
            </a:r>
            <a:endParaRPr lang="zh-CN" altLang="en-US" b="1" dirty="0"/>
          </a:p>
        </p:txBody>
      </p:sp>
      <p:sp>
        <p:nvSpPr>
          <p:cNvPr id="50" name="文本框 49"/>
          <p:cNvSpPr txBox="1"/>
          <p:nvPr/>
        </p:nvSpPr>
        <p:spPr>
          <a:xfrm>
            <a:off x="4567713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公司介绍</a:t>
            </a:r>
            <a:endParaRPr lang="zh-CN" altLang="en-US" b="1" dirty="0"/>
          </a:p>
        </p:txBody>
      </p:sp>
      <p:cxnSp>
        <p:nvCxnSpPr>
          <p:cNvPr id="51" name="直接连接符 50"/>
          <p:cNvCxnSpPr/>
          <p:nvPr/>
        </p:nvCxnSpPr>
        <p:spPr>
          <a:xfrm>
            <a:off x="2027930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67313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506696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859351" y="569639"/>
            <a:ext cx="3584931" cy="318344"/>
            <a:chOff x="645964" y="1712340"/>
            <a:chExt cx="3584931" cy="318344"/>
          </a:xfrm>
        </p:grpSpPr>
        <p:sp>
          <p:nvSpPr>
            <p:cNvPr id="54" name="文本框 53"/>
            <p:cNvSpPr txBox="1"/>
            <p:nvPr/>
          </p:nvSpPr>
          <p:spPr>
            <a:xfrm>
              <a:off x="645964" y="172290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总结计划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7461" y="172233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416245" y="172233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企业宣传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328084" y="17123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公司介绍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8" name="直接连接符 57"/>
            <p:cNvCxnSpPr/>
            <p:nvPr/>
          </p:nvCxnSpPr>
          <p:spPr>
            <a:xfrm>
              <a:off x="1527461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2430272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3333083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86981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419100" y="323850"/>
            <a:ext cx="11277600" cy="613410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3662643" y="0"/>
            <a:ext cx="85293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9153587" y="2211820"/>
            <a:ext cx="3029330" cy="3742379"/>
          </a:xfrm>
          <a:custGeom>
            <a:avLst/>
            <a:gdLst>
              <a:gd name="T0" fmla="*/ 472 w 667"/>
              <a:gd name="T1" fmla="*/ 508 h 824"/>
              <a:gd name="T2" fmla="*/ 629 w 667"/>
              <a:gd name="T3" fmla="*/ 351 h 824"/>
              <a:gd name="T4" fmla="*/ 667 w 667"/>
              <a:gd name="T5" fmla="*/ 313 h 824"/>
              <a:gd name="T6" fmla="*/ 667 w 667"/>
              <a:gd name="T7" fmla="*/ 0 h 824"/>
              <a:gd name="T8" fmla="*/ 0 w 667"/>
              <a:gd name="T9" fmla="*/ 665 h 824"/>
              <a:gd name="T10" fmla="*/ 3 w 667"/>
              <a:gd name="T11" fmla="*/ 667 h 824"/>
              <a:gd name="T12" fmla="*/ 3 w 667"/>
              <a:gd name="T13" fmla="*/ 667 h 824"/>
              <a:gd name="T14" fmla="*/ 157 w 667"/>
              <a:gd name="T15" fmla="*/ 824 h 824"/>
              <a:gd name="T16" fmla="*/ 159 w 667"/>
              <a:gd name="T17" fmla="*/ 824 h 824"/>
              <a:gd name="T18" fmla="*/ 316 w 667"/>
              <a:gd name="T19" fmla="*/ 665 h 824"/>
              <a:gd name="T20" fmla="*/ 472 w 667"/>
              <a:gd name="T21" fmla="*/ 508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7" h="824">
                <a:moveTo>
                  <a:pt x="472" y="508"/>
                </a:moveTo>
                <a:lnTo>
                  <a:pt x="629" y="351"/>
                </a:lnTo>
                <a:lnTo>
                  <a:pt x="667" y="313"/>
                </a:lnTo>
                <a:lnTo>
                  <a:pt x="667" y="0"/>
                </a:lnTo>
                <a:lnTo>
                  <a:pt x="0" y="665"/>
                </a:lnTo>
                <a:lnTo>
                  <a:pt x="3" y="667"/>
                </a:lnTo>
                <a:lnTo>
                  <a:pt x="3" y="667"/>
                </a:lnTo>
                <a:lnTo>
                  <a:pt x="157" y="824"/>
                </a:lnTo>
                <a:lnTo>
                  <a:pt x="159" y="824"/>
                </a:lnTo>
                <a:lnTo>
                  <a:pt x="316" y="665"/>
                </a:lnTo>
                <a:lnTo>
                  <a:pt x="472" y="50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8445078" y="785719"/>
            <a:ext cx="3737839" cy="4446347"/>
          </a:xfrm>
          <a:custGeom>
            <a:avLst/>
            <a:gdLst>
              <a:gd name="T0" fmla="*/ 156 w 823"/>
              <a:gd name="T1" fmla="*/ 979 h 979"/>
              <a:gd name="T2" fmla="*/ 823 w 823"/>
              <a:gd name="T3" fmla="*/ 314 h 979"/>
              <a:gd name="T4" fmla="*/ 823 w 823"/>
              <a:gd name="T5" fmla="*/ 0 h 979"/>
              <a:gd name="T6" fmla="*/ 0 w 823"/>
              <a:gd name="T7" fmla="*/ 822 h 979"/>
              <a:gd name="T8" fmla="*/ 2 w 823"/>
              <a:gd name="T9" fmla="*/ 824 h 979"/>
              <a:gd name="T10" fmla="*/ 2 w 823"/>
              <a:gd name="T11" fmla="*/ 824 h 979"/>
              <a:gd name="T12" fmla="*/ 156 w 823"/>
              <a:gd name="T13" fmla="*/ 979 h 9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23" h="979">
                <a:moveTo>
                  <a:pt x="156" y="979"/>
                </a:moveTo>
                <a:lnTo>
                  <a:pt x="823" y="314"/>
                </a:lnTo>
                <a:lnTo>
                  <a:pt x="823" y="0"/>
                </a:lnTo>
                <a:lnTo>
                  <a:pt x="0" y="822"/>
                </a:lnTo>
                <a:lnTo>
                  <a:pt x="2" y="824"/>
                </a:lnTo>
                <a:lnTo>
                  <a:pt x="2" y="824"/>
                </a:lnTo>
                <a:lnTo>
                  <a:pt x="156" y="97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732026" y="0"/>
            <a:ext cx="4450887" cy="4519015"/>
          </a:xfrm>
          <a:custGeom>
            <a:avLst/>
            <a:gdLst>
              <a:gd name="T0" fmla="*/ 980 w 980"/>
              <a:gd name="T1" fmla="*/ 173 h 995"/>
              <a:gd name="T2" fmla="*/ 980 w 980"/>
              <a:gd name="T3" fmla="*/ 0 h 995"/>
              <a:gd name="T4" fmla="*/ 840 w 980"/>
              <a:gd name="T5" fmla="*/ 0 h 995"/>
              <a:gd name="T6" fmla="*/ 0 w 980"/>
              <a:gd name="T7" fmla="*/ 838 h 995"/>
              <a:gd name="T8" fmla="*/ 157 w 980"/>
              <a:gd name="T9" fmla="*/ 995 h 995"/>
              <a:gd name="T10" fmla="*/ 980 w 980"/>
              <a:gd name="T11" fmla="*/ 173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0" h="995">
                <a:moveTo>
                  <a:pt x="980" y="173"/>
                </a:moveTo>
                <a:lnTo>
                  <a:pt x="980" y="0"/>
                </a:lnTo>
                <a:lnTo>
                  <a:pt x="840" y="0"/>
                </a:lnTo>
                <a:lnTo>
                  <a:pt x="0" y="838"/>
                </a:lnTo>
                <a:lnTo>
                  <a:pt x="157" y="995"/>
                </a:lnTo>
                <a:lnTo>
                  <a:pt x="980" y="17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7023518" y="0"/>
            <a:ext cx="4523555" cy="3805963"/>
          </a:xfrm>
          <a:custGeom>
            <a:avLst/>
            <a:gdLst>
              <a:gd name="T0" fmla="*/ 996 w 996"/>
              <a:gd name="T1" fmla="*/ 0 h 838"/>
              <a:gd name="T2" fmla="*/ 683 w 996"/>
              <a:gd name="T3" fmla="*/ 0 h 838"/>
              <a:gd name="T4" fmla="*/ 626 w 996"/>
              <a:gd name="T5" fmla="*/ 55 h 838"/>
              <a:gd name="T6" fmla="*/ 469 w 996"/>
              <a:gd name="T7" fmla="*/ 211 h 838"/>
              <a:gd name="T8" fmla="*/ 313 w 996"/>
              <a:gd name="T9" fmla="*/ 368 h 838"/>
              <a:gd name="T10" fmla="*/ 156 w 996"/>
              <a:gd name="T11" fmla="*/ 525 h 838"/>
              <a:gd name="T12" fmla="*/ 0 w 996"/>
              <a:gd name="T13" fmla="*/ 681 h 838"/>
              <a:gd name="T14" fmla="*/ 0 w 996"/>
              <a:gd name="T15" fmla="*/ 681 h 838"/>
              <a:gd name="T16" fmla="*/ 156 w 996"/>
              <a:gd name="T17" fmla="*/ 838 h 838"/>
              <a:gd name="T18" fmla="*/ 996 w 996"/>
              <a:gd name="T19" fmla="*/ 0 h 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96" h="838">
                <a:moveTo>
                  <a:pt x="996" y="0"/>
                </a:moveTo>
                <a:lnTo>
                  <a:pt x="683" y="0"/>
                </a:lnTo>
                <a:lnTo>
                  <a:pt x="626" y="55"/>
                </a:lnTo>
                <a:lnTo>
                  <a:pt x="469" y="211"/>
                </a:lnTo>
                <a:lnTo>
                  <a:pt x="313" y="368"/>
                </a:lnTo>
                <a:lnTo>
                  <a:pt x="156" y="525"/>
                </a:lnTo>
                <a:lnTo>
                  <a:pt x="0" y="681"/>
                </a:lnTo>
                <a:lnTo>
                  <a:pt x="0" y="681"/>
                </a:lnTo>
                <a:lnTo>
                  <a:pt x="156" y="838"/>
                </a:lnTo>
                <a:lnTo>
                  <a:pt x="99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7"/>
          <p:cNvSpPr>
            <a:spLocks/>
          </p:cNvSpPr>
          <p:nvPr/>
        </p:nvSpPr>
        <p:spPr bwMode="auto">
          <a:xfrm>
            <a:off x="3267318" y="159652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6 h 313"/>
              <a:gd name="T4" fmla="*/ 157 w 313"/>
              <a:gd name="T5" fmla="*/ 313 h 313"/>
              <a:gd name="T6" fmla="*/ 313 w 313"/>
              <a:gd name="T7" fmla="*/ 156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6"/>
                </a:lnTo>
                <a:lnTo>
                  <a:pt x="157" y="313"/>
                </a:lnTo>
                <a:lnTo>
                  <a:pt x="313" y="156"/>
                </a:lnTo>
                <a:lnTo>
                  <a:pt x="157" y="0"/>
                </a:lnTo>
                <a:close/>
              </a:path>
            </a:pathLst>
          </a:custGeom>
          <a:solidFill>
            <a:srgbClr val="E5E5E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3267318" y="159652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6 h 313"/>
              <a:gd name="T4" fmla="*/ 157 w 313"/>
              <a:gd name="T5" fmla="*/ 313 h 313"/>
              <a:gd name="T6" fmla="*/ 313 w 313"/>
              <a:gd name="T7" fmla="*/ 156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6"/>
                </a:lnTo>
                <a:lnTo>
                  <a:pt x="157" y="313"/>
                </a:lnTo>
                <a:lnTo>
                  <a:pt x="313" y="156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9"/>
          <p:cNvSpPr>
            <a:spLocks/>
          </p:cNvSpPr>
          <p:nvPr/>
        </p:nvSpPr>
        <p:spPr bwMode="auto">
          <a:xfrm>
            <a:off x="424200" y="168736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7 h 313"/>
              <a:gd name="T4" fmla="*/ 157 w 313"/>
              <a:gd name="T5" fmla="*/ 313 h 313"/>
              <a:gd name="T6" fmla="*/ 313 w 313"/>
              <a:gd name="T7" fmla="*/ 157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7"/>
                </a:lnTo>
                <a:lnTo>
                  <a:pt x="157" y="313"/>
                </a:lnTo>
                <a:lnTo>
                  <a:pt x="313" y="157"/>
                </a:lnTo>
                <a:lnTo>
                  <a:pt x="157" y="0"/>
                </a:lnTo>
                <a:close/>
              </a:path>
            </a:pathLst>
          </a:custGeom>
          <a:solidFill>
            <a:srgbClr val="C8C7D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0"/>
          <p:cNvSpPr>
            <a:spLocks/>
          </p:cNvSpPr>
          <p:nvPr/>
        </p:nvSpPr>
        <p:spPr bwMode="auto">
          <a:xfrm>
            <a:off x="424200" y="168736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7 h 313"/>
              <a:gd name="T4" fmla="*/ 157 w 313"/>
              <a:gd name="T5" fmla="*/ 313 h 313"/>
              <a:gd name="T6" fmla="*/ 313 w 313"/>
              <a:gd name="T7" fmla="*/ 157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7"/>
                </a:lnTo>
                <a:lnTo>
                  <a:pt x="157" y="313"/>
                </a:lnTo>
                <a:lnTo>
                  <a:pt x="313" y="157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1"/>
          <p:cNvSpPr>
            <a:spLocks/>
          </p:cNvSpPr>
          <p:nvPr/>
        </p:nvSpPr>
        <p:spPr bwMode="auto">
          <a:xfrm>
            <a:off x="1836677" y="146026"/>
            <a:ext cx="1430644" cy="1426101"/>
          </a:xfrm>
          <a:custGeom>
            <a:avLst/>
            <a:gdLst>
              <a:gd name="T0" fmla="*/ 156 w 315"/>
              <a:gd name="T1" fmla="*/ 0 h 314"/>
              <a:gd name="T2" fmla="*/ 0 w 315"/>
              <a:gd name="T3" fmla="*/ 157 h 314"/>
              <a:gd name="T4" fmla="*/ 156 w 315"/>
              <a:gd name="T5" fmla="*/ 314 h 314"/>
              <a:gd name="T6" fmla="*/ 315 w 315"/>
              <a:gd name="T7" fmla="*/ 157 h 314"/>
              <a:gd name="T8" fmla="*/ 156 w 315"/>
              <a:gd name="T9" fmla="*/ 0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4">
                <a:moveTo>
                  <a:pt x="156" y="0"/>
                </a:moveTo>
                <a:lnTo>
                  <a:pt x="0" y="157"/>
                </a:lnTo>
                <a:lnTo>
                  <a:pt x="156" y="314"/>
                </a:lnTo>
                <a:lnTo>
                  <a:pt x="315" y="157"/>
                </a:lnTo>
                <a:lnTo>
                  <a:pt x="156" y="0"/>
                </a:lnTo>
                <a:close/>
              </a:path>
            </a:pathLst>
          </a:custGeom>
          <a:solidFill>
            <a:srgbClr val="9CB8D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2"/>
          <p:cNvSpPr>
            <a:spLocks/>
          </p:cNvSpPr>
          <p:nvPr/>
        </p:nvSpPr>
        <p:spPr bwMode="auto">
          <a:xfrm>
            <a:off x="1836677" y="146026"/>
            <a:ext cx="1430644" cy="1426101"/>
          </a:xfrm>
          <a:custGeom>
            <a:avLst/>
            <a:gdLst>
              <a:gd name="T0" fmla="*/ 156 w 315"/>
              <a:gd name="T1" fmla="*/ 0 h 314"/>
              <a:gd name="T2" fmla="*/ 0 w 315"/>
              <a:gd name="T3" fmla="*/ 157 h 314"/>
              <a:gd name="T4" fmla="*/ 156 w 315"/>
              <a:gd name="T5" fmla="*/ 314 h 314"/>
              <a:gd name="T6" fmla="*/ 315 w 315"/>
              <a:gd name="T7" fmla="*/ 157 h 314"/>
              <a:gd name="T8" fmla="*/ 156 w 315"/>
              <a:gd name="T9" fmla="*/ 0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4">
                <a:moveTo>
                  <a:pt x="156" y="0"/>
                </a:moveTo>
                <a:lnTo>
                  <a:pt x="0" y="157"/>
                </a:lnTo>
                <a:lnTo>
                  <a:pt x="156" y="314"/>
                </a:lnTo>
                <a:lnTo>
                  <a:pt x="315" y="157"/>
                </a:lnTo>
                <a:lnTo>
                  <a:pt x="15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8"/>
          <p:cNvSpPr>
            <a:spLocks/>
          </p:cNvSpPr>
          <p:nvPr/>
        </p:nvSpPr>
        <p:spPr bwMode="auto">
          <a:xfrm>
            <a:off x="5443247" y="4223115"/>
            <a:ext cx="1430644" cy="1430644"/>
          </a:xfrm>
          <a:custGeom>
            <a:avLst/>
            <a:gdLst>
              <a:gd name="T0" fmla="*/ 156 w 315"/>
              <a:gd name="T1" fmla="*/ 0 h 315"/>
              <a:gd name="T2" fmla="*/ 0 w 315"/>
              <a:gd name="T3" fmla="*/ 159 h 315"/>
              <a:gd name="T4" fmla="*/ 156 w 315"/>
              <a:gd name="T5" fmla="*/ 315 h 315"/>
              <a:gd name="T6" fmla="*/ 156 w 315"/>
              <a:gd name="T7" fmla="*/ 315 h 315"/>
              <a:gd name="T8" fmla="*/ 315 w 315"/>
              <a:gd name="T9" fmla="*/ 159 h 315"/>
              <a:gd name="T10" fmla="*/ 315 w 315"/>
              <a:gd name="T11" fmla="*/ 159 h 315"/>
              <a:gd name="T12" fmla="*/ 156 w 315"/>
              <a:gd name="T13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5" h="315">
                <a:moveTo>
                  <a:pt x="156" y="0"/>
                </a:moveTo>
                <a:lnTo>
                  <a:pt x="0" y="159"/>
                </a:lnTo>
                <a:lnTo>
                  <a:pt x="156" y="315"/>
                </a:lnTo>
                <a:lnTo>
                  <a:pt x="156" y="315"/>
                </a:lnTo>
                <a:lnTo>
                  <a:pt x="315" y="159"/>
                </a:lnTo>
                <a:lnTo>
                  <a:pt x="315" y="159"/>
                </a:lnTo>
                <a:lnTo>
                  <a:pt x="15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17"/>
          <p:cNvSpPr>
            <a:spLocks/>
          </p:cNvSpPr>
          <p:nvPr/>
        </p:nvSpPr>
        <p:spPr bwMode="auto">
          <a:xfrm>
            <a:off x="10275140" y="159652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6 h 313"/>
              <a:gd name="T4" fmla="*/ 157 w 313"/>
              <a:gd name="T5" fmla="*/ 313 h 313"/>
              <a:gd name="T6" fmla="*/ 313 w 313"/>
              <a:gd name="T7" fmla="*/ 156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6"/>
                </a:lnTo>
                <a:lnTo>
                  <a:pt x="157" y="313"/>
                </a:lnTo>
                <a:lnTo>
                  <a:pt x="313" y="156"/>
                </a:lnTo>
                <a:lnTo>
                  <a:pt x="157" y="0"/>
                </a:lnTo>
                <a:close/>
              </a:path>
            </a:pathLst>
          </a:custGeom>
          <a:solidFill>
            <a:srgbClr val="E5E5E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18"/>
          <p:cNvSpPr>
            <a:spLocks/>
          </p:cNvSpPr>
          <p:nvPr/>
        </p:nvSpPr>
        <p:spPr bwMode="auto">
          <a:xfrm>
            <a:off x="10275140" y="159652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6 h 313"/>
              <a:gd name="T4" fmla="*/ 157 w 313"/>
              <a:gd name="T5" fmla="*/ 313 h 313"/>
              <a:gd name="T6" fmla="*/ 313 w 313"/>
              <a:gd name="T7" fmla="*/ 156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6"/>
                </a:lnTo>
                <a:lnTo>
                  <a:pt x="157" y="313"/>
                </a:lnTo>
                <a:lnTo>
                  <a:pt x="313" y="156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19"/>
          <p:cNvSpPr>
            <a:spLocks/>
          </p:cNvSpPr>
          <p:nvPr/>
        </p:nvSpPr>
        <p:spPr bwMode="auto">
          <a:xfrm>
            <a:off x="7432022" y="168736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7 h 313"/>
              <a:gd name="T4" fmla="*/ 157 w 313"/>
              <a:gd name="T5" fmla="*/ 313 h 313"/>
              <a:gd name="T6" fmla="*/ 313 w 313"/>
              <a:gd name="T7" fmla="*/ 157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7"/>
                </a:lnTo>
                <a:lnTo>
                  <a:pt x="157" y="313"/>
                </a:lnTo>
                <a:lnTo>
                  <a:pt x="313" y="157"/>
                </a:lnTo>
                <a:lnTo>
                  <a:pt x="157" y="0"/>
                </a:lnTo>
                <a:close/>
              </a:path>
            </a:pathLst>
          </a:custGeom>
          <a:solidFill>
            <a:srgbClr val="C8C7D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20"/>
          <p:cNvSpPr>
            <a:spLocks/>
          </p:cNvSpPr>
          <p:nvPr/>
        </p:nvSpPr>
        <p:spPr bwMode="auto">
          <a:xfrm>
            <a:off x="7432022" y="168736"/>
            <a:ext cx="1421560" cy="1421560"/>
          </a:xfrm>
          <a:custGeom>
            <a:avLst/>
            <a:gdLst>
              <a:gd name="T0" fmla="*/ 157 w 313"/>
              <a:gd name="T1" fmla="*/ 0 h 313"/>
              <a:gd name="T2" fmla="*/ 0 w 313"/>
              <a:gd name="T3" fmla="*/ 157 h 313"/>
              <a:gd name="T4" fmla="*/ 157 w 313"/>
              <a:gd name="T5" fmla="*/ 313 h 313"/>
              <a:gd name="T6" fmla="*/ 313 w 313"/>
              <a:gd name="T7" fmla="*/ 157 h 313"/>
              <a:gd name="T8" fmla="*/ 157 w 313"/>
              <a:gd name="T9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13">
                <a:moveTo>
                  <a:pt x="157" y="0"/>
                </a:moveTo>
                <a:lnTo>
                  <a:pt x="0" y="157"/>
                </a:lnTo>
                <a:lnTo>
                  <a:pt x="157" y="313"/>
                </a:lnTo>
                <a:lnTo>
                  <a:pt x="313" y="157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21"/>
          <p:cNvSpPr>
            <a:spLocks/>
          </p:cNvSpPr>
          <p:nvPr/>
        </p:nvSpPr>
        <p:spPr bwMode="auto">
          <a:xfrm>
            <a:off x="8844499" y="146026"/>
            <a:ext cx="1430644" cy="1426101"/>
          </a:xfrm>
          <a:custGeom>
            <a:avLst/>
            <a:gdLst>
              <a:gd name="T0" fmla="*/ 156 w 315"/>
              <a:gd name="T1" fmla="*/ 0 h 314"/>
              <a:gd name="T2" fmla="*/ 0 w 315"/>
              <a:gd name="T3" fmla="*/ 157 h 314"/>
              <a:gd name="T4" fmla="*/ 156 w 315"/>
              <a:gd name="T5" fmla="*/ 314 h 314"/>
              <a:gd name="T6" fmla="*/ 315 w 315"/>
              <a:gd name="T7" fmla="*/ 157 h 314"/>
              <a:gd name="T8" fmla="*/ 156 w 315"/>
              <a:gd name="T9" fmla="*/ 0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4">
                <a:moveTo>
                  <a:pt x="156" y="0"/>
                </a:moveTo>
                <a:lnTo>
                  <a:pt x="0" y="157"/>
                </a:lnTo>
                <a:lnTo>
                  <a:pt x="156" y="314"/>
                </a:lnTo>
                <a:lnTo>
                  <a:pt x="315" y="157"/>
                </a:lnTo>
                <a:lnTo>
                  <a:pt x="156" y="0"/>
                </a:lnTo>
                <a:close/>
              </a:path>
            </a:pathLst>
          </a:custGeom>
          <a:solidFill>
            <a:srgbClr val="9CB8D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22"/>
          <p:cNvSpPr>
            <a:spLocks/>
          </p:cNvSpPr>
          <p:nvPr/>
        </p:nvSpPr>
        <p:spPr bwMode="auto">
          <a:xfrm>
            <a:off x="8844499" y="146026"/>
            <a:ext cx="1430644" cy="1426101"/>
          </a:xfrm>
          <a:custGeom>
            <a:avLst/>
            <a:gdLst>
              <a:gd name="T0" fmla="*/ 156 w 315"/>
              <a:gd name="T1" fmla="*/ 0 h 314"/>
              <a:gd name="T2" fmla="*/ 0 w 315"/>
              <a:gd name="T3" fmla="*/ 157 h 314"/>
              <a:gd name="T4" fmla="*/ 156 w 315"/>
              <a:gd name="T5" fmla="*/ 314 h 314"/>
              <a:gd name="T6" fmla="*/ 315 w 315"/>
              <a:gd name="T7" fmla="*/ 157 h 314"/>
              <a:gd name="T8" fmla="*/ 156 w 315"/>
              <a:gd name="T9" fmla="*/ 0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5" h="314">
                <a:moveTo>
                  <a:pt x="156" y="0"/>
                </a:moveTo>
                <a:lnTo>
                  <a:pt x="0" y="157"/>
                </a:lnTo>
                <a:lnTo>
                  <a:pt x="156" y="314"/>
                </a:lnTo>
                <a:lnTo>
                  <a:pt x="315" y="157"/>
                </a:lnTo>
                <a:lnTo>
                  <a:pt x="15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24"/>
          <p:cNvSpPr/>
          <p:nvPr/>
        </p:nvSpPr>
        <p:spPr bwMode="auto">
          <a:xfrm rot="5400000">
            <a:off x="4506349" y="2845379"/>
            <a:ext cx="1098013" cy="1489453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1C50A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8767" tIns="24383" rIns="48767" bIns="24383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endParaRPr lang="da-DK" sz="45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24"/>
          <p:cNvSpPr/>
          <p:nvPr/>
        </p:nvSpPr>
        <p:spPr bwMode="auto">
          <a:xfrm rot="5400000">
            <a:off x="6994149" y="2886644"/>
            <a:ext cx="1098013" cy="1489453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1C50A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8767" tIns="24383" rIns="48767" bIns="24383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endParaRPr lang="da-DK" sz="45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24"/>
          <p:cNvSpPr/>
          <p:nvPr/>
        </p:nvSpPr>
        <p:spPr bwMode="auto">
          <a:xfrm rot="5400000">
            <a:off x="9481947" y="2886645"/>
            <a:ext cx="1098013" cy="1489453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1C50A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8767" tIns="24383" rIns="48767" bIns="24383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endParaRPr lang="da-DK" sz="45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1700419" y="2995553"/>
            <a:ext cx="1489453" cy="1098013"/>
            <a:chOff x="1700419" y="2995553"/>
            <a:chExt cx="1489453" cy="1098013"/>
          </a:xfrm>
        </p:grpSpPr>
        <p:sp>
          <p:nvSpPr>
            <p:cNvPr id="69" name="Freeform 24"/>
            <p:cNvSpPr/>
            <p:nvPr/>
          </p:nvSpPr>
          <p:spPr bwMode="auto">
            <a:xfrm rot="5400000">
              <a:off x="1896139" y="2799833"/>
              <a:ext cx="1098013" cy="1489453"/>
            </a:xfrm>
            <a:custGeom>
              <a:avLst/>
              <a:gdLst/>
              <a:ahLst/>
              <a:cxnLst>
                <a:cxn ang="0">
                  <a:pos x="452" y="426"/>
                </a:cxn>
                <a:cxn ang="0">
                  <a:pos x="478" y="432"/>
                </a:cxn>
                <a:cxn ang="0">
                  <a:pos x="500" y="444"/>
                </a:cxn>
                <a:cxn ang="0">
                  <a:pos x="524" y="464"/>
                </a:cxn>
                <a:cxn ang="0">
                  <a:pos x="530" y="468"/>
                </a:cxn>
                <a:cxn ang="0">
                  <a:pos x="586" y="468"/>
                </a:cxn>
                <a:cxn ang="0">
                  <a:pos x="590" y="468"/>
                </a:cxn>
                <a:cxn ang="0">
                  <a:pos x="594" y="464"/>
                </a:cxn>
                <a:cxn ang="0">
                  <a:pos x="594" y="220"/>
                </a:cxn>
                <a:cxn ang="0">
                  <a:pos x="594" y="216"/>
                </a:cxn>
                <a:cxn ang="0">
                  <a:pos x="590" y="212"/>
                </a:cxn>
                <a:cxn ang="0">
                  <a:pos x="346" y="212"/>
                </a:cxn>
                <a:cxn ang="0">
                  <a:pos x="338" y="212"/>
                </a:cxn>
                <a:cxn ang="0">
                  <a:pos x="338" y="202"/>
                </a:cxn>
                <a:cxn ang="0">
                  <a:pos x="338" y="166"/>
                </a:cxn>
                <a:cxn ang="0">
                  <a:pos x="344" y="152"/>
                </a:cxn>
                <a:cxn ang="0">
                  <a:pos x="350" y="146"/>
                </a:cxn>
                <a:cxn ang="0">
                  <a:pos x="370" y="120"/>
                </a:cxn>
                <a:cxn ang="0">
                  <a:pos x="380" y="96"/>
                </a:cxn>
                <a:cxn ang="0">
                  <a:pos x="382" y="84"/>
                </a:cxn>
                <a:cxn ang="0">
                  <a:pos x="376" y="50"/>
                </a:cxn>
                <a:cxn ang="0">
                  <a:pos x="358" y="24"/>
                </a:cxn>
                <a:cxn ang="0">
                  <a:pos x="330" y="6"/>
                </a:cxn>
                <a:cxn ang="0">
                  <a:pos x="298" y="0"/>
                </a:cxn>
                <a:cxn ang="0">
                  <a:pos x="280" y="0"/>
                </a:cxn>
                <a:cxn ang="0">
                  <a:pos x="250" y="14"/>
                </a:cxn>
                <a:cxn ang="0">
                  <a:pos x="228" y="36"/>
                </a:cxn>
                <a:cxn ang="0">
                  <a:pos x="214" y="66"/>
                </a:cxn>
                <a:cxn ang="0">
                  <a:pos x="212" y="84"/>
                </a:cxn>
                <a:cxn ang="0">
                  <a:pos x="218" y="108"/>
                </a:cxn>
                <a:cxn ang="0">
                  <a:pos x="232" y="130"/>
                </a:cxn>
                <a:cxn ang="0">
                  <a:pos x="250" y="152"/>
                </a:cxn>
                <a:cxn ang="0">
                  <a:pos x="254" y="158"/>
                </a:cxn>
                <a:cxn ang="0">
                  <a:pos x="256" y="202"/>
                </a:cxn>
                <a:cxn ang="0">
                  <a:pos x="256" y="212"/>
                </a:cxn>
                <a:cxn ang="0">
                  <a:pos x="248" y="212"/>
                </a:cxn>
                <a:cxn ang="0">
                  <a:pos x="8" y="212"/>
                </a:cxn>
                <a:cxn ang="0">
                  <a:pos x="2" y="214"/>
                </a:cxn>
                <a:cxn ang="0">
                  <a:pos x="0" y="220"/>
                </a:cxn>
                <a:cxn ang="0">
                  <a:pos x="0" y="798"/>
                </a:cxn>
                <a:cxn ang="0">
                  <a:pos x="2" y="804"/>
                </a:cxn>
                <a:cxn ang="0">
                  <a:pos x="8" y="806"/>
                </a:cxn>
                <a:cxn ang="0">
                  <a:pos x="586" y="806"/>
                </a:cxn>
                <a:cxn ang="0">
                  <a:pos x="592" y="804"/>
                </a:cxn>
                <a:cxn ang="0">
                  <a:pos x="594" y="798"/>
                </a:cxn>
                <a:cxn ang="0">
                  <a:pos x="594" y="558"/>
                </a:cxn>
                <a:cxn ang="0">
                  <a:pos x="592" y="554"/>
                </a:cxn>
                <a:cxn ang="0">
                  <a:pos x="586" y="550"/>
                </a:cxn>
                <a:cxn ang="0">
                  <a:pos x="538" y="550"/>
                </a:cxn>
                <a:cxn ang="0">
                  <a:pos x="524" y="556"/>
                </a:cxn>
                <a:cxn ang="0">
                  <a:pos x="518" y="562"/>
                </a:cxn>
                <a:cxn ang="0">
                  <a:pos x="490" y="582"/>
                </a:cxn>
                <a:cxn ang="0">
                  <a:pos x="466" y="592"/>
                </a:cxn>
                <a:cxn ang="0">
                  <a:pos x="452" y="594"/>
                </a:cxn>
                <a:cxn ang="0">
                  <a:pos x="418" y="588"/>
                </a:cxn>
                <a:cxn ang="0">
                  <a:pos x="390" y="570"/>
                </a:cxn>
                <a:cxn ang="0">
                  <a:pos x="370" y="542"/>
                </a:cxn>
                <a:cxn ang="0">
                  <a:pos x="364" y="510"/>
                </a:cxn>
                <a:cxn ang="0">
                  <a:pos x="366" y="492"/>
                </a:cxn>
                <a:cxn ang="0">
                  <a:pos x="380" y="462"/>
                </a:cxn>
                <a:cxn ang="0">
                  <a:pos x="404" y="440"/>
                </a:cxn>
                <a:cxn ang="0">
                  <a:pos x="434" y="426"/>
                </a:cxn>
                <a:cxn ang="0">
                  <a:pos x="452" y="426"/>
                </a:cxn>
              </a:cxnLst>
              <a:rect l="0" t="0" r="r" b="b"/>
              <a:pathLst>
                <a:path w="594" h="806">
                  <a:moveTo>
                    <a:pt x="452" y="426"/>
                  </a:moveTo>
                  <a:lnTo>
                    <a:pt x="452" y="426"/>
                  </a:lnTo>
                  <a:lnTo>
                    <a:pt x="466" y="426"/>
                  </a:lnTo>
                  <a:lnTo>
                    <a:pt x="478" y="432"/>
                  </a:lnTo>
                  <a:lnTo>
                    <a:pt x="490" y="438"/>
                  </a:lnTo>
                  <a:lnTo>
                    <a:pt x="500" y="444"/>
                  </a:lnTo>
                  <a:lnTo>
                    <a:pt x="518" y="458"/>
                  </a:lnTo>
                  <a:lnTo>
                    <a:pt x="524" y="464"/>
                  </a:lnTo>
                  <a:lnTo>
                    <a:pt x="524" y="464"/>
                  </a:lnTo>
                  <a:lnTo>
                    <a:pt x="530" y="468"/>
                  </a:lnTo>
                  <a:lnTo>
                    <a:pt x="538" y="468"/>
                  </a:lnTo>
                  <a:lnTo>
                    <a:pt x="586" y="468"/>
                  </a:lnTo>
                  <a:lnTo>
                    <a:pt x="586" y="468"/>
                  </a:lnTo>
                  <a:lnTo>
                    <a:pt x="590" y="468"/>
                  </a:lnTo>
                  <a:lnTo>
                    <a:pt x="592" y="466"/>
                  </a:lnTo>
                  <a:lnTo>
                    <a:pt x="594" y="464"/>
                  </a:lnTo>
                  <a:lnTo>
                    <a:pt x="594" y="460"/>
                  </a:lnTo>
                  <a:lnTo>
                    <a:pt x="594" y="220"/>
                  </a:lnTo>
                  <a:lnTo>
                    <a:pt x="594" y="220"/>
                  </a:lnTo>
                  <a:lnTo>
                    <a:pt x="594" y="216"/>
                  </a:lnTo>
                  <a:lnTo>
                    <a:pt x="592" y="214"/>
                  </a:lnTo>
                  <a:lnTo>
                    <a:pt x="590" y="212"/>
                  </a:lnTo>
                  <a:lnTo>
                    <a:pt x="586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38" y="212"/>
                  </a:lnTo>
                  <a:lnTo>
                    <a:pt x="338" y="212"/>
                  </a:lnTo>
                  <a:lnTo>
                    <a:pt x="338" y="202"/>
                  </a:lnTo>
                  <a:lnTo>
                    <a:pt x="338" y="166"/>
                  </a:lnTo>
                  <a:lnTo>
                    <a:pt x="338" y="166"/>
                  </a:lnTo>
                  <a:lnTo>
                    <a:pt x="340" y="158"/>
                  </a:lnTo>
                  <a:lnTo>
                    <a:pt x="344" y="152"/>
                  </a:lnTo>
                  <a:lnTo>
                    <a:pt x="344" y="152"/>
                  </a:lnTo>
                  <a:lnTo>
                    <a:pt x="350" y="146"/>
                  </a:lnTo>
                  <a:lnTo>
                    <a:pt x="364" y="130"/>
                  </a:lnTo>
                  <a:lnTo>
                    <a:pt x="370" y="120"/>
                  </a:lnTo>
                  <a:lnTo>
                    <a:pt x="376" y="108"/>
                  </a:lnTo>
                  <a:lnTo>
                    <a:pt x="380" y="96"/>
                  </a:lnTo>
                  <a:lnTo>
                    <a:pt x="382" y="84"/>
                  </a:lnTo>
                  <a:lnTo>
                    <a:pt x="382" y="84"/>
                  </a:lnTo>
                  <a:lnTo>
                    <a:pt x="380" y="66"/>
                  </a:lnTo>
                  <a:lnTo>
                    <a:pt x="376" y="50"/>
                  </a:lnTo>
                  <a:lnTo>
                    <a:pt x="368" y="36"/>
                  </a:lnTo>
                  <a:lnTo>
                    <a:pt x="358" y="24"/>
                  </a:lnTo>
                  <a:lnTo>
                    <a:pt x="344" y="14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98" y="0"/>
                  </a:lnTo>
                  <a:lnTo>
                    <a:pt x="298" y="0"/>
                  </a:lnTo>
                  <a:lnTo>
                    <a:pt x="280" y="0"/>
                  </a:lnTo>
                  <a:lnTo>
                    <a:pt x="264" y="6"/>
                  </a:lnTo>
                  <a:lnTo>
                    <a:pt x="250" y="14"/>
                  </a:lnTo>
                  <a:lnTo>
                    <a:pt x="238" y="24"/>
                  </a:lnTo>
                  <a:lnTo>
                    <a:pt x="228" y="36"/>
                  </a:lnTo>
                  <a:lnTo>
                    <a:pt x="220" y="50"/>
                  </a:lnTo>
                  <a:lnTo>
                    <a:pt x="214" y="66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14" y="96"/>
                  </a:lnTo>
                  <a:lnTo>
                    <a:pt x="218" y="108"/>
                  </a:lnTo>
                  <a:lnTo>
                    <a:pt x="224" y="120"/>
                  </a:lnTo>
                  <a:lnTo>
                    <a:pt x="232" y="130"/>
                  </a:lnTo>
                  <a:lnTo>
                    <a:pt x="244" y="146"/>
                  </a:lnTo>
                  <a:lnTo>
                    <a:pt x="250" y="152"/>
                  </a:lnTo>
                  <a:lnTo>
                    <a:pt x="250" y="152"/>
                  </a:lnTo>
                  <a:lnTo>
                    <a:pt x="254" y="158"/>
                  </a:lnTo>
                  <a:lnTo>
                    <a:pt x="256" y="166"/>
                  </a:lnTo>
                  <a:lnTo>
                    <a:pt x="256" y="202"/>
                  </a:lnTo>
                  <a:lnTo>
                    <a:pt x="256" y="202"/>
                  </a:lnTo>
                  <a:lnTo>
                    <a:pt x="256" y="212"/>
                  </a:lnTo>
                  <a:lnTo>
                    <a:pt x="256" y="212"/>
                  </a:lnTo>
                  <a:lnTo>
                    <a:pt x="248" y="212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6" y="212"/>
                  </a:lnTo>
                  <a:lnTo>
                    <a:pt x="2" y="214"/>
                  </a:lnTo>
                  <a:lnTo>
                    <a:pt x="0" y="216"/>
                  </a:lnTo>
                  <a:lnTo>
                    <a:pt x="0" y="220"/>
                  </a:lnTo>
                  <a:lnTo>
                    <a:pt x="0" y="798"/>
                  </a:lnTo>
                  <a:lnTo>
                    <a:pt x="0" y="798"/>
                  </a:lnTo>
                  <a:lnTo>
                    <a:pt x="0" y="802"/>
                  </a:lnTo>
                  <a:lnTo>
                    <a:pt x="2" y="804"/>
                  </a:lnTo>
                  <a:lnTo>
                    <a:pt x="6" y="806"/>
                  </a:lnTo>
                  <a:lnTo>
                    <a:pt x="8" y="806"/>
                  </a:lnTo>
                  <a:lnTo>
                    <a:pt x="586" y="806"/>
                  </a:lnTo>
                  <a:lnTo>
                    <a:pt x="586" y="806"/>
                  </a:lnTo>
                  <a:lnTo>
                    <a:pt x="590" y="806"/>
                  </a:lnTo>
                  <a:lnTo>
                    <a:pt x="592" y="804"/>
                  </a:lnTo>
                  <a:lnTo>
                    <a:pt x="594" y="802"/>
                  </a:lnTo>
                  <a:lnTo>
                    <a:pt x="594" y="798"/>
                  </a:lnTo>
                  <a:lnTo>
                    <a:pt x="594" y="558"/>
                  </a:lnTo>
                  <a:lnTo>
                    <a:pt x="594" y="558"/>
                  </a:lnTo>
                  <a:lnTo>
                    <a:pt x="594" y="556"/>
                  </a:lnTo>
                  <a:lnTo>
                    <a:pt x="592" y="554"/>
                  </a:lnTo>
                  <a:lnTo>
                    <a:pt x="590" y="552"/>
                  </a:lnTo>
                  <a:lnTo>
                    <a:pt x="586" y="550"/>
                  </a:lnTo>
                  <a:lnTo>
                    <a:pt x="538" y="550"/>
                  </a:lnTo>
                  <a:lnTo>
                    <a:pt x="538" y="550"/>
                  </a:lnTo>
                  <a:lnTo>
                    <a:pt x="530" y="552"/>
                  </a:lnTo>
                  <a:lnTo>
                    <a:pt x="524" y="556"/>
                  </a:lnTo>
                  <a:lnTo>
                    <a:pt x="524" y="556"/>
                  </a:lnTo>
                  <a:lnTo>
                    <a:pt x="518" y="562"/>
                  </a:lnTo>
                  <a:lnTo>
                    <a:pt x="500" y="576"/>
                  </a:lnTo>
                  <a:lnTo>
                    <a:pt x="490" y="582"/>
                  </a:lnTo>
                  <a:lnTo>
                    <a:pt x="478" y="588"/>
                  </a:lnTo>
                  <a:lnTo>
                    <a:pt x="466" y="592"/>
                  </a:lnTo>
                  <a:lnTo>
                    <a:pt x="452" y="594"/>
                  </a:lnTo>
                  <a:lnTo>
                    <a:pt x="452" y="594"/>
                  </a:lnTo>
                  <a:lnTo>
                    <a:pt x="434" y="592"/>
                  </a:lnTo>
                  <a:lnTo>
                    <a:pt x="418" y="588"/>
                  </a:lnTo>
                  <a:lnTo>
                    <a:pt x="404" y="580"/>
                  </a:lnTo>
                  <a:lnTo>
                    <a:pt x="390" y="570"/>
                  </a:lnTo>
                  <a:lnTo>
                    <a:pt x="380" y="558"/>
                  </a:lnTo>
                  <a:lnTo>
                    <a:pt x="370" y="542"/>
                  </a:lnTo>
                  <a:lnTo>
                    <a:pt x="366" y="526"/>
                  </a:lnTo>
                  <a:lnTo>
                    <a:pt x="364" y="510"/>
                  </a:lnTo>
                  <a:lnTo>
                    <a:pt x="364" y="510"/>
                  </a:lnTo>
                  <a:lnTo>
                    <a:pt x="366" y="492"/>
                  </a:lnTo>
                  <a:lnTo>
                    <a:pt x="370" y="476"/>
                  </a:lnTo>
                  <a:lnTo>
                    <a:pt x="380" y="462"/>
                  </a:lnTo>
                  <a:lnTo>
                    <a:pt x="390" y="450"/>
                  </a:lnTo>
                  <a:lnTo>
                    <a:pt x="404" y="440"/>
                  </a:lnTo>
                  <a:lnTo>
                    <a:pt x="418" y="432"/>
                  </a:lnTo>
                  <a:lnTo>
                    <a:pt x="434" y="426"/>
                  </a:lnTo>
                  <a:lnTo>
                    <a:pt x="452" y="426"/>
                  </a:lnTo>
                  <a:lnTo>
                    <a:pt x="452" y="426"/>
                  </a:lnTo>
                  <a:close/>
                </a:path>
              </a:pathLst>
            </a:custGeom>
            <a:solidFill>
              <a:srgbClr val="1C50A2"/>
            </a:solidFill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8767" tIns="24383" rIns="48767" bIns="24383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da-DK" sz="450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3" name="Group 128"/>
            <p:cNvGrpSpPr/>
            <p:nvPr/>
          </p:nvGrpSpPr>
          <p:grpSpPr>
            <a:xfrm>
              <a:off x="2005241" y="3103743"/>
              <a:ext cx="471185" cy="471212"/>
              <a:chOff x="1316879" y="4254550"/>
              <a:chExt cx="684000" cy="684000"/>
            </a:xfrm>
          </p:grpSpPr>
          <p:sp>
            <p:nvSpPr>
              <p:cNvPr id="83" name="Freeform 49"/>
              <p:cNvSpPr>
                <a:spLocks noChangeAspect="1" noEditPoints="1"/>
              </p:cNvSpPr>
              <p:nvPr/>
            </p:nvSpPr>
            <p:spPr bwMode="auto">
              <a:xfrm>
                <a:off x="1467830" y="4412272"/>
                <a:ext cx="407999" cy="347492"/>
              </a:xfrm>
              <a:custGeom>
                <a:avLst/>
                <a:gdLst>
                  <a:gd name="T0" fmla="*/ 182 w 400"/>
                  <a:gd name="T1" fmla="*/ 180 h 340"/>
                  <a:gd name="T2" fmla="*/ 218 w 400"/>
                  <a:gd name="T3" fmla="*/ 180 h 340"/>
                  <a:gd name="T4" fmla="*/ 218 w 400"/>
                  <a:gd name="T5" fmla="*/ 220 h 340"/>
                  <a:gd name="T6" fmla="*/ 400 w 400"/>
                  <a:gd name="T7" fmla="*/ 220 h 340"/>
                  <a:gd name="T8" fmla="*/ 396 w 400"/>
                  <a:gd name="T9" fmla="*/ 103 h 340"/>
                  <a:gd name="T10" fmla="*/ 356 w 400"/>
                  <a:gd name="T11" fmla="*/ 60 h 340"/>
                  <a:gd name="T12" fmla="*/ 292 w 400"/>
                  <a:gd name="T13" fmla="*/ 60 h 340"/>
                  <a:gd name="T14" fmla="*/ 268 w 400"/>
                  <a:gd name="T15" fmla="*/ 15 h 340"/>
                  <a:gd name="T16" fmla="*/ 244 w 400"/>
                  <a:gd name="T17" fmla="*/ 0 h 340"/>
                  <a:gd name="T18" fmla="*/ 155 w 400"/>
                  <a:gd name="T19" fmla="*/ 0 h 340"/>
                  <a:gd name="T20" fmla="*/ 132 w 400"/>
                  <a:gd name="T21" fmla="*/ 15 h 340"/>
                  <a:gd name="T22" fmla="*/ 108 w 400"/>
                  <a:gd name="T23" fmla="*/ 60 h 340"/>
                  <a:gd name="T24" fmla="*/ 44 w 400"/>
                  <a:gd name="T25" fmla="*/ 60 h 340"/>
                  <a:gd name="T26" fmla="*/ 4 w 400"/>
                  <a:gd name="T27" fmla="*/ 103 h 340"/>
                  <a:gd name="T28" fmla="*/ 0 w 400"/>
                  <a:gd name="T29" fmla="*/ 220 h 340"/>
                  <a:gd name="T30" fmla="*/ 182 w 400"/>
                  <a:gd name="T31" fmla="*/ 220 h 340"/>
                  <a:gd name="T32" fmla="*/ 182 w 400"/>
                  <a:gd name="T33" fmla="*/ 180 h 340"/>
                  <a:gd name="T34" fmla="*/ 153 w 400"/>
                  <a:gd name="T35" fmla="*/ 38 h 340"/>
                  <a:gd name="T36" fmla="*/ 169 w 400"/>
                  <a:gd name="T37" fmla="*/ 28 h 340"/>
                  <a:gd name="T38" fmla="*/ 230 w 400"/>
                  <a:gd name="T39" fmla="*/ 28 h 340"/>
                  <a:gd name="T40" fmla="*/ 247 w 400"/>
                  <a:gd name="T41" fmla="*/ 38 h 340"/>
                  <a:gd name="T42" fmla="*/ 258 w 400"/>
                  <a:gd name="T43" fmla="*/ 60 h 340"/>
                  <a:gd name="T44" fmla="*/ 141 w 400"/>
                  <a:gd name="T45" fmla="*/ 60 h 340"/>
                  <a:gd name="T46" fmla="*/ 153 w 400"/>
                  <a:gd name="T47" fmla="*/ 38 h 340"/>
                  <a:gd name="T48" fmla="*/ 218 w 400"/>
                  <a:gd name="T49" fmla="*/ 280 h 340"/>
                  <a:gd name="T50" fmla="*/ 182 w 400"/>
                  <a:gd name="T51" fmla="*/ 280 h 340"/>
                  <a:gd name="T52" fmla="*/ 182 w 400"/>
                  <a:gd name="T53" fmla="*/ 240 h 340"/>
                  <a:gd name="T54" fmla="*/ 10 w 400"/>
                  <a:gd name="T55" fmla="*/ 240 h 340"/>
                  <a:gd name="T56" fmla="*/ 14 w 400"/>
                  <a:gd name="T57" fmla="*/ 306 h 340"/>
                  <a:gd name="T58" fmla="*/ 50 w 400"/>
                  <a:gd name="T59" fmla="*/ 340 h 340"/>
                  <a:gd name="T60" fmla="*/ 350 w 400"/>
                  <a:gd name="T61" fmla="*/ 340 h 340"/>
                  <a:gd name="T62" fmla="*/ 386 w 400"/>
                  <a:gd name="T63" fmla="*/ 306 h 340"/>
                  <a:gd name="T64" fmla="*/ 390 w 400"/>
                  <a:gd name="T65" fmla="*/ 240 h 340"/>
                  <a:gd name="T66" fmla="*/ 218 w 400"/>
                  <a:gd name="T67" fmla="*/ 240 h 340"/>
                  <a:gd name="T68" fmla="*/ 218 w 400"/>
                  <a:gd name="T69" fmla="*/ 28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00" h="340">
                    <a:moveTo>
                      <a:pt x="182" y="180"/>
                    </a:moveTo>
                    <a:cubicBezTo>
                      <a:pt x="218" y="180"/>
                      <a:pt x="218" y="180"/>
                      <a:pt x="218" y="180"/>
                    </a:cubicBezTo>
                    <a:cubicBezTo>
                      <a:pt x="218" y="220"/>
                      <a:pt x="218" y="220"/>
                      <a:pt x="218" y="220"/>
                    </a:cubicBezTo>
                    <a:cubicBezTo>
                      <a:pt x="400" y="220"/>
                      <a:pt x="400" y="220"/>
                      <a:pt x="400" y="220"/>
                    </a:cubicBezTo>
                    <a:cubicBezTo>
                      <a:pt x="400" y="220"/>
                      <a:pt x="397" y="131"/>
                      <a:pt x="396" y="103"/>
                    </a:cubicBezTo>
                    <a:cubicBezTo>
                      <a:pt x="395" y="76"/>
                      <a:pt x="385" y="60"/>
                      <a:pt x="356" y="60"/>
                    </a:cubicBezTo>
                    <a:cubicBezTo>
                      <a:pt x="292" y="60"/>
                      <a:pt x="292" y="60"/>
                      <a:pt x="292" y="60"/>
                    </a:cubicBezTo>
                    <a:cubicBezTo>
                      <a:pt x="282" y="41"/>
                      <a:pt x="271" y="21"/>
                      <a:pt x="268" y="15"/>
                    </a:cubicBezTo>
                    <a:cubicBezTo>
                      <a:pt x="261" y="2"/>
                      <a:pt x="259" y="0"/>
                      <a:pt x="244" y="0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41" y="0"/>
                      <a:pt x="138" y="2"/>
                      <a:pt x="132" y="15"/>
                    </a:cubicBezTo>
                    <a:cubicBezTo>
                      <a:pt x="129" y="21"/>
                      <a:pt x="118" y="41"/>
                      <a:pt x="108" y="60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14" y="60"/>
                      <a:pt x="5" y="76"/>
                      <a:pt x="4" y="103"/>
                    </a:cubicBezTo>
                    <a:cubicBezTo>
                      <a:pt x="3" y="129"/>
                      <a:pt x="0" y="220"/>
                      <a:pt x="0" y="220"/>
                    </a:cubicBezTo>
                    <a:cubicBezTo>
                      <a:pt x="182" y="220"/>
                      <a:pt x="182" y="220"/>
                      <a:pt x="182" y="220"/>
                    </a:cubicBezTo>
                    <a:lnTo>
                      <a:pt x="182" y="180"/>
                    </a:lnTo>
                    <a:close/>
                    <a:moveTo>
                      <a:pt x="153" y="38"/>
                    </a:moveTo>
                    <a:cubicBezTo>
                      <a:pt x="157" y="30"/>
                      <a:pt x="159" y="28"/>
                      <a:pt x="169" y="28"/>
                    </a:cubicBezTo>
                    <a:cubicBezTo>
                      <a:pt x="230" y="28"/>
                      <a:pt x="230" y="28"/>
                      <a:pt x="230" y="28"/>
                    </a:cubicBezTo>
                    <a:cubicBezTo>
                      <a:pt x="241" y="28"/>
                      <a:pt x="242" y="30"/>
                      <a:pt x="247" y="38"/>
                    </a:cubicBezTo>
                    <a:cubicBezTo>
                      <a:pt x="248" y="41"/>
                      <a:pt x="253" y="50"/>
                      <a:pt x="258" y="60"/>
                    </a:cubicBezTo>
                    <a:cubicBezTo>
                      <a:pt x="141" y="60"/>
                      <a:pt x="141" y="60"/>
                      <a:pt x="141" y="60"/>
                    </a:cubicBezTo>
                    <a:cubicBezTo>
                      <a:pt x="146" y="50"/>
                      <a:pt x="151" y="41"/>
                      <a:pt x="153" y="38"/>
                    </a:cubicBezTo>
                    <a:close/>
                    <a:moveTo>
                      <a:pt x="218" y="280"/>
                    </a:moveTo>
                    <a:cubicBezTo>
                      <a:pt x="182" y="280"/>
                      <a:pt x="182" y="280"/>
                      <a:pt x="182" y="280"/>
                    </a:cubicBezTo>
                    <a:cubicBezTo>
                      <a:pt x="182" y="240"/>
                      <a:pt x="182" y="240"/>
                      <a:pt x="182" y="240"/>
                    </a:cubicBezTo>
                    <a:cubicBezTo>
                      <a:pt x="10" y="240"/>
                      <a:pt x="10" y="240"/>
                      <a:pt x="10" y="240"/>
                    </a:cubicBezTo>
                    <a:cubicBezTo>
                      <a:pt x="10" y="240"/>
                      <a:pt x="12" y="276"/>
                      <a:pt x="14" y="306"/>
                    </a:cubicBezTo>
                    <a:cubicBezTo>
                      <a:pt x="14" y="319"/>
                      <a:pt x="18" y="340"/>
                      <a:pt x="50" y="340"/>
                    </a:cubicBezTo>
                    <a:cubicBezTo>
                      <a:pt x="350" y="340"/>
                      <a:pt x="350" y="340"/>
                      <a:pt x="350" y="340"/>
                    </a:cubicBezTo>
                    <a:cubicBezTo>
                      <a:pt x="381" y="340"/>
                      <a:pt x="385" y="319"/>
                      <a:pt x="386" y="306"/>
                    </a:cubicBezTo>
                    <a:cubicBezTo>
                      <a:pt x="388" y="275"/>
                      <a:pt x="390" y="240"/>
                      <a:pt x="390" y="240"/>
                    </a:cubicBezTo>
                    <a:cubicBezTo>
                      <a:pt x="218" y="240"/>
                      <a:pt x="218" y="240"/>
                      <a:pt x="218" y="240"/>
                    </a:cubicBezTo>
                    <a:lnTo>
                      <a:pt x="218" y="280"/>
                    </a:lnTo>
                    <a:close/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txBody>
              <a:bodyPr vert="horz" wrap="square" lIns="62811" tIns="31405" rIns="62811" bIns="3140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45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Oval 124"/>
              <p:cNvSpPr/>
              <p:nvPr/>
            </p:nvSpPr>
            <p:spPr>
              <a:xfrm>
                <a:off x="1316879" y="4254550"/>
                <a:ext cx="684000" cy="684000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id-ID" sz="45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4" name="Group 129"/>
          <p:cNvGrpSpPr/>
          <p:nvPr/>
        </p:nvGrpSpPr>
        <p:grpSpPr>
          <a:xfrm>
            <a:off x="4616613" y="3190551"/>
            <a:ext cx="471187" cy="471212"/>
            <a:chOff x="3401741" y="4254550"/>
            <a:chExt cx="684000" cy="684000"/>
          </a:xfrm>
        </p:grpSpPr>
        <p:sp>
          <p:nvSpPr>
            <p:cNvPr id="81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62811" tIns="31405" rIns="62811" bIns="3140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45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4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130"/>
          <p:cNvGrpSpPr/>
          <p:nvPr/>
        </p:nvGrpSpPr>
        <p:grpSpPr>
          <a:xfrm>
            <a:off x="7105574" y="3190551"/>
            <a:ext cx="471187" cy="471212"/>
            <a:chOff x="6006611" y="4240036"/>
            <a:chExt cx="684000" cy="684000"/>
          </a:xfrm>
        </p:grpSpPr>
        <p:sp>
          <p:nvSpPr>
            <p:cNvPr id="7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62811" tIns="31405" rIns="62811" bIns="3140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4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4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131"/>
          <p:cNvGrpSpPr/>
          <p:nvPr/>
        </p:nvGrpSpPr>
        <p:grpSpPr>
          <a:xfrm>
            <a:off x="9589046" y="3190547"/>
            <a:ext cx="471187" cy="471211"/>
            <a:chOff x="8794034" y="4283578"/>
            <a:chExt cx="684000" cy="684000"/>
          </a:xfrm>
        </p:grpSpPr>
        <p:sp>
          <p:nvSpPr>
            <p:cNvPr id="77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62811" tIns="31405" rIns="62811" bIns="3140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en-US" sz="4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4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5" name="íŝliḍe">
            <a:extLst>
              <a:ext uri="{FF2B5EF4-FFF2-40B4-BE49-F238E27FC236}">
                <a16:creationId xmlns:a16="http://schemas.microsoft.com/office/drawing/2014/main" xmlns="" id="{040A968D-1EDA-49AE-B846-774A692406E3}"/>
              </a:ext>
            </a:extLst>
          </p:cNvPr>
          <p:cNvSpPr txBox="1"/>
          <p:nvPr/>
        </p:nvSpPr>
        <p:spPr bwMode="auto">
          <a:xfrm>
            <a:off x="963489" y="4394977"/>
            <a:ext cx="2576235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000" b="1" dirty="0" smtClean="0">
                <a:solidFill>
                  <a:prstClr val="black"/>
                </a:solidFill>
              </a:rPr>
              <a:t>PPT</a:t>
            </a:r>
            <a:r>
              <a:rPr lang="zh-CN" altLang="en-US" sz="2000" b="1" dirty="0" smtClean="0">
                <a:solidFill>
                  <a:prstClr val="black"/>
                </a:solidFill>
              </a:rPr>
              <a:t>标题文档</a:t>
            </a:r>
            <a:endParaRPr lang="en-US" altLang="zh-CN" sz="2000" b="1" dirty="0">
              <a:solidFill>
                <a:prstClr val="black"/>
              </a:solidFill>
            </a:endParaRPr>
          </a:p>
        </p:txBody>
      </p:sp>
      <p:sp>
        <p:nvSpPr>
          <p:cNvPr id="86" name="iś1íḋè">
            <a:extLst>
              <a:ext uri="{FF2B5EF4-FFF2-40B4-BE49-F238E27FC236}">
                <a16:creationId xmlns:a16="http://schemas.microsoft.com/office/drawing/2014/main" xmlns="" id="{DDD5B505-5876-4ECA-B3BC-01BD969B890C}"/>
              </a:ext>
            </a:extLst>
          </p:cNvPr>
          <p:cNvSpPr/>
          <p:nvPr/>
        </p:nvSpPr>
        <p:spPr bwMode="auto">
          <a:xfrm>
            <a:off x="963489" y="4836783"/>
            <a:ext cx="2576235" cy="96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08" name="íŝliḍe">
            <a:extLst>
              <a:ext uri="{FF2B5EF4-FFF2-40B4-BE49-F238E27FC236}">
                <a16:creationId xmlns:a16="http://schemas.microsoft.com/office/drawing/2014/main" xmlns="" id="{040A968D-1EDA-49AE-B846-774A692406E3}"/>
              </a:ext>
            </a:extLst>
          </p:cNvPr>
          <p:cNvSpPr txBox="1"/>
          <p:nvPr/>
        </p:nvSpPr>
        <p:spPr bwMode="auto">
          <a:xfrm>
            <a:off x="3526865" y="4394977"/>
            <a:ext cx="2576235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000" b="1" dirty="0" smtClean="0">
                <a:solidFill>
                  <a:prstClr val="black"/>
                </a:solidFill>
              </a:rPr>
              <a:t>PPT</a:t>
            </a:r>
            <a:r>
              <a:rPr lang="zh-CN" altLang="en-US" sz="2000" b="1" dirty="0" smtClean="0">
                <a:solidFill>
                  <a:prstClr val="black"/>
                </a:solidFill>
              </a:rPr>
              <a:t>标题文档</a:t>
            </a:r>
            <a:endParaRPr lang="en-US" altLang="zh-CN" sz="2000" b="1" dirty="0">
              <a:solidFill>
                <a:prstClr val="black"/>
              </a:solidFill>
            </a:endParaRPr>
          </a:p>
        </p:txBody>
      </p:sp>
      <p:sp>
        <p:nvSpPr>
          <p:cNvPr id="109" name="iś1íḋè">
            <a:extLst>
              <a:ext uri="{FF2B5EF4-FFF2-40B4-BE49-F238E27FC236}">
                <a16:creationId xmlns:a16="http://schemas.microsoft.com/office/drawing/2014/main" xmlns="" id="{DDD5B505-5876-4ECA-B3BC-01BD969B890C}"/>
              </a:ext>
            </a:extLst>
          </p:cNvPr>
          <p:cNvSpPr/>
          <p:nvPr/>
        </p:nvSpPr>
        <p:spPr bwMode="auto">
          <a:xfrm>
            <a:off x="3526865" y="4836783"/>
            <a:ext cx="2576235" cy="96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10" name="íŝliḍe">
            <a:extLst>
              <a:ext uri="{FF2B5EF4-FFF2-40B4-BE49-F238E27FC236}">
                <a16:creationId xmlns:a16="http://schemas.microsoft.com/office/drawing/2014/main" xmlns="" id="{040A968D-1EDA-49AE-B846-774A692406E3}"/>
              </a:ext>
            </a:extLst>
          </p:cNvPr>
          <p:cNvSpPr txBox="1"/>
          <p:nvPr/>
        </p:nvSpPr>
        <p:spPr bwMode="auto">
          <a:xfrm>
            <a:off x="6090241" y="4394977"/>
            <a:ext cx="2576235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000" b="1" dirty="0" smtClean="0">
                <a:solidFill>
                  <a:prstClr val="black"/>
                </a:solidFill>
              </a:rPr>
              <a:t>PPT</a:t>
            </a:r>
            <a:r>
              <a:rPr lang="zh-CN" altLang="en-US" sz="2000" b="1" dirty="0" smtClean="0">
                <a:solidFill>
                  <a:prstClr val="black"/>
                </a:solidFill>
              </a:rPr>
              <a:t>标题文档</a:t>
            </a:r>
            <a:endParaRPr lang="en-US" altLang="zh-CN" sz="2000" b="1" dirty="0">
              <a:solidFill>
                <a:prstClr val="black"/>
              </a:solidFill>
            </a:endParaRPr>
          </a:p>
        </p:txBody>
      </p:sp>
      <p:sp>
        <p:nvSpPr>
          <p:cNvPr id="111" name="iś1íḋè">
            <a:extLst>
              <a:ext uri="{FF2B5EF4-FFF2-40B4-BE49-F238E27FC236}">
                <a16:creationId xmlns:a16="http://schemas.microsoft.com/office/drawing/2014/main" xmlns="" id="{DDD5B505-5876-4ECA-B3BC-01BD969B890C}"/>
              </a:ext>
            </a:extLst>
          </p:cNvPr>
          <p:cNvSpPr/>
          <p:nvPr/>
        </p:nvSpPr>
        <p:spPr bwMode="auto">
          <a:xfrm>
            <a:off x="6090241" y="4836783"/>
            <a:ext cx="2576235" cy="96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12" name="íŝliḍe">
            <a:extLst>
              <a:ext uri="{FF2B5EF4-FFF2-40B4-BE49-F238E27FC236}">
                <a16:creationId xmlns:a16="http://schemas.microsoft.com/office/drawing/2014/main" xmlns="" id="{040A968D-1EDA-49AE-B846-774A692406E3}"/>
              </a:ext>
            </a:extLst>
          </p:cNvPr>
          <p:cNvSpPr txBox="1"/>
          <p:nvPr/>
        </p:nvSpPr>
        <p:spPr bwMode="auto">
          <a:xfrm>
            <a:off x="8653617" y="4394977"/>
            <a:ext cx="2576235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2000" b="1" dirty="0" smtClean="0">
                <a:solidFill>
                  <a:prstClr val="black"/>
                </a:solidFill>
              </a:rPr>
              <a:t>PPT</a:t>
            </a:r>
            <a:r>
              <a:rPr lang="zh-CN" altLang="en-US" sz="2000" b="1" dirty="0" smtClean="0">
                <a:solidFill>
                  <a:prstClr val="black"/>
                </a:solidFill>
              </a:rPr>
              <a:t>标题文档</a:t>
            </a:r>
            <a:endParaRPr lang="en-US" altLang="zh-CN" sz="2000" b="1" dirty="0">
              <a:solidFill>
                <a:prstClr val="black"/>
              </a:solidFill>
            </a:endParaRPr>
          </a:p>
        </p:txBody>
      </p:sp>
      <p:sp>
        <p:nvSpPr>
          <p:cNvPr id="113" name="iś1íḋè">
            <a:extLst>
              <a:ext uri="{FF2B5EF4-FFF2-40B4-BE49-F238E27FC236}">
                <a16:creationId xmlns:a16="http://schemas.microsoft.com/office/drawing/2014/main" xmlns="" id="{DDD5B505-5876-4ECA-B3BC-01BD969B890C}"/>
              </a:ext>
            </a:extLst>
          </p:cNvPr>
          <p:cNvSpPr/>
          <p:nvPr/>
        </p:nvSpPr>
        <p:spPr bwMode="auto">
          <a:xfrm>
            <a:off x="8653617" y="4836783"/>
            <a:ext cx="2576235" cy="96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14" name="TextBox 59"/>
          <p:cNvSpPr txBox="1"/>
          <p:nvPr/>
        </p:nvSpPr>
        <p:spPr>
          <a:xfrm>
            <a:off x="5073723" y="971962"/>
            <a:ext cx="2397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srgbClr val="1C50A2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7200" b="1" dirty="0">
              <a:solidFill>
                <a:srgbClr val="1C50A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585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419100" y="323850"/>
            <a:ext cx="11277600" cy="613410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3662643" y="0"/>
            <a:ext cx="85293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8445078" y="785719"/>
            <a:ext cx="3737839" cy="4446347"/>
          </a:xfrm>
          <a:custGeom>
            <a:avLst/>
            <a:gdLst>
              <a:gd name="T0" fmla="*/ 156 w 823"/>
              <a:gd name="T1" fmla="*/ 979 h 979"/>
              <a:gd name="T2" fmla="*/ 823 w 823"/>
              <a:gd name="T3" fmla="*/ 314 h 979"/>
              <a:gd name="T4" fmla="*/ 823 w 823"/>
              <a:gd name="T5" fmla="*/ 0 h 979"/>
              <a:gd name="T6" fmla="*/ 0 w 823"/>
              <a:gd name="T7" fmla="*/ 822 h 979"/>
              <a:gd name="T8" fmla="*/ 2 w 823"/>
              <a:gd name="T9" fmla="*/ 824 h 979"/>
              <a:gd name="T10" fmla="*/ 2 w 823"/>
              <a:gd name="T11" fmla="*/ 824 h 979"/>
              <a:gd name="T12" fmla="*/ 156 w 823"/>
              <a:gd name="T13" fmla="*/ 979 h 9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23" h="979">
                <a:moveTo>
                  <a:pt x="156" y="979"/>
                </a:moveTo>
                <a:lnTo>
                  <a:pt x="823" y="314"/>
                </a:lnTo>
                <a:lnTo>
                  <a:pt x="823" y="0"/>
                </a:lnTo>
                <a:lnTo>
                  <a:pt x="0" y="822"/>
                </a:lnTo>
                <a:lnTo>
                  <a:pt x="2" y="824"/>
                </a:lnTo>
                <a:lnTo>
                  <a:pt x="2" y="824"/>
                </a:lnTo>
                <a:lnTo>
                  <a:pt x="156" y="97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732026" y="0"/>
            <a:ext cx="4450887" cy="4519015"/>
          </a:xfrm>
          <a:custGeom>
            <a:avLst/>
            <a:gdLst>
              <a:gd name="T0" fmla="*/ 980 w 980"/>
              <a:gd name="T1" fmla="*/ 173 h 995"/>
              <a:gd name="T2" fmla="*/ 980 w 980"/>
              <a:gd name="T3" fmla="*/ 0 h 995"/>
              <a:gd name="T4" fmla="*/ 840 w 980"/>
              <a:gd name="T5" fmla="*/ 0 h 995"/>
              <a:gd name="T6" fmla="*/ 0 w 980"/>
              <a:gd name="T7" fmla="*/ 838 h 995"/>
              <a:gd name="T8" fmla="*/ 157 w 980"/>
              <a:gd name="T9" fmla="*/ 995 h 995"/>
              <a:gd name="T10" fmla="*/ 980 w 980"/>
              <a:gd name="T11" fmla="*/ 173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0" h="995">
                <a:moveTo>
                  <a:pt x="980" y="173"/>
                </a:moveTo>
                <a:lnTo>
                  <a:pt x="980" y="0"/>
                </a:lnTo>
                <a:lnTo>
                  <a:pt x="840" y="0"/>
                </a:lnTo>
                <a:lnTo>
                  <a:pt x="0" y="838"/>
                </a:lnTo>
                <a:lnTo>
                  <a:pt x="157" y="995"/>
                </a:lnTo>
                <a:lnTo>
                  <a:pt x="980" y="17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7023518" y="0"/>
            <a:ext cx="4523555" cy="3805963"/>
          </a:xfrm>
          <a:custGeom>
            <a:avLst/>
            <a:gdLst>
              <a:gd name="T0" fmla="*/ 996 w 996"/>
              <a:gd name="T1" fmla="*/ 0 h 838"/>
              <a:gd name="T2" fmla="*/ 683 w 996"/>
              <a:gd name="T3" fmla="*/ 0 h 838"/>
              <a:gd name="T4" fmla="*/ 626 w 996"/>
              <a:gd name="T5" fmla="*/ 55 h 838"/>
              <a:gd name="T6" fmla="*/ 469 w 996"/>
              <a:gd name="T7" fmla="*/ 211 h 838"/>
              <a:gd name="T8" fmla="*/ 313 w 996"/>
              <a:gd name="T9" fmla="*/ 368 h 838"/>
              <a:gd name="T10" fmla="*/ 156 w 996"/>
              <a:gd name="T11" fmla="*/ 525 h 838"/>
              <a:gd name="T12" fmla="*/ 0 w 996"/>
              <a:gd name="T13" fmla="*/ 681 h 838"/>
              <a:gd name="T14" fmla="*/ 0 w 996"/>
              <a:gd name="T15" fmla="*/ 681 h 838"/>
              <a:gd name="T16" fmla="*/ 156 w 996"/>
              <a:gd name="T17" fmla="*/ 838 h 838"/>
              <a:gd name="T18" fmla="*/ 996 w 996"/>
              <a:gd name="T19" fmla="*/ 0 h 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96" h="838">
                <a:moveTo>
                  <a:pt x="996" y="0"/>
                </a:moveTo>
                <a:lnTo>
                  <a:pt x="683" y="0"/>
                </a:lnTo>
                <a:lnTo>
                  <a:pt x="626" y="55"/>
                </a:lnTo>
                <a:lnTo>
                  <a:pt x="469" y="211"/>
                </a:lnTo>
                <a:lnTo>
                  <a:pt x="313" y="368"/>
                </a:lnTo>
                <a:lnTo>
                  <a:pt x="156" y="525"/>
                </a:lnTo>
                <a:lnTo>
                  <a:pt x="0" y="681"/>
                </a:lnTo>
                <a:lnTo>
                  <a:pt x="0" y="681"/>
                </a:lnTo>
                <a:lnTo>
                  <a:pt x="156" y="838"/>
                </a:lnTo>
                <a:lnTo>
                  <a:pt x="99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íŝliḍe">
            <a:extLst>
              <a:ext uri="{FF2B5EF4-FFF2-40B4-BE49-F238E27FC236}">
                <a16:creationId xmlns:a16="http://schemas.microsoft.com/office/drawing/2014/main" xmlns="" id="{040A968D-1EDA-49AE-B846-774A692406E3}"/>
              </a:ext>
            </a:extLst>
          </p:cNvPr>
          <p:cNvSpPr txBox="1"/>
          <p:nvPr/>
        </p:nvSpPr>
        <p:spPr bwMode="auto">
          <a:xfrm>
            <a:off x="4751991" y="3755717"/>
            <a:ext cx="3204971" cy="871488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zh-CN" sz="5400" b="1" dirty="0" smtClean="0">
                <a:solidFill>
                  <a:prstClr val="black"/>
                </a:solidFill>
              </a:rPr>
              <a:t>PPT</a:t>
            </a:r>
            <a:r>
              <a:rPr lang="zh-CN" altLang="en-US" sz="5400" b="1" dirty="0" smtClean="0">
                <a:solidFill>
                  <a:prstClr val="black"/>
                </a:solidFill>
              </a:rPr>
              <a:t>标题文档</a:t>
            </a:r>
            <a:endParaRPr lang="en-US" altLang="zh-CN" sz="5400" b="1" dirty="0">
              <a:solidFill>
                <a:prstClr val="black"/>
              </a:solidFill>
            </a:endParaRPr>
          </a:p>
        </p:txBody>
      </p:sp>
      <p:sp>
        <p:nvSpPr>
          <p:cNvPr id="86" name="iś1íḋè">
            <a:extLst>
              <a:ext uri="{FF2B5EF4-FFF2-40B4-BE49-F238E27FC236}">
                <a16:creationId xmlns:a16="http://schemas.microsoft.com/office/drawing/2014/main" xmlns="" id="{DDD5B505-5876-4ECA-B3BC-01BD969B890C}"/>
              </a:ext>
            </a:extLst>
          </p:cNvPr>
          <p:cNvSpPr/>
          <p:nvPr/>
        </p:nvSpPr>
        <p:spPr bwMode="auto">
          <a:xfrm>
            <a:off x="4751991" y="4627205"/>
            <a:ext cx="3204971" cy="96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grpSp>
        <p:nvGrpSpPr>
          <p:cNvPr id="47" name="组合 46"/>
          <p:cNvGrpSpPr/>
          <p:nvPr/>
        </p:nvGrpSpPr>
        <p:grpSpPr>
          <a:xfrm rot="10800000">
            <a:off x="-1162940" y="0"/>
            <a:ext cx="8538440" cy="6858000"/>
            <a:chOff x="4602163" y="2230438"/>
            <a:chExt cx="2984501" cy="2397125"/>
          </a:xfrm>
        </p:grpSpPr>
        <p:sp>
          <p:nvSpPr>
            <p:cNvPr id="48" name="AutoShape 3"/>
            <p:cNvSpPr>
              <a:spLocks noChangeAspect="1" noChangeArrowheads="1" noTextEdit="1"/>
            </p:cNvSpPr>
            <p:nvPr/>
          </p:nvSpPr>
          <p:spPr bwMode="auto">
            <a:xfrm>
              <a:off x="4605338" y="2230438"/>
              <a:ext cx="298132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"/>
            <p:cNvSpPr>
              <a:spLocks/>
            </p:cNvSpPr>
            <p:nvPr/>
          </p:nvSpPr>
          <p:spPr bwMode="auto">
            <a:xfrm>
              <a:off x="7526338" y="3500438"/>
              <a:ext cx="60325" cy="125413"/>
            </a:xfrm>
            <a:custGeom>
              <a:avLst/>
              <a:gdLst>
                <a:gd name="T0" fmla="*/ 38 w 38"/>
                <a:gd name="T1" fmla="*/ 79 h 79"/>
                <a:gd name="T2" fmla="*/ 38 w 38"/>
                <a:gd name="T3" fmla="*/ 0 h 79"/>
                <a:gd name="T4" fmla="*/ 0 w 38"/>
                <a:gd name="T5" fmla="*/ 41 h 79"/>
                <a:gd name="T6" fmla="*/ 38 w 38"/>
                <a:gd name="T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79">
                  <a:moveTo>
                    <a:pt x="38" y="79"/>
                  </a:moveTo>
                  <a:lnTo>
                    <a:pt x="38" y="0"/>
                  </a:lnTo>
                  <a:lnTo>
                    <a:pt x="0" y="41"/>
                  </a:lnTo>
                  <a:lnTo>
                    <a:pt x="38" y="79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"/>
            <p:cNvSpPr>
              <a:spLocks/>
            </p:cNvSpPr>
            <p:nvPr/>
          </p:nvSpPr>
          <p:spPr bwMode="auto">
            <a:xfrm>
              <a:off x="7273926" y="3565526"/>
              <a:ext cx="312738" cy="557213"/>
            </a:xfrm>
            <a:custGeom>
              <a:avLst/>
              <a:gdLst>
                <a:gd name="T0" fmla="*/ 0 w 197"/>
                <a:gd name="T1" fmla="*/ 156 h 351"/>
                <a:gd name="T2" fmla="*/ 197 w 197"/>
                <a:gd name="T3" fmla="*/ 351 h 351"/>
                <a:gd name="T4" fmla="*/ 197 w 197"/>
                <a:gd name="T5" fmla="*/ 38 h 351"/>
                <a:gd name="T6" fmla="*/ 159 w 197"/>
                <a:gd name="T7" fmla="*/ 0 h 351"/>
                <a:gd name="T8" fmla="*/ 0 w 197"/>
                <a:gd name="T9" fmla="*/ 15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51">
                  <a:moveTo>
                    <a:pt x="0" y="156"/>
                  </a:moveTo>
                  <a:lnTo>
                    <a:pt x="197" y="351"/>
                  </a:lnTo>
                  <a:lnTo>
                    <a:pt x="197" y="38"/>
                  </a:lnTo>
                  <a:lnTo>
                    <a:pt x="159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7026276" y="3813176"/>
              <a:ext cx="560388" cy="811213"/>
            </a:xfrm>
            <a:custGeom>
              <a:avLst/>
              <a:gdLst>
                <a:gd name="T0" fmla="*/ 156 w 353"/>
                <a:gd name="T1" fmla="*/ 0 h 511"/>
                <a:gd name="T2" fmla="*/ 0 w 353"/>
                <a:gd name="T3" fmla="*/ 157 h 511"/>
                <a:gd name="T4" fmla="*/ 353 w 353"/>
                <a:gd name="T5" fmla="*/ 511 h 511"/>
                <a:gd name="T6" fmla="*/ 353 w 353"/>
                <a:gd name="T7" fmla="*/ 511 h 511"/>
                <a:gd name="T8" fmla="*/ 353 w 353"/>
                <a:gd name="T9" fmla="*/ 195 h 511"/>
                <a:gd name="T10" fmla="*/ 156 w 353"/>
                <a:gd name="T11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3" h="511">
                  <a:moveTo>
                    <a:pt x="156" y="0"/>
                  </a:moveTo>
                  <a:lnTo>
                    <a:pt x="0" y="157"/>
                  </a:lnTo>
                  <a:lnTo>
                    <a:pt x="353" y="511"/>
                  </a:lnTo>
                  <a:lnTo>
                    <a:pt x="353" y="511"/>
                  </a:lnTo>
                  <a:lnTo>
                    <a:pt x="353" y="195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"/>
            <p:cNvSpPr>
              <a:spLocks/>
            </p:cNvSpPr>
            <p:nvPr/>
          </p:nvSpPr>
          <p:spPr bwMode="auto">
            <a:xfrm>
              <a:off x="6777038" y="4062413"/>
              <a:ext cx="809625" cy="561975"/>
            </a:xfrm>
            <a:custGeom>
              <a:avLst/>
              <a:gdLst>
                <a:gd name="T0" fmla="*/ 0 w 510"/>
                <a:gd name="T1" fmla="*/ 159 h 354"/>
                <a:gd name="T2" fmla="*/ 195 w 510"/>
                <a:gd name="T3" fmla="*/ 354 h 354"/>
                <a:gd name="T4" fmla="*/ 510 w 510"/>
                <a:gd name="T5" fmla="*/ 354 h 354"/>
                <a:gd name="T6" fmla="*/ 157 w 510"/>
                <a:gd name="T7" fmla="*/ 0 h 354"/>
                <a:gd name="T8" fmla="*/ 0 w 510"/>
                <a:gd name="T9" fmla="*/ 159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0" h="354">
                  <a:moveTo>
                    <a:pt x="0" y="159"/>
                  </a:moveTo>
                  <a:lnTo>
                    <a:pt x="195" y="354"/>
                  </a:lnTo>
                  <a:lnTo>
                    <a:pt x="510" y="354"/>
                  </a:lnTo>
                  <a:lnTo>
                    <a:pt x="157" y="0"/>
                  </a:lnTo>
                  <a:lnTo>
                    <a:pt x="0" y="159"/>
                  </a:lnTo>
                  <a:close/>
                </a:path>
              </a:pathLst>
            </a:custGeom>
            <a:solidFill>
              <a:srgbClr val="29A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9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0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4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5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  <a:close/>
                </a:path>
              </a:pathLst>
            </a:custGeom>
            <a:solidFill>
              <a:srgbClr val="D0E4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7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8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9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0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1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2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3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4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5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6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7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ACD1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8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9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7F82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30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2"/>
            <p:cNvSpPr>
              <a:spLocks/>
            </p:cNvSpPr>
            <p:nvPr/>
          </p:nvSpPr>
          <p:spPr bwMode="auto">
            <a:xfrm>
              <a:off x="4602163" y="3733801"/>
              <a:ext cx="496888" cy="501650"/>
            </a:xfrm>
            <a:custGeom>
              <a:avLst/>
              <a:gdLst>
                <a:gd name="T0" fmla="*/ 156 w 313"/>
                <a:gd name="T1" fmla="*/ 0 h 316"/>
                <a:gd name="T2" fmla="*/ 0 w 313"/>
                <a:gd name="T3" fmla="*/ 157 h 316"/>
                <a:gd name="T4" fmla="*/ 156 w 313"/>
                <a:gd name="T5" fmla="*/ 316 h 316"/>
                <a:gd name="T6" fmla="*/ 313 w 313"/>
                <a:gd name="T7" fmla="*/ 157 h 316"/>
                <a:gd name="T8" fmla="*/ 156 w 313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6">
                  <a:moveTo>
                    <a:pt x="156" y="0"/>
                  </a:moveTo>
                  <a:lnTo>
                    <a:pt x="0" y="157"/>
                  </a:lnTo>
                  <a:lnTo>
                    <a:pt x="156" y="316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5660819" y="2275292"/>
            <a:ext cx="1489453" cy="1098013"/>
            <a:chOff x="1700419" y="2995553"/>
            <a:chExt cx="1489453" cy="1098013"/>
          </a:xfrm>
        </p:grpSpPr>
        <p:sp>
          <p:nvSpPr>
            <p:cNvPr id="105" name="Freeform 24"/>
            <p:cNvSpPr/>
            <p:nvPr/>
          </p:nvSpPr>
          <p:spPr bwMode="auto">
            <a:xfrm rot="5400000">
              <a:off x="1896139" y="2799833"/>
              <a:ext cx="1098013" cy="1489453"/>
            </a:xfrm>
            <a:custGeom>
              <a:avLst/>
              <a:gdLst/>
              <a:ahLst/>
              <a:cxnLst>
                <a:cxn ang="0">
                  <a:pos x="452" y="426"/>
                </a:cxn>
                <a:cxn ang="0">
                  <a:pos x="478" y="432"/>
                </a:cxn>
                <a:cxn ang="0">
                  <a:pos x="500" y="444"/>
                </a:cxn>
                <a:cxn ang="0">
                  <a:pos x="524" y="464"/>
                </a:cxn>
                <a:cxn ang="0">
                  <a:pos x="530" y="468"/>
                </a:cxn>
                <a:cxn ang="0">
                  <a:pos x="586" y="468"/>
                </a:cxn>
                <a:cxn ang="0">
                  <a:pos x="590" y="468"/>
                </a:cxn>
                <a:cxn ang="0">
                  <a:pos x="594" y="464"/>
                </a:cxn>
                <a:cxn ang="0">
                  <a:pos x="594" y="220"/>
                </a:cxn>
                <a:cxn ang="0">
                  <a:pos x="594" y="216"/>
                </a:cxn>
                <a:cxn ang="0">
                  <a:pos x="590" y="212"/>
                </a:cxn>
                <a:cxn ang="0">
                  <a:pos x="346" y="212"/>
                </a:cxn>
                <a:cxn ang="0">
                  <a:pos x="338" y="212"/>
                </a:cxn>
                <a:cxn ang="0">
                  <a:pos x="338" y="202"/>
                </a:cxn>
                <a:cxn ang="0">
                  <a:pos x="338" y="166"/>
                </a:cxn>
                <a:cxn ang="0">
                  <a:pos x="344" y="152"/>
                </a:cxn>
                <a:cxn ang="0">
                  <a:pos x="350" y="146"/>
                </a:cxn>
                <a:cxn ang="0">
                  <a:pos x="370" y="120"/>
                </a:cxn>
                <a:cxn ang="0">
                  <a:pos x="380" y="96"/>
                </a:cxn>
                <a:cxn ang="0">
                  <a:pos x="382" y="84"/>
                </a:cxn>
                <a:cxn ang="0">
                  <a:pos x="376" y="50"/>
                </a:cxn>
                <a:cxn ang="0">
                  <a:pos x="358" y="24"/>
                </a:cxn>
                <a:cxn ang="0">
                  <a:pos x="330" y="6"/>
                </a:cxn>
                <a:cxn ang="0">
                  <a:pos x="298" y="0"/>
                </a:cxn>
                <a:cxn ang="0">
                  <a:pos x="280" y="0"/>
                </a:cxn>
                <a:cxn ang="0">
                  <a:pos x="250" y="14"/>
                </a:cxn>
                <a:cxn ang="0">
                  <a:pos x="228" y="36"/>
                </a:cxn>
                <a:cxn ang="0">
                  <a:pos x="214" y="66"/>
                </a:cxn>
                <a:cxn ang="0">
                  <a:pos x="212" y="84"/>
                </a:cxn>
                <a:cxn ang="0">
                  <a:pos x="218" y="108"/>
                </a:cxn>
                <a:cxn ang="0">
                  <a:pos x="232" y="130"/>
                </a:cxn>
                <a:cxn ang="0">
                  <a:pos x="250" y="152"/>
                </a:cxn>
                <a:cxn ang="0">
                  <a:pos x="254" y="158"/>
                </a:cxn>
                <a:cxn ang="0">
                  <a:pos x="256" y="202"/>
                </a:cxn>
                <a:cxn ang="0">
                  <a:pos x="256" y="212"/>
                </a:cxn>
                <a:cxn ang="0">
                  <a:pos x="248" y="212"/>
                </a:cxn>
                <a:cxn ang="0">
                  <a:pos x="8" y="212"/>
                </a:cxn>
                <a:cxn ang="0">
                  <a:pos x="2" y="214"/>
                </a:cxn>
                <a:cxn ang="0">
                  <a:pos x="0" y="220"/>
                </a:cxn>
                <a:cxn ang="0">
                  <a:pos x="0" y="798"/>
                </a:cxn>
                <a:cxn ang="0">
                  <a:pos x="2" y="804"/>
                </a:cxn>
                <a:cxn ang="0">
                  <a:pos x="8" y="806"/>
                </a:cxn>
                <a:cxn ang="0">
                  <a:pos x="586" y="806"/>
                </a:cxn>
                <a:cxn ang="0">
                  <a:pos x="592" y="804"/>
                </a:cxn>
                <a:cxn ang="0">
                  <a:pos x="594" y="798"/>
                </a:cxn>
                <a:cxn ang="0">
                  <a:pos x="594" y="558"/>
                </a:cxn>
                <a:cxn ang="0">
                  <a:pos x="592" y="554"/>
                </a:cxn>
                <a:cxn ang="0">
                  <a:pos x="586" y="550"/>
                </a:cxn>
                <a:cxn ang="0">
                  <a:pos x="538" y="550"/>
                </a:cxn>
                <a:cxn ang="0">
                  <a:pos x="524" y="556"/>
                </a:cxn>
                <a:cxn ang="0">
                  <a:pos x="518" y="562"/>
                </a:cxn>
                <a:cxn ang="0">
                  <a:pos x="490" y="582"/>
                </a:cxn>
                <a:cxn ang="0">
                  <a:pos x="466" y="592"/>
                </a:cxn>
                <a:cxn ang="0">
                  <a:pos x="452" y="594"/>
                </a:cxn>
                <a:cxn ang="0">
                  <a:pos x="418" y="588"/>
                </a:cxn>
                <a:cxn ang="0">
                  <a:pos x="390" y="570"/>
                </a:cxn>
                <a:cxn ang="0">
                  <a:pos x="370" y="542"/>
                </a:cxn>
                <a:cxn ang="0">
                  <a:pos x="364" y="510"/>
                </a:cxn>
                <a:cxn ang="0">
                  <a:pos x="366" y="492"/>
                </a:cxn>
                <a:cxn ang="0">
                  <a:pos x="380" y="462"/>
                </a:cxn>
                <a:cxn ang="0">
                  <a:pos x="404" y="440"/>
                </a:cxn>
                <a:cxn ang="0">
                  <a:pos x="434" y="426"/>
                </a:cxn>
                <a:cxn ang="0">
                  <a:pos x="452" y="426"/>
                </a:cxn>
              </a:cxnLst>
              <a:rect l="0" t="0" r="r" b="b"/>
              <a:pathLst>
                <a:path w="594" h="806">
                  <a:moveTo>
                    <a:pt x="452" y="426"/>
                  </a:moveTo>
                  <a:lnTo>
                    <a:pt x="452" y="426"/>
                  </a:lnTo>
                  <a:lnTo>
                    <a:pt x="466" y="426"/>
                  </a:lnTo>
                  <a:lnTo>
                    <a:pt x="478" y="432"/>
                  </a:lnTo>
                  <a:lnTo>
                    <a:pt x="490" y="438"/>
                  </a:lnTo>
                  <a:lnTo>
                    <a:pt x="500" y="444"/>
                  </a:lnTo>
                  <a:lnTo>
                    <a:pt x="518" y="458"/>
                  </a:lnTo>
                  <a:lnTo>
                    <a:pt x="524" y="464"/>
                  </a:lnTo>
                  <a:lnTo>
                    <a:pt x="524" y="464"/>
                  </a:lnTo>
                  <a:lnTo>
                    <a:pt x="530" y="468"/>
                  </a:lnTo>
                  <a:lnTo>
                    <a:pt x="538" y="468"/>
                  </a:lnTo>
                  <a:lnTo>
                    <a:pt x="586" y="468"/>
                  </a:lnTo>
                  <a:lnTo>
                    <a:pt x="586" y="468"/>
                  </a:lnTo>
                  <a:lnTo>
                    <a:pt x="590" y="468"/>
                  </a:lnTo>
                  <a:lnTo>
                    <a:pt x="592" y="466"/>
                  </a:lnTo>
                  <a:lnTo>
                    <a:pt x="594" y="464"/>
                  </a:lnTo>
                  <a:lnTo>
                    <a:pt x="594" y="460"/>
                  </a:lnTo>
                  <a:lnTo>
                    <a:pt x="594" y="220"/>
                  </a:lnTo>
                  <a:lnTo>
                    <a:pt x="594" y="220"/>
                  </a:lnTo>
                  <a:lnTo>
                    <a:pt x="594" y="216"/>
                  </a:lnTo>
                  <a:lnTo>
                    <a:pt x="592" y="214"/>
                  </a:lnTo>
                  <a:lnTo>
                    <a:pt x="590" y="212"/>
                  </a:lnTo>
                  <a:lnTo>
                    <a:pt x="586" y="212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38" y="212"/>
                  </a:lnTo>
                  <a:lnTo>
                    <a:pt x="338" y="212"/>
                  </a:lnTo>
                  <a:lnTo>
                    <a:pt x="338" y="202"/>
                  </a:lnTo>
                  <a:lnTo>
                    <a:pt x="338" y="166"/>
                  </a:lnTo>
                  <a:lnTo>
                    <a:pt x="338" y="166"/>
                  </a:lnTo>
                  <a:lnTo>
                    <a:pt x="340" y="158"/>
                  </a:lnTo>
                  <a:lnTo>
                    <a:pt x="344" y="152"/>
                  </a:lnTo>
                  <a:lnTo>
                    <a:pt x="344" y="152"/>
                  </a:lnTo>
                  <a:lnTo>
                    <a:pt x="350" y="146"/>
                  </a:lnTo>
                  <a:lnTo>
                    <a:pt x="364" y="130"/>
                  </a:lnTo>
                  <a:lnTo>
                    <a:pt x="370" y="120"/>
                  </a:lnTo>
                  <a:lnTo>
                    <a:pt x="376" y="108"/>
                  </a:lnTo>
                  <a:lnTo>
                    <a:pt x="380" y="96"/>
                  </a:lnTo>
                  <a:lnTo>
                    <a:pt x="382" y="84"/>
                  </a:lnTo>
                  <a:lnTo>
                    <a:pt x="382" y="84"/>
                  </a:lnTo>
                  <a:lnTo>
                    <a:pt x="380" y="66"/>
                  </a:lnTo>
                  <a:lnTo>
                    <a:pt x="376" y="50"/>
                  </a:lnTo>
                  <a:lnTo>
                    <a:pt x="368" y="36"/>
                  </a:lnTo>
                  <a:lnTo>
                    <a:pt x="358" y="24"/>
                  </a:lnTo>
                  <a:lnTo>
                    <a:pt x="344" y="14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98" y="0"/>
                  </a:lnTo>
                  <a:lnTo>
                    <a:pt x="298" y="0"/>
                  </a:lnTo>
                  <a:lnTo>
                    <a:pt x="280" y="0"/>
                  </a:lnTo>
                  <a:lnTo>
                    <a:pt x="264" y="6"/>
                  </a:lnTo>
                  <a:lnTo>
                    <a:pt x="250" y="14"/>
                  </a:lnTo>
                  <a:lnTo>
                    <a:pt x="238" y="24"/>
                  </a:lnTo>
                  <a:lnTo>
                    <a:pt x="228" y="36"/>
                  </a:lnTo>
                  <a:lnTo>
                    <a:pt x="220" y="50"/>
                  </a:lnTo>
                  <a:lnTo>
                    <a:pt x="214" y="66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14" y="96"/>
                  </a:lnTo>
                  <a:lnTo>
                    <a:pt x="218" y="108"/>
                  </a:lnTo>
                  <a:lnTo>
                    <a:pt x="224" y="120"/>
                  </a:lnTo>
                  <a:lnTo>
                    <a:pt x="232" y="130"/>
                  </a:lnTo>
                  <a:lnTo>
                    <a:pt x="244" y="146"/>
                  </a:lnTo>
                  <a:lnTo>
                    <a:pt x="250" y="152"/>
                  </a:lnTo>
                  <a:lnTo>
                    <a:pt x="250" y="152"/>
                  </a:lnTo>
                  <a:lnTo>
                    <a:pt x="254" y="158"/>
                  </a:lnTo>
                  <a:lnTo>
                    <a:pt x="256" y="166"/>
                  </a:lnTo>
                  <a:lnTo>
                    <a:pt x="256" y="202"/>
                  </a:lnTo>
                  <a:lnTo>
                    <a:pt x="256" y="202"/>
                  </a:lnTo>
                  <a:lnTo>
                    <a:pt x="256" y="212"/>
                  </a:lnTo>
                  <a:lnTo>
                    <a:pt x="256" y="212"/>
                  </a:lnTo>
                  <a:lnTo>
                    <a:pt x="248" y="212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6" y="212"/>
                  </a:lnTo>
                  <a:lnTo>
                    <a:pt x="2" y="214"/>
                  </a:lnTo>
                  <a:lnTo>
                    <a:pt x="0" y="216"/>
                  </a:lnTo>
                  <a:lnTo>
                    <a:pt x="0" y="220"/>
                  </a:lnTo>
                  <a:lnTo>
                    <a:pt x="0" y="798"/>
                  </a:lnTo>
                  <a:lnTo>
                    <a:pt x="0" y="798"/>
                  </a:lnTo>
                  <a:lnTo>
                    <a:pt x="0" y="802"/>
                  </a:lnTo>
                  <a:lnTo>
                    <a:pt x="2" y="804"/>
                  </a:lnTo>
                  <a:lnTo>
                    <a:pt x="6" y="806"/>
                  </a:lnTo>
                  <a:lnTo>
                    <a:pt x="8" y="806"/>
                  </a:lnTo>
                  <a:lnTo>
                    <a:pt x="586" y="806"/>
                  </a:lnTo>
                  <a:lnTo>
                    <a:pt x="586" y="806"/>
                  </a:lnTo>
                  <a:lnTo>
                    <a:pt x="590" y="806"/>
                  </a:lnTo>
                  <a:lnTo>
                    <a:pt x="592" y="804"/>
                  </a:lnTo>
                  <a:lnTo>
                    <a:pt x="594" y="802"/>
                  </a:lnTo>
                  <a:lnTo>
                    <a:pt x="594" y="798"/>
                  </a:lnTo>
                  <a:lnTo>
                    <a:pt x="594" y="558"/>
                  </a:lnTo>
                  <a:lnTo>
                    <a:pt x="594" y="558"/>
                  </a:lnTo>
                  <a:lnTo>
                    <a:pt x="594" y="556"/>
                  </a:lnTo>
                  <a:lnTo>
                    <a:pt x="592" y="554"/>
                  </a:lnTo>
                  <a:lnTo>
                    <a:pt x="590" y="552"/>
                  </a:lnTo>
                  <a:lnTo>
                    <a:pt x="586" y="550"/>
                  </a:lnTo>
                  <a:lnTo>
                    <a:pt x="538" y="550"/>
                  </a:lnTo>
                  <a:lnTo>
                    <a:pt x="538" y="550"/>
                  </a:lnTo>
                  <a:lnTo>
                    <a:pt x="530" y="552"/>
                  </a:lnTo>
                  <a:lnTo>
                    <a:pt x="524" y="556"/>
                  </a:lnTo>
                  <a:lnTo>
                    <a:pt x="524" y="556"/>
                  </a:lnTo>
                  <a:lnTo>
                    <a:pt x="518" y="562"/>
                  </a:lnTo>
                  <a:lnTo>
                    <a:pt x="500" y="576"/>
                  </a:lnTo>
                  <a:lnTo>
                    <a:pt x="490" y="582"/>
                  </a:lnTo>
                  <a:lnTo>
                    <a:pt x="478" y="588"/>
                  </a:lnTo>
                  <a:lnTo>
                    <a:pt x="466" y="592"/>
                  </a:lnTo>
                  <a:lnTo>
                    <a:pt x="452" y="594"/>
                  </a:lnTo>
                  <a:lnTo>
                    <a:pt x="452" y="594"/>
                  </a:lnTo>
                  <a:lnTo>
                    <a:pt x="434" y="592"/>
                  </a:lnTo>
                  <a:lnTo>
                    <a:pt x="418" y="588"/>
                  </a:lnTo>
                  <a:lnTo>
                    <a:pt x="404" y="580"/>
                  </a:lnTo>
                  <a:lnTo>
                    <a:pt x="390" y="570"/>
                  </a:lnTo>
                  <a:lnTo>
                    <a:pt x="380" y="558"/>
                  </a:lnTo>
                  <a:lnTo>
                    <a:pt x="370" y="542"/>
                  </a:lnTo>
                  <a:lnTo>
                    <a:pt x="366" y="526"/>
                  </a:lnTo>
                  <a:lnTo>
                    <a:pt x="364" y="510"/>
                  </a:lnTo>
                  <a:lnTo>
                    <a:pt x="364" y="510"/>
                  </a:lnTo>
                  <a:lnTo>
                    <a:pt x="366" y="492"/>
                  </a:lnTo>
                  <a:lnTo>
                    <a:pt x="370" y="476"/>
                  </a:lnTo>
                  <a:lnTo>
                    <a:pt x="380" y="462"/>
                  </a:lnTo>
                  <a:lnTo>
                    <a:pt x="390" y="450"/>
                  </a:lnTo>
                  <a:lnTo>
                    <a:pt x="404" y="440"/>
                  </a:lnTo>
                  <a:lnTo>
                    <a:pt x="418" y="432"/>
                  </a:lnTo>
                  <a:lnTo>
                    <a:pt x="434" y="426"/>
                  </a:lnTo>
                  <a:lnTo>
                    <a:pt x="452" y="426"/>
                  </a:lnTo>
                  <a:lnTo>
                    <a:pt x="452" y="426"/>
                  </a:lnTo>
                  <a:close/>
                </a:path>
              </a:pathLst>
            </a:custGeom>
            <a:solidFill>
              <a:srgbClr val="1C50A2"/>
            </a:solidFill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8767" tIns="24383" rIns="48767" bIns="24383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da-DK" sz="450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128"/>
            <p:cNvGrpSpPr/>
            <p:nvPr/>
          </p:nvGrpSpPr>
          <p:grpSpPr>
            <a:xfrm>
              <a:off x="2005241" y="3103743"/>
              <a:ext cx="471185" cy="471212"/>
              <a:chOff x="1316879" y="4254550"/>
              <a:chExt cx="684000" cy="684000"/>
            </a:xfrm>
          </p:grpSpPr>
          <p:sp>
            <p:nvSpPr>
              <p:cNvPr id="107" name="Freeform 49"/>
              <p:cNvSpPr>
                <a:spLocks noChangeAspect="1" noEditPoints="1"/>
              </p:cNvSpPr>
              <p:nvPr/>
            </p:nvSpPr>
            <p:spPr bwMode="auto">
              <a:xfrm>
                <a:off x="1467830" y="4412272"/>
                <a:ext cx="407999" cy="347492"/>
              </a:xfrm>
              <a:custGeom>
                <a:avLst/>
                <a:gdLst>
                  <a:gd name="T0" fmla="*/ 182 w 400"/>
                  <a:gd name="T1" fmla="*/ 180 h 340"/>
                  <a:gd name="T2" fmla="*/ 218 w 400"/>
                  <a:gd name="T3" fmla="*/ 180 h 340"/>
                  <a:gd name="T4" fmla="*/ 218 w 400"/>
                  <a:gd name="T5" fmla="*/ 220 h 340"/>
                  <a:gd name="T6" fmla="*/ 400 w 400"/>
                  <a:gd name="T7" fmla="*/ 220 h 340"/>
                  <a:gd name="T8" fmla="*/ 396 w 400"/>
                  <a:gd name="T9" fmla="*/ 103 h 340"/>
                  <a:gd name="T10" fmla="*/ 356 w 400"/>
                  <a:gd name="T11" fmla="*/ 60 h 340"/>
                  <a:gd name="T12" fmla="*/ 292 w 400"/>
                  <a:gd name="T13" fmla="*/ 60 h 340"/>
                  <a:gd name="T14" fmla="*/ 268 w 400"/>
                  <a:gd name="T15" fmla="*/ 15 h 340"/>
                  <a:gd name="T16" fmla="*/ 244 w 400"/>
                  <a:gd name="T17" fmla="*/ 0 h 340"/>
                  <a:gd name="T18" fmla="*/ 155 w 400"/>
                  <a:gd name="T19" fmla="*/ 0 h 340"/>
                  <a:gd name="T20" fmla="*/ 132 w 400"/>
                  <a:gd name="T21" fmla="*/ 15 h 340"/>
                  <a:gd name="T22" fmla="*/ 108 w 400"/>
                  <a:gd name="T23" fmla="*/ 60 h 340"/>
                  <a:gd name="T24" fmla="*/ 44 w 400"/>
                  <a:gd name="T25" fmla="*/ 60 h 340"/>
                  <a:gd name="T26" fmla="*/ 4 w 400"/>
                  <a:gd name="T27" fmla="*/ 103 h 340"/>
                  <a:gd name="T28" fmla="*/ 0 w 400"/>
                  <a:gd name="T29" fmla="*/ 220 h 340"/>
                  <a:gd name="T30" fmla="*/ 182 w 400"/>
                  <a:gd name="T31" fmla="*/ 220 h 340"/>
                  <a:gd name="T32" fmla="*/ 182 w 400"/>
                  <a:gd name="T33" fmla="*/ 180 h 340"/>
                  <a:gd name="T34" fmla="*/ 153 w 400"/>
                  <a:gd name="T35" fmla="*/ 38 h 340"/>
                  <a:gd name="T36" fmla="*/ 169 w 400"/>
                  <a:gd name="T37" fmla="*/ 28 h 340"/>
                  <a:gd name="T38" fmla="*/ 230 w 400"/>
                  <a:gd name="T39" fmla="*/ 28 h 340"/>
                  <a:gd name="T40" fmla="*/ 247 w 400"/>
                  <a:gd name="T41" fmla="*/ 38 h 340"/>
                  <a:gd name="T42" fmla="*/ 258 w 400"/>
                  <a:gd name="T43" fmla="*/ 60 h 340"/>
                  <a:gd name="T44" fmla="*/ 141 w 400"/>
                  <a:gd name="T45" fmla="*/ 60 h 340"/>
                  <a:gd name="T46" fmla="*/ 153 w 400"/>
                  <a:gd name="T47" fmla="*/ 38 h 340"/>
                  <a:gd name="T48" fmla="*/ 218 w 400"/>
                  <a:gd name="T49" fmla="*/ 280 h 340"/>
                  <a:gd name="T50" fmla="*/ 182 w 400"/>
                  <a:gd name="T51" fmla="*/ 280 h 340"/>
                  <a:gd name="T52" fmla="*/ 182 w 400"/>
                  <a:gd name="T53" fmla="*/ 240 h 340"/>
                  <a:gd name="T54" fmla="*/ 10 w 400"/>
                  <a:gd name="T55" fmla="*/ 240 h 340"/>
                  <a:gd name="T56" fmla="*/ 14 w 400"/>
                  <a:gd name="T57" fmla="*/ 306 h 340"/>
                  <a:gd name="T58" fmla="*/ 50 w 400"/>
                  <a:gd name="T59" fmla="*/ 340 h 340"/>
                  <a:gd name="T60" fmla="*/ 350 w 400"/>
                  <a:gd name="T61" fmla="*/ 340 h 340"/>
                  <a:gd name="T62" fmla="*/ 386 w 400"/>
                  <a:gd name="T63" fmla="*/ 306 h 340"/>
                  <a:gd name="T64" fmla="*/ 390 w 400"/>
                  <a:gd name="T65" fmla="*/ 240 h 340"/>
                  <a:gd name="T66" fmla="*/ 218 w 400"/>
                  <a:gd name="T67" fmla="*/ 240 h 340"/>
                  <a:gd name="T68" fmla="*/ 218 w 400"/>
                  <a:gd name="T69" fmla="*/ 28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00" h="340">
                    <a:moveTo>
                      <a:pt x="182" y="180"/>
                    </a:moveTo>
                    <a:cubicBezTo>
                      <a:pt x="218" y="180"/>
                      <a:pt x="218" y="180"/>
                      <a:pt x="218" y="180"/>
                    </a:cubicBezTo>
                    <a:cubicBezTo>
                      <a:pt x="218" y="220"/>
                      <a:pt x="218" y="220"/>
                      <a:pt x="218" y="220"/>
                    </a:cubicBezTo>
                    <a:cubicBezTo>
                      <a:pt x="400" y="220"/>
                      <a:pt x="400" y="220"/>
                      <a:pt x="400" y="220"/>
                    </a:cubicBezTo>
                    <a:cubicBezTo>
                      <a:pt x="400" y="220"/>
                      <a:pt x="397" y="131"/>
                      <a:pt x="396" y="103"/>
                    </a:cubicBezTo>
                    <a:cubicBezTo>
                      <a:pt x="395" y="76"/>
                      <a:pt x="385" y="60"/>
                      <a:pt x="356" y="60"/>
                    </a:cubicBezTo>
                    <a:cubicBezTo>
                      <a:pt x="292" y="60"/>
                      <a:pt x="292" y="60"/>
                      <a:pt x="292" y="60"/>
                    </a:cubicBezTo>
                    <a:cubicBezTo>
                      <a:pt x="282" y="41"/>
                      <a:pt x="271" y="21"/>
                      <a:pt x="268" y="15"/>
                    </a:cubicBezTo>
                    <a:cubicBezTo>
                      <a:pt x="261" y="2"/>
                      <a:pt x="259" y="0"/>
                      <a:pt x="244" y="0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41" y="0"/>
                      <a:pt x="138" y="2"/>
                      <a:pt x="132" y="15"/>
                    </a:cubicBezTo>
                    <a:cubicBezTo>
                      <a:pt x="129" y="21"/>
                      <a:pt x="118" y="41"/>
                      <a:pt x="108" y="60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14" y="60"/>
                      <a:pt x="5" y="76"/>
                      <a:pt x="4" y="103"/>
                    </a:cubicBezTo>
                    <a:cubicBezTo>
                      <a:pt x="3" y="129"/>
                      <a:pt x="0" y="220"/>
                      <a:pt x="0" y="220"/>
                    </a:cubicBezTo>
                    <a:cubicBezTo>
                      <a:pt x="182" y="220"/>
                      <a:pt x="182" y="220"/>
                      <a:pt x="182" y="220"/>
                    </a:cubicBezTo>
                    <a:lnTo>
                      <a:pt x="182" y="180"/>
                    </a:lnTo>
                    <a:close/>
                    <a:moveTo>
                      <a:pt x="153" y="38"/>
                    </a:moveTo>
                    <a:cubicBezTo>
                      <a:pt x="157" y="30"/>
                      <a:pt x="159" y="28"/>
                      <a:pt x="169" y="28"/>
                    </a:cubicBezTo>
                    <a:cubicBezTo>
                      <a:pt x="230" y="28"/>
                      <a:pt x="230" y="28"/>
                      <a:pt x="230" y="28"/>
                    </a:cubicBezTo>
                    <a:cubicBezTo>
                      <a:pt x="241" y="28"/>
                      <a:pt x="242" y="30"/>
                      <a:pt x="247" y="38"/>
                    </a:cubicBezTo>
                    <a:cubicBezTo>
                      <a:pt x="248" y="41"/>
                      <a:pt x="253" y="50"/>
                      <a:pt x="258" y="60"/>
                    </a:cubicBezTo>
                    <a:cubicBezTo>
                      <a:pt x="141" y="60"/>
                      <a:pt x="141" y="60"/>
                      <a:pt x="141" y="60"/>
                    </a:cubicBezTo>
                    <a:cubicBezTo>
                      <a:pt x="146" y="50"/>
                      <a:pt x="151" y="41"/>
                      <a:pt x="153" y="38"/>
                    </a:cubicBezTo>
                    <a:close/>
                    <a:moveTo>
                      <a:pt x="218" y="280"/>
                    </a:moveTo>
                    <a:cubicBezTo>
                      <a:pt x="182" y="280"/>
                      <a:pt x="182" y="280"/>
                      <a:pt x="182" y="280"/>
                    </a:cubicBezTo>
                    <a:cubicBezTo>
                      <a:pt x="182" y="240"/>
                      <a:pt x="182" y="240"/>
                      <a:pt x="182" y="240"/>
                    </a:cubicBezTo>
                    <a:cubicBezTo>
                      <a:pt x="10" y="240"/>
                      <a:pt x="10" y="240"/>
                      <a:pt x="10" y="240"/>
                    </a:cubicBezTo>
                    <a:cubicBezTo>
                      <a:pt x="10" y="240"/>
                      <a:pt x="12" y="276"/>
                      <a:pt x="14" y="306"/>
                    </a:cubicBezTo>
                    <a:cubicBezTo>
                      <a:pt x="14" y="319"/>
                      <a:pt x="18" y="340"/>
                      <a:pt x="50" y="340"/>
                    </a:cubicBezTo>
                    <a:cubicBezTo>
                      <a:pt x="350" y="340"/>
                      <a:pt x="350" y="340"/>
                      <a:pt x="350" y="340"/>
                    </a:cubicBezTo>
                    <a:cubicBezTo>
                      <a:pt x="381" y="340"/>
                      <a:pt x="385" y="319"/>
                      <a:pt x="386" y="306"/>
                    </a:cubicBezTo>
                    <a:cubicBezTo>
                      <a:pt x="388" y="275"/>
                      <a:pt x="390" y="240"/>
                      <a:pt x="390" y="240"/>
                    </a:cubicBezTo>
                    <a:cubicBezTo>
                      <a:pt x="218" y="240"/>
                      <a:pt x="218" y="240"/>
                      <a:pt x="218" y="240"/>
                    </a:cubicBezTo>
                    <a:lnTo>
                      <a:pt x="218" y="280"/>
                    </a:lnTo>
                    <a:close/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txBody>
              <a:bodyPr vert="horz" wrap="square" lIns="62811" tIns="31405" rIns="62811" bIns="3140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45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Oval 124"/>
              <p:cNvSpPr/>
              <p:nvPr/>
            </p:nvSpPr>
            <p:spPr>
              <a:xfrm>
                <a:off x="1316879" y="4254550"/>
                <a:ext cx="684000" cy="684000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5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7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6965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id-ID" sz="45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28479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íŝḷíḓe">
            <a:extLst>
              <a:ext uri="{FF2B5EF4-FFF2-40B4-BE49-F238E27FC236}">
                <a16:creationId xmlns:a16="http://schemas.microsoft.com/office/drawing/2014/main" xmlns="" id="{91D4F986-98E0-4364-8CC3-1710958867FD}"/>
              </a:ext>
            </a:extLst>
          </p:cNvPr>
          <p:cNvSpPr/>
          <p:nvPr/>
        </p:nvSpPr>
        <p:spPr>
          <a:xfrm>
            <a:off x="517733" y="3523867"/>
            <a:ext cx="2915600" cy="86253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r>
              <a:rPr lang="de-DE" altLang="zh-CN" b="1" dirty="0" smtClean="0">
                <a:solidFill>
                  <a:prstClr val="black"/>
                </a:solidFill>
                <a:sym typeface="Calibri"/>
              </a:rPr>
              <a:t>PPT</a:t>
            </a:r>
            <a:r>
              <a:rPr lang="zh-CN" altLang="en-US" b="1" dirty="0" smtClean="0">
                <a:solidFill>
                  <a:prstClr val="black"/>
                </a:solidFill>
                <a:sym typeface="Calibri"/>
              </a:rPr>
              <a:t>标题文档</a:t>
            </a:r>
            <a:endParaRPr lang="de-DE" altLang="zh-CN" b="1" dirty="0">
              <a:solidFill>
                <a:prstClr val="black"/>
              </a:solidFill>
              <a:sym typeface="Calibri"/>
            </a:endParaRPr>
          </a:p>
        </p:txBody>
      </p:sp>
      <p:sp>
        <p:nvSpPr>
          <p:cNvPr id="6" name="ïṣḻíḋè">
            <a:extLst>
              <a:ext uri="{FF2B5EF4-FFF2-40B4-BE49-F238E27FC236}">
                <a16:creationId xmlns:a16="http://schemas.microsoft.com/office/drawing/2014/main" xmlns="" id="{4025443B-8A7C-4403-B926-11A15C15C44E}"/>
              </a:ext>
            </a:extLst>
          </p:cNvPr>
          <p:cNvSpPr/>
          <p:nvPr/>
        </p:nvSpPr>
        <p:spPr>
          <a:xfrm>
            <a:off x="2701983" y="2543164"/>
            <a:ext cx="2823943" cy="282394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grpSp>
        <p:nvGrpSpPr>
          <p:cNvPr id="7" name="iśļíde">
            <a:extLst>
              <a:ext uri="{FF2B5EF4-FFF2-40B4-BE49-F238E27FC236}">
                <a16:creationId xmlns:a16="http://schemas.microsoft.com/office/drawing/2014/main" xmlns="" id="{78807BBA-9671-4C7E-9128-7D9F5CF3E8F4}"/>
              </a:ext>
            </a:extLst>
          </p:cNvPr>
          <p:cNvGrpSpPr/>
          <p:nvPr/>
        </p:nvGrpSpPr>
        <p:grpSpPr>
          <a:xfrm>
            <a:off x="7277234" y="2127859"/>
            <a:ext cx="865884" cy="865884"/>
            <a:chOff x="1363763" y="1653267"/>
            <a:chExt cx="489858" cy="489858"/>
          </a:xfrm>
        </p:grpSpPr>
        <p:sp>
          <p:nvSpPr>
            <p:cNvPr id="8" name="îŝľïḓe">
              <a:extLst>
                <a:ext uri="{FF2B5EF4-FFF2-40B4-BE49-F238E27FC236}">
                  <a16:creationId xmlns:a16="http://schemas.microsoft.com/office/drawing/2014/main" xmlns="" id="{244A64E0-CBAC-4CB7-BC02-D9336CDA4398}"/>
                </a:ext>
              </a:extLst>
            </p:cNvPr>
            <p:cNvSpPr/>
            <p:nvPr/>
          </p:nvSpPr>
          <p:spPr>
            <a:xfrm>
              <a:off x="1363763" y="1653267"/>
              <a:ext cx="489858" cy="48985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9" name="iSļiḋè">
              <a:extLst>
                <a:ext uri="{FF2B5EF4-FFF2-40B4-BE49-F238E27FC236}">
                  <a16:creationId xmlns:a16="http://schemas.microsoft.com/office/drawing/2014/main" xmlns="" id="{AC96210E-542A-4C74-B977-C4E9180D69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705" y="1804342"/>
              <a:ext cx="179973" cy="17997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iśļíde">
            <a:extLst>
              <a:ext uri="{FF2B5EF4-FFF2-40B4-BE49-F238E27FC236}">
                <a16:creationId xmlns:a16="http://schemas.microsoft.com/office/drawing/2014/main" xmlns="" id="{478A0166-F7B0-478D-8DFC-7A195A6B98C2}"/>
              </a:ext>
            </a:extLst>
          </p:cNvPr>
          <p:cNvGrpSpPr/>
          <p:nvPr/>
        </p:nvGrpSpPr>
        <p:grpSpPr>
          <a:xfrm>
            <a:off x="7277234" y="3520519"/>
            <a:ext cx="865884" cy="865884"/>
            <a:chOff x="1363763" y="1653267"/>
            <a:chExt cx="489858" cy="489858"/>
          </a:xfrm>
        </p:grpSpPr>
        <p:sp>
          <p:nvSpPr>
            <p:cNvPr id="11" name="îŝľïḓe">
              <a:extLst>
                <a:ext uri="{FF2B5EF4-FFF2-40B4-BE49-F238E27FC236}">
                  <a16:creationId xmlns:a16="http://schemas.microsoft.com/office/drawing/2014/main" xmlns="" id="{AF2C3C4F-4C16-4D45-89A9-89512C1B6218}"/>
                </a:ext>
              </a:extLst>
            </p:cNvPr>
            <p:cNvSpPr/>
            <p:nvPr/>
          </p:nvSpPr>
          <p:spPr>
            <a:xfrm>
              <a:off x="1363763" y="1653267"/>
              <a:ext cx="489858" cy="48985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 dirty="0">
                <a:solidFill>
                  <a:prstClr val="white"/>
                </a:solidFill>
              </a:endParaRPr>
            </a:p>
          </p:txBody>
        </p:sp>
        <p:sp>
          <p:nvSpPr>
            <p:cNvPr id="12" name="iSļiḋè">
              <a:extLst>
                <a:ext uri="{FF2B5EF4-FFF2-40B4-BE49-F238E27FC236}">
                  <a16:creationId xmlns:a16="http://schemas.microsoft.com/office/drawing/2014/main" xmlns="" id="{9AA1322D-B76A-4F1C-AD5F-AE640EAE3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705" y="1804342"/>
              <a:ext cx="179973" cy="17997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iśļíde">
            <a:extLst>
              <a:ext uri="{FF2B5EF4-FFF2-40B4-BE49-F238E27FC236}">
                <a16:creationId xmlns:a16="http://schemas.microsoft.com/office/drawing/2014/main" xmlns="" id="{5A0E09AF-249F-44BC-BD0F-24C76D8AFEEF}"/>
              </a:ext>
            </a:extLst>
          </p:cNvPr>
          <p:cNvGrpSpPr/>
          <p:nvPr/>
        </p:nvGrpSpPr>
        <p:grpSpPr>
          <a:xfrm>
            <a:off x="7277234" y="4913179"/>
            <a:ext cx="865884" cy="865884"/>
            <a:chOff x="1363763" y="1653267"/>
            <a:chExt cx="489858" cy="489858"/>
          </a:xfrm>
        </p:grpSpPr>
        <p:sp>
          <p:nvSpPr>
            <p:cNvPr id="14" name="îŝľïḓe">
              <a:extLst>
                <a:ext uri="{FF2B5EF4-FFF2-40B4-BE49-F238E27FC236}">
                  <a16:creationId xmlns:a16="http://schemas.microsoft.com/office/drawing/2014/main" xmlns="" id="{2D908620-5D15-49E6-BB72-15748B1CC136}"/>
                </a:ext>
              </a:extLst>
            </p:cNvPr>
            <p:cNvSpPr/>
            <p:nvPr/>
          </p:nvSpPr>
          <p:spPr>
            <a:xfrm>
              <a:off x="1363763" y="1653267"/>
              <a:ext cx="489858" cy="48985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15" name="iSļiḋè">
              <a:extLst>
                <a:ext uri="{FF2B5EF4-FFF2-40B4-BE49-F238E27FC236}">
                  <a16:creationId xmlns:a16="http://schemas.microsoft.com/office/drawing/2014/main" xmlns="" id="{0039D40E-9E1E-4DBB-9ED5-7DE9010FFB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705" y="1804342"/>
              <a:ext cx="179973" cy="17997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C9B8D7B3-3C70-47D5-98D8-BE53D46370BD}"/>
              </a:ext>
            </a:extLst>
          </p:cNvPr>
          <p:cNvGrpSpPr/>
          <p:nvPr/>
        </p:nvGrpSpPr>
        <p:grpSpPr>
          <a:xfrm>
            <a:off x="8365058" y="2133713"/>
            <a:ext cx="3011174" cy="3802750"/>
            <a:chOff x="8507726" y="1781570"/>
            <a:chExt cx="3011174" cy="3802750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C5917E09-18A0-4F19-B2E0-C64338CC698D}"/>
                </a:ext>
              </a:extLst>
            </p:cNvPr>
            <p:cNvGrpSpPr/>
            <p:nvPr/>
          </p:nvGrpSpPr>
          <p:grpSpPr>
            <a:xfrm>
              <a:off x="8507726" y="1781570"/>
              <a:ext cx="3011174" cy="1017430"/>
              <a:chOff x="8661000" y="1781570"/>
              <a:chExt cx="2295000" cy="1017430"/>
            </a:xfrm>
          </p:grpSpPr>
          <p:sp>
            <p:nvSpPr>
              <p:cNvPr id="24" name="Shape 1448">
                <a:extLst>
                  <a:ext uri="{FF2B5EF4-FFF2-40B4-BE49-F238E27FC236}">
                    <a16:creationId xmlns:a16="http://schemas.microsoft.com/office/drawing/2014/main" xmlns="" id="{D220DA06-F3D9-4605-878F-0908B7117CD9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de-DE" sz="2000" b="1" dirty="0" smtClean="0">
                    <a:solidFill>
                      <a:prstClr val="black"/>
                    </a:solidFill>
                    <a:sym typeface="Calibri"/>
                  </a:rPr>
                  <a:t>PPT</a:t>
                </a:r>
                <a:r>
                  <a:rPr lang="zh-CN" altLang="en-US" sz="2000" b="1" dirty="0" smtClean="0">
                    <a:solidFill>
                      <a:prstClr val="black"/>
                    </a:solidFill>
                    <a:sym typeface="Calibri"/>
                  </a:rPr>
                  <a:t>标题文档</a:t>
                </a:r>
                <a:endParaRPr lang="de-DE" sz="2000" b="1" dirty="0">
                  <a:solidFill>
                    <a:prstClr val="black"/>
                  </a:solidFill>
                  <a:sym typeface="Calibri"/>
                </a:endParaRPr>
              </a:p>
            </p:txBody>
          </p:sp>
          <p:sp>
            <p:nvSpPr>
              <p:cNvPr id="25" name="Shape 1450">
                <a:extLst>
                  <a:ext uri="{FF2B5EF4-FFF2-40B4-BE49-F238E27FC236}">
                    <a16:creationId xmlns:a16="http://schemas.microsoft.com/office/drawing/2014/main" xmlns="" id="{0AB7E94A-1701-4597-89DF-DBAB66DAA891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200" dirty="0"/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4857CD46-58DB-4624-9466-D931773328D8}"/>
                </a:ext>
              </a:extLst>
            </p:cNvPr>
            <p:cNvGrpSpPr/>
            <p:nvPr/>
          </p:nvGrpSpPr>
          <p:grpSpPr>
            <a:xfrm>
              <a:off x="8507726" y="3174230"/>
              <a:ext cx="3011174" cy="1017430"/>
              <a:chOff x="8661000" y="1781570"/>
              <a:chExt cx="2295000" cy="1017430"/>
            </a:xfrm>
          </p:grpSpPr>
          <p:sp>
            <p:nvSpPr>
              <p:cNvPr id="22" name="Shape 1448">
                <a:extLst>
                  <a:ext uri="{FF2B5EF4-FFF2-40B4-BE49-F238E27FC236}">
                    <a16:creationId xmlns:a16="http://schemas.microsoft.com/office/drawing/2014/main" xmlns="" id="{409BA2E7-286C-47B3-84F9-83BDAB1942AC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de-DE" sz="2000" b="1" dirty="0" smtClean="0">
                    <a:solidFill>
                      <a:prstClr val="black"/>
                    </a:solidFill>
                    <a:sym typeface="Calibri"/>
                  </a:rPr>
                  <a:t>PPT</a:t>
                </a:r>
                <a:r>
                  <a:rPr lang="zh-CN" altLang="en-US" sz="2000" b="1" dirty="0" smtClean="0">
                    <a:solidFill>
                      <a:prstClr val="black"/>
                    </a:solidFill>
                    <a:sym typeface="Calibri"/>
                  </a:rPr>
                  <a:t>标题文档</a:t>
                </a:r>
                <a:endParaRPr lang="de-DE" sz="2000" b="1" dirty="0">
                  <a:solidFill>
                    <a:prstClr val="black"/>
                  </a:solidFill>
                  <a:sym typeface="Calibri"/>
                </a:endParaRPr>
              </a:p>
            </p:txBody>
          </p:sp>
          <p:sp>
            <p:nvSpPr>
              <p:cNvPr id="23" name="Shape 1450">
                <a:extLst>
                  <a:ext uri="{FF2B5EF4-FFF2-40B4-BE49-F238E27FC236}">
                    <a16:creationId xmlns:a16="http://schemas.microsoft.com/office/drawing/2014/main" xmlns="" id="{29D5CBCF-0E7C-4968-AB18-DD7EF2B26751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200" dirty="0"/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5B078F1F-0C87-4311-B0EE-E4D8D065C131}"/>
                </a:ext>
              </a:extLst>
            </p:cNvPr>
            <p:cNvGrpSpPr/>
            <p:nvPr/>
          </p:nvGrpSpPr>
          <p:grpSpPr>
            <a:xfrm>
              <a:off x="8507726" y="4566890"/>
              <a:ext cx="3011174" cy="1017430"/>
              <a:chOff x="8661000" y="1781570"/>
              <a:chExt cx="2295000" cy="1017430"/>
            </a:xfrm>
          </p:grpSpPr>
          <p:sp>
            <p:nvSpPr>
              <p:cNvPr id="20" name="Shape 1448">
                <a:extLst>
                  <a:ext uri="{FF2B5EF4-FFF2-40B4-BE49-F238E27FC236}">
                    <a16:creationId xmlns:a16="http://schemas.microsoft.com/office/drawing/2014/main" xmlns="" id="{056E8A44-1E4E-4C43-953B-D13BDAC49885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buSzPct val="25000"/>
                </a:pPr>
                <a:r>
                  <a:rPr lang="de-DE" sz="2000" b="1" dirty="0" smtClean="0">
                    <a:solidFill>
                      <a:prstClr val="black"/>
                    </a:solidFill>
                    <a:sym typeface="Calibri"/>
                  </a:rPr>
                  <a:t>PPT</a:t>
                </a:r>
                <a:r>
                  <a:rPr lang="zh-CN" altLang="en-US" sz="2000" b="1" dirty="0" smtClean="0">
                    <a:solidFill>
                      <a:prstClr val="black"/>
                    </a:solidFill>
                    <a:sym typeface="Calibri"/>
                  </a:rPr>
                  <a:t>标题文档</a:t>
                </a:r>
                <a:endParaRPr lang="de-DE" sz="2000" b="1" dirty="0">
                  <a:solidFill>
                    <a:prstClr val="black"/>
                  </a:solidFill>
                  <a:sym typeface="Calibri"/>
                </a:endParaRPr>
              </a:p>
            </p:txBody>
          </p:sp>
          <p:sp>
            <p:nvSpPr>
              <p:cNvPr id="21" name="Shape 1450">
                <a:extLst>
                  <a:ext uri="{FF2B5EF4-FFF2-40B4-BE49-F238E27FC236}">
                    <a16:creationId xmlns:a16="http://schemas.microsoft.com/office/drawing/2014/main" xmlns="" id="{4CA025DF-004D-476C-9996-B60E56E3B1F6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200" dirty="0"/>
              </a:p>
            </p:txBody>
          </p:sp>
        </p:grpSp>
      </p:grpSp>
      <p:grpSp>
        <p:nvGrpSpPr>
          <p:cNvPr id="26" name="iśļíde">
            <a:extLst>
              <a:ext uri="{FF2B5EF4-FFF2-40B4-BE49-F238E27FC236}">
                <a16:creationId xmlns:a16="http://schemas.microsoft.com/office/drawing/2014/main" xmlns="" id="{968CC2D2-8CCB-446A-9D42-78EB78CB0279}"/>
              </a:ext>
            </a:extLst>
          </p:cNvPr>
          <p:cNvGrpSpPr/>
          <p:nvPr/>
        </p:nvGrpSpPr>
        <p:grpSpPr>
          <a:xfrm>
            <a:off x="5086654" y="3520519"/>
            <a:ext cx="865884" cy="865884"/>
            <a:chOff x="1363763" y="1653267"/>
            <a:chExt cx="489858" cy="489858"/>
          </a:xfrm>
        </p:grpSpPr>
        <p:sp>
          <p:nvSpPr>
            <p:cNvPr id="27" name="îŝľïḓe">
              <a:extLst>
                <a:ext uri="{FF2B5EF4-FFF2-40B4-BE49-F238E27FC236}">
                  <a16:creationId xmlns:a16="http://schemas.microsoft.com/office/drawing/2014/main" xmlns="" id="{902F6F33-BCC3-463F-8B6A-12F0E627BC32}"/>
                </a:ext>
              </a:extLst>
            </p:cNvPr>
            <p:cNvSpPr/>
            <p:nvPr/>
          </p:nvSpPr>
          <p:spPr>
            <a:xfrm>
              <a:off x="1363763" y="1653267"/>
              <a:ext cx="489858" cy="489858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8" name="iSļiḋè">
              <a:extLst>
                <a:ext uri="{FF2B5EF4-FFF2-40B4-BE49-F238E27FC236}">
                  <a16:creationId xmlns:a16="http://schemas.microsoft.com/office/drawing/2014/main" xmlns="" id="{5966457F-2724-4127-8EBD-EF1786412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705" y="1804342"/>
              <a:ext cx="179973" cy="17997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</p:grpSp>
      <p:cxnSp>
        <p:nvCxnSpPr>
          <p:cNvPr id="29" name="连接符: 肘形 28">
            <a:extLst>
              <a:ext uri="{FF2B5EF4-FFF2-40B4-BE49-F238E27FC236}">
                <a16:creationId xmlns:a16="http://schemas.microsoft.com/office/drawing/2014/main" xmlns="" id="{B2054020-136D-4FE8-B97E-1E9DA67598A4}"/>
              </a:ext>
            </a:extLst>
          </p:cNvPr>
          <p:cNvCxnSpPr>
            <a:cxnSpLocks/>
            <a:stCxn id="27" idx="6"/>
            <a:endCxn id="8" idx="2"/>
          </p:cNvCxnSpPr>
          <p:nvPr/>
        </p:nvCxnSpPr>
        <p:spPr>
          <a:xfrm flipV="1">
            <a:off x="5952538" y="2560801"/>
            <a:ext cx="1324696" cy="1392660"/>
          </a:xfrm>
          <a:prstGeom prst="bentConnector3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连接符: 肘形 29">
            <a:extLst>
              <a:ext uri="{FF2B5EF4-FFF2-40B4-BE49-F238E27FC236}">
                <a16:creationId xmlns:a16="http://schemas.microsoft.com/office/drawing/2014/main" xmlns="" id="{8012D8B5-3204-478B-810B-169AD694EDC5}"/>
              </a:ext>
            </a:extLst>
          </p:cNvPr>
          <p:cNvCxnSpPr>
            <a:cxnSpLocks/>
            <a:stCxn id="27" idx="6"/>
            <a:endCxn id="14" idx="2"/>
          </p:cNvCxnSpPr>
          <p:nvPr/>
        </p:nvCxnSpPr>
        <p:spPr>
          <a:xfrm>
            <a:off x="5952538" y="3953461"/>
            <a:ext cx="1324696" cy="1392660"/>
          </a:xfrm>
          <a:prstGeom prst="bentConnector3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6CB724A0-026D-49CE-9725-22632937DB9C}"/>
              </a:ext>
            </a:extLst>
          </p:cNvPr>
          <p:cNvCxnSpPr>
            <a:cxnSpLocks/>
            <a:stCxn id="27" idx="6"/>
            <a:endCxn id="11" idx="2"/>
          </p:cNvCxnSpPr>
          <p:nvPr/>
        </p:nvCxnSpPr>
        <p:spPr>
          <a:xfrm>
            <a:off x="5952538" y="3953461"/>
            <a:ext cx="132469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hape 1448">
            <a:extLst>
              <a:ext uri="{FF2B5EF4-FFF2-40B4-BE49-F238E27FC236}">
                <a16:creationId xmlns:a16="http://schemas.microsoft.com/office/drawing/2014/main" xmlns="" id="{D220DA06-F3D9-4605-878F-0908B7117CD9}"/>
              </a:ext>
            </a:extLst>
          </p:cNvPr>
          <p:cNvSpPr txBox="1"/>
          <p:nvPr/>
        </p:nvSpPr>
        <p:spPr>
          <a:xfrm>
            <a:off x="3015570" y="3248491"/>
            <a:ext cx="1849144" cy="39251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Autofit/>
          </a:bodyPr>
          <a:lstStyle/>
          <a:p>
            <a:pPr algn="ctr">
              <a:buSzPct val="25000"/>
            </a:pPr>
            <a:r>
              <a:rPr lang="de-DE" sz="2000" b="1" dirty="0" smtClean="0">
                <a:solidFill>
                  <a:schemeClr val="bg1"/>
                </a:solidFill>
                <a:sym typeface="Calibri"/>
              </a:rPr>
              <a:t>PPT</a:t>
            </a:r>
            <a:r>
              <a:rPr lang="zh-CN" altLang="en-US" sz="2000" b="1" dirty="0" smtClean="0">
                <a:solidFill>
                  <a:schemeClr val="bg1"/>
                </a:solidFill>
                <a:sym typeface="Calibri"/>
              </a:rPr>
              <a:t>标题文档</a:t>
            </a:r>
            <a:endParaRPr lang="de-DE" sz="2000" b="1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34" name="Shape 1450">
            <a:extLst>
              <a:ext uri="{FF2B5EF4-FFF2-40B4-BE49-F238E27FC236}">
                <a16:creationId xmlns:a16="http://schemas.microsoft.com/office/drawing/2014/main" xmlns="" id="{0AB7E94A-1701-4597-89DF-DBAB66DAA891}"/>
              </a:ext>
            </a:extLst>
          </p:cNvPr>
          <p:cNvSpPr txBox="1"/>
          <p:nvPr/>
        </p:nvSpPr>
        <p:spPr>
          <a:xfrm>
            <a:off x="3015570" y="3641003"/>
            <a:ext cx="1849144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46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50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42655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65358" y="1981581"/>
            <a:ext cx="9944100" cy="3660296"/>
            <a:chOff x="660400" y="1536700"/>
            <a:chExt cx="10858500" cy="3996875"/>
          </a:xfrm>
        </p:grpSpPr>
        <p:grpSp>
          <p:nvGrpSpPr>
            <p:cNvPr id="5" name="íşľiḋé">
              <a:extLst>
                <a:ext uri="{FF2B5EF4-FFF2-40B4-BE49-F238E27FC236}">
                  <a16:creationId xmlns:a16="http://schemas.microsoft.com/office/drawing/2014/main" xmlns="" id="{3DA85F9F-5B7D-4C1C-9870-2EF474F78A31}"/>
                </a:ext>
              </a:extLst>
            </p:cNvPr>
            <p:cNvGrpSpPr/>
            <p:nvPr/>
          </p:nvGrpSpPr>
          <p:grpSpPr>
            <a:xfrm>
              <a:off x="4026213" y="1536700"/>
              <a:ext cx="4139574" cy="3784600"/>
              <a:chOff x="1067142" y="1509486"/>
              <a:chExt cx="4513065" cy="4126063"/>
            </a:xfrm>
          </p:grpSpPr>
          <p:grpSp>
            <p:nvGrpSpPr>
              <p:cNvPr id="6" name="iŝ1ïdê">
                <a:extLst>
                  <a:ext uri="{FF2B5EF4-FFF2-40B4-BE49-F238E27FC236}">
                    <a16:creationId xmlns:a16="http://schemas.microsoft.com/office/drawing/2014/main" xmlns="" id="{31926680-E886-40C2-AE6B-8EBB603D3C38}"/>
                  </a:ext>
                </a:extLst>
              </p:cNvPr>
              <p:cNvGrpSpPr/>
              <p:nvPr/>
            </p:nvGrpSpPr>
            <p:grpSpPr>
              <a:xfrm>
                <a:off x="1067142" y="1509486"/>
                <a:ext cx="4513065" cy="4126063"/>
                <a:chOff x="3302342" y="546212"/>
                <a:chExt cx="5843064" cy="5342011"/>
              </a:xfrm>
            </p:grpSpPr>
            <p:sp>
              <p:nvSpPr>
                <p:cNvPr id="12" name="íṥľîdé">
                  <a:extLst>
                    <a:ext uri="{FF2B5EF4-FFF2-40B4-BE49-F238E27FC236}">
                      <a16:creationId xmlns:a16="http://schemas.microsoft.com/office/drawing/2014/main" xmlns="" id="{B5EDDCF1-AD42-4074-9253-DE49384E60FB}"/>
                    </a:ext>
                  </a:extLst>
                </p:cNvPr>
                <p:cNvSpPr/>
                <p:nvPr/>
              </p:nvSpPr>
              <p:spPr>
                <a:xfrm rot="18900000" flipH="1">
                  <a:off x="6593271" y="1987505"/>
                  <a:ext cx="2552135" cy="2552135"/>
                </a:xfrm>
                <a:prstGeom prst="teardrop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40" tIns="45720" rIns="91440" bIns="45720" anchor="ctr"/>
                <a:lstStyle/>
                <a:p>
                  <a:pPr algn="ctr"/>
                  <a:endParaRPr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iṣ1îḋé">
                  <a:extLst>
                    <a:ext uri="{FF2B5EF4-FFF2-40B4-BE49-F238E27FC236}">
                      <a16:creationId xmlns:a16="http://schemas.microsoft.com/office/drawing/2014/main" xmlns="" id="{13F7F97E-BAA7-4440-A68E-115403499A93}"/>
                    </a:ext>
                  </a:extLst>
                </p:cNvPr>
                <p:cNvSpPr/>
                <p:nvPr/>
              </p:nvSpPr>
              <p:spPr>
                <a:xfrm rot="18900000" flipH="1">
                  <a:off x="6672493" y="827585"/>
                  <a:ext cx="1705474" cy="170547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40" tIns="45720" rIns="91440" bIns="45720" anchor="ctr"/>
                <a:lstStyle/>
                <a:p>
                  <a:pPr algn="ctr"/>
                  <a:endParaRPr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4" name="ïṧlidê">
                  <a:extLst>
                    <a:ext uri="{FF2B5EF4-FFF2-40B4-BE49-F238E27FC236}">
                      <a16:creationId xmlns:a16="http://schemas.microsoft.com/office/drawing/2014/main" xmlns="" id="{C3AB2CB0-10AA-4D77-8E0D-DB70A7121246}"/>
                    </a:ext>
                  </a:extLst>
                </p:cNvPr>
                <p:cNvSpPr/>
                <p:nvPr/>
              </p:nvSpPr>
              <p:spPr>
                <a:xfrm rot="2700000">
                  <a:off x="4294345" y="1229609"/>
                  <a:ext cx="2237783" cy="2237783"/>
                </a:xfrm>
                <a:prstGeom prst="teardrop">
                  <a:avLst/>
                </a:prstGeom>
                <a:solidFill>
                  <a:srgbClr val="1C50A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40" tIns="45720" rIns="91440" bIns="45720" anchor="ctr"/>
                <a:lstStyle/>
                <a:p>
                  <a:pPr algn="ctr"/>
                  <a:endParaRPr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5" name="ïSḷïḍê">
                  <a:extLst>
                    <a:ext uri="{FF2B5EF4-FFF2-40B4-BE49-F238E27FC236}">
                      <a16:creationId xmlns:a16="http://schemas.microsoft.com/office/drawing/2014/main" xmlns="" id="{495B6389-9D9B-4F38-B7DD-63A098D482B5}"/>
                    </a:ext>
                  </a:extLst>
                </p:cNvPr>
                <p:cNvSpPr/>
                <p:nvPr/>
              </p:nvSpPr>
              <p:spPr>
                <a:xfrm rot="2700000">
                  <a:off x="5254783" y="546212"/>
                  <a:ext cx="1285875" cy="1285875"/>
                </a:xfrm>
                <a:prstGeom prst="teardrop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40" tIns="45720" rIns="91440" bIns="45720" anchor="ctr"/>
                <a:lstStyle/>
                <a:p>
                  <a:pPr algn="ctr"/>
                  <a:endParaRPr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" name="işļíḑé">
                  <a:extLst>
                    <a:ext uri="{FF2B5EF4-FFF2-40B4-BE49-F238E27FC236}">
                      <a16:creationId xmlns:a16="http://schemas.microsoft.com/office/drawing/2014/main" xmlns="" id="{F9607A14-2DA3-4481-BA57-C31CC6FDF6D7}"/>
                    </a:ext>
                  </a:extLst>
                </p:cNvPr>
                <p:cNvSpPr/>
                <p:nvPr/>
              </p:nvSpPr>
              <p:spPr>
                <a:xfrm rot="2700000">
                  <a:off x="3302342" y="2718238"/>
                  <a:ext cx="3169985" cy="3169985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40" tIns="45720" rIns="91440" bIns="45720" anchor="ctr"/>
                <a:lstStyle/>
                <a:p>
                  <a:pPr algn="ctr"/>
                  <a:endParaRPr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" name="íṧ1idé">
                <a:extLst>
                  <a:ext uri="{FF2B5EF4-FFF2-40B4-BE49-F238E27FC236}">
                    <a16:creationId xmlns:a16="http://schemas.microsoft.com/office/drawing/2014/main" xmlns="" id="{C52DEF75-1133-411E-B50F-88A2F9E19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3991" y="2621812"/>
                <a:ext cx="424066" cy="358366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91440" tIns="45720" rIns="91440" bIns="45720" anchor="ctr"/>
              <a:lstStyle/>
              <a:p>
                <a:pPr algn="ctr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îṥļiḋê">
                <a:extLst>
                  <a:ext uri="{FF2B5EF4-FFF2-40B4-BE49-F238E27FC236}">
                    <a16:creationId xmlns:a16="http://schemas.microsoft.com/office/drawing/2014/main" xmlns="" id="{280E4FD9-FDC3-4E46-B799-B83FCD81C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012" y="1763668"/>
                <a:ext cx="511496" cy="432251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91440" tIns="45720" rIns="91440" bIns="45720" anchor="ctr"/>
              <a:lstStyle/>
              <a:p>
                <a:pPr algn="ctr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íŝļiḋê">
                <a:extLst>
                  <a:ext uri="{FF2B5EF4-FFF2-40B4-BE49-F238E27FC236}">
                    <a16:creationId xmlns:a16="http://schemas.microsoft.com/office/drawing/2014/main" xmlns="" id="{5093BC1F-6642-4757-A2D7-C445907CB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9576" y="2192590"/>
                <a:ext cx="456434" cy="385719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91440" tIns="45720" rIns="91440" bIns="45720" anchor="ctr"/>
              <a:lstStyle/>
              <a:p>
                <a:pPr algn="ctr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iṥlïḓê">
                <a:extLst>
                  <a:ext uri="{FF2B5EF4-FFF2-40B4-BE49-F238E27FC236}">
                    <a16:creationId xmlns:a16="http://schemas.microsoft.com/office/drawing/2014/main" xmlns="" id="{63B7B1D7-BB2C-4F0E-85FE-ED58EF8E1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6641" y="3892058"/>
                <a:ext cx="1081612" cy="914040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lIns="91440" tIns="45720" rIns="91440" bIns="45720" anchor="ctr"/>
              <a:lstStyle/>
              <a:p>
                <a:pPr algn="ctr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iṩ1îḑe">
                <a:extLst>
                  <a:ext uri="{FF2B5EF4-FFF2-40B4-BE49-F238E27FC236}">
                    <a16:creationId xmlns:a16="http://schemas.microsoft.com/office/drawing/2014/main" xmlns="" id="{016ABC59-63E5-45E4-9690-A000731585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802" y="3204305"/>
                <a:ext cx="824111" cy="696433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lIns="91440" tIns="45720" rIns="91440" bIns="45720" anchor="ctr"/>
              <a:lstStyle/>
              <a:p>
                <a:pPr algn="ctr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B1473453-C9D9-40E4-99B4-425C5EDAFA8E}"/>
                </a:ext>
              </a:extLst>
            </p:cNvPr>
            <p:cNvGrpSpPr/>
            <p:nvPr/>
          </p:nvGrpSpPr>
          <p:grpSpPr>
            <a:xfrm>
              <a:off x="8507726" y="2427155"/>
              <a:ext cx="3011174" cy="2410090"/>
              <a:chOff x="8507726" y="1781570"/>
              <a:chExt cx="3011174" cy="2410090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xmlns="" id="{B9DFE516-5F85-4B90-8EE7-ED59A4B9DCF0}"/>
                  </a:ext>
                </a:extLst>
              </p:cNvPr>
              <p:cNvGrpSpPr/>
              <p:nvPr/>
            </p:nvGrpSpPr>
            <p:grpSpPr>
              <a:xfrm>
                <a:off x="8507726" y="1781570"/>
                <a:ext cx="3011174" cy="1017430"/>
                <a:chOff x="8661000" y="1781570"/>
                <a:chExt cx="2295000" cy="1017430"/>
              </a:xfrm>
            </p:grpSpPr>
            <p:sp>
              <p:nvSpPr>
                <p:cNvPr id="22" name="Shape 1448">
                  <a:extLst>
                    <a:ext uri="{FF2B5EF4-FFF2-40B4-BE49-F238E27FC236}">
                      <a16:creationId xmlns:a16="http://schemas.microsoft.com/office/drawing/2014/main" xmlns="" id="{BBEADFBC-7595-4655-95A6-E7F432A75DA0}"/>
                    </a:ext>
                  </a:extLst>
                </p:cNvPr>
                <p:cNvSpPr txBox="1"/>
                <p:nvPr/>
              </p:nvSpPr>
              <p:spPr>
                <a:xfrm>
                  <a:off x="8661000" y="1781570"/>
                  <a:ext cx="2295000" cy="39251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91440" tIns="45720" rIns="91440" bIns="45720" anchor="ctr" anchorCtr="0">
                  <a:normAutofit fontScale="92500" lnSpcReduction="10000"/>
                </a:bodyPr>
                <a:lstStyle/>
                <a:p>
                  <a:pPr>
                    <a:buSzPct val="25000"/>
                  </a:pPr>
                  <a:r>
                    <a:rPr lang="de-DE" sz="2000" b="1" dirty="0" smtClean="0">
                      <a:solidFill>
                        <a:prstClr val="black"/>
                      </a:solidFill>
                      <a:sym typeface="Calibri"/>
                    </a:rPr>
                    <a:t>PPT</a:t>
                  </a:r>
                  <a:r>
                    <a:rPr lang="zh-CN" altLang="en-US" sz="2000" b="1" dirty="0" smtClean="0">
                      <a:solidFill>
                        <a:prstClr val="black"/>
                      </a:solidFill>
                      <a:sym typeface="Calibri"/>
                    </a:rPr>
                    <a:t>标题文档</a:t>
                  </a:r>
                  <a:endParaRPr lang="de-DE" sz="2000" b="1" dirty="0">
                    <a:solidFill>
                      <a:prstClr val="black"/>
                    </a:solidFill>
                    <a:sym typeface="Calibri"/>
                  </a:endParaRPr>
                </a:p>
              </p:txBody>
            </p:sp>
            <p:sp>
              <p:nvSpPr>
                <p:cNvPr id="23" name="Shape 1450">
                  <a:extLst>
                    <a:ext uri="{FF2B5EF4-FFF2-40B4-BE49-F238E27FC236}">
                      <a16:creationId xmlns:a16="http://schemas.microsoft.com/office/drawing/2014/main" xmlns="" id="{770A5C14-A3A7-4F35-AA69-00B5FCC951E3}"/>
                    </a:ext>
                  </a:extLst>
                </p:cNvPr>
                <p:cNvSpPr txBox="1"/>
                <p:nvPr/>
              </p:nvSpPr>
              <p:spPr>
                <a:xfrm>
                  <a:off x="8661000" y="2174082"/>
                  <a:ext cx="2295000" cy="62491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rPr>
                    <a:t>您的内容打在这里，或者通过复制您的文本后，在此框中选择粘贴，并选择只保留文字。</a:t>
                  </a:r>
                  <a:endParaRPr lang="en-US" altLang="zh-CN" sz="1200" dirty="0"/>
                </a:p>
              </p:txBody>
            </p:sp>
          </p:grpSp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xmlns="" id="{083EFE47-F6BB-4056-A951-D22707B1B1A4}"/>
                  </a:ext>
                </a:extLst>
              </p:cNvPr>
              <p:cNvGrpSpPr/>
              <p:nvPr/>
            </p:nvGrpSpPr>
            <p:grpSpPr>
              <a:xfrm>
                <a:off x="8507726" y="3174230"/>
                <a:ext cx="3011174" cy="1017430"/>
                <a:chOff x="8661000" y="1781570"/>
                <a:chExt cx="2295000" cy="1017430"/>
              </a:xfrm>
            </p:grpSpPr>
            <p:sp>
              <p:nvSpPr>
                <p:cNvPr id="20" name="Shape 1448">
                  <a:extLst>
                    <a:ext uri="{FF2B5EF4-FFF2-40B4-BE49-F238E27FC236}">
                      <a16:creationId xmlns:a16="http://schemas.microsoft.com/office/drawing/2014/main" xmlns="" id="{D5CD6700-3258-4578-9316-D53D7B0D9E44}"/>
                    </a:ext>
                  </a:extLst>
                </p:cNvPr>
                <p:cNvSpPr txBox="1"/>
                <p:nvPr/>
              </p:nvSpPr>
              <p:spPr>
                <a:xfrm>
                  <a:off x="8661000" y="1781570"/>
                  <a:ext cx="2295000" cy="39251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91440" tIns="45720" rIns="91440" bIns="45720" anchor="ctr" anchorCtr="0">
                  <a:normAutofit fontScale="92500" lnSpcReduction="10000"/>
                </a:bodyPr>
                <a:lstStyle/>
                <a:p>
                  <a:pPr>
                    <a:buSzPct val="25000"/>
                  </a:pPr>
                  <a:r>
                    <a:rPr lang="de-DE" sz="2000" b="1" dirty="0" smtClean="0">
                      <a:solidFill>
                        <a:prstClr val="black"/>
                      </a:solidFill>
                      <a:sym typeface="Calibri"/>
                    </a:rPr>
                    <a:t>PPT</a:t>
                  </a:r>
                  <a:r>
                    <a:rPr lang="zh-CN" altLang="en-US" sz="2000" b="1" dirty="0" smtClean="0">
                      <a:solidFill>
                        <a:prstClr val="black"/>
                      </a:solidFill>
                      <a:sym typeface="Calibri"/>
                    </a:rPr>
                    <a:t>标题文档</a:t>
                  </a:r>
                  <a:endParaRPr lang="de-DE" sz="2000" b="1" dirty="0">
                    <a:solidFill>
                      <a:prstClr val="black"/>
                    </a:solidFill>
                    <a:sym typeface="Calibri"/>
                  </a:endParaRPr>
                </a:p>
              </p:txBody>
            </p:sp>
            <p:sp>
              <p:nvSpPr>
                <p:cNvPr id="21" name="Shape 1450">
                  <a:extLst>
                    <a:ext uri="{FF2B5EF4-FFF2-40B4-BE49-F238E27FC236}">
                      <a16:creationId xmlns:a16="http://schemas.microsoft.com/office/drawing/2014/main" xmlns="" id="{1CF20456-974E-4601-81EA-52B1D7E89A36}"/>
                    </a:ext>
                  </a:extLst>
                </p:cNvPr>
                <p:cNvSpPr txBox="1"/>
                <p:nvPr/>
              </p:nvSpPr>
              <p:spPr>
                <a:xfrm>
                  <a:off x="8661000" y="2174082"/>
                  <a:ext cx="2295000" cy="62491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rPr>
                    <a:t>您的内容打在这里，或者通过复制您的文本后，在此框中选择粘贴，并选择只保留文字。</a:t>
                  </a:r>
                  <a:endParaRPr lang="en-US" altLang="zh-CN" sz="1200" dirty="0"/>
                </a:p>
              </p:txBody>
            </p:sp>
          </p:grp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3AC8DFB8-A436-49FF-974D-94CBC576B7BB}"/>
                </a:ext>
              </a:extLst>
            </p:cNvPr>
            <p:cNvGrpSpPr/>
            <p:nvPr/>
          </p:nvGrpSpPr>
          <p:grpSpPr>
            <a:xfrm>
              <a:off x="660400" y="1730825"/>
              <a:ext cx="3011174" cy="3802750"/>
              <a:chOff x="8507726" y="1781570"/>
              <a:chExt cx="3011174" cy="3802750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990F377A-F94C-4A1A-A0EA-22EC7A4E1DEB}"/>
                  </a:ext>
                </a:extLst>
              </p:cNvPr>
              <p:cNvGrpSpPr/>
              <p:nvPr/>
            </p:nvGrpSpPr>
            <p:grpSpPr>
              <a:xfrm>
                <a:off x="8507726" y="1781570"/>
                <a:ext cx="3011174" cy="1017430"/>
                <a:chOff x="8661000" y="1781570"/>
                <a:chExt cx="2295000" cy="1017430"/>
              </a:xfrm>
            </p:grpSpPr>
            <p:sp>
              <p:nvSpPr>
                <p:cNvPr id="32" name="Shape 1448">
                  <a:extLst>
                    <a:ext uri="{FF2B5EF4-FFF2-40B4-BE49-F238E27FC236}">
                      <a16:creationId xmlns:a16="http://schemas.microsoft.com/office/drawing/2014/main" xmlns="" id="{C5FC4F6C-D628-4B3B-B813-5A08CE112DF2}"/>
                    </a:ext>
                  </a:extLst>
                </p:cNvPr>
                <p:cNvSpPr txBox="1"/>
                <p:nvPr/>
              </p:nvSpPr>
              <p:spPr>
                <a:xfrm>
                  <a:off x="8661000" y="1781570"/>
                  <a:ext cx="2295000" cy="39251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91440" tIns="45720" rIns="91440" bIns="45720" anchor="ctr" anchorCtr="0">
                  <a:normAutofit fontScale="92500" lnSpcReduction="10000"/>
                </a:bodyPr>
                <a:lstStyle/>
                <a:p>
                  <a:pPr>
                    <a:buSzPct val="25000"/>
                  </a:pPr>
                  <a:r>
                    <a:rPr lang="de-DE" sz="2000" b="1" dirty="0" smtClean="0">
                      <a:solidFill>
                        <a:prstClr val="black"/>
                      </a:solidFill>
                      <a:sym typeface="Calibri"/>
                    </a:rPr>
                    <a:t>PPT</a:t>
                  </a:r>
                  <a:r>
                    <a:rPr lang="zh-CN" altLang="en-US" sz="2000" b="1" dirty="0" smtClean="0">
                      <a:solidFill>
                        <a:prstClr val="black"/>
                      </a:solidFill>
                      <a:sym typeface="Calibri"/>
                    </a:rPr>
                    <a:t>标题文档</a:t>
                  </a:r>
                  <a:endParaRPr lang="de-DE" sz="2000" b="1" dirty="0">
                    <a:solidFill>
                      <a:prstClr val="black"/>
                    </a:solidFill>
                    <a:sym typeface="Calibri"/>
                  </a:endParaRPr>
                </a:p>
              </p:txBody>
            </p:sp>
            <p:sp>
              <p:nvSpPr>
                <p:cNvPr id="33" name="Shape 1450">
                  <a:extLst>
                    <a:ext uri="{FF2B5EF4-FFF2-40B4-BE49-F238E27FC236}">
                      <a16:creationId xmlns:a16="http://schemas.microsoft.com/office/drawing/2014/main" xmlns="" id="{2CAC7CE1-94C2-4D5E-89A7-C6BC9C738125}"/>
                    </a:ext>
                  </a:extLst>
                </p:cNvPr>
                <p:cNvSpPr txBox="1"/>
                <p:nvPr/>
              </p:nvSpPr>
              <p:spPr>
                <a:xfrm>
                  <a:off x="8661000" y="2174082"/>
                  <a:ext cx="2295000" cy="62491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rPr>
                    <a:t>您的内容打在这里，或者通过复制您的文本后，在此框中选择粘贴，并选择只保留文字。</a:t>
                  </a:r>
                  <a:endParaRPr lang="en-US" altLang="zh-CN" sz="1200" dirty="0"/>
                </a:p>
              </p:txBody>
            </p:sp>
          </p:grp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B0C7F0F7-F6FA-4DAD-99AC-9F031FC664A6}"/>
                  </a:ext>
                </a:extLst>
              </p:cNvPr>
              <p:cNvGrpSpPr/>
              <p:nvPr/>
            </p:nvGrpSpPr>
            <p:grpSpPr>
              <a:xfrm>
                <a:off x="8507726" y="3174230"/>
                <a:ext cx="3011174" cy="1017430"/>
                <a:chOff x="8661000" y="1781570"/>
                <a:chExt cx="2295000" cy="1017430"/>
              </a:xfrm>
            </p:grpSpPr>
            <p:sp>
              <p:nvSpPr>
                <p:cNvPr id="30" name="Shape 1448">
                  <a:extLst>
                    <a:ext uri="{FF2B5EF4-FFF2-40B4-BE49-F238E27FC236}">
                      <a16:creationId xmlns:a16="http://schemas.microsoft.com/office/drawing/2014/main" xmlns="" id="{35A0D0E7-2B2A-4086-B35C-E9F7E2B78D7F}"/>
                    </a:ext>
                  </a:extLst>
                </p:cNvPr>
                <p:cNvSpPr txBox="1"/>
                <p:nvPr/>
              </p:nvSpPr>
              <p:spPr>
                <a:xfrm>
                  <a:off x="8661000" y="1781570"/>
                  <a:ext cx="2295000" cy="392512"/>
                </a:xfrm>
                <a:prstGeom prst="rect">
                  <a:avLst/>
                </a:prstGeom>
                <a:solidFill>
                  <a:srgbClr val="1C50A2"/>
                </a:solidFill>
                <a:ln>
                  <a:noFill/>
                </a:ln>
              </p:spPr>
              <p:txBody>
                <a:bodyPr wrap="none" lIns="91440" tIns="45720" rIns="91440" bIns="45720" anchor="ctr" anchorCtr="0">
                  <a:normAutofit fontScale="92500" lnSpcReduction="10000"/>
                </a:bodyPr>
                <a:lstStyle/>
                <a:p>
                  <a:pPr>
                    <a:buSzPct val="25000"/>
                  </a:pPr>
                  <a:r>
                    <a:rPr lang="de-DE" sz="2000" b="1" dirty="0" smtClean="0">
                      <a:solidFill>
                        <a:prstClr val="white"/>
                      </a:solidFill>
                      <a:sym typeface="Calibri"/>
                    </a:rPr>
                    <a:t>PPT</a:t>
                  </a:r>
                  <a:r>
                    <a:rPr lang="zh-CN" altLang="en-US" sz="2000" b="1" dirty="0" smtClean="0">
                      <a:solidFill>
                        <a:prstClr val="white"/>
                      </a:solidFill>
                      <a:sym typeface="Calibri"/>
                    </a:rPr>
                    <a:t>标题文档</a:t>
                  </a:r>
                  <a:endParaRPr lang="de-DE" sz="2000" b="1" dirty="0">
                    <a:solidFill>
                      <a:prstClr val="white"/>
                    </a:solidFill>
                    <a:sym typeface="Calibri"/>
                  </a:endParaRPr>
                </a:p>
              </p:txBody>
            </p:sp>
            <p:sp>
              <p:nvSpPr>
                <p:cNvPr id="31" name="Shape 1450">
                  <a:extLst>
                    <a:ext uri="{FF2B5EF4-FFF2-40B4-BE49-F238E27FC236}">
                      <a16:creationId xmlns:a16="http://schemas.microsoft.com/office/drawing/2014/main" xmlns="" id="{0CE39A63-3B7D-4E3F-90B3-841946CCBEFE}"/>
                    </a:ext>
                  </a:extLst>
                </p:cNvPr>
                <p:cNvSpPr txBox="1"/>
                <p:nvPr/>
              </p:nvSpPr>
              <p:spPr>
                <a:xfrm>
                  <a:off x="8661000" y="2174082"/>
                  <a:ext cx="2295000" cy="62491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rPr>
                    <a:t>您的内容打在这里，或者通过复制您的文本后，在此框中选择粘贴，并选择只保留文字。</a:t>
                  </a:r>
                  <a:endParaRPr lang="en-US" altLang="zh-CN" sz="1200" dirty="0"/>
                </a:p>
              </p:txBody>
            </p:sp>
          </p:grpSp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xmlns="" id="{4F9994E3-9383-4CF6-BC80-8FFB5F5379B6}"/>
                  </a:ext>
                </a:extLst>
              </p:cNvPr>
              <p:cNvGrpSpPr/>
              <p:nvPr/>
            </p:nvGrpSpPr>
            <p:grpSpPr>
              <a:xfrm>
                <a:off x="8507726" y="4566890"/>
                <a:ext cx="3011174" cy="1017430"/>
                <a:chOff x="8661000" y="1781570"/>
                <a:chExt cx="2295000" cy="1017430"/>
              </a:xfrm>
            </p:grpSpPr>
            <p:sp>
              <p:nvSpPr>
                <p:cNvPr id="28" name="Shape 1448">
                  <a:extLst>
                    <a:ext uri="{FF2B5EF4-FFF2-40B4-BE49-F238E27FC236}">
                      <a16:creationId xmlns:a16="http://schemas.microsoft.com/office/drawing/2014/main" xmlns="" id="{F87E1577-EE6E-4D22-A3A2-53F010B816D5}"/>
                    </a:ext>
                  </a:extLst>
                </p:cNvPr>
                <p:cNvSpPr txBox="1"/>
                <p:nvPr/>
              </p:nvSpPr>
              <p:spPr>
                <a:xfrm>
                  <a:off x="8661000" y="1781570"/>
                  <a:ext cx="2295000" cy="39251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lIns="91440" tIns="45720" rIns="91440" bIns="45720" anchor="ctr" anchorCtr="0">
                  <a:normAutofit fontScale="92500" lnSpcReduction="10000"/>
                </a:bodyPr>
                <a:lstStyle/>
                <a:p>
                  <a:pPr>
                    <a:buSzPct val="25000"/>
                  </a:pPr>
                  <a:r>
                    <a:rPr lang="de-DE" sz="2000" b="1" dirty="0" smtClean="0">
                      <a:solidFill>
                        <a:prstClr val="black"/>
                      </a:solidFill>
                      <a:sym typeface="Calibri"/>
                    </a:rPr>
                    <a:t>PPT</a:t>
                  </a:r>
                  <a:r>
                    <a:rPr lang="zh-CN" altLang="en-US" sz="2000" b="1" dirty="0" smtClean="0">
                      <a:solidFill>
                        <a:prstClr val="black"/>
                      </a:solidFill>
                      <a:sym typeface="Calibri"/>
                    </a:rPr>
                    <a:t>标题文档</a:t>
                  </a:r>
                  <a:endParaRPr lang="de-DE" sz="2000" b="1" dirty="0">
                    <a:solidFill>
                      <a:prstClr val="black"/>
                    </a:solidFill>
                    <a:sym typeface="Calibri"/>
                  </a:endParaRPr>
                </a:p>
              </p:txBody>
            </p:sp>
            <p:sp>
              <p:nvSpPr>
                <p:cNvPr id="29" name="Shape 1450">
                  <a:extLst>
                    <a:ext uri="{FF2B5EF4-FFF2-40B4-BE49-F238E27FC236}">
                      <a16:creationId xmlns:a16="http://schemas.microsoft.com/office/drawing/2014/main" xmlns="" id="{66262AA3-2EF6-4A7F-8769-1CE7B68AE4A0}"/>
                    </a:ext>
                  </a:extLst>
                </p:cNvPr>
                <p:cNvSpPr txBox="1"/>
                <p:nvPr/>
              </p:nvSpPr>
              <p:spPr>
                <a:xfrm>
                  <a:off x="8661000" y="2174082"/>
                  <a:ext cx="2295000" cy="62491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3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rPr>
                    <a:t>您的内容打在这里，或者通过复制您的文本后，在此框中选择粘贴，并选择只保留文字。</a:t>
                  </a:r>
                  <a:endParaRPr lang="en-US" altLang="zh-CN" sz="1200" dirty="0"/>
                </a:p>
              </p:txBody>
            </p:sp>
          </p:grpSp>
        </p:grpSp>
      </p:grpSp>
      <p:sp>
        <p:nvSpPr>
          <p:cNvPr id="43" name="矩形 42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45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49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324894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49081" y="2608045"/>
            <a:ext cx="1671638" cy="1241425"/>
            <a:chOff x="5794375" y="906463"/>
            <a:chExt cx="1671638" cy="124142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6026150" y="906463"/>
              <a:ext cx="1439863" cy="1241425"/>
            </a:xfrm>
            <a:custGeom>
              <a:avLst/>
              <a:gdLst>
                <a:gd name="T0" fmla="*/ 677 w 907"/>
                <a:gd name="T1" fmla="*/ 0 h 782"/>
                <a:gd name="T2" fmla="*/ 226 w 907"/>
                <a:gd name="T3" fmla="*/ 0 h 782"/>
                <a:gd name="T4" fmla="*/ 0 w 907"/>
                <a:gd name="T5" fmla="*/ 389 h 782"/>
                <a:gd name="T6" fmla="*/ 226 w 907"/>
                <a:gd name="T7" fmla="*/ 782 h 782"/>
                <a:gd name="T8" fmla="*/ 677 w 907"/>
                <a:gd name="T9" fmla="*/ 782 h 782"/>
                <a:gd name="T10" fmla="*/ 907 w 907"/>
                <a:gd name="T11" fmla="*/ 389 h 782"/>
                <a:gd name="T12" fmla="*/ 677 w 907"/>
                <a:gd name="T13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7" h="782">
                  <a:moveTo>
                    <a:pt x="677" y="0"/>
                  </a:moveTo>
                  <a:lnTo>
                    <a:pt x="226" y="0"/>
                  </a:lnTo>
                  <a:lnTo>
                    <a:pt x="0" y="389"/>
                  </a:lnTo>
                  <a:lnTo>
                    <a:pt x="226" y="782"/>
                  </a:lnTo>
                  <a:lnTo>
                    <a:pt x="677" y="782"/>
                  </a:lnTo>
                  <a:lnTo>
                    <a:pt x="907" y="389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794375" y="906463"/>
              <a:ext cx="1433513" cy="1241425"/>
            </a:xfrm>
            <a:custGeom>
              <a:avLst/>
              <a:gdLst>
                <a:gd name="T0" fmla="*/ 677 w 903"/>
                <a:gd name="T1" fmla="*/ 0 h 782"/>
                <a:gd name="T2" fmla="*/ 226 w 903"/>
                <a:gd name="T3" fmla="*/ 0 h 782"/>
                <a:gd name="T4" fmla="*/ 0 w 903"/>
                <a:gd name="T5" fmla="*/ 389 h 782"/>
                <a:gd name="T6" fmla="*/ 226 w 903"/>
                <a:gd name="T7" fmla="*/ 782 h 782"/>
                <a:gd name="T8" fmla="*/ 677 w 903"/>
                <a:gd name="T9" fmla="*/ 782 h 782"/>
                <a:gd name="T10" fmla="*/ 903 w 903"/>
                <a:gd name="T11" fmla="*/ 389 h 782"/>
                <a:gd name="T12" fmla="*/ 677 w 903"/>
                <a:gd name="T13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82">
                  <a:moveTo>
                    <a:pt x="677" y="0"/>
                  </a:moveTo>
                  <a:lnTo>
                    <a:pt x="226" y="0"/>
                  </a:lnTo>
                  <a:lnTo>
                    <a:pt x="0" y="389"/>
                  </a:lnTo>
                  <a:lnTo>
                    <a:pt x="226" y="782"/>
                  </a:lnTo>
                  <a:lnTo>
                    <a:pt x="677" y="782"/>
                  </a:lnTo>
                  <a:lnTo>
                    <a:pt x="903" y="389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6351588" y="1216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D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6461125" y="1216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6548438" y="1216025"/>
              <a:ext cx="10259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6618288" y="1216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6334125" y="1390650"/>
              <a:ext cx="42319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3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01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68682" y="2608045"/>
            <a:ext cx="1665288" cy="1243013"/>
            <a:chOff x="6932613" y="2049463"/>
            <a:chExt cx="1665288" cy="1243013"/>
          </a:xfrm>
        </p:grpSpPr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7164388" y="2049463"/>
              <a:ext cx="1433513" cy="1243013"/>
            </a:xfrm>
            <a:custGeom>
              <a:avLst/>
              <a:gdLst>
                <a:gd name="T0" fmla="*/ 677 w 903"/>
                <a:gd name="T1" fmla="*/ 0 h 783"/>
                <a:gd name="T2" fmla="*/ 226 w 903"/>
                <a:gd name="T3" fmla="*/ 0 h 783"/>
                <a:gd name="T4" fmla="*/ 0 w 903"/>
                <a:gd name="T5" fmla="*/ 390 h 783"/>
                <a:gd name="T6" fmla="*/ 226 w 903"/>
                <a:gd name="T7" fmla="*/ 783 h 783"/>
                <a:gd name="T8" fmla="*/ 677 w 903"/>
                <a:gd name="T9" fmla="*/ 783 h 783"/>
                <a:gd name="T10" fmla="*/ 903 w 903"/>
                <a:gd name="T11" fmla="*/ 390 h 783"/>
                <a:gd name="T12" fmla="*/ 677 w 903"/>
                <a:gd name="T13" fmla="*/ 0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83">
                  <a:moveTo>
                    <a:pt x="677" y="0"/>
                  </a:moveTo>
                  <a:lnTo>
                    <a:pt x="226" y="0"/>
                  </a:lnTo>
                  <a:lnTo>
                    <a:pt x="0" y="390"/>
                  </a:lnTo>
                  <a:lnTo>
                    <a:pt x="226" y="783"/>
                  </a:lnTo>
                  <a:lnTo>
                    <a:pt x="677" y="783"/>
                  </a:lnTo>
                  <a:lnTo>
                    <a:pt x="903" y="390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932613" y="2049463"/>
              <a:ext cx="1433513" cy="1243013"/>
            </a:xfrm>
            <a:custGeom>
              <a:avLst/>
              <a:gdLst>
                <a:gd name="T0" fmla="*/ 677 w 903"/>
                <a:gd name="T1" fmla="*/ 0 h 783"/>
                <a:gd name="T2" fmla="*/ 226 w 903"/>
                <a:gd name="T3" fmla="*/ 0 h 783"/>
                <a:gd name="T4" fmla="*/ 0 w 903"/>
                <a:gd name="T5" fmla="*/ 390 h 783"/>
                <a:gd name="T6" fmla="*/ 226 w 903"/>
                <a:gd name="T7" fmla="*/ 783 h 783"/>
                <a:gd name="T8" fmla="*/ 677 w 903"/>
                <a:gd name="T9" fmla="*/ 783 h 783"/>
                <a:gd name="T10" fmla="*/ 903 w 903"/>
                <a:gd name="T11" fmla="*/ 390 h 783"/>
                <a:gd name="T12" fmla="*/ 677 w 903"/>
                <a:gd name="T13" fmla="*/ 0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83">
                  <a:moveTo>
                    <a:pt x="677" y="0"/>
                  </a:moveTo>
                  <a:lnTo>
                    <a:pt x="226" y="0"/>
                  </a:lnTo>
                  <a:lnTo>
                    <a:pt x="0" y="390"/>
                  </a:lnTo>
                  <a:lnTo>
                    <a:pt x="226" y="783"/>
                  </a:lnTo>
                  <a:lnTo>
                    <a:pt x="677" y="783"/>
                  </a:lnTo>
                  <a:lnTo>
                    <a:pt x="903" y="390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8" name="Rectangle 48"/>
            <p:cNvSpPr>
              <a:spLocks noChangeArrowheads="1"/>
            </p:cNvSpPr>
            <p:nvPr/>
          </p:nvSpPr>
          <p:spPr bwMode="auto">
            <a:xfrm>
              <a:off x="7489825" y="2359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D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9" name="Rectangle 49"/>
            <p:cNvSpPr>
              <a:spLocks noChangeArrowheads="1"/>
            </p:cNvSpPr>
            <p:nvPr/>
          </p:nvSpPr>
          <p:spPr bwMode="auto">
            <a:xfrm>
              <a:off x="7597775" y="2359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50" name="Rectangle 50"/>
            <p:cNvSpPr>
              <a:spLocks noChangeArrowheads="1"/>
            </p:cNvSpPr>
            <p:nvPr/>
          </p:nvSpPr>
          <p:spPr bwMode="auto">
            <a:xfrm>
              <a:off x="7686675" y="2359025"/>
              <a:ext cx="10259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51" name="Rectangle 51"/>
            <p:cNvSpPr>
              <a:spLocks noChangeArrowheads="1"/>
            </p:cNvSpPr>
            <p:nvPr/>
          </p:nvSpPr>
          <p:spPr bwMode="auto">
            <a:xfrm>
              <a:off x="7754938" y="2359025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52" name="Rectangle 52"/>
            <p:cNvSpPr>
              <a:spLocks noChangeArrowheads="1"/>
            </p:cNvSpPr>
            <p:nvPr/>
          </p:nvSpPr>
          <p:spPr bwMode="auto">
            <a:xfrm>
              <a:off x="7472363" y="2536825"/>
              <a:ext cx="42319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33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02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88283" y="2614395"/>
            <a:ext cx="1671638" cy="1235075"/>
            <a:chOff x="5794375" y="3222625"/>
            <a:chExt cx="1671638" cy="1235075"/>
          </a:xfrm>
        </p:grpSpPr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6026150" y="3222625"/>
              <a:ext cx="1439863" cy="1235075"/>
            </a:xfrm>
            <a:custGeom>
              <a:avLst/>
              <a:gdLst>
                <a:gd name="T0" fmla="*/ 677 w 907"/>
                <a:gd name="T1" fmla="*/ 0 h 778"/>
                <a:gd name="T2" fmla="*/ 226 w 907"/>
                <a:gd name="T3" fmla="*/ 0 h 778"/>
                <a:gd name="T4" fmla="*/ 0 w 907"/>
                <a:gd name="T5" fmla="*/ 389 h 778"/>
                <a:gd name="T6" fmla="*/ 226 w 907"/>
                <a:gd name="T7" fmla="*/ 778 h 778"/>
                <a:gd name="T8" fmla="*/ 677 w 907"/>
                <a:gd name="T9" fmla="*/ 778 h 778"/>
                <a:gd name="T10" fmla="*/ 907 w 907"/>
                <a:gd name="T11" fmla="*/ 389 h 778"/>
                <a:gd name="T12" fmla="*/ 677 w 907"/>
                <a:gd name="T13" fmla="*/ 0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7" h="778">
                  <a:moveTo>
                    <a:pt x="677" y="0"/>
                  </a:moveTo>
                  <a:lnTo>
                    <a:pt x="226" y="0"/>
                  </a:lnTo>
                  <a:lnTo>
                    <a:pt x="0" y="389"/>
                  </a:lnTo>
                  <a:lnTo>
                    <a:pt x="226" y="778"/>
                  </a:lnTo>
                  <a:lnTo>
                    <a:pt x="677" y="778"/>
                  </a:lnTo>
                  <a:lnTo>
                    <a:pt x="907" y="389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5794375" y="3222625"/>
              <a:ext cx="1433513" cy="1235075"/>
            </a:xfrm>
            <a:custGeom>
              <a:avLst/>
              <a:gdLst>
                <a:gd name="T0" fmla="*/ 677 w 903"/>
                <a:gd name="T1" fmla="*/ 0 h 778"/>
                <a:gd name="T2" fmla="*/ 226 w 903"/>
                <a:gd name="T3" fmla="*/ 0 h 778"/>
                <a:gd name="T4" fmla="*/ 0 w 903"/>
                <a:gd name="T5" fmla="*/ 389 h 778"/>
                <a:gd name="T6" fmla="*/ 226 w 903"/>
                <a:gd name="T7" fmla="*/ 778 h 778"/>
                <a:gd name="T8" fmla="*/ 677 w 903"/>
                <a:gd name="T9" fmla="*/ 778 h 778"/>
                <a:gd name="T10" fmla="*/ 903 w 903"/>
                <a:gd name="T11" fmla="*/ 389 h 778"/>
                <a:gd name="T12" fmla="*/ 677 w 903"/>
                <a:gd name="T13" fmla="*/ 0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78">
                  <a:moveTo>
                    <a:pt x="677" y="0"/>
                  </a:moveTo>
                  <a:lnTo>
                    <a:pt x="226" y="0"/>
                  </a:lnTo>
                  <a:lnTo>
                    <a:pt x="0" y="389"/>
                  </a:lnTo>
                  <a:lnTo>
                    <a:pt x="226" y="778"/>
                  </a:lnTo>
                  <a:lnTo>
                    <a:pt x="677" y="778"/>
                  </a:lnTo>
                  <a:lnTo>
                    <a:pt x="903" y="389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8" name="Rectangle 88"/>
            <p:cNvSpPr>
              <a:spLocks noChangeArrowheads="1"/>
            </p:cNvSpPr>
            <p:nvPr/>
          </p:nvSpPr>
          <p:spPr bwMode="auto">
            <a:xfrm>
              <a:off x="6351588" y="3530600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D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89" name="Rectangle 89"/>
            <p:cNvSpPr>
              <a:spLocks noChangeArrowheads="1"/>
            </p:cNvSpPr>
            <p:nvPr/>
          </p:nvSpPr>
          <p:spPr bwMode="auto">
            <a:xfrm>
              <a:off x="6461125" y="3530600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90" name="Rectangle 90"/>
            <p:cNvSpPr>
              <a:spLocks noChangeArrowheads="1"/>
            </p:cNvSpPr>
            <p:nvPr/>
          </p:nvSpPr>
          <p:spPr bwMode="auto">
            <a:xfrm>
              <a:off x="6548438" y="3530600"/>
              <a:ext cx="10259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91" name="Rectangle 91"/>
            <p:cNvSpPr>
              <a:spLocks noChangeArrowheads="1"/>
            </p:cNvSpPr>
            <p:nvPr/>
          </p:nvSpPr>
          <p:spPr bwMode="auto">
            <a:xfrm>
              <a:off x="6618288" y="3530600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92" name="Rectangle 92"/>
            <p:cNvSpPr>
              <a:spLocks noChangeArrowheads="1"/>
            </p:cNvSpPr>
            <p:nvPr/>
          </p:nvSpPr>
          <p:spPr bwMode="auto">
            <a:xfrm>
              <a:off x="6334125" y="3708400"/>
              <a:ext cx="42319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3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03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873503" y="2608045"/>
            <a:ext cx="1665288" cy="1241425"/>
            <a:chOff x="6932613" y="4360863"/>
            <a:chExt cx="1665288" cy="1241425"/>
          </a:xfrm>
        </p:grpSpPr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7164388" y="4360863"/>
              <a:ext cx="1433513" cy="1241425"/>
            </a:xfrm>
            <a:custGeom>
              <a:avLst/>
              <a:gdLst>
                <a:gd name="T0" fmla="*/ 677 w 903"/>
                <a:gd name="T1" fmla="*/ 0 h 782"/>
                <a:gd name="T2" fmla="*/ 226 w 903"/>
                <a:gd name="T3" fmla="*/ 0 h 782"/>
                <a:gd name="T4" fmla="*/ 0 w 903"/>
                <a:gd name="T5" fmla="*/ 393 h 782"/>
                <a:gd name="T6" fmla="*/ 226 w 903"/>
                <a:gd name="T7" fmla="*/ 782 h 782"/>
                <a:gd name="T8" fmla="*/ 677 w 903"/>
                <a:gd name="T9" fmla="*/ 782 h 782"/>
                <a:gd name="T10" fmla="*/ 903 w 903"/>
                <a:gd name="T11" fmla="*/ 393 h 782"/>
                <a:gd name="T12" fmla="*/ 677 w 903"/>
                <a:gd name="T13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82">
                  <a:moveTo>
                    <a:pt x="677" y="0"/>
                  </a:moveTo>
                  <a:lnTo>
                    <a:pt x="226" y="0"/>
                  </a:lnTo>
                  <a:lnTo>
                    <a:pt x="0" y="393"/>
                  </a:lnTo>
                  <a:lnTo>
                    <a:pt x="226" y="782"/>
                  </a:lnTo>
                  <a:lnTo>
                    <a:pt x="677" y="782"/>
                  </a:lnTo>
                  <a:lnTo>
                    <a:pt x="903" y="393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6932613" y="4360863"/>
              <a:ext cx="1433513" cy="1241425"/>
            </a:xfrm>
            <a:custGeom>
              <a:avLst/>
              <a:gdLst>
                <a:gd name="T0" fmla="*/ 677 w 903"/>
                <a:gd name="T1" fmla="*/ 0 h 782"/>
                <a:gd name="T2" fmla="*/ 226 w 903"/>
                <a:gd name="T3" fmla="*/ 0 h 782"/>
                <a:gd name="T4" fmla="*/ 0 w 903"/>
                <a:gd name="T5" fmla="*/ 393 h 782"/>
                <a:gd name="T6" fmla="*/ 226 w 903"/>
                <a:gd name="T7" fmla="*/ 782 h 782"/>
                <a:gd name="T8" fmla="*/ 677 w 903"/>
                <a:gd name="T9" fmla="*/ 782 h 782"/>
                <a:gd name="T10" fmla="*/ 903 w 903"/>
                <a:gd name="T11" fmla="*/ 393 h 782"/>
                <a:gd name="T12" fmla="*/ 677 w 903"/>
                <a:gd name="T13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3" h="782">
                  <a:moveTo>
                    <a:pt x="677" y="0"/>
                  </a:moveTo>
                  <a:lnTo>
                    <a:pt x="226" y="0"/>
                  </a:lnTo>
                  <a:lnTo>
                    <a:pt x="0" y="393"/>
                  </a:lnTo>
                  <a:lnTo>
                    <a:pt x="226" y="782"/>
                  </a:lnTo>
                  <a:lnTo>
                    <a:pt x="677" y="782"/>
                  </a:lnTo>
                  <a:lnTo>
                    <a:pt x="903" y="393"/>
                  </a:lnTo>
                  <a:lnTo>
                    <a:pt x="677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8" name="Rectangle 128"/>
            <p:cNvSpPr>
              <a:spLocks noChangeArrowheads="1"/>
            </p:cNvSpPr>
            <p:nvPr/>
          </p:nvSpPr>
          <p:spPr bwMode="auto">
            <a:xfrm>
              <a:off x="7489825" y="4675188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D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29" name="Rectangle 129"/>
            <p:cNvSpPr>
              <a:spLocks noChangeArrowheads="1"/>
            </p:cNvSpPr>
            <p:nvPr/>
          </p:nvSpPr>
          <p:spPr bwMode="auto">
            <a:xfrm>
              <a:off x="7597775" y="4675188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30" name="Rectangle 130"/>
            <p:cNvSpPr>
              <a:spLocks noChangeArrowheads="1"/>
            </p:cNvSpPr>
            <p:nvPr/>
          </p:nvSpPr>
          <p:spPr bwMode="auto">
            <a:xfrm>
              <a:off x="7686675" y="4675188"/>
              <a:ext cx="10259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31" name="Rectangle 131"/>
            <p:cNvSpPr>
              <a:spLocks noChangeArrowheads="1"/>
            </p:cNvSpPr>
            <p:nvPr/>
          </p:nvSpPr>
          <p:spPr bwMode="auto">
            <a:xfrm>
              <a:off x="7754938" y="4675188"/>
              <a:ext cx="120226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3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A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32" name="Rectangle 132"/>
            <p:cNvSpPr>
              <a:spLocks noChangeArrowheads="1"/>
            </p:cNvSpPr>
            <p:nvPr/>
          </p:nvSpPr>
          <p:spPr bwMode="auto">
            <a:xfrm>
              <a:off x="7472363" y="4849813"/>
              <a:ext cx="42319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3300" b="1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04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64" name="íṣlíḓe"/>
          <p:cNvSpPr txBox="1"/>
          <p:nvPr/>
        </p:nvSpPr>
        <p:spPr>
          <a:xfrm>
            <a:off x="1549893" y="4187525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pPr algn="ctr"/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65" name="ïšḻîḋe"/>
          <p:cNvSpPr txBox="1"/>
          <p:nvPr/>
        </p:nvSpPr>
        <p:spPr>
          <a:xfrm>
            <a:off x="1722807" y="4409595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66" name="íṣlíḓe"/>
          <p:cNvSpPr txBox="1"/>
          <p:nvPr/>
        </p:nvSpPr>
        <p:spPr>
          <a:xfrm>
            <a:off x="3836580" y="4187525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pPr algn="ctr"/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67" name="ïšḻîḋe"/>
          <p:cNvSpPr txBox="1"/>
          <p:nvPr/>
        </p:nvSpPr>
        <p:spPr>
          <a:xfrm>
            <a:off x="4009494" y="4409595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68" name="íṣlíḓe"/>
          <p:cNvSpPr txBox="1"/>
          <p:nvPr/>
        </p:nvSpPr>
        <p:spPr>
          <a:xfrm>
            <a:off x="6258774" y="4164239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pPr algn="ctr"/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69" name="ïšḻîḋe"/>
          <p:cNvSpPr txBox="1"/>
          <p:nvPr/>
        </p:nvSpPr>
        <p:spPr>
          <a:xfrm>
            <a:off x="6431688" y="4386309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70" name="íṣlíḓe"/>
          <p:cNvSpPr txBox="1"/>
          <p:nvPr/>
        </p:nvSpPr>
        <p:spPr>
          <a:xfrm>
            <a:off x="8643993" y="4164239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pPr algn="ctr"/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71" name="ïšḻîḋe"/>
          <p:cNvSpPr txBox="1"/>
          <p:nvPr/>
        </p:nvSpPr>
        <p:spPr>
          <a:xfrm>
            <a:off x="8816907" y="4386309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42" name="矩形 41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44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55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39402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46829" y="2288210"/>
            <a:ext cx="7834842" cy="3109569"/>
            <a:chOff x="2105025" y="1815937"/>
            <a:chExt cx="7834842" cy="3109569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632200" y="1992313"/>
              <a:ext cx="1430337" cy="2892425"/>
            </a:xfrm>
            <a:custGeom>
              <a:avLst/>
              <a:gdLst>
                <a:gd name="T0" fmla="*/ 0 w 285"/>
                <a:gd name="T1" fmla="*/ 0 h 575"/>
                <a:gd name="T2" fmla="*/ 0 w 285"/>
                <a:gd name="T3" fmla="*/ 33 h 575"/>
                <a:gd name="T4" fmla="*/ 252 w 285"/>
                <a:gd name="T5" fmla="*/ 288 h 575"/>
                <a:gd name="T6" fmla="*/ 0 w 285"/>
                <a:gd name="T7" fmla="*/ 542 h 575"/>
                <a:gd name="T8" fmla="*/ 0 w 285"/>
                <a:gd name="T9" fmla="*/ 575 h 575"/>
                <a:gd name="T10" fmla="*/ 285 w 285"/>
                <a:gd name="T11" fmla="*/ 288 h 575"/>
                <a:gd name="T12" fmla="*/ 0 w 285"/>
                <a:gd name="T1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5" h="575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139" y="35"/>
                    <a:pt x="252" y="148"/>
                    <a:pt x="252" y="288"/>
                  </a:cubicBezTo>
                  <a:cubicBezTo>
                    <a:pt x="252" y="427"/>
                    <a:pt x="139" y="540"/>
                    <a:pt x="0" y="542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158" y="574"/>
                    <a:pt x="285" y="445"/>
                    <a:pt x="285" y="288"/>
                  </a:cubicBezTo>
                  <a:cubicBezTo>
                    <a:pt x="285" y="130"/>
                    <a:pt x="158" y="2"/>
                    <a:pt x="0" y="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632200" y="2159000"/>
              <a:ext cx="1263650" cy="2560637"/>
            </a:xfrm>
            <a:custGeom>
              <a:avLst/>
              <a:gdLst>
                <a:gd name="T0" fmla="*/ 0 w 252"/>
                <a:gd name="T1" fmla="*/ 0 h 509"/>
                <a:gd name="T2" fmla="*/ 0 w 252"/>
                <a:gd name="T3" fmla="*/ 33 h 509"/>
                <a:gd name="T4" fmla="*/ 219 w 252"/>
                <a:gd name="T5" fmla="*/ 255 h 509"/>
                <a:gd name="T6" fmla="*/ 0 w 252"/>
                <a:gd name="T7" fmla="*/ 476 h 509"/>
                <a:gd name="T8" fmla="*/ 0 w 252"/>
                <a:gd name="T9" fmla="*/ 509 h 509"/>
                <a:gd name="T10" fmla="*/ 252 w 252"/>
                <a:gd name="T11" fmla="*/ 255 h 509"/>
                <a:gd name="T12" fmla="*/ 0 w 252"/>
                <a:gd name="T13" fmla="*/ 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2" h="509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121" y="35"/>
                    <a:pt x="219" y="134"/>
                    <a:pt x="219" y="255"/>
                  </a:cubicBezTo>
                  <a:cubicBezTo>
                    <a:pt x="219" y="376"/>
                    <a:pt x="121" y="474"/>
                    <a:pt x="0" y="476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139" y="507"/>
                    <a:pt x="252" y="394"/>
                    <a:pt x="252" y="255"/>
                  </a:cubicBezTo>
                  <a:cubicBezTo>
                    <a:pt x="252" y="115"/>
                    <a:pt x="139" y="2"/>
                    <a:pt x="0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632200" y="2324100"/>
              <a:ext cx="1098550" cy="2228850"/>
            </a:xfrm>
            <a:custGeom>
              <a:avLst/>
              <a:gdLst>
                <a:gd name="T0" fmla="*/ 0 w 219"/>
                <a:gd name="T1" fmla="*/ 0 h 443"/>
                <a:gd name="T2" fmla="*/ 0 w 219"/>
                <a:gd name="T3" fmla="*/ 33 h 443"/>
                <a:gd name="T4" fmla="*/ 186 w 219"/>
                <a:gd name="T5" fmla="*/ 222 h 443"/>
                <a:gd name="T6" fmla="*/ 0 w 219"/>
                <a:gd name="T7" fmla="*/ 410 h 443"/>
                <a:gd name="T8" fmla="*/ 0 w 219"/>
                <a:gd name="T9" fmla="*/ 443 h 443"/>
                <a:gd name="T10" fmla="*/ 219 w 219"/>
                <a:gd name="T11" fmla="*/ 222 h 443"/>
                <a:gd name="T12" fmla="*/ 0 w 219"/>
                <a:gd name="T13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44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103" y="35"/>
                    <a:pt x="186" y="119"/>
                    <a:pt x="186" y="222"/>
                  </a:cubicBezTo>
                  <a:cubicBezTo>
                    <a:pt x="186" y="324"/>
                    <a:pt x="103" y="408"/>
                    <a:pt x="0" y="410"/>
                  </a:cubicBezTo>
                  <a:cubicBezTo>
                    <a:pt x="0" y="443"/>
                    <a:pt x="0" y="443"/>
                    <a:pt x="0" y="443"/>
                  </a:cubicBezTo>
                  <a:cubicBezTo>
                    <a:pt x="121" y="441"/>
                    <a:pt x="219" y="343"/>
                    <a:pt x="219" y="222"/>
                  </a:cubicBezTo>
                  <a:cubicBezTo>
                    <a:pt x="219" y="101"/>
                    <a:pt x="121" y="2"/>
                    <a:pt x="0" y="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3632200" y="2490788"/>
              <a:ext cx="933450" cy="1895475"/>
            </a:xfrm>
            <a:custGeom>
              <a:avLst/>
              <a:gdLst>
                <a:gd name="T0" fmla="*/ 0 w 186"/>
                <a:gd name="T1" fmla="*/ 0 h 377"/>
                <a:gd name="T2" fmla="*/ 0 w 186"/>
                <a:gd name="T3" fmla="*/ 33 h 377"/>
                <a:gd name="T4" fmla="*/ 152 w 186"/>
                <a:gd name="T5" fmla="*/ 189 h 377"/>
                <a:gd name="T6" fmla="*/ 0 w 186"/>
                <a:gd name="T7" fmla="*/ 344 h 377"/>
                <a:gd name="T8" fmla="*/ 0 w 186"/>
                <a:gd name="T9" fmla="*/ 377 h 377"/>
                <a:gd name="T10" fmla="*/ 186 w 186"/>
                <a:gd name="T11" fmla="*/ 189 h 377"/>
                <a:gd name="T12" fmla="*/ 0 w 186"/>
                <a:gd name="T13" fmla="*/ 0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6" h="377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85" y="35"/>
                    <a:pt x="152" y="104"/>
                    <a:pt x="152" y="189"/>
                  </a:cubicBezTo>
                  <a:cubicBezTo>
                    <a:pt x="152" y="273"/>
                    <a:pt x="85" y="342"/>
                    <a:pt x="0" y="344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103" y="375"/>
                    <a:pt x="186" y="291"/>
                    <a:pt x="186" y="189"/>
                  </a:cubicBezTo>
                  <a:cubicBezTo>
                    <a:pt x="186" y="86"/>
                    <a:pt x="103" y="2"/>
                    <a:pt x="0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105025" y="4719638"/>
              <a:ext cx="1527175" cy="165100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451100" y="4552950"/>
              <a:ext cx="1181100" cy="16668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451100" y="4552950"/>
              <a:ext cx="1181100" cy="166687"/>
            </a:xfrm>
            <a:custGeom>
              <a:avLst/>
              <a:gdLst>
                <a:gd name="T0" fmla="*/ 744 w 744"/>
                <a:gd name="T1" fmla="*/ 0 h 105"/>
                <a:gd name="T2" fmla="*/ 0 w 744"/>
                <a:gd name="T3" fmla="*/ 0 h 105"/>
                <a:gd name="T4" fmla="*/ 0 w 744"/>
                <a:gd name="T5" fmla="*/ 105 h 105"/>
                <a:gd name="T6" fmla="*/ 744 w 744"/>
                <a:gd name="T7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4" h="105">
                  <a:moveTo>
                    <a:pt x="744" y="0"/>
                  </a:moveTo>
                  <a:lnTo>
                    <a:pt x="0" y="0"/>
                  </a:lnTo>
                  <a:lnTo>
                    <a:pt x="0" y="105"/>
                  </a:lnTo>
                  <a:lnTo>
                    <a:pt x="744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828925" y="4386263"/>
              <a:ext cx="803275" cy="166687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828925" y="4386263"/>
              <a:ext cx="803275" cy="166687"/>
            </a:xfrm>
            <a:custGeom>
              <a:avLst/>
              <a:gdLst>
                <a:gd name="T0" fmla="*/ 506 w 506"/>
                <a:gd name="T1" fmla="*/ 0 h 105"/>
                <a:gd name="T2" fmla="*/ 0 w 506"/>
                <a:gd name="T3" fmla="*/ 0 h 105"/>
                <a:gd name="T4" fmla="*/ 0 w 506"/>
                <a:gd name="T5" fmla="*/ 105 h 105"/>
                <a:gd name="T6" fmla="*/ 506 w 506"/>
                <a:gd name="T7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6" h="105">
                  <a:moveTo>
                    <a:pt x="506" y="0"/>
                  </a:moveTo>
                  <a:lnTo>
                    <a:pt x="0" y="0"/>
                  </a:lnTo>
                  <a:lnTo>
                    <a:pt x="0" y="105"/>
                  </a:lnTo>
                  <a:lnTo>
                    <a:pt x="506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3105150" y="4225925"/>
              <a:ext cx="527050" cy="16668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2838450" y="2657475"/>
              <a:ext cx="1555750" cy="156368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4173538" y="2108200"/>
              <a:ext cx="717550" cy="658812"/>
            </a:xfrm>
            <a:custGeom>
              <a:avLst/>
              <a:gdLst>
                <a:gd name="T0" fmla="*/ 364 w 452"/>
                <a:gd name="T1" fmla="*/ 0 h 415"/>
                <a:gd name="T2" fmla="*/ 0 w 452"/>
                <a:gd name="T3" fmla="*/ 368 h 415"/>
                <a:gd name="T4" fmla="*/ 47 w 452"/>
                <a:gd name="T5" fmla="*/ 415 h 415"/>
                <a:gd name="T6" fmla="*/ 452 w 452"/>
                <a:gd name="T7" fmla="*/ 10 h 415"/>
                <a:gd name="T8" fmla="*/ 364 w 452"/>
                <a:gd name="T9" fmla="*/ 0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15">
                  <a:moveTo>
                    <a:pt x="364" y="0"/>
                  </a:moveTo>
                  <a:lnTo>
                    <a:pt x="0" y="368"/>
                  </a:lnTo>
                  <a:lnTo>
                    <a:pt x="47" y="415"/>
                  </a:lnTo>
                  <a:lnTo>
                    <a:pt x="452" y="10"/>
                  </a:lnTo>
                  <a:lnTo>
                    <a:pt x="364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4751388" y="1901825"/>
              <a:ext cx="2097087" cy="428625"/>
            </a:xfrm>
            <a:custGeom>
              <a:avLst/>
              <a:gdLst>
                <a:gd name="T0" fmla="*/ 376 w 418"/>
                <a:gd name="T1" fmla="*/ 0 h 85"/>
                <a:gd name="T2" fmla="*/ 38 w 418"/>
                <a:gd name="T3" fmla="*/ 0 h 85"/>
                <a:gd name="T4" fmla="*/ 0 w 418"/>
                <a:gd name="T5" fmla="*/ 41 h 85"/>
                <a:gd name="T6" fmla="*/ 38 w 418"/>
                <a:gd name="T7" fmla="*/ 85 h 85"/>
                <a:gd name="T8" fmla="*/ 376 w 418"/>
                <a:gd name="T9" fmla="*/ 85 h 85"/>
                <a:gd name="T10" fmla="*/ 418 w 418"/>
                <a:gd name="T11" fmla="*/ 43 h 85"/>
                <a:gd name="T12" fmla="*/ 418 w 418"/>
                <a:gd name="T13" fmla="*/ 43 h 85"/>
                <a:gd name="T14" fmla="*/ 376 w 418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8" h="85">
                  <a:moveTo>
                    <a:pt x="376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376" y="85"/>
                    <a:pt x="376" y="85"/>
                    <a:pt x="376" y="85"/>
                  </a:cubicBezTo>
                  <a:cubicBezTo>
                    <a:pt x="399" y="85"/>
                    <a:pt x="418" y="66"/>
                    <a:pt x="418" y="43"/>
                  </a:cubicBezTo>
                  <a:cubicBezTo>
                    <a:pt x="418" y="43"/>
                    <a:pt x="418" y="43"/>
                    <a:pt x="418" y="43"/>
                  </a:cubicBezTo>
                  <a:cubicBezTo>
                    <a:pt x="418" y="19"/>
                    <a:pt x="399" y="0"/>
                    <a:pt x="37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2" name="Rectangle 62"/>
            <p:cNvSpPr>
              <a:spLocks noChangeArrowheads="1"/>
            </p:cNvSpPr>
            <p:nvPr/>
          </p:nvSpPr>
          <p:spPr bwMode="auto">
            <a:xfrm>
              <a:off x="5043488" y="2016125"/>
              <a:ext cx="152125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4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TITLE GOES HERE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5248275" y="2852738"/>
              <a:ext cx="2097087" cy="427037"/>
            </a:xfrm>
            <a:custGeom>
              <a:avLst/>
              <a:gdLst>
                <a:gd name="T0" fmla="*/ 375 w 418"/>
                <a:gd name="T1" fmla="*/ 0 h 85"/>
                <a:gd name="T2" fmla="*/ 38 w 418"/>
                <a:gd name="T3" fmla="*/ 0 h 85"/>
                <a:gd name="T4" fmla="*/ 0 w 418"/>
                <a:gd name="T5" fmla="*/ 41 h 85"/>
                <a:gd name="T6" fmla="*/ 38 w 418"/>
                <a:gd name="T7" fmla="*/ 85 h 85"/>
                <a:gd name="T8" fmla="*/ 375 w 418"/>
                <a:gd name="T9" fmla="*/ 85 h 85"/>
                <a:gd name="T10" fmla="*/ 418 w 418"/>
                <a:gd name="T11" fmla="*/ 42 h 85"/>
                <a:gd name="T12" fmla="*/ 418 w 418"/>
                <a:gd name="T13" fmla="*/ 42 h 85"/>
                <a:gd name="T14" fmla="*/ 375 w 418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8" h="85">
                  <a:moveTo>
                    <a:pt x="375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375" y="85"/>
                    <a:pt x="375" y="85"/>
                    <a:pt x="375" y="85"/>
                  </a:cubicBezTo>
                  <a:cubicBezTo>
                    <a:pt x="399" y="85"/>
                    <a:pt x="418" y="66"/>
                    <a:pt x="418" y="42"/>
                  </a:cubicBezTo>
                  <a:cubicBezTo>
                    <a:pt x="418" y="42"/>
                    <a:pt x="418" y="42"/>
                    <a:pt x="418" y="42"/>
                  </a:cubicBezTo>
                  <a:cubicBezTo>
                    <a:pt x="418" y="19"/>
                    <a:pt x="399" y="0"/>
                    <a:pt x="375" y="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4" name="Rectangle 64"/>
            <p:cNvSpPr>
              <a:spLocks noChangeArrowheads="1"/>
            </p:cNvSpPr>
            <p:nvPr/>
          </p:nvSpPr>
          <p:spPr bwMode="auto">
            <a:xfrm>
              <a:off x="4584700" y="3008313"/>
              <a:ext cx="784225" cy="115887"/>
            </a:xfrm>
            <a:prstGeom prst="rect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5" name="Rectangle 65"/>
            <p:cNvSpPr>
              <a:spLocks noChangeArrowheads="1"/>
            </p:cNvSpPr>
            <p:nvPr/>
          </p:nvSpPr>
          <p:spPr bwMode="auto">
            <a:xfrm>
              <a:off x="5522913" y="2976563"/>
              <a:ext cx="152125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4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TITLE GOES HERE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5248275" y="3733800"/>
              <a:ext cx="2097087" cy="427037"/>
            </a:xfrm>
            <a:custGeom>
              <a:avLst/>
              <a:gdLst>
                <a:gd name="T0" fmla="*/ 375 w 418"/>
                <a:gd name="T1" fmla="*/ 0 h 85"/>
                <a:gd name="T2" fmla="*/ 38 w 418"/>
                <a:gd name="T3" fmla="*/ 0 h 85"/>
                <a:gd name="T4" fmla="*/ 0 w 418"/>
                <a:gd name="T5" fmla="*/ 41 h 85"/>
                <a:gd name="T6" fmla="*/ 38 w 418"/>
                <a:gd name="T7" fmla="*/ 85 h 85"/>
                <a:gd name="T8" fmla="*/ 375 w 418"/>
                <a:gd name="T9" fmla="*/ 85 h 85"/>
                <a:gd name="T10" fmla="*/ 418 w 418"/>
                <a:gd name="T11" fmla="*/ 43 h 85"/>
                <a:gd name="T12" fmla="*/ 418 w 418"/>
                <a:gd name="T13" fmla="*/ 43 h 85"/>
                <a:gd name="T14" fmla="*/ 375 w 418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8" h="85">
                  <a:moveTo>
                    <a:pt x="375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375" y="85"/>
                    <a:pt x="375" y="85"/>
                    <a:pt x="375" y="85"/>
                  </a:cubicBezTo>
                  <a:cubicBezTo>
                    <a:pt x="399" y="85"/>
                    <a:pt x="418" y="66"/>
                    <a:pt x="418" y="43"/>
                  </a:cubicBezTo>
                  <a:cubicBezTo>
                    <a:pt x="418" y="43"/>
                    <a:pt x="418" y="43"/>
                    <a:pt x="418" y="43"/>
                  </a:cubicBezTo>
                  <a:cubicBezTo>
                    <a:pt x="418" y="19"/>
                    <a:pt x="399" y="0"/>
                    <a:pt x="375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7" name="Rectangle 67"/>
            <p:cNvSpPr>
              <a:spLocks noChangeArrowheads="1"/>
            </p:cNvSpPr>
            <p:nvPr/>
          </p:nvSpPr>
          <p:spPr bwMode="auto">
            <a:xfrm>
              <a:off x="4721225" y="3889375"/>
              <a:ext cx="647700" cy="11588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8" name="Rectangle 68"/>
            <p:cNvSpPr>
              <a:spLocks noChangeArrowheads="1"/>
            </p:cNvSpPr>
            <p:nvPr/>
          </p:nvSpPr>
          <p:spPr bwMode="auto">
            <a:xfrm>
              <a:off x="5502275" y="3852863"/>
              <a:ext cx="152125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4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TITLE GOES HERE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4524375" y="4371975"/>
              <a:ext cx="352425" cy="382587"/>
            </a:xfrm>
            <a:custGeom>
              <a:avLst/>
              <a:gdLst>
                <a:gd name="T0" fmla="*/ 38 w 222"/>
                <a:gd name="T1" fmla="*/ 0 h 241"/>
                <a:gd name="T2" fmla="*/ 222 w 222"/>
                <a:gd name="T3" fmla="*/ 193 h 241"/>
                <a:gd name="T4" fmla="*/ 174 w 222"/>
                <a:gd name="T5" fmla="*/ 241 h 241"/>
                <a:gd name="T6" fmla="*/ 0 w 222"/>
                <a:gd name="T7" fmla="*/ 60 h 241"/>
                <a:gd name="T8" fmla="*/ 38 w 222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41">
                  <a:moveTo>
                    <a:pt x="38" y="0"/>
                  </a:moveTo>
                  <a:lnTo>
                    <a:pt x="222" y="193"/>
                  </a:lnTo>
                  <a:lnTo>
                    <a:pt x="174" y="241"/>
                  </a:lnTo>
                  <a:lnTo>
                    <a:pt x="0" y="6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4751388" y="4492625"/>
              <a:ext cx="2097087" cy="427037"/>
            </a:xfrm>
            <a:custGeom>
              <a:avLst/>
              <a:gdLst>
                <a:gd name="T0" fmla="*/ 376 w 418"/>
                <a:gd name="T1" fmla="*/ 0 h 85"/>
                <a:gd name="T2" fmla="*/ 38 w 418"/>
                <a:gd name="T3" fmla="*/ 0 h 85"/>
                <a:gd name="T4" fmla="*/ 0 w 418"/>
                <a:gd name="T5" fmla="*/ 41 h 85"/>
                <a:gd name="T6" fmla="*/ 38 w 418"/>
                <a:gd name="T7" fmla="*/ 85 h 85"/>
                <a:gd name="T8" fmla="*/ 376 w 418"/>
                <a:gd name="T9" fmla="*/ 85 h 85"/>
                <a:gd name="T10" fmla="*/ 418 w 418"/>
                <a:gd name="T11" fmla="*/ 43 h 85"/>
                <a:gd name="T12" fmla="*/ 418 w 418"/>
                <a:gd name="T13" fmla="*/ 43 h 85"/>
                <a:gd name="T14" fmla="*/ 376 w 418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8" h="85">
                  <a:moveTo>
                    <a:pt x="376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376" y="85"/>
                    <a:pt x="376" y="85"/>
                    <a:pt x="376" y="85"/>
                  </a:cubicBezTo>
                  <a:cubicBezTo>
                    <a:pt x="399" y="85"/>
                    <a:pt x="418" y="66"/>
                    <a:pt x="418" y="43"/>
                  </a:cubicBezTo>
                  <a:cubicBezTo>
                    <a:pt x="418" y="43"/>
                    <a:pt x="418" y="43"/>
                    <a:pt x="418" y="43"/>
                  </a:cubicBezTo>
                  <a:cubicBezTo>
                    <a:pt x="418" y="19"/>
                    <a:pt x="399" y="0"/>
                    <a:pt x="376" y="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Rectangle 71"/>
            <p:cNvSpPr>
              <a:spLocks noChangeArrowheads="1"/>
            </p:cNvSpPr>
            <p:nvPr/>
          </p:nvSpPr>
          <p:spPr bwMode="auto">
            <a:xfrm>
              <a:off x="5029200" y="4621213"/>
              <a:ext cx="152125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400" b="0" i="0" u="none" strike="noStrike" cap="none" normalizeH="0" baseline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anose="02020603050405020304" pitchFamily="18" charset="0"/>
                </a:rPr>
                <a:t>TITLE GOES HERE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041650" y="3227662"/>
              <a:ext cx="1193082" cy="506138"/>
              <a:chOff x="713997" y="3155176"/>
              <a:chExt cx="1834471" cy="778232"/>
            </a:xfrm>
          </p:grpSpPr>
          <p:sp>
            <p:nvSpPr>
              <p:cNvPr id="85" name="矩形 84"/>
              <p:cNvSpPr/>
              <p:nvPr/>
            </p:nvSpPr>
            <p:spPr>
              <a:xfrm>
                <a:off x="717172" y="3348633"/>
                <a:ext cx="1831296" cy="584775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r>
                  <a:rPr lang="en-US" altLang="zh-CN" sz="800" smtClean="0"/>
                  <a:t>LOREM IPSUM DOLOR SIT AMET, CONSECTETUR ADIPISICING ELIT, SED DO EIUSMOD TEMPOR INCIDIDUNT UT LABORE ET DOLORE MAGNA ALIQUA</a:t>
                </a:r>
                <a:endParaRPr lang="zh-CN" altLang="en-US" sz="800" dirty="0"/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713997" y="3155176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55000" lnSpcReduction="20000"/>
              </a:bodyPr>
              <a:lstStyle/>
              <a:p>
                <a:r>
                  <a:rPr lang="en-US" altLang="zh-CN" sz="1200" b="1" dirty="0">
                    <a:solidFill>
                      <a:srgbClr val="006E54"/>
                    </a:solidFill>
                  </a:rPr>
                  <a:t>LOREM IPSUM </a:t>
                </a:r>
                <a:endParaRPr lang="zh-CN" altLang="en-US" sz="1200" b="1" dirty="0">
                  <a:solidFill>
                    <a:srgbClr val="006E54"/>
                  </a:solidFill>
                </a:endParaRPr>
              </a:p>
            </p:txBody>
          </p:sp>
        </p:grpSp>
        <p:sp>
          <p:nvSpPr>
            <p:cNvPr id="40" name="íṣlíḓe"/>
            <p:cNvSpPr txBox="1"/>
            <p:nvPr/>
          </p:nvSpPr>
          <p:spPr>
            <a:xfrm>
              <a:off x="7507857" y="1815937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41" name="ïšḻîḋe"/>
            <p:cNvSpPr txBox="1"/>
            <p:nvPr/>
          </p:nvSpPr>
          <p:spPr>
            <a:xfrm>
              <a:off x="7507857" y="2016126"/>
              <a:ext cx="2432010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48" name="íṣlíḓe"/>
            <p:cNvSpPr txBox="1"/>
            <p:nvPr/>
          </p:nvSpPr>
          <p:spPr>
            <a:xfrm>
              <a:off x="7507857" y="2601950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49" name="ïšḻîḋe"/>
            <p:cNvSpPr txBox="1"/>
            <p:nvPr/>
          </p:nvSpPr>
          <p:spPr>
            <a:xfrm>
              <a:off x="7507857" y="2802139"/>
              <a:ext cx="2432010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0" name="íṣlíḓe"/>
            <p:cNvSpPr txBox="1"/>
            <p:nvPr/>
          </p:nvSpPr>
          <p:spPr>
            <a:xfrm>
              <a:off x="7507857" y="3387963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1" name="ïšḻîḋe"/>
            <p:cNvSpPr txBox="1"/>
            <p:nvPr/>
          </p:nvSpPr>
          <p:spPr>
            <a:xfrm>
              <a:off x="7507857" y="3588152"/>
              <a:ext cx="2432010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2" name="íṣlíḓe"/>
            <p:cNvSpPr txBox="1"/>
            <p:nvPr/>
          </p:nvSpPr>
          <p:spPr>
            <a:xfrm>
              <a:off x="7507857" y="417397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3" name="ïšḻîḋe"/>
            <p:cNvSpPr txBox="1"/>
            <p:nvPr/>
          </p:nvSpPr>
          <p:spPr>
            <a:xfrm>
              <a:off x="7507857" y="4374165"/>
              <a:ext cx="2432010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</p:grpSp>
      <p:sp>
        <p:nvSpPr>
          <p:cNvPr id="36" name="矩形 35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38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44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99713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2921000" y="254000"/>
            <a:ext cx="63500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921000" y="4363866"/>
            <a:ext cx="6025606" cy="389121"/>
            <a:chOff x="2921000" y="4363866"/>
            <a:chExt cx="6637338" cy="428625"/>
          </a:xfrm>
        </p:grpSpPr>
        <p:sp>
          <p:nvSpPr>
            <p:cNvPr id="6408" name="Freeform 1261"/>
            <p:cNvSpPr>
              <a:spLocks/>
            </p:cNvSpPr>
            <p:nvPr/>
          </p:nvSpPr>
          <p:spPr bwMode="auto">
            <a:xfrm>
              <a:off x="2921000" y="4549603"/>
              <a:ext cx="6637338" cy="98425"/>
            </a:xfrm>
            <a:custGeom>
              <a:avLst/>
              <a:gdLst>
                <a:gd name="T0" fmla="*/ 1754 w 1767"/>
                <a:gd name="T1" fmla="*/ 0 h 26"/>
                <a:gd name="T2" fmla="*/ 13 w 1767"/>
                <a:gd name="T3" fmla="*/ 0 h 26"/>
                <a:gd name="T4" fmla="*/ 0 w 1767"/>
                <a:gd name="T5" fmla="*/ 13 h 26"/>
                <a:gd name="T6" fmla="*/ 13 w 1767"/>
                <a:gd name="T7" fmla="*/ 26 h 26"/>
                <a:gd name="T8" fmla="*/ 1754 w 1767"/>
                <a:gd name="T9" fmla="*/ 26 h 26"/>
                <a:gd name="T10" fmla="*/ 1767 w 1767"/>
                <a:gd name="T11" fmla="*/ 13 h 26"/>
                <a:gd name="T12" fmla="*/ 1754 w 1767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7" h="26">
                  <a:moveTo>
                    <a:pt x="175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21"/>
                    <a:pt x="5" y="26"/>
                    <a:pt x="13" y="26"/>
                  </a:cubicBezTo>
                  <a:cubicBezTo>
                    <a:pt x="1754" y="26"/>
                    <a:pt x="1754" y="26"/>
                    <a:pt x="1754" y="26"/>
                  </a:cubicBezTo>
                  <a:cubicBezTo>
                    <a:pt x="1761" y="26"/>
                    <a:pt x="1767" y="21"/>
                    <a:pt x="1767" y="13"/>
                  </a:cubicBezTo>
                  <a:cubicBezTo>
                    <a:pt x="1767" y="6"/>
                    <a:pt x="1761" y="0"/>
                    <a:pt x="1754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6" name="Freeform 1630"/>
            <p:cNvSpPr>
              <a:spLocks noEditPoints="1"/>
            </p:cNvSpPr>
            <p:nvPr/>
          </p:nvSpPr>
          <p:spPr bwMode="auto">
            <a:xfrm>
              <a:off x="3735388" y="4363866"/>
              <a:ext cx="428625" cy="428625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88 h 114"/>
                <a:gd name="T12" fmla="*/ 26 w 114"/>
                <a:gd name="T13" fmla="*/ 57 h 114"/>
                <a:gd name="T14" fmla="*/ 57 w 114"/>
                <a:gd name="T15" fmla="*/ 26 h 114"/>
                <a:gd name="T16" fmla="*/ 88 w 114"/>
                <a:gd name="T17" fmla="*/ 57 h 114"/>
                <a:gd name="T18" fmla="*/ 57 w 114"/>
                <a:gd name="T19" fmla="*/ 8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6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8" y="114"/>
                    <a:pt x="114" y="89"/>
                    <a:pt x="114" y="57"/>
                  </a:cubicBezTo>
                  <a:cubicBezTo>
                    <a:pt x="114" y="26"/>
                    <a:pt x="88" y="0"/>
                    <a:pt x="57" y="0"/>
                  </a:cubicBezTo>
                  <a:close/>
                  <a:moveTo>
                    <a:pt x="57" y="88"/>
                  </a:moveTo>
                  <a:cubicBezTo>
                    <a:pt x="40" y="88"/>
                    <a:pt x="26" y="74"/>
                    <a:pt x="26" y="57"/>
                  </a:cubicBezTo>
                  <a:cubicBezTo>
                    <a:pt x="26" y="40"/>
                    <a:pt x="40" y="26"/>
                    <a:pt x="57" y="26"/>
                  </a:cubicBezTo>
                  <a:cubicBezTo>
                    <a:pt x="74" y="26"/>
                    <a:pt x="88" y="40"/>
                    <a:pt x="88" y="57"/>
                  </a:cubicBezTo>
                  <a:cubicBezTo>
                    <a:pt x="88" y="74"/>
                    <a:pt x="74" y="88"/>
                    <a:pt x="57" y="8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7" name="Oval 1631"/>
            <p:cNvSpPr>
              <a:spLocks noChangeArrowheads="1"/>
            </p:cNvSpPr>
            <p:nvPr/>
          </p:nvSpPr>
          <p:spPr bwMode="auto">
            <a:xfrm>
              <a:off x="3867151" y="4495629"/>
              <a:ext cx="165100" cy="165100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8" name="Freeform 1632"/>
            <p:cNvSpPr>
              <a:spLocks noEditPoints="1"/>
            </p:cNvSpPr>
            <p:nvPr/>
          </p:nvSpPr>
          <p:spPr bwMode="auto">
            <a:xfrm>
              <a:off x="5419726" y="4363866"/>
              <a:ext cx="427038" cy="428625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88 h 114"/>
                <a:gd name="T12" fmla="*/ 26 w 114"/>
                <a:gd name="T13" fmla="*/ 57 h 114"/>
                <a:gd name="T14" fmla="*/ 57 w 114"/>
                <a:gd name="T15" fmla="*/ 26 h 114"/>
                <a:gd name="T16" fmla="*/ 88 w 114"/>
                <a:gd name="T17" fmla="*/ 57 h 114"/>
                <a:gd name="T18" fmla="*/ 57 w 114"/>
                <a:gd name="T19" fmla="*/ 8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6" y="0"/>
                    <a:pt x="0" y="26"/>
                    <a:pt x="0" y="57"/>
                  </a:cubicBezTo>
                  <a:cubicBezTo>
                    <a:pt x="0" y="89"/>
                    <a:pt x="26" y="114"/>
                    <a:pt x="57" y="114"/>
                  </a:cubicBezTo>
                  <a:cubicBezTo>
                    <a:pt x="88" y="114"/>
                    <a:pt x="114" y="89"/>
                    <a:pt x="114" y="57"/>
                  </a:cubicBezTo>
                  <a:cubicBezTo>
                    <a:pt x="114" y="26"/>
                    <a:pt x="88" y="0"/>
                    <a:pt x="57" y="0"/>
                  </a:cubicBezTo>
                  <a:close/>
                  <a:moveTo>
                    <a:pt x="57" y="88"/>
                  </a:moveTo>
                  <a:cubicBezTo>
                    <a:pt x="40" y="88"/>
                    <a:pt x="26" y="74"/>
                    <a:pt x="26" y="57"/>
                  </a:cubicBezTo>
                  <a:cubicBezTo>
                    <a:pt x="26" y="40"/>
                    <a:pt x="40" y="26"/>
                    <a:pt x="57" y="26"/>
                  </a:cubicBezTo>
                  <a:cubicBezTo>
                    <a:pt x="74" y="26"/>
                    <a:pt x="88" y="40"/>
                    <a:pt x="88" y="57"/>
                  </a:cubicBezTo>
                  <a:cubicBezTo>
                    <a:pt x="88" y="74"/>
                    <a:pt x="74" y="88"/>
                    <a:pt x="57" y="8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9" name="Oval 1633"/>
            <p:cNvSpPr>
              <a:spLocks noChangeArrowheads="1"/>
            </p:cNvSpPr>
            <p:nvPr/>
          </p:nvSpPr>
          <p:spPr bwMode="auto">
            <a:xfrm>
              <a:off x="5549901" y="4495629"/>
              <a:ext cx="165100" cy="165100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0" name="Freeform 1634"/>
            <p:cNvSpPr>
              <a:spLocks noEditPoints="1"/>
            </p:cNvSpPr>
            <p:nvPr/>
          </p:nvSpPr>
          <p:spPr bwMode="auto">
            <a:xfrm>
              <a:off x="7102476" y="4363866"/>
              <a:ext cx="427038" cy="428625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88 h 114"/>
                <a:gd name="T12" fmla="*/ 26 w 114"/>
                <a:gd name="T13" fmla="*/ 57 h 114"/>
                <a:gd name="T14" fmla="*/ 57 w 114"/>
                <a:gd name="T15" fmla="*/ 26 h 114"/>
                <a:gd name="T16" fmla="*/ 88 w 114"/>
                <a:gd name="T17" fmla="*/ 57 h 114"/>
                <a:gd name="T18" fmla="*/ 57 w 114"/>
                <a:gd name="T19" fmla="*/ 8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6" y="0"/>
                    <a:pt x="0" y="26"/>
                    <a:pt x="0" y="57"/>
                  </a:cubicBezTo>
                  <a:cubicBezTo>
                    <a:pt x="0" y="89"/>
                    <a:pt x="26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6"/>
                    <a:pt x="89" y="0"/>
                    <a:pt x="57" y="0"/>
                  </a:cubicBezTo>
                  <a:close/>
                  <a:moveTo>
                    <a:pt x="57" y="88"/>
                  </a:moveTo>
                  <a:cubicBezTo>
                    <a:pt x="40" y="88"/>
                    <a:pt x="26" y="74"/>
                    <a:pt x="26" y="57"/>
                  </a:cubicBezTo>
                  <a:cubicBezTo>
                    <a:pt x="26" y="40"/>
                    <a:pt x="40" y="26"/>
                    <a:pt x="57" y="26"/>
                  </a:cubicBezTo>
                  <a:cubicBezTo>
                    <a:pt x="74" y="26"/>
                    <a:pt x="88" y="40"/>
                    <a:pt x="88" y="57"/>
                  </a:cubicBezTo>
                  <a:cubicBezTo>
                    <a:pt x="88" y="74"/>
                    <a:pt x="74" y="88"/>
                    <a:pt x="57" y="8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1" name="Oval 1635"/>
            <p:cNvSpPr>
              <a:spLocks noChangeArrowheads="1"/>
            </p:cNvSpPr>
            <p:nvPr/>
          </p:nvSpPr>
          <p:spPr bwMode="auto">
            <a:xfrm>
              <a:off x="7232651" y="4495629"/>
              <a:ext cx="166688" cy="165100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2" name="Freeform 1636"/>
            <p:cNvSpPr>
              <a:spLocks noEditPoints="1"/>
            </p:cNvSpPr>
            <p:nvPr/>
          </p:nvSpPr>
          <p:spPr bwMode="auto">
            <a:xfrm>
              <a:off x="8788401" y="4363866"/>
              <a:ext cx="423863" cy="428625"/>
            </a:xfrm>
            <a:custGeom>
              <a:avLst/>
              <a:gdLst>
                <a:gd name="T0" fmla="*/ 56 w 113"/>
                <a:gd name="T1" fmla="*/ 0 h 114"/>
                <a:gd name="T2" fmla="*/ 0 w 113"/>
                <a:gd name="T3" fmla="*/ 57 h 114"/>
                <a:gd name="T4" fmla="*/ 56 w 113"/>
                <a:gd name="T5" fmla="*/ 114 h 114"/>
                <a:gd name="T6" fmla="*/ 113 w 113"/>
                <a:gd name="T7" fmla="*/ 57 h 114"/>
                <a:gd name="T8" fmla="*/ 56 w 113"/>
                <a:gd name="T9" fmla="*/ 0 h 114"/>
                <a:gd name="T10" fmla="*/ 56 w 113"/>
                <a:gd name="T11" fmla="*/ 88 h 114"/>
                <a:gd name="T12" fmla="*/ 26 w 113"/>
                <a:gd name="T13" fmla="*/ 57 h 114"/>
                <a:gd name="T14" fmla="*/ 56 w 113"/>
                <a:gd name="T15" fmla="*/ 26 h 114"/>
                <a:gd name="T16" fmla="*/ 87 w 113"/>
                <a:gd name="T17" fmla="*/ 57 h 114"/>
                <a:gd name="T18" fmla="*/ 56 w 113"/>
                <a:gd name="T19" fmla="*/ 8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14">
                  <a:moveTo>
                    <a:pt x="56" y="0"/>
                  </a:moveTo>
                  <a:cubicBezTo>
                    <a:pt x="25" y="0"/>
                    <a:pt x="0" y="26"/>
                    <a:pt x="0" y="57"/>
                  </a:cubicBezTo>
                  <a:cubicBezTo>
                    <a:pt x="0" y="89"/>
                    <a:pt x="25" y="114"/>
                    <a:pt x="56" y="114"/>
                  </a:cubicBezTo>
                  <a:cubicBezTo>
                    <a:pt x="88" y="114"/>
                    <a:pt x="113" y="89"/>
                    <a:pt x="113" y="57"/>
                  </a:cubicBezTo>
                  <a:cubicBezTo>
                    <a:pt x="113" y="26"/>
                    <a:pt x="88" y="0"/>
                    <a:pt x="56" y="0"/>
                  </a:cubicBezTo>
                  <a:close/>
                  <a:moveTo>
                    <a:pt x="56" y="88"/>
                  </a:moveTo>
                  <a:cubicBezTo>
                    <a:pt x="39" y="88"/>
                    <a:pt x="26" y="74"/>
                    <a:pt x="26" y="57"/>
                  </a:cubicBezTo>
                  <a:cubicBezTo>
                    <a:pt x="26" y="40"/>
                    <a:pt x="39" y="26"/>
                    <a:pt x="56" y="26"/>
                  </a:cubicBezTo>
                  <a:cubicBezTo>
                    <a:pt x="74" y="26"/>
                    <a:pt x="87" y="40"/>
                    <a:pt x="87" y="57"/>
                  </a:cubicBezTo>
                  <a:cubicBezTo>
                    <a:pt x="87" y="74"/>
                    <a:pt x="74" y="88"/>
                    <a:pt x="56" y="8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3" name="Oval 1637"/>
            <p:cNvSpPr>
              <a:spLocks noChangeArrowheads="1"/>
            </p:cNvSpPr>
            <p:nvPr/>
          </p:nvSpPr>
          <p:spPr bwMode="auto">
            <a:xfrm>
              <a:off x="8920163" y="4495629"/>
              <a:ext cx="161925" cy="165100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48027" y="1326884"/>
            <a:ext cx="5848350" cy="2973654"/>
            <a:chOff x="2841626" y="866775"/>
            <a:chExt cx="6637735" cy="3375025"/>
          </a:xfrm>
        </p:grpSpPr>
        <p:sp>
          <p:nvSpPr>
            <p:cNvPr id="6409" name="Freeform 1262"/>
            <p:cNvSpPr>
              <a:spLocks/>
            </p:cNvSpPr>
            <p:nvPr/>
          </p:nvSpPr>
          <p:spPr bwMode="auto">
            <a:xfrm>
              <a:off x="7978776" y="3441700"/>
              <a:ext cx="752475" cy="800100"/>
            </a:xfrm>
            <a:custGeom>
              <a:avLst/>
              <a:gdLst>
                <a:gd name="T0" fmla="*/ 0 w 474"/>
                <a:gd name="T1" fmla="*/ 263 h 504"/>
                <a:gd name="T2" fmla="*/ 474 w 474"/>
                <a:gd name="T3" fmla="*/ 504 h 504"/>
                <a:gd name="T4" fmla="*/ 474 w 474"/>
                <a:gd name="T5" fmla="*/ 0 h 504"/>
                <a:gd name="T6" fmla="*/ 0 w 474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504">
                  <a:moveTo>
                    <a:pt x="0" y="263"/>
                  </a:moveTo>
                  <a:lnTo>
                    <a:pt x="474" y="504"/>
                  </a:lnTo>
                  <a:lnTo>
                    <a:pt x="474" y="0"/>
                  </a:lnTo>
                  <a:lnTo>
                    <a:pt x="0" y="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0" name="Freeform 1263"/>
            <p:cNvSpPr>
              <a:spLocks/>
            </p:cNvSpPr>
            <p:nvPr/>
          </p:nvSpPr>
          <p:spPr bwMode="auto">
            <a:xfrm>
              <a:off x="7978776" y="3441700"/>
              <a:ext cx="752475" cy="800100"/>
            </a:xfrm>
            <a:custGeom>
              <a:avLst/>
              <a:gdLst>
                <a:gd name="T0" fmla="*/ 0 w 474"/>
                <a:gd name="T1" fmla="*/ 263 h 504"/>
                <a:gd name="T2" fmla="*/ 474 w 474"/>
                <a:gd name="T3" fmla="*/ 504 h 504"/>
                <a:gd name="T4" fmla="*/ 474 w 474"/>
                <a:gd name="T5" fmla="*/ 0 h 504"/>
                <a:gd name="T6" fmla="*/ 0 w 474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504">
                  <a:moveTo>
                    <a:pt x="0" y="263"/>
                  </a:moveTo>
                  <a:lnTo>
                    <a:pt x="474" y="504"/>
                  </a:lnTo>
                  <a:lnTo>
                    <a:pt x="474" y="0"/>
                  </a:lnTo>
                  <a:lnTo>
                    <a:pt x="0" y="26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1" name="Freeform 1264"/>
            <p:cNvSpPr>
              <a:spLocks/>
            </p:cNvSpPr>
            <p:nvPr/>
          </p:nvSpPr>
          <p:spPr bwMode="auto">
            <a:xfrm>
              <a:off x="7978776" y="3859212"/>
              <a:ext cx="752475" cy="382588"/>
            </a:xfrm>
            <a:custGeom>
              <a:avLst/>
              <a:gdLst>
                <a:gd name="T0" fmla="*/ 0 w 474"/>
                <a:gd name="T1" fmla="*/ 0 h 241"/>
                <a:gd name="T2" fmla="*/ 0 w 474"/>
                <a:gd name="T3" fmla="*/ 0 h 241"/>
                <a:gd name="T4" fmla="*/ 474 w 474"/>
                <a:gd name="T5" fmla="*/ 241 h 241"/>
                <a:gd name="T6" fmla="*/ 474 w 474"/>
                <a:gd name="T7" fmla="*/ 78 h 241"/>
                <a:gd name="T8" fmla="*/ 0 w 474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241">
                  <a:moveTo>
                    <a:pt x="0" y="0"/>
                  </a:moveTo>
                  <a:lnTo>
                    <a:pt x="0" y="0"/>
                  </a:lnTo>
                  <a:lnTo>
                    <a:pt x="474" y="241"/>
                  </a:lnTo>
                  <a:lnTo>
                    <a:pt x="474" y="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2" name="Freeform 1265"/>
            <p:cNvSpPr>
              <a:spLocks/>
            </p:cNvSpPr>
            <p:nvPr/>
          </p:nvSpPr>
          <p:spPr bwMode="auto">
            <a:xfrm>
              <a:off x="7978776" y="3859212"/>
              <a:ext cx="752475" cy="382588"/>
            </a:xfrm>
            <a:custGeom>
              <a:avLst/>
              <a:gdLst>
                <a:gd name="T0" fmla="*/ 0 w 474"/>
                <a:gd name="T1" fmla="*/ 0 h 241"/>
                <a:gd name="T2" fmla="*/ 0 w 474"/>
                <a:gd name="T3" fmla="*/ 0 h 241"/>
                <a:gd name="T4" fmla="*/ 474 w 474"/>
                <a:gd name="T5" fmla="*/ 241 h 241"/>
                <a:gd name="T6" fmla="*/ 474 w 474"/>
                <a:gd name="T7" fmla="*/ 78 h 241"/>
                <a:gd name="T8" fmla="*/ 0 w 474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241">
                  <a:moveTo>
                    <a:pt x="0" y="0"/>
                  </a:moveTo>
                  <a:lnTo>
                    <a:pt x="0" y="0"/>
                  </a:lnTo>
                  <a:lnTo>
                    <a:pt x="474" y="241"/>
                  </a:lnTo>
                  <a:lnTo>
                    <a:pt x="474" y="7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3" name="Freeform 1266"/>
            <p:cNvSpPr>
              <a:spLocks/>
            </p:cNvSpPr>
            <p:nvPr/>
          </p:nvSpPr>
          <p:spPr bwMode="auto">
            <a:xfrm>
              <a:off x="7978776" y="3441700"/>
              <a:ext cx="752475" cy="541338"/>
            </a:xfrm>
            <a:custGeom>
              <a:avLst/>
              <a:gdLst>
                <a:gd name="T0" fmla="*/ 474 w 474"/>
                <a:gd name="T1" fmla="*/ 0 h 341"/>
                <a:gd name="T2" fmla="*/ 0 w 474"/>
                <a:gd name="T3" fmla="*/ 263 h 341"/>
                <a:gd name="T4" fmla="*/ 474 w 474"/>
                <a:gd name="T5" fmla="*/ 341 h 341"/>
                <a:gd name="T6" fmla="*/ 474 w 474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341">
                  <a:moveTo>
                    <a:pt x="474" y="0"/>
                  </a:moveTo>
                  <a:lnTo>
                    <a:pt x="0" y="263"/>
                  </a:lnTo>
                  <a:lnTo>
                    <a:pt x="474" y="341"/>
                  </a:lnTo>
                  <a:lnTo>
                    <a:pt x="474" y="0"/>
                  </a:lnTo>
                  <a:close/>
                </a:path>
              </a:pathLst>
            </a:custGeom>
            <a:solidFill>
              <a:srgbClr val="5C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4" name="Freeform 1267"/>
            <p:cNvSpPr>
              <a:spLocks/>
            </p:cNvSpPr>
            <p:nvPr/>
          </p:nvSpPr>
          <p:spPr bwMode="auto">
            <a:xfrm>
              <a:off x="7978776" y="3441700"/>
              <a:ext cx="752475" cy="541338"/>
            </a:xfrm>
            <a:custGeom>
              <a:avLst/>
              <a:gdLst>
                <a:gd name="T0" fmla="*/ 474 w 474"/>
                <a:gd name="T1" fmla="*/ 0 h 341"/>
                <a:gd name="T2" fmla="*/ 0 w 474"/>
                <a:gd name="T3" fmla="*/ 263 h 341"/>
                <a:gd name="T4" fmla="*/ 474 w 474"/>
                <a:gd name="T5" fmla="*/ 341 h 341"/>
                <a:gd name="T6" fmla="*/ 474 w 474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341">
                  <a:moveTo>
                    <a:pt x="474" y="0"/>
                  </a:moveTo>
                  <a:lnTo>
                    <a:pt x="0" y="263"/>
                  </a:lnTo>
                  <a:lnTo>
                    <a:pt x="474" y="341"/>
                  </a:lnTo>
                  <a:lnTo>
                    <a:pt x="4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5" name="Freeform 1268"/>
            <p:cNvSpPr>
              <a:spLocks/>
            </p:cNvSpPr>
            <p:nvPr/>
          </p:nvSpPr>
          <p:spPr bwMode="auto">
            <a:xfrm>
              <a:off x="8445501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00A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6" name="Freeform 1269"/>
            <p:cNvSpPr>
              <a:spLocks/>
            </p:cNvSpPr>
            <p:nvPr/>
          </p:nvSpPr>
          <p:spPr bwMode="auto">
            <a:xfrm>
              <a:off x="8445501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7" name="Freeform 1270"/>
            <p:cNvSpPr>
              <a:spLocks/>
            </p:cNvSpPr>
            <p:nvPr/>
          </p:nvSpPr>
          <p:spPr bwMode="auto">
            <a:xfrm>
              <a:off x="8445501" y="887412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8" name="Freeform 1271"/>
            <p:cNvSpPr>
              <a:spLocks/>
            </p:cNvSpPr>
            <p:nvPr/>
          </p:nvSpPr>
          <p:spPr bwMode="auto">
            <a:xfrm>
              <a:off x="8445501" y="887412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9" name="Rectangle 1272"/>
            <p:cNvSpPr>
              <a:spLocks noChangeArrowheads="1"/>
            </p:cNvSpPr>
            <p:nvPr/>
          </p:nvSpPr>
          <p:spPr bwMode="auto">
            <a:xfrm>
              <a:off x="7978776" y="1074737"/>
              <a:ext cx="1443038" cy="278447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0" name="Freeform 1273"/>
            <p:cNvSpPr>
              <a:spLocks/>
            </p:cNvSpPr>
            <p:nvPr/>
          </p:nvSpPr>
          <p:spPr bwMode="auto">
            <a:xfrm>
              <a:off x="7854951" y="887412"/>
              <a:ext cx="846138" cy="1270000"/>
            </a:xfrm>
            <a:custGeom>
              <a:avLst/>
              <a:gdLst>
                <a:gd name="T0" fmla="*/ 191 w 225"/>
                <a:gd name="T1" fmla="*/ 299 h 338"/>
                <a:gd name="T2" fmla="*/ 149 w 225"/>
                <a:gd name="T3" fmla="*/ 325 h 338"/>
                <a:gd name="T4" fmla="*/ 76 w 225"/>
                <a:gd name="T5" fmla="*/ 325 h 338"/>
                <a:gd name="T6" fmla="*/ 33 w 225"/>
                <a:gd name="T7" fmla="*/ 299 h 338"/>
                <a:gd name="T8" fmla="*/ 0 w 225"/>
                <a:gd name="T9" fmla="*/ 239 h 338"/>
                <a:gd name="T10" fmla="*/ 0 w 225"/>
                <a:gd name="T11" fmla="*/ 0 h 338"/>
                <a:gd name="T12" fmla="*/ 225 w 225"/>
                <a:gd name="T13" fmla="*/ 0 h 338"/>
                <a:gd name="T14" fmla="*/ 225 w 225"/>
                <a:gd name="T15" fmla="*/ 239 h 338"/>
                <a:gd name="T16" fmla="*/ 191 w 225"/>
                <a:gd name="T17" fmla="*/ 299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5" h="338">
                  <a:moveTo>
                    <a:pt x="191" y="299"/>
                  </a:moveTo>
                  <a:cubicBezTo>
                    <a:pt x="149" y="325"/>
                    <a:pt x="149" y="325"/>
                    <a:pt x="149" y="325"/>
                  </a:cubicBezTo>
                  <a:cubicBezTo>
                    <a:pt x="126" y="338"/>
                    <a:pt x="98" y="338"/>
                    <a:pt x="76" y="325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13" y="286"/>
                    <a:pt x="0" y="264"/>
                    <a:pt x="0" y="2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25" y="239"/>
                    <a:pt x="225" y="239"/>
                    <a:pt x="225" y="239"/>
                  </a:cubicBezTo>
                  <a:cubicBezTo>
                    <a:pt x="225" y="264"/>
                    <a:pt x="212" y="286"/>
                    <a:pt x="191" y="299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3" name="Rectangle 1276"/>
            <p:cNvSpPr>
              <a:spLocks noChangeArrowheads="1"/>
            </p:cNvSpPr>
            <p:nvPr/>
          </p:nvSpPr>
          <p:spPr bwMode="auto">
            <a:xfrm>
              <a:off x="8526463" y="3644900"/>
              <a:ext cx="469900" cy="98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6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READ MORE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00" name="Rectangle 1353"/>
            <p:cNvSpPr>
              <a:spLocks noChangeArrowheads="1"/>
            </p:cNvSpPr>
            <p:nvPr/>
          </p:nvSpPr>
          <p:spPr bwMode="auto">
            <a:xfrm>
              <a:off x="8851901" y="1204912"/>
              <a:ext cx="608013" cy="89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52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4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01" name="Freeform 1354"/>
            <p:cNvSpPr>
              <a:spLocks/>
            </p:cNvSpPr>
            <p:nvPr/>
          </p:nvSpPr>
          <p:spPr bwMode="auto">
            <a:xfrm>
              <a:off x="6296026" y="3441700"/>
              <a:ext cx="750888" cy="800100"/>
            </a:xfrm>
            <a:custGeom>
              <a:avLst/>
              <a:gdLst>
                <a:gd name="T0" fmla="*/ 0 w 473"/>
                <a:gd name="T1" fmla="*/ 263 h 504"/>
                <a:gd name="T2" fmla="*/ 473 w 473"/>
                <a:gd name="T3" fmla="*/ 504 h 504"/>
                <a:gd name="T4" fmla="*/ 473 w 473"/>
                <a:gd name="T5" fmla="*/ 0 h 504"/>
                <a:gd name="T6" fmla="*/ 0 w 473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504">
                  <a:moveTo>
                    <a:pt x="0" y="263"/>
                  </a:moveTo>
                  <a:lnTo>
                    <a:pt x="473" y="504"/>
                  </a:lnTo>
                  <a:lnTo>
                    <a:pt x="473" y="0"/>
                  </a:lnTo>
                  <a:lnTo>
                    <a:pt x="0" y="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2" name="Freeform 1355"/>
            <p:cNvSpPr>
              <a:spLocks/>
            </p:cNvSpPr>
            <p:nvPr/>
          </p:nvSpPr>
          <p:spPr bwMode="auto">
            <a:xfrm>
              <a:off x="6296026" y="3441700"/>
              <a:ext cx="750888" cy="800100"/>
            </a:xfrm>
            <a:custGeom>
              <a:avLst/>
              <a:gdLst>
                <a:gd name="T0" fmla="*/ 0 w 473"/>
                <a:gd name="T1" fmla="*/ 263 h 504"/>
                <a:gd name="T2" fmla="*/ 473 w 473"/>
                <a:gd name="T3" fmla="*/ 504 h 504"/>
                <a:gd name="T4" fmla="*/ 473 w 473"/>
                <a:gd name="T5" fmla="*/ 0 h 504"/>
                <a:gd name="T6" fmla="*/ 0 w 473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504">
                  <a:moveTo>
                    <a:pt x="0" y="263"/>
                  </a:moveTo>
                  <a:lnTo>
                    <a:pt x="473" y="504"/>
                  </a:lnTo>
                  <a:lnTo>
                    <a:pt x="473" y="0"/>
                  </a:lnTo>
                  <a:lnTo>
                    <a:pt x="0" y="26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4" name="Freeform 1357"/>
            <p:cNvSpPr>
              <a:spLocks/>
            </p:cNvSpPr>
            <p:nvPr/>
          </p:nvSpPr>
          <p:spPr bwMode="auto">
            <a:xfrm>
              <a:off x="6296026" y="3441700"/>
              <a:ext cx="750888" cy="541338"/>
            </a:xfrm>
            <a:custGeom>
              <a:avLst/>
              <a:gdLst>
                <a:gd name="T0" fmla="*/ 473 w 473"/>
                <a:gd name="T1" fmla="*/ 0 h 341"/>
                <a:gd name="T2" fmla="*/ 0 w 473"/>
                <a:gd name="T3" fmla="*/ 263 h 341"/>
                <a:gd name="T4" fmla="*/ 473 w 473"/>
                <a:gd name="T5" fmla="*/ 341 h 341"/>
                <a:gd name="T6" fmla="*/ 473 w 473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341">
                  <a:moveTo>
                    <a:pt x="473" y="0"/>
                  </a:moveTo>
                  <a:lnTo>
                    <a:pt x="0" y="263"/>
                  </a:lnTo>
                  <a:lnTo>
                    <a:pt x="473" y="341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5C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5" name="Freeform 1358"/>
            <p:cNvSpPr>
              <a:spLocks/>
            </p:cNvSpPr>
            <p:nvPr/>
          </p:nvSpPr>
          <p:spPr bwMode="auto">
            <a:xfrm>
              <a:off x="6296026" y="3441700"/>
              <a:ext cx="750888" cy="541338"/>
            </a:xfrm>
            <a:custGeom>
              <a:avLst/>
              <a:gdLst>
                <a:gd name="T0" fmla="*/ 473 w 473"/>
                <a:gd name="T1" fmla="*/ 0 h 341"/>
                <a:gd name="T2" fmla="*/ 0 w 473"/>
                <a:gd name="T3" fmla="*/ 263 h 341"/>
                <a:gd name="T4" fmla="*/ 473 w 473"/>
                <a:gd name="T5" fmla="*/ 341 h 341"/>
                <a:gd name="T6" fmla="*/ 473 w 473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341">
                  <a:moveTo>
                    <a:pt x="473" y="0"/>
                  </a:moveTo>
                  <a:lnTo>
                    <a:pt x="0" y="263"/>
                  </a:lnTo>
                  <a:lnTo>
                    <a:pt x="473" y="341"/>
                  </a:lnTo>
                  <a:lnTo>
                    <a:pt x="4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6" name="Freeform 1359"/>
            <p:cNvSpPr>
              <a:spLocks/>
            </p:cNvSpPr>
            <p:nvPr/>
          </p:nvSpPr>
          <p:spPr bwMode="auto">
            <a:xfrm>
              <a:off x="6762751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58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58" y="0"/>
                  </a:lnTo>
                  <a:lnTo>
                    <a:pt x="362" y="201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E033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7" name="Freeform 1360"/>
            <p:cNvSpPr>
              <a:spLocks/>
            </p:cNvSpPr>
            <p:nvPr/>
          </p:nvSpPr>
          <p:spPr bwMode="auto">
            <a:xfrm>
              <a:off x="6762751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58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58" y="0"/>
                  </a:lnTo>
                  <a:lnTo>
                    <a:pt x="362" y="201"/>
                  </a:lnTo>
                  <a:lnTo>
                    <a:pt x="0" y="20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8" name="Freeform 1361"/>
            <p:cNvSpPr>
              <a:spLocks/>
            </p:cNvSpPr>
            <p:nvPr/>
          </p:nvSpPr>
          <p:spPr bwMode="auto">
            <a:xfrm>
              <a:off x="6762751" y="887412"/>
              <a:ext cx="574675" cy="327025"/>
            </a:xfrm>
            <a:custGeom>
              <a:avLst/>
              <a:gdLst>
                <a:gd name="T0" fmla="*/ 158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58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58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9" name="Freeform 1362"/>
            <p:cNvSpPr>
              <a:spLocks/>
            </p:cNvSpPr>
            <p:nvPr/>
          </p:nvSpPr>
          <p:spPr bwMode="auto">
            <a:xfrm>
              <a:off x="6762751" y="887412"/>
              <a:ext cx="574675" cy="327025"/>
            </a:xfrm>
            <a:custGeom>
              <a:avLst/>
              <a:gdLst>
                <a:gd name="T0" fmla="*/ 158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58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58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5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0" name="Freeform 1363"/>
            <p:cNvSpPr>
              <a:spLocks/>
            </p:cNvSpPr>
            <p:nvPr/>
          </p:nvSpPr>
          <p:spPr bwMode="auto">
            <a:xfrm>
              <a:off x="6296026" y="1074737"/>
              <a:ext cx="1739900" cy="2784475"/>
            </a:xfrm>
            <a:custGeom>
              <a:avLst/>
              <a:gdLst>
                <a:gd name="T0" fmla="*/ 1096 w 1096"/>
                <a:gd name="T1" fmla="*/ 187 h 1754"/>
                <a:gd name="T2" fmla="*/ 906 w 1096"/>
                <a:gd name="T3" fmla="*/ 0 h 1754"/>
                <a:gd name="T4" fmla="*/ 0 w 1096"/>
                <a:gd name="T5" fmla="*/ 0 h 1754"/>
                <a:gd name="T6" fmla="*/ 0 w 1096"/>
                <a:gd name="T7" fmla="*/ 1754 h 1754"/>
                <a:gd name="T8" fmla="*/ 906 w 1096"/>
                <a:gd name="T9" fmla="*/ 1754 h 1754"/>
                <a:gd name="T10" fmla="*/ 906 w 1096"/>
                <a:gd name="T11" fmla="*/ 376 h 1754"/>
                <a:gd name="T12" fmla="*/ 1096 w 1096"/>
                <a:gd name="T13" fmla="*/ 187 h 1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6" h="1754">
                  <a:moveTo>
                    <a:pt x="1096" y="187"/>
                  </a:moveTo>
                  <a:lnTo>
                    <a:pt x="906" y="0"/>
                  </a:lnTo>
                  <a:lnTo>
                    <a:pt x="0" y="0"/>
                  </a:lnTo>
                  <a:lnTo>
                    <a:pt x="0" y="1754"/>
                  </a:lnTo>
                  <a:lnTo>
                    <a:pt x="906" y="1754"/>
                  </a:lnTo>
                  <a:lnTo>
                    <a:pt x="906" y="376"/>
                  </a:lnTo>
                  <a:lnTo>
                    <a:pt x="1096" y="18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1" name="Freeform 1364"/>
            <p:cNvSpPr>
              <a:spLocks/>
            </p:cNvSpPr>
            <p:nvPr/>
          </p:nvSpPr>
          <p:spPr bwMode="auto">
            <a:xfrm>
              <a:off x="6172201" y="887412"/>
              <a:ext cx="841375" cy="1270000"/>
            </a:xfrm>
            <a:custGeom>
              <a:avLst/>
              <a:gdLst>
                <a:gd name="T0" fmla="*/ 191 w 224"/>
                <a:gd name="T1" fmla="*/ 299 h 338"/>
                <a:gd name="T2" fmla="*/ 148 w 224"/>
                <a:gd name="T3" fmla="*/ 325 h 338"/>
                <a:gd name="T4" fmla="*/ 76 w 224"/>
                <a:gd name="T5" fmla="*/ 325 h 338"/>
                <a:gd name="T6" fmla="*/ 33 w 224"/>
                <a:gd name="T7" fmla="*/ 299 h 338"/>
                <a:gd name="T8" fmla="*/ 0 w 224"/>
                <a:gd name="T9" fmla="*/ 239 h 338"/>
                <a:gd name="T10" fmla="*/ 0 w 224"/>
                <a:gd name="T11" fmla="*/ 0 h 338"/>
                <a:gd name="T12" fmla="*/ 224 w 224"/>
                <a:gd name="T13" fmla="*/ 0 h 338"/>
                <a:gd name="T14" fmla="*/ 224 w 224"/>
                <a:gd name="T15" fmla="*/ 239 h 338"/>
                <a:gd name="T16" fmla="*/ 191 w 224"/>
                <a:gd name="T17" fmla="*/ 299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38">
                  <a:moveTo>
                    <a:pt x="191" y="299"/>
                  </a:moveTo>
                  <a:cubicBezTo>
                    <a:pt x="148" y="325"/>
                    <a:pt x="148" y="325"/>
                    <a:pt x="148" y="325"/>
                  </a:cubicBezTo>
                  <a:cubicBezTo>
                    <a:pt x="126" y="338"/>
                    <a:pt x="98" y="338"/>
                    <a:pt x="76" y="325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13" y="286"/>
                    <a:pt x="0" y="264"/>
                    <a:pt x="0" y="2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239"/>
                    <a:pt x="224" y="239"/>
                    <a:pt x="224" y="239"/>
                  </a:cubicBezTo>
                  <a:cubicBezTo>
                    <a:pt x="224" y="264"/>
                    <a:pt x="212" y="286"/>
                    <a:pt x="191" y="299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4" name="Rectangle 1367"/>
            <p:cNvSpPr>
              <a:spLocks noChangeArrowheads="1"/>
            </p:cNvSpPr>
            <p:nvPr/>
          </p:nvSpPr>
          <p:spPr bwMode="auto">
            <a:xfrm>
              <a:off x="6843713" y="3644900"/>
              <a:ext cx="468313" cy="98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600" b="0" i="0" u="none" strike="noStrike" cap="none" normalizeH="0" baseline="0" dirty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READ MORE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91" name="Rectangle 1444"/>
            <p:cNvSpPr>
              <a:spLocks noChangeArrowheads="1"/>
            </p:cNvSpPr>
            <p:nvPr/>
          </p:nvSpPr>
          <p:spPr bwMode="auto">
            <a:xfrm>
              <a:off x="7167563" y="1204912"/>
              <a:ext cx="609600" cy="89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52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3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92" name="Freeform 1445"/>
            <p:cNvSpPr>
              <a:spLocks/>
            </p:cNvSpPr>
            <p:nvPr/>
          </p:nvSpPr>
          <p:spPr bwMode="auto">
            <a:xfrm>
              <a:off x="4610101" y="3441700"/>
              <a:ext cx="754063" cy="800100"/>
            </a:xfrm>
            <a:custGeom>
              <a:avLst/>
              <a:gdLst>
                <a:gd name="T0" fmla="*/ 0 w 475"/>
                <a:gd name="T1" fmla="*/ 263 h 504"/>
                <a:gd name="T2" fmla="*/ 475 w 475"/>
                <a:gd name="T3" fmla="*/ 504 h 504"/>
                <a:gd name="T4" fmla="*/ 475 w 475"/>
                <a:gd name="T5" fmla="*/ 0 h 504"/>
                <a:gd name="T6" fmla="*/ 0 w 475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504">
                  <a:moveTo>
                    <a:pt x="0" y="263"/>
                  </a:moveTo>
                  <a:lnTo>
                    <a:pt x="475" y="504"/>
                  </a:lnTo>
                  <a:lnTo>
                    <a:pt x="475" y="0"/>
                  </a:lnTo>
                  <a:lnTo>
                    <a:pt x="0" y="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3" name="Freeform 1446"/>
            <p:cNvSpPr>
              <a:spLocks/>
            </p:cNvSpPr>
            <p:nvPr/>
          </p:nvSpPr>
          <p:spPr bwMode="auto">
            <a:xfrm>
              <a:off x="4610101" y="3441700"/>
              <a:ext cx="754063" cy="800100"/>
            </a:xfrm>
            <a:custGeom>
              <a:avLst/>
              <a:gdLst>
                <a:gd name="T0" fmla="*/ 0 w 475"/>
                <a:gd name="T1" fmla="*/ 263 h 504"/>
                <a:gd name="T2" fmla="*/ 475 w 475"/>
                <a:gd name="T3" fmla="*/ 504 h 504"/>
                <a:gd name="T4" fmla="*/ 475 w 475"/>
                <a:gd name="T5" fmla="*/ 0 h 504"/>
                <a:gd name="T6" fmla="*/ 0 w 475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504">
                  <a:moveTo>
                    <a:pt x="0" y="263"/>
                  </a:moveTo>
                  <a:lnTo>
                    <a:pt x="475" y="504"/>
                  </a:lnTo>
                  <a:lnTo>
                    <a:pt x="475" y="0"/>
                  </a:lnTo>
                  <a:lnTo>
                    <a:pt x="0" y="26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5" name="Freeform 1448"/>
            <p:cNvSpPr>
              <a:spLocks/>
            </p:cNvSpPr>
            <p:nvPr/>
          </p:nvSpPr>
          <p:spPr bwMode="auto">
            <a:xfrm>
              <a:off x="4610101" y="3441700"/>
              <a:ext cx="754063" cy="541338"/>
            </a:xfrm>
            <a:custGeom>
              <a:avLst/>
              <a:gdLst>
                <a:gd name="T0" fmla="*/ 475 w 475"/>
                <a:gd name="T1" fmla="*/ 0 h 341"/>
                <a:gd name="T2" fmla="*/ 0 w 475"/>
                <a:gd name="T3" fmla="*/ 263 h 341"/>
                <a:gd name="T4" fmla="*/ 475 w 475"/>
                <a:gd name="T5" fmla="*/ 341 h 341"/>
                <a:gd name="T6" fmla="*/ 475 w 475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341">
                  <a:moveTo>
                    <a:pt x="475" y="0"/>
                  </a:moveTo>
                  <a:lnTo>
                    <a:pt x="0" y="263"/>
                  </a:lnTo>
                  <a:lnTo>
                    <a:pt x="475" y="341"/>
                  </a:lnTo>
                  <a:lnTo>
                    <a:pt x="475" y="0"/>
                  </a:lnTo>
                  <a:close/>
                </a:path>
              </a:pathLst>
            </a:custGeom>
            <a:solidFill>
              <a:srgbClr val="5C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6" name="Freeform 1449"/>
            <p:cNvSpPr>
              <a:spLocks/>
            </p:cNvSpPr>
            <p:nvPr/>
          </p:nvSpPr>
          <p:spPr bwMode="auto">
            <a:xfrm>
              <a:off x="4610101" y="3441700"/>
              <a:ext cx="754063" cy="541338"/>
            </a:xfrm>
            <a:custGeom>
              <a:avLst/>
              <a:gdLst>
                <a:gd name="T0" fmla="*/ 475 w 475"/>
                <a:gd name="T1" fmla="*/ 0 h 341"/>
                <a:gd name="T2" fmla="*/ 0 w 475"/>
                <a:gd name="T3" fmla="*/ 263 h 341"/>
                <a:gd name="T4" fmla="*/ 475 w 475"/>
                <a:gd name="T5" fmla="*/ 341 h 341"/>
                <a:gd name="T6" fmla="*/ 475 w 475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341">
                  <a:moveTo>
                    <a:pt x="475" y="0"/>
                  </a:moveTo>
                  <a:lnTo>
                    <a:pt x="0" y="263"/>
                  </a:lnTo>
                  <a:lnTo>
                    <a:pt x="475" y="341"/>
                  </a:lnTo>
                  <a:lnTo>
                    <a:pt x="4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7" name="Freeform 1450"/>
            <p:cNvSpPr>
              <a:spLocks/>
            </p:cNvSpPr>
            <p:nvPr/>
          </p:nvSpPr>
          <p:spPr bwMode="auto">
            <a:xfrm>
              <a:off x="5075238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FF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8" name="Freeform 1451"/>
            <p:cNvSpPr>
              <a:spLocks/>
            </p:cNvSpPr>
            <p:nvPr/>
          </p:nvSpPr>
          <p:spPr bwMode="auto">
            <a:xfrm>
              <a:off x="5075238" y="887412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9" name="Freeform 1452"/>
            <p:cNvSpPr>
              <a:spLocks/>
            </p:cNvSpPr>
            <p:nvPr/>
          </p:nvSpPr>
          <p:spPr bwMode="auto">
            <a:xfrm>
              <a:off x="5075238" y="887412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0" name="Freeform 1453"/>
            <p:cNvSpPr>
              <a:spLocks/>
            </p:cNvSpPr>
            <p:nvPr/>
          </p:nvSpPr>
          <p:spPr bwMode="auto">
            <a:xfrm>
              <a:off x="5075238" y="887412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1" name="Freeform 1454"/>
            <p:cNvSpPr>
              <a:spLocks/>
            </p:cNvSpPr>
            <p:nvPr/>
          </p:nvSpPr>
          <p:spPr bwMode="auto">
            <a:xfrm>
              <a:off x="4610101" y="1074737"/>
              <a:ext cx="1743075" cy="2784475"/>
            </a:xfrm>
            <a:custGeom>
              <a:avLst/>
              <a:gdLst>
                <a:gd name="T0" fmla="*/ 1098 w 1098"/>
                <a:gd name="T1" fmla="*/ 187 h 1754"/>
                <a:gd name="T2" fmla="*/ 908 w 1098"/>
                <a:gd name="T3" fmla="*/ 0 h 1754"/>
                <a:gd name="T4" fmla="*/ 0 w 1098"/>
                <a:gd name="T5" fmla="*/ 0 h 1754"/>
                <a:gd name="T6" fmla="*/ 0 w 1098"/>
                <a:gd name="T7" fmla="*/ 1754 h 1754"/>
                <a:gd name="T8" fmla="*/ 908 w 1098"/>
                <a:gd name="T9" fmla="*/ 1754 h 1754"/>
                <a:gd name="T10" fmla="*/ 908 w 1098"/>
                <a:gd name="T11" fmla="*/ 376 h 1754"/>
                <a:gd name="T12" fmla="*/ 1098 w 1098"/>
                <a:gd name="T13" fmla="*/ 187 h 1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8" h="1754">
                  <a:moveTo>
                    <a:pt x="1098" y="187"/>
                  </a:moveTo>
                  <a:lnTo>
                    <a:pt x="908" y="0"/>
                  </a:lnTo>
                  <a:lnTo>
                    <a:pt x="0" y="0"/>
                  </a:lnTo>
                  <a:lnTo>
                    <a:pt x="0" y="1754"/>
                  </a:lnTo>
                  <a:lnTo>
                    <a:pt x="908" y="1754"/>
                  </a:lnTo>
                  <a:lnTo>
                    <a:pt x="908" y="376"/>
                  </a:lnTo>
                  <a:lnTo>
                    <a:pt x="1098" y="18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2" name="Freeform 1455"/>
            <p:cNvSpPr>
              <a:spLocks/>
            </p:cNvSpPr>
            <p:nvPr/>
          </p:nvSpPr>
          <p:spPr bwMode="auto">
            <a:xfrm>
              <a:off x="4489451" y="887412"/>
              <a:ext cx="841375" cy="1270000"/>
            </a:xfrm>
            <a:custGeom>
              <a:avLst/>
              <a:gdLst>
                <a:gd name="T0" fmla="*/ 191 w 224"/>
                <a:gd name="T1" fmla="*/ 299 h 338"/>
                <a:gd name="T2" fmla="*/ 148 w 224"/>
                <a:gd name="T3" fmla="*/ 325 h 338"/>
                <a:gd name="T4" fmla="*/ 76 w 224"/>
                <a:gd name="T5" fmla="*/ 325 h 338"/>
                <a:gd name="T6" fmla="*/ 33 w 224"/>
                <a:gd name="T7" fmla="*/ 299 h 338"/>
                <a:gd name="T8" fmla="*/ 0 w 224"/>
                <a:gd name="T9" fmla="*/ 239 h 338"/>
                <a:gd name="T10" fmla="*/ 0 w 224"/>
                <a:gd name="T11" fmla="*/ 0 h 338"/>
                <a:gd name="T12" fmla="*/ 224 w 224"/>
                <a:gd name="T13" fmla="*/ 0 h 338"/>
                <a:gd name="T14" fmla="*/ 224 w 224"/>
                <a:gd name="T15" fmla="*/ 239 h 338"/>
                <a:gd name="T16" fmla="*/ 191 w 224"/>
                <a:gd name="T17" fmla="*/ 299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38">
                  <a:moveTo>
                    <a:pt x="191" y="299"/>
                  </a:moveTo>
                  <a:cubicBezTo>
                    <a:pt x="148" y="325"/>
                    <a:pt x="148" y="325"/>
                    <a:pt x="148" y="325"/>
                  </a:cubicBezTo>
                  <a:cubicBezTo>
                    <a:pt x="126" y="338"/>
                    <a:pt x="98" y="338"/>
                    <a:pt x="76" y="325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12" y="286"/>
                    <a:pt x="0" y="264"/>
                    <a:pt x="0" y="2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239"/>
                    <a:pt x="224" y="239"/>
                    <a:pt x="224" y="239"/>
                  </a:cubicBezTo>
                  <a:cubicBezTo>
                    <a:pt x="224" y="264"/>
                    <a:pt x="212" y="286"/>
                    <a:pt x="191" y="299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5" name="Rectangle 1458"/>
            <p:cNvSpPr>
              <a:spLocks noChangeArrowheads="1"/>
            </p:cNvSpPr>
            <p:nvPr/>
          </p:nvSpPr>
          <p:spPr bwMode="auto">
            <a:xfrm>
              <a:off x="5159376" y="3644900"/>
              <a:ext cx="469900" cy="98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6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READ MORE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82" name="Rectangle 1536"/>
            <p:cNvSpPr>
              <a:spLocks noChangeArrowheads="1"/>
            </p:cNvSpPr>
            <p:nvPr/>
          </p:nvSpPr>
          <p:spPr bwMode="auto">
            <a:xfrm>
              <a:off x="5522914" y="1184275"/>
              <a:ext cx="608013" cy="89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52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2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83" name="Freeform 1537"/>
            <p:cNvSpPr>
              <a:spLocks/>
            </p:cNvSpPr>
            <p:nvPr/>
          </p:nvSpPr>
          <p:spPr bwMode="auto">
            <a:xfrm>
              <a:off x="2965451" y="3421063"/>
              <a:ext cx="754063" cy="800100"/>
            </a:xfrm>
            <a:custGeom>
              <a:avLst/>
              <a:gdLst>
                <a:gd name="T0" fmla="*/ 0 w 475"/>
                <a:gd name="T1" fmla="*/ 263 h 504"/>
                <a:gd name="T2" fmla="*/ 475 w 475"/>
                <a:gd name="T3" fmla="*/ 504 h 504"/>
                <a:gd name="T4" fmla="*/ 475 w 475"/>
                <a:gd name="T5" fmla="*/ 0 h 504"/>
                <a:gd name="T6" fmla="*/ 0 w 475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504">
                  <a:moveTo>
                    <a:pt x="0" y="263"/>
                  </a:moveTo>
                  <a:lnTo>
                    <a:pt x="475" y="504"/>
                  </a:lnTo>
                  <a:lnTo>
                    <a:pt x="475" y="0"/>
                  </a:lnTo>
                  <a:lnTo>
                    <a:pt x="0" y="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4" name="Freeform 1538"/>
            <p:cNvSpPr>
              <a:spLocks/>
            </p:cNvSpPr>
            <p:nvPr/>
          </p:nvSpPr>
          <p:spPr bwMode="auto">
            <a:xfrm>
              <a:off x="2965451" y="3421063"/>
              <a:ext cx="754063" cy="800100"/>
            </a:xfrm>
            <a:custGeom>
              <a:avLst/>
              <a:gdLst>
                <a:gd name="T0" fmla="*/ 0 w 475"/>
                <a:gd name="T1" fmla="*/ 263 h 504"/>
                <a:gd name="T2" fmla="*/ 475 w 475"/>
                <a:gd name="T3" fmla="*/ 504 h 504"/>
                <a:gd name="T4" fmla="*/ 475 w 475"/>
                <a:gd name="T5" fmla="*/ 0 h 504"/>
                <a:gd name="T6" fmla="*/ 0 w 475"/>
                <a:gd name="T7" fmla="*/ 263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504">
                  <a:moveTo>
                    <a:pt x="0" y="263"/>
                  </a:moveTo>
                  <a:lnTo>
                    <a:pt x="475" y="504"/>
                  </a:lnTo>
                  <a:lnTo>
                    <a:pt x="475" y="0"/>
                  </a:lnTo>
                  <a:lnTo>
                    <a:pt x="0" y="26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6" name="Freeform 1540"/>
            <p:cNvSpPr>
              <a:spLocks/>
            </p:cNvSpPr>
            <p:nvPr/>
          </p:nvSpPr>
          <p:spPr bwMode="auto">
            <a:xfrm>
              <a:off x="2965451" y="3421063"/>
              <a:ext cx="754063" cy="541338"/>
            </a:xfrm>
            <a:custGeom>
              <a:avLst/>
              <a:gdLst>
                <a:gd name="T0" fmla="*/ 475 w 475"/>
                <a:gd name="T1" fmla="*/ 0 h 341"/>
                <a:gd name="T2" fmla="*/ 0 w 475"/>
                <a:gd name="T3" fmla="*/ 263 h 341"/>
                <a:gd name="T4" fmla="*/ 475 w 475"/>
                <a:gd name="T5" fmla="*/ 341 h 341"/>
                <a:gd name="T6" fmla="*/ 475 w 475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341">
                  <a:moveTo>
                    <a:pt x="475" y="0"/>
                  </a:moveTo>
                  <a:lnTo>
                    <a:pt x="0" y="263"/>
                  </a:lnTo>
                  <a:lnTo>
                    <a:pt x="475" y="341"/>
                  </a:lnTo>
                  <a:lnTo>
                    <a:pt x="475" y="0"/>
                  </a:lnTo>
                  <a:close/>
                </a:path>
              </a:pathLst>
            </a:custGeom>
            <a:solidFill>
              <a:srgbClr val="5C5C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7" name="Freeform 1541"/>
            <p:cNvSpPr>
              <a:spLocks/>
            </p:cNvSpPr>
            <p:nvPr/>
          </p:nvSpPr>
          <p:spPr bwMode="auto">
            <a:xfrm>
              <a:off x="2965451" y="3421063"/>
              <a:ext cx="754063" cy="541338"/>
            </a:xfrm>
            <a:custGeom>
              <a:avLst/>
              <a:gdLst>
                <a:gd name="T0" fmla="*/ 475 w 475"/>
                <a:gd name="T1" fmla="*/ 0 h 341"/>
                <a:gd name="T2" fmla="*/ 0 w 475"/>
                <a:gd name="T3" fmla="*/ 263 h 341"/>
                <a:gd name="T4" fmla="*/ 475 w 475"/>
                <a:gd name="T5" fmla="*/ 341 h 341"/>
                <a:gd name="T6" fmla="*/ 475 w 475"/>
                <a:gd name="T7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341">
                  <a:moveTo>
                    <a:pt x="475" y="0"/>
                  </a:moveTo>
                  <a:lnTo>
                    <a:pt x="0" y="263"/>
                  </a:lnTo>
                  <a:lnTo>
                    <a:pt x="475" y="341"/>
                  </a:lnTo>
                  <a:lnTo>
                    <a:pt x="4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8" name="Freeform 1542"/>
            <p:cNvSpPr>
              <a:spLocks/>
            </p:cNvSpPr>
            <p:nvPr/>
          </p:nvSpPr>
          <p:spPr bwMode="auto">
            <a:xfrm>
              <a:off x="3430589" y="866775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B611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9" name="Freeform 1543"/>
            <p:cNvSpPr>
              <a:spLocks/>
            </p:cNvSpPr>
            <p:nvPr/>
          </p:nvSpPr>
          <p:spPr bwMode="auto">
            <a:xfrm>
              <a:off x="3430589" y="866775"/>
              <a:ext cx="574675" cy="327025"/>
            </a:xfrm>
            <a:custGeom>
              <a:avLst/>
              <a:gdLst>
                <a:gd name="T0" fmla="*/ 0 w 362"/>
                <a:gd name="T1" fmla="*/ 206 h 206"/>
                <a:gd name="T2" fmla="*/ 161 w 362"/>
                <a:gd name="T3" fmla="*/ 0 h 206"/>
                <a:gd name="T4" fmla="*/ 362 w 362"/>
                <a:gd name="T5" fmla="*/ 201 h 206"/>
                <a:gd name="T6" fmla="*/ 0 w 362"/>
                <a:gd name="T7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0" y="206"/>
                  </a:moveTo>
                  <a:lnTo>
                    <a:pt x="161" y="0"/>
                  </a:lnTo>
                  <a:lnTo>
                    <a:pt x="362" y="201"/>
                  </a:lnTo>
                  <a:lnTo>
                    <a:pt x="0" y="20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0" name="Freeform 1544"/>
            <p:cNvSpPr>
              <a:spLocks/>
            </p:cNvSpPr>
            <p:nvPr/>
          </p:nvSpPr>
          <p:spPr bwMode="auto">
            <a:xfrm>
              <a:off x="3430589" y="866775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1" name="Freeform 1545"/>
            <p:cNvSpPr>
              <a:spLocks/>
            </p:cNvSpPr>
            <p:nvPr/>
          </p:nvSpPr>
          <p:spPr bwMode="auto">
            <a:xfrm>
              <a:off x="3430589" y="866775"/>
              <a:ext cx="574675" cy="327025"/>
            </a:xfrm>
            <a:custGeom>
              <a:avLst/>
              <a:gdLst>
                <a:gd name="T0" fmla="*/ 161 w 362"/>
                <a:gd name="T1" fmla="*/ 0 h 206"/>
                <a:gd name="T2" fmla="*/ 0 w 362"/>
                <a:gd name="T3" fmla="*/ 206 h 206"/>
                <a:gd name="T4" fmla="*/ 362 w 362"/>
                <a:gd name="T5" fmla="*/ 201 h 206"/>
                <a:gd name="T6" fmla="*/ 161 w 362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2" h="206">
                  <a:moveTo>
                    <a:pt x="161" y="0"/>
                  </a:moveTo>
                  <a:lnTo>
                    <a:pt x="0" y="206"/>
                  </a:lnTo>
                  <a:lnTo>
                    <a:pt x="362" y="201"/>
                  </a:ln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2" name="Freeform 1546"/>
            <p:cNvSpPr>
              <a:spLocks/>
            </p:cNvSpPr>
            <p:nvPr/>
          </p:nvSpPr>
          <p:spPr bwMode="auto">
            <a:xfrm>
              <a:off x="2965451" y="1054100"/>
              <a:ext cx="1738313" cy="2784475"/>
            </a:xfrm>
            <a:custGeom>
              <a:avLst/>
              <a:gdLst>
                <a:gd name="T0" fmla="*/ 1095 w 1095"/>
                <a:gd name="T1" fmla="*/ 187 h 1754"/>
                <a:gd name="T2" fmla="*/ 908 w 1095"/>
                <a:gd name="T3" fmla="*/ 0 h 1754"/>
                <a:gd name="T4" fmla="*/ 0 w 1095"/>
                <a:gd name="T5" fmla="*/ 0 h 1754"/>
                <a:gd name="T6" fmla="*/ 0 w 1095"/>
                <a:gd name="T7" fmla="*/ 1754 h 1754"/>
                <a:gd name="T8" fmla="*/ 908 w 1095"/>
                <a:gd name="T9" fmla="*/ 1754 h 1754"/>
                <a:gd name="T10" fmla="*/ 908 w 1095"/>
                <a:gd name="T11" fmla="*/ 376 h 1754"/>
                <a:gd name="T12" fmla="*/ 1095 w 1095"/>
                <a:gd name="T13" fmla="*/ 187 h 1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5" h="1754">
                  <a:moveTo>
                    <a:pt x="1095" y="187"/>
                  </a:moveTo>
                  <a:lnTo>
                    <a:pt x="908" y="0"/>
                  </a:lnTo>
                  <a:lnTo>
                    <a:pt x="0" y="0"/>
                  </a:lnTo>
                  <a:lnTo>
                    <a:pt x="0" y="1754"/>
                  </a:lnTo>
                  <a:lnTo>
                    <a:pt x="908" y="1754"/>
                  </a:lnTo>
                  <a:lnTo>
                    <a:pt x="908" y="376"/>
                  </a:lnTo>
                  <a:lnTo>
                    <a:pt x="1095" y="18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3" name="Freeform 1547"/>
            <p:cNvSpPr>
              <a:spLocks/>
            </p:cNvSpPr>
            <p:nvPr/>
          </p:nvSpPr>
          <p:spPr bwMode="auto">
            <a:xfrm>
              <a:off x="2841626" y="866775"/>
              <a:ext cx="844550" cy="1270000"/>
            </a:xfrm>
            <a:custGeom>
              <a:avLst/>
              <a:gdLst>
                <a:gd name="T0" fmla="*/ 192 w 225"/>
                <a:gd name="T1" fmla="*/ 299 h 338"/>
                <a:gd name="T2" fmla="*/ 149 w 225"/>
                <a:gd name="T3" fmla="*/ 325 h 338"/>
                <a:gd name="T4" fmla="*/ 76 w 225"/>
                <a:gd name="T5" fmla="*/ 325 h 338"/>
                <a:gd name="T6" fmla="*/ 34 w 225"/>
                <a:gd name="T7" fmla="*/ 299 h 338"/>
                <a:gd name="T8" fmla="*/ 0 w 225"/>
                <a:gd name="T9" fmla="*/ 239 h 338"/>
                <a:gd name="T10" fmla="*/ 0 w 225"/>
                <a:gd name="T11" fmla="*/ 0 h 338"/>
                <a:gd name="T12" fmla="*/ 225 w 225"/>
                <a:gd name="T13" fmla="*/ 0 h 338"/>
                <a:gd name="T14" fmla="*/ 225 w 225"/>
                <a:gd name="T15" fmla="*/ 239 h 338"/>
                <a:gd name="T16" fmla="*/ 192 w 225"/>
                <a:gd name="T17" fmla="*/ 299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5" h="338">
                  <a:moveTo>
                    <a:pt x="192" y="299"/>
                  </a:moveTo>
                  <a:cubicBezTo>
                    <a:pt x="149" y="325"/>
                    <a:pt x="149" y="325"/>
                    <a:pt x="149" y="325"/>
                  </a:cubicBezTo>
                  <a:cubicBezTo>
                    <a:pt x="127" y="338"/>
                    <a:pt x="99" y="338"/>
                    <a:pt x="76" y="325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13" y="286"/>
                    <a:pt x="0" y="264"/>
                    <a:pt x="0" y="2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25" y="239"/>
                    <a:pt x="225" y="239"/>
                    <a:pt x="225" y="239"/>
                  </a:cubicBezTo>
                  <a:cubicBezTo>
                    <a:pt x="225" y="264"/>
                    <a:pt x="212" y="286"/>
                    <a:pt x="192" y="299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4" name="Rectangle 1548"/>
            <p:cNvSpPr>
              <a:spLocks noChangeArrowheads="1"/>
            </p:cNvSpPr>
            <p:nvPr/>
          </p:nvSpPr>
          <p:spPr bwMode="auto">
            <a:xfrm>
              <a:off x="3513139" y="3624263"/>
              <a:ext cx="469900" cy="98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6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READ MORE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71" name="Rectangle 1625"/>
            <p:cNvSpPr>
              <a:spLocks noChangeArrowheads="1"/>
            </p:cNvSpPr>
            <p:nvPr/>
          </p:nvSpPr>
          <p:spPr bwMode="auto">
            <a:xfrm>
              <a:off x="3838576" y="1184275"/>
              <a:ext cx="608013" cy="89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5200" b="0" i="0" u="none" strike="noStrike" cap="none" normalizeH="0" baseline="0" smtClean="0">
                  <a:ln>
                    <a:noFill/>
                  </a:ln>
                  <a:solidFill>
                    <a:srgbClr val="606060"/>
                  </a:solidFill>
                  <a:effectLst/>
                  <a:latin typeface="Times New Roman" panose="02020603050405020304" pitchFamily="18" charset="0"/>
                </a:rPr>
                <a:t>1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72" name="Freeform 1626"/>
            <p:cNvSpPr>
              <a:spLocks noEditPoints="1"/>
            </p:cNvSpPr>
            <p:nvPr/>
          </p:nvSpPr>
          <p:spPr bwMode="auto">
            <a:xfrm>
              <a:off x="8123239" y="1271588"/>
              <a:ext cx="431800" cy="425450"/>
            </a:xfrm>
            <a:custGeom>
              <a:avLst/>
              <a:gdLst>
                <a:gd name="T0" fmla="*/ 77 w 115"/>
                <a:gd name="T1" fmla="*/ 100 h 113"/>
                <a:gd name="T2" fmla="*/ 82 w 115"/>
                <a:gd name="T3" fmla="*/ 97 h 113"/>
                <a:gd name="T4" fmla="*/ 115 w 115"/>
                <a:gd name="T5" fmla="*/ 6 h 113"/>
                <a:gd name="T6" fmla="*/ 115 w 115"/>
                <a:gd name="T7" fmla="*/ 5 h 113"/>
                <a:gd name="T8" fmla="*/ 115 w 115"/>
                <a:gd name="T9" fmla="*/ 5 h 113"/>
                <a:gd name="T10" fmla="*/ 115 w 115"/>
                <a:gd name="T11" fmla="*/ 4 h 113"/>
                <a:gd name="T12" fmla="*/ 115 w 115"/>
                <a:gd name="T13" fmla="*/ 3 h 113"/>
                <a:gd name="T14" fmla="*/ 114 w 115"/>
                <a:gd name="T15" fmla="*/ 2 h 113"/>
                <a:gd name="T16" fmla="*/ 114 w 115"/>
                <a:gd name="T17" fmla="*/ 1 h 113"/>
                <a:gd name="T18" fmla="*/ 113 w 115"/>
                <a:gd name="T19" fmla="*/ 1 h 113"/>
                <a:gd name="T20" fmla="*/ 113 w 115"/>
                <a:gd name="T21" fmla="*/ 1 h 113"/>
                <a:gd name="T22" fmla="*/ 112 w 115"/>
                <a:gd name="T23" fmla="*/ 0 h 113"/>
                <a:gd name="T24" fmla="*/ 111 w 115"/>
                <a:gd name="T25" fmla="*/ 0 h 113"/>
                <a:gd name="T26" fmla="*/ 110 w 115"/>
                <a:gd name="T27" fmla="*/ 0 h 113"/>
                <a:gd name="T28" fmla="*/ 110 w 115"/>
                <a:gd name="T29" fmla="*/ 0 h 113"/>
                <a:gd name="T30" fmla="*/ 109 w 115"/>
                <a:gd name="T31" fmla="*/ 0 h 113"/>
                <a:gd name="T32" fmla="*/ 108 w 115"/>
                <a:gd name="T33" fmla="*/ 0 h 113"/>
                <a:gd name="T34" fmla="*/ 108 w 115"/>
                <a:gd name="T35" fmla="*/ 0 h 113"/>
                <a:gd name="T36" fmla="*/ 0 w 115"/>
                <a:gd name="T37" fmla="*/ 60 h 113"/>
                <a:gd name="T38" fmla="*/ 22 w 115"/>
                <a:gd name="T39" fmla="*/ 74 h 113"/>
                <a:gd name="T40" fmla="*/ 32 w 115"/>
                <a:gd name="T41" fmla="*/ 109 h 113"/>
                <a:gd name="T42" fmla="*/ 32 w 115"/>
                <a:gd name="T43" fmla="*/ 110 h 113"/>
                <a:gd name="T44" fmla="*/ 33 w 115"/>
                <a:gd name="T45" fmla="*/ 111 h 113"/>
                <a:gd name="T46" fmla="*/ 34 w 115"/>
                <a:gd name="T47" fmla="*/ 111 h 113"/>
                <a:gd name="T48" fmla="*/ 34 w 115"/>
                <a:gd name="T49" fmla="*/ 112 h 113"/>
                <a:gd name="T50" fmla="*/ 34 w 115"/>
                <a:gd name="T51" fmla="*/ 112 h 113"/>
                <a:gd name="T52" fmla="*/ 35 w 115"/>
                <a:gd name="T53" fmla="*/ 112 h 113"/>
                <a:gd name="T54" fmla="*/ 36 w 115"/>
                <a:gd name="T55" fmla="*/ 112 h 113"/>
                <a:gd name="T56" fmla="*/ 36 w 115"/>
                <a:gd name="T57" fmla="*/ 113 h 113"/>
                <a:gd name="T58" fmla="*/ 37 w 115"/>
                <a:gd name="T59" fmla="*/ 112 h 113"/>
                <a:gd name="T60" fmla="*/ 38 w 115"/>
                <a:gd name="T61" fmla="*/ 112 h 113"/>
                <a:gd name="T62" fmla="*/ 39 w 115"/>
                <a:gd name="T63" fmla="*/ 112 h 113"/>
                <a:gd name="T64" fmla="*/ 39 w 115"/>
                <a:gd name="T65" fmla="*/ 112 h 113"/>
                <a:gd name="T66" fmla="*/ 63 w 115"/>
                <a:gd name="T67" fmla="*/ 94 h 113"/>
                <a:gd name="T68" fmla="*/ 25 w 115"/>
                <a:gd name="T69" fmla="*/ 65 h 113"/>
                <a:gd name="T70" fmla="*/ 64 w 115"/>
                <a:gd name="T71" fmla="*/ 34 h 113"/>
                <a:gd name="T72" fmla="*/ 37 w 115"/>
                <a:gd name="T73" fmla="*/ 93 h 113"/>
                <a:gd name="T74" fmla="*/ 41 w 115"/>
                <a:gd name="T75" fmla="*/ 83 h 113"/>
                <a:gd name="T76" fmla="*/ 35 w 115"/>
                <a:gd name="T77" fmla="*/ 69 h 113"/>
                <a:gd name="T78" fmla="*/ 46 w 115"/>
                <a:gd name="T79" fmla="*/ 75 h 113"/>
                <a:gd name="T80" fmla="*/ 47 w 115"/>
                <a:gd name="T81" fmla="*/ 93 h 113"/>
                <a:gd name="T82" fmla="*/ 53 w 115"/>
                <a:gd name="T83" fmla="*/ 89 h 113"/>
                <a:gd name="T84" fmla="*/ 96 w 115"/>
                <a:gd name="T85" fmla="*/ 29 h 113"/>
                <a:gd name="T86" fmla="*/ 55 w 115"/>
                <a:gd name="T87" fmla="*/ 7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5" h="113">
                  <a:moveTo>
                    <a:pt x="75" y="100"/>
                  </a:moveTo>
                  <a:cubicBezTo>
                    <a:pt x="76" y="100"/>
                    <a:pt x="77" y="100"/>
                    <a:pt x="77" y="100"/>
                  </a:cubicBezTo>
                  <a:cubicBezTo>
                    <a:pt x="78" y="100"/>
                    <a:pt x="79" y="100"/>
                    <a:pt x="79" y="100"/>
                  </a:cubicBezTo>
                  <a:cubicBezTo>
                    <a:pt x="80" y="99"/>
                    <a:pt x="81" y="98"/>
                    <a:pt x="82" y="9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5"/>
                    <a:pt x="115" y="5"/>
                    <a:pt x="115" y="5"/>
                  </a:cubicBezTo>
                  <a:cubicBezTo>
                    <a:pt x="115" y="5"/>
                    <a:pt x="115" y="5"/>
                    <a:pt x="115" y="5"/>
                  </a:cubicBezTo>
                  <a:cubicBezTo>
                    <a:pt x="115" y="5"/>
                    <a:pt x="115" y="5"/>
                    <a:pt x="115" y="5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1" y="57"/>
                    <a:pt x="0" y="58"/>
                    <a:pt x="0" y="60"/>
                  </a:cubicBezTo>
                  <a:cubicBezTo>
                    <a:pt x="0" y="62"/>
                    <a:pt x="1" y="64"/>
                    <a:pt x="2" y="65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2" y="110"/>
                    <a:pt x="32" y="110"/>
                    <a:pt x="32" y="110"/>
                  </a:cubicBezTo>
                  <a:cubicBezTo>
                    <a:pt x="32" y="110"/>
                    <a:pt x="32" y="110"/>
                    <a:pt x="32" y="110"/>
                  </a:cubicBezTo>
                  <a:cubicBezTo>
                    <a:pt x="32" y="110"/>
                    <a:pt x="32" y="110"/>
                    <a:pt x="32" y="110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4" y="111"/>
                    <a:pt x="34" y="111"/>
                    <a:pt x="34" y="111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63" y="94"/>
                    <a:pt x="63" y="94"/>
                    <a:pt x="63" y="94"/>
                  </a:cubicBezTo>
                  <a:lnTo>
                    <a:pt x="75" y="100"/>
                  </a:lnTo>
                  <a:close/>
                  <a:moveTo>
                    <a:pt x="25" y="65"/>
                  </a:moveTo>
                  <a:cubicBezTo>
                    <a:pt x="15" y="60"/>
                    <a:pt x="15" y="60"/>
                    <a:pt x="15" y="60"/>
                  </a:cubicBezTo>
                  <a:cubicBezTo>
                    <a:pt x="64" y="34"/>
                    <a:pt x="64" y="34"/>
                    <a:pt x="64" y="34"/>
                  </a:cubicBezTo>
                  <a:lnTo>
                    <a:pt x="25" y="65"/>
                  </a:lnTo>
                  <a:close/>
                  <a:moveTo>
                    <a:pt x="37" y="93"/>
                  </a:moveTo>
                  <a:cubicBezTo>
                    <a:pt x="33" y="79"/>
                    <a:pt x="33" y="79"/>
                    <a:pt x="33" y="79"/>
                  </a:cubicBezTo>
                  <a:cubicBezTo>
                    <a:pt x="41" y="83"/>
                    <a:pt x="41" y="83"/>
                    <a:pt x="41" y="83"/>
                  </a:cubicBezTo>
                  <a:lnTo>
                    <a:pt x="37" y="93"/>
                  </a:lnTo>
                  <a:close/>
                  <a:moveTo>
                    <a:pt x="35" y="69"/>
                  </a:moveTo>
                  <a:cubicBezTo>
                    <a:pt x="79" y="35"/>
                    <a:pt x="79" y="35"/>
                    <a:pt x="79" y="35"/>
                  </a:cubicBezTo>
                  <a:cubicBezTo>
                    <a:pt x="46" y="75"/>
                    <a:pt x="46" y="75"/>
                    <a:pt x="46" y="75"/>
                  </a:cubicBezTo>
                  <a:lnTo>
                    <a:pt x="35" y="69"/>
                  </a:lnTo>
                  <a:close/>
                  <a:moveTo>
                    <a:pt x="47" y="93"/>
                  </a:moveTo>
                  <a:cubicBezTo>
                    <a:pt x="50" y="87"/>
                    <a:pt x="50" y="87"/>
                    <a:pt x="50" y="87"/>
                  </a:cubicBezTo>
                  <a:cubicBezTo>
                    <a:pt x="53" y="89"/>
                    <a:pt x="53" y="89"/>
                    <a:pt x="53" y="89"/>
                  </a:cubicBezTo>
                  <a:lnTo>
                    <a:pt x="47" y="93"/>
                  </a:lnTo>
                  <a:close/>
                  <a:moveTo>
                    <a:pt x="96" y="29"/>
                  </a:moveTo>
                  <a:cubicBezTo>
                    <a:pt x="75" y="89"/>
                    <a:pt x="75" y="89"/>
                    <a:pt x="75" y="89"/>
                  </a:cubicBezTo>
                  <a:cubicBezTo>
                    <a:pt x="55" y="79"/>
                    <a:pt x="55" y="79"/>
                    <a:pt x="55" y="79"/>
                  </a:cubicBezTo>
                  <a:lnTo>
                    <a:pt x="96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3" name="Freeform 1627"/>
            <p:cNvSpPr>
              <a:spLocks noEditPoints="1"/>
            </p:cNvSpPr>
            <p:nvPr/>
          </p:nvSpPr>
          <p:spPr bwMode="auto">
            <a:xfrm>
              <a:off x="3073401" y="1241425"/>
              <a:ext cx="390525" cy="395288"/>
            </a:xfrm>
            <a:custGeom>
              <a:avLst/>
              <a:gdLst>
                <a:gd name="T0" fmla="*/ 90 w 104"/>
                <a:gd name="T1" fmla="*/ 65 h 105"/>
                <a:gd name="T2" fmla="*/ 90 w 104"/>
                <a:gd name="T3" fmla="*/ 14 h 105"/>
                <a:gd name="T4" fmla="*/ 40 w 104"/>
                <a:gd name="T5" fmla="*/ 14 h 105"/>
                <a:gd name="T6" fmla="*/ 37 w 104"/>
                <a:gd name="T7" fmla="*/ 61 h 105"/>
                <a:gd name="T8" fmla="*/ 30 w 104"/>
                <a:gd name="T9" fmla="*/ 67 h 105"/>
                <a:gd name="T10" fmla="*/ 22 w 104"/>
                <a:gd name="T11" fmla="*/ 70 h 105"/>
                <a:gd name="T12" fmla="*/ 3 w 104"/>
                <a:gd name="T13" fmla="*/ 89 h 105"/>
                <a:gd name="T14" fmla="*/ 3 w 104"/>
                <a:gd name="T15" fmla="*/ 102 h 105"/>
                <a:gd name="T16" fmla="*/ 15 w 104"/>
                <a:gd name="T17" fmla="*/ 102 h 105"/>
                <a:gd name="T18" fmla="*/ 35 w 104"/>
                <a:gd name="T19" fmla="*/ 82 h 105"/>
                <a:gd name="T20" fmla="*/ 37 w 104"/>
                <a:gd name="T21" fmla="*/ 74 h 105"/>
                <a:gd name="T22" fmla="*/ 44 w 104"/>
                <a:gd name="T23" fmla="*/ 68 h 105"/>
                <a:gd name="T24" fmla="*/ 90 w 104"/>
                <a:gd name="T25" fmla="*/ 65 h 105"/>
                <a:gd name="T26" fmla="*/ 47 w 104"/>
                <a:gd name="T27" fmla="*/ 58 h 105"/>
                <a:gd name="T28" fmla="*/ 47 w 104"/>
                <a:gd name="T29" fmla="*/ 21 h 105"/>
                <a:gd name="T30" fmla="*/ 84 w 104"/>
                <a:gd name="T31" fmla="*/ 21 h 105"/>
                <a:gd name="T32" fmla="*/ 84 w 104"/>
                <a:gd name="T33" fmla="*/ 58 h 105"/>
                <a:gd name="T34" fmla="*/ 47 w 104"/>
                <a:gd name="T35" fmla="*/ 5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4" h="105">
                  <a:moveTo>
                    <a:pt x="90" y="65"/>
                  </a:moveTo>
                  <a:cubicBezTo>
                    <a:pt x="104" y="51"/>
                    <a:pt x="104" y="28"/>
                    <a:pt x="90" y="14"/>
                  </a:cubicBezTo>
                  <a:cubicBezTo>
                    <a:pt x="76" y="0"/>
                    <a:pt x="54" y="0"/>
                    <a:pt x="40" y="14"/>
                  </a:cubicBezTo>
                  <a:cubicBezTo>
                    <a:pt x="27" y="27"/>
                    <a:pt x="26" y="47"/>
                    <a:pt x="37" y="61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8" y="67"/>
                    <a:pt x="25" y="68"/>
                    <a:pt x="22" y="70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0" y="93"/>
                    <a:pt x="0" y="98"/>
                    <a:pt x="3" y="102"/>
                  </a:cubicBezTo>
                  <a:cubicBezTo>
                    <a:pt x="6" y="105"/>
                    <a:pt x="12" y="105"/>
                    <a:pt x="15" y="10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7" y="80"/>
                    <a:pt x="38" y="77"/>
                    <a:pt x="37" y="7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7" y="79"/>
                    <a:pt x="78" y="78"/>
                    <a:pt x="90" y="65"/>
                  </a:cubicBezTo>
                  <a:close/>
                  <a:moveTo>
                    <a:pt x="47" y="58"/>
                  </a:moveTo>
                  <a:cubicBezTo>
                    <a:pt x="37" y="48"/>
                    <a:pt x="37" y="31"/>
                    <a:pt x="47" y="21"/>
                  </a:cubicBezTo>
                  <a:cubicBezTo>
                    <a:pt x="57" y="11"/>
                    <a:pt x="73" y="11"/>
                    <a:pt x="84" y="21"/>
                  </a:cubicBezTo>
                  <a:cubicBezTo>
                    <a:pt x="94" y="31"/>
                    <a:pt x="94" y="48"/>
                    <a:pt x="84" y="58"/>
                  </a:cubicBezTo>
                  <a:cubicBezTo>
                    <a:pt x="73" y="68"/>
                    <a:pt x="57" y="68"/>
                    <a:pt x="47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4" name="Freeform 1628"/>
            <p:cNvSpPr>
              <a:spLocks noEditPoints="1"/>
            </p:cNvSpPr>
            <p:nvPr/>
          </p:nvSpPr>
          <p:spPr bwMode="auto">
            <a:xfrm>
              <a:off x="4779964" y="1301750"/>
              <a:ext cx="420688" cy="373063"/>
            </a:xfrm>
            <a:custGeom>
              <a:avLst/>
              <a:gdLst>
                <a:gd name="T0" fmla="*/ 91 w 112"/>
                <a:gd name="T1" fmla="*/ 0 h 99"/>
                <a:gd name="T2" fmla="*/ 38 w 112"/>
                <a:gd name="T3" fmla="*/ 0 h 99"/>
                <a:gd name="T4" fmla="*/ 19 w 112"/>
                <a:gd name="T5" fmla="*/ 12 h 99"/>
                <a:gd name="T6" fmla="*/ 0 w 112"/>
                <a:gd name="T7" fmla="*/ 32 h 99"/>
                <a:gd name="T8" fmla="*/ 0 w 112"/>
                <a:gd name="T9" fmla="*/ 62 h 99"/>
                <a:gd name="T10" fmla="*/ 15 w 112"/>
                <a:gd name="T11" fmla="*/ 82 h 99"/>
                <a:gd name="T12" fmla="*/ 20 w 112"/>
                <a:gd name="T13" fmla="*/ 96 h 99"/>
                <a:gd name="T14" fmla="*/ 23 w 112"/>
                <a:gd name="T15" fmla="*/ 99 h 99"/>
                <a:gd name="T16" fmla="*/ 24 w 112"/>
                <a:gd name="T17" fmla="*/ 99 h 99"/>
                <a:gd name="T18" fmla="*/ 28 w 112"/>
                <a:gd name="T19" fmla="*/ 98 h 99"/>
                <a:gd name="T20" fmla="*/ 42 w 112"/>
                <a:gd name="T21" fmla="*/ 83 h 99"/>
                <a:gd name="T22" fmla="*/ 74 w 112"/>
                <a:gd name="T23" fmla="*/ 83 h 99"/>
                <a:gd name="T24" fmla="*/ 80 w 112"/>
                <a:gd name="T25" fmla="*/ 82 h 99"/>
                <a:gd name="T26" fmla="*/ 84 w 112"/>
                <a:gd name="T27" fmla="*/ 86 h 99"/>
                <a:gd name="T28" fmla="*/ 88 w 112"/>
                <a:gd name="T29" fmla="*/ 88 h 99"/>
                <a:gd name="T30" fmla="*/ 89 w 112"/>
                <a:gd name="T31" fmla="*/ 88 h 99"/>
                <a:gd name="T32" fmla="*/ 92 w 112"/>
                <a:gd name="T33" fmla="*/ 85 h 99"/>
                <a:gd name="T34" fmla="*/ 97 w 112"/>
                <a:gd name="T35" fmla="*/ 71 h 99"/>
                <a:gd name="T36" fmla="*/ 112 w 112"/>
                <a:gd name="T37" fmla="*/ 51 h 99"/>
                <a:gd name="T38" fmla="*/ 112 w 112"/>
                <a:gd name="T39" fmla="*/ 21 h 99"/>
                <a:gd name="T40" fmla="*/ 91 w 112"/>
                <a:gd name="T41" fmla="*/ 0 h 99"/>
                <a:gd name="T42" fmla="*/ 40 w 112"/>
                <a:gd name="T43" fmla="*/ 73 h 99"/>
                <a:gd name="T44" fmla="*/ 37 w 112"/>
                <a:gd name="T45" fmla="*/ 75 h 99"/>
                <a:gd name="T46" fmla="*/ 26 w 112"/>
                <a:gd name="T47" fmla="*/ 86 h 99"/>
                <a:gd name="T48" fmla="*/ 23 w 112"/>
                <a:gd name="T49" fmla="*/ 76 h 99"/>
                <a:gd name="T50" fmla="*/ 19 w 112"/>
                <a:gd name="T51" fmla="*/ 73 h 99"/>
                <a:gd name="T52" fmla="*/ 10 w 112"/>
                <a:gd name="T53" fmla="*/ 62 h 99"/>
                <a:gd name="T54" fmla="*/ 10 w 112"/>
                <a:gd name="T55" fmla="*/ 32 h 99"/>
                <a:gd name="T56" fmla="*/ 16 w 112"/>
                <a:gd name="T57" fmla="*/ 22 h 99"/>
                <a:gd name="T58" fmla="*/ 16 w 112"/>
                <a:gd name="T59" fmla="*/ 51 h 99"/>
                <a:gd name="T60" fmla="*/ 38 w 112"/>
                <a:gd name="T61" fmla="*/ 72 h 99"/>
                <a:gd name="T62" fmla="*/ 70 w 112"/>
                <a:gd name="T63" fmla="*/ 72 h 99"/>
                <a:gd name="T64" fmla="*/ 72 w 112"/>
                <a:gd name="T65" fmla="*/ 73 h 99"/>
                <a:gd name="T66" fmla="*/ 40 w 112"/>
                <a:gd name="T67" fmla="*/ 73 h 99"/>
                <a:gd name="T68" fmla="*/ 102 w 112"/>
                <a:gd name="T69" fmla="*/ 51 h 99"/>
                <a:gd name="T70" fmla="*/ 93 w 112"/>
                <a:gd name="T71" fmla="*/ 62 h 99"/>
                <a:gd name="T72" fmla="*/ 89 w 112"/>
                <a:gd name="T73" fmla="*/ 65 h 99"/>
                <a:gd name="T74" fmla="*/ 86 w 112"/>
                <a:gd name="T75" fmla="*/ 74 h 99"/>
                <a:gd name="T76" fmla="*/ 75 w 112"/>
                <a:gd name="T77" fmla="*/ 64 h 99"/>
                <a:gd name="T78" fmla="*/ 72 w 112"/>
                <a:gd name="T79" fmla="*/ 62 h 99"/>
                <a:gd name="T80" fmla="*/ 38 w 112"/>
                <a:gd name="T81" fmla="*/ 62 h 99"/>
                <a:gd name="T82" fmla="*/ 26 w 112"/>
                <a:gd name="T83" fmla="*/ 51 h 99"/>
                <a:gd name="T84" fmla="*/ 26 w 112"/>
                <a:gd name="T85" fmla="*/ 21 h 99"/>
                <a:gd name="T86" fmla="*/ 26 w 112"/>
                <a:gd name="T87" fmla="*/ 20 h 99"/>
                <a:gd name="T88" fmla="*/ 26 w 112"/>
                <a:gd name="T89" fmla="*/ 19 h 99"/>
                <a:gd name="T90" fmla="*/ 27 w 112"/>
                <a:gd name="T91" fmla="*/ 18 h 99"/>
                <a:gd name="T92" fmla="*/ 38 w 112"/>
                <a:gd name="T93" fmla="*/ 10 h 99"/>
                <a:gd name="T94" fmla="*/ 91 w 112"/>
                <a:gd name="T95" fmla="*/ 10 h 99"/>
                <a:gd name="T96" fmla="*/ 102 w 112"/>
                <a:gd name="T97" fmla="*/ 21 h 99"/>
                <a:gd name="T98" fmla="*/ 102 w 112"/>
                <a:gd name="T99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99">
                  <a:moveTo>
                    <a:pt x="9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29" y="0"/>
                    <a:pt x="22" y="5"/>
                    <a:pt x="19" y="12"/>
                  </a:cubicBezTo>
                  <a:cubicBezTo>
                    <a:pt x="8" y="13"/>
                    <a:pt x="0" y="22"/>
                    <a:pt x="0" y="3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71"/>
                    <a:pt x="6" y="79"/>
                    <a:pt x="15" y="82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98"/>
                    <a:pt x="22" y="99"/>
                    <a:pt x="23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6" y="99"/>
                    <a:pt x="27" y="99"/>
                    <a:pt x="28" y="9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6" y="83"/>
                    <a:pt x="78" y="83"/>
                    <a:pt x="80" y="82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5" y="87"/>
                    <a:pt x="86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90" y="87"/>
                    <a:pt x="92" y="86"/>
                    <a:pt x="92" y="85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106" y="68"/>
                    <a:pt x="112" y="60"/>
                    <a:pt x="112" y="51"/>
                  </a:cubicBezTo>
                  <a:cubicBezTo>
                    <a:pt x="112" y="21"/>
                    <a:pt x="112" y="21"/>
                    <a:pt x="112" y="21"/>
                  </a:cubicBezTo>
                  <a:cubicBezTo>
                    <a:pt x="112" y="9"/>
                    <a:pt x="102" y="0"/>
                    <a:pt x="91" y="0"/>
                  </a:cubicBezTo>
                  <a:close/>
                  <a:moveTo>
                    <a:pt x="40" y="73"/>
                  </a:moveTo>
                  <a:cubicBezTo>
                    <a:pt x="39" y="73"/>
                    <a:pt x="38" y="74"/>
                    <a:pt x="37" y="75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2" y="75"/>
                    <a:pt x="21" y="74"/>
                    <a:pt x="19" y="73"/>
                  </a:cubicBezTo>
                  <a:cubicBezTo>
                    <a:pt x="14" y="72"/>
                    <a:pt x="10" y="68"/>
                    <a:pt x="10" y="6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28"/>
                    <a:pt x="13" y="24"/>
                    <a:pt x="16" y="22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62"/>
                    <a:pt x="26" y="72"/>
                    <a:pt x="38" y="72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72" y="73"/>
                    <a:pt x="72" y="73"/>
                    <a:pt x="72" y="73"/>
                  </a:cubicBezTo>
                  <a:lnTo>
                    <a:pt x="40" y="73"/>
                  </a:lnTo>
                  <a:close/>
                  <a:moveTo>
                    <a:pt x="102" y="51"/>
                  </a:moveTo>
                  <a:cubicBezTo>
                    <a:pt x="102" y="56"/>
                    <a:pt x="98" y="61"/>
                    <a:pt x="93" y="62"/>
                  </a:cubicBezTo>
                  <a:cubicBezTo>
                    <a:pt x="91" y="62"/>
                    <a:pt x="90" y="63"/>
                    <a:pt x="89" y="65"/>
                  </a:cubicBezTo>
                  <a:cubicBezTo>
                    <a:pt x="86" y="74"/>
                    <a:pt x="86" y="74"/>
                    <a:pt x="86" y="74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4" y="63"/>
                    <a:pt x="73" y="62"/>
                    <a:pt x="72" y="62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1" y="62"/>
                    <a:pt x="26" y="57"/>
                    <a:pt x="26" y="51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6" y="21"/>
                    <a:pt x="26" y="20"/>
                    <a:pt x="26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19"/>
                    <a:pt x="26" y="18"/>
                    <a:pt x="27" y="18"/>
                  </a:cubicBezTo>
                  <a:cubicBezTo>
                    <a:pt x="28" y="13"/>
                    <a:pt x="32" y="10"/>
                    <a:pt x="38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7" y="10"/>
                    <a:pt x="102" y="15"/>
                    <a:pt x="102" y="21"/>
                  </a:cubicBezTo>
                  <a:lnTo>
                    <a:pt x="102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5" name="Freeform 1629"/>
            <p:cNvSpPr>
              <a:spLocks noEditPoints="1"/>
            </p:cNvSpPr>
            <p:nvPr/>
          </p:nvSpPr>
          <p:spPr bwMode="auto">
            <a:xfrm>
              <a:off x="6435726" y="1366838"/>
              <a:ext cx="428625" cy="273050"/>
            </a:xfrm>
            <a:custGeom>
              <a:avLst/>
              <a:gdLst>
                <a:gd name="T0" fmla="*/ 114 w 114"/>
                <a:gd name="T1" fmla="*/ 4 h 73"/>
                <a:gd name="T2" fmla="*/ 114 w 114"/>
                <a:gd name="T3" fmla="*/ 3 h 73"/>
                <a:gd name="T4" fmla="*/ 113 w 114"/>
                <a:gd name="T5" fmla="*/ 2 h 73"/>
                <a:gd name="T6" fmla="*/ 113 w 114"/>
                <a:gd name="T7" fmla="*/ 2 h 73"/>
                <a:gd name="T8" fmla="*/ 112 w 114"/>
                <a:gd name="T9" fmla="*/ 1 h 73"/>
                <a:gd name="T10" fmla="*/ 111 w 114"/>
                <a:gd name="T11" fmla="*/ 1 h 73"/>
                <a:gd name="T12" fmla="*/ 110 w 114"/>
                <a:gd name="T13" fmla="*/ 0 h 73"/>
                <a:gd name="T14" fmla="*/ 109 w 114"/>
                <a:gd name="T15" fmla="*/ 0 h 73"/>
                <a:gd name="T16" fmla="*/ 5 w 114"/>
                <a:gd name="T17" fmla="*/ 0 h 73"/>
                <a:gd name="T18" fmla="*/ 4 w 114"/>
                <a:gd name="T19" fmla="*/ 0 h 73"/>
                <a:gd name="T20" fmla="*/ 3 w 114"/>
                <a:gd name="T21" fmla="*/ 0 h 73"/>
                <a:gd name="T22" fmla="*/ 2 w 114"/>
                <a:gd name="T23" fmla="*/ 1 h 73"/>
                <a:gd name="T24" fmla="*/ 2 w 114"/>
                <a:gd name="T25" fmla="*/ 1 h 73"/>
                <a:gd name="T26" fmla="*/ 1 w 114"/>
                <a:gd name="T27" fmla="*/ 2 h 73"/>
                <a:gd name="T28" fmla="*/ 1 w 114"/>
                <a:gd name="T29" fmla="*/ 2 h 73"/>
                <a:gd name="T30" fmla="*/ 0 w 114"/>
                <a:gd name="T31" fmla="*/ 3 h 73"/>
                <a:gd name="T32" fmla="*/ 0 w 114"/>
                <a:gd name="T33" fmla="*/ 4 h 73"/>
                <a:gd name="T34" fmla="*/ 0 w 114"/>
                <a:gd name="T35" fmla="*/ 5 h 73"/>
                <a:gd name="T36" fmla="*/ 0 w 114"/>
                <a:gd name="T37" fmla="*/ 69 h 73"/>
                <a:gd name="T38" fmla="*/ 0 w 114"/>
                <a:gd name="T39" fmla="*/ 70 h 73"/>
                <a:gd name="T40" fmla="*/ 0 w 114"/>
                <a:gd name="T41" fmla="*/ 71 h 73"/>
                <a:gd name="T42" fmla="*/ 1 w 114"/>
                <a:gd name="T43" fmla="*/ 71 h 73"/>
                <a:gd name="T44" fmla="*/ 1 w 114"/>
                <a:gd name="T45" fmla="*/ 72 h 73"/>
                <a:gd name="T46" fmla="*/ 2 w 114"/>
                <a:gd name="T47" fmla="*/ 72 h 73"/>
                <a:gd name="T48" fmla="*/ 3 w 114"/>
                <a:gd name="T49" fmla="*/ 73 h 73"/>
                <a:gd name="T50" fmla="*/ 4 w 114"/>
                <a:gd name="T51" fmla="*/ 73 h 73"/>
                <a:gd name="T52" fmla="*/ 5 w 114"/>
                <a:gd name="T53" fmla="*/ 73 h 73"/>
                <a:gd name="T54" fmla="*/ 110 w 114"/>
                <a:gd name="T55" fmla="*/ 73 h 73"/>
                <a:gd name="T56" fmla="*/ 111 w 114"/>
                <a:gd name="T57" fmla="*/ 73 h 73"/>
                <a:gd name="T58" fmla="*/ 112 w 114"/>
                <a:gd name="T59" fmla="*/ 73 h 73"/>
                <a:gd name="T60" fmla="*/ 113 w 114"/>
                <a:gd name="T61" fmla="*/ 72 h 73"/>
                <a:gd name="T62" fmla="*/ 113 w 114"/>
                <a:gd name="T63" fmla="*/ 72 h 73"/>
                <a:gd name="T64" fmla="*/ 114 w 114"/>
                <a:gd name="T65" fmla="*/ 71 h 73"/>
                <a:gd name="T66" fmla="*/ 114 w 114"/>
                <a:gd name="T67" fmla="*/ 70 h 73"/>
                <a:gd name="T68" fmla="*/ 114 w 114"/>
                <a:gd name="T69" fmla="*/ 69 h 73"/>
                <a:gd name="T70" fmla="*/ 114 w 114"/>
                <a:gd name="T71" fmla="*/ 69 h 73"/>
                <a:gd name="T72" fmla="*/ 114 w 114"/>
                <a:gd name="T73" fmla="*/ 5 h 73"/>
                <a:gd name="T74" fmla="*/ 92 w 114"/>
                <a:gd name="T75" fmla="*/ 10 h 73"/>
                <a:gd name="T76" fmla="*/ 70 w 114"/>
                <a:gd name="T77" fmla="*/ 23 h 73"/>
                <a:gd name="T78" fmla="*/ 44 w 114"/>
                <a:gd name="T79" fmla="*/ 23 h 73"/>
                <a:gd name="T80" fmla="*/ 22 w 114"/>
                <a:gd name="T81" fmla="*/ 10 h 73"/>
                <a:gd name="T82" fmla="*/ 10 w 114"/>
                <a:gd name="T83" fmla="*/ 14 h 73"/>
                <a:gd name="T84" fmla="*/ 10 w 114"/>
                <a:gd name="T85" fmla="*/ 56 h 73"/>
                <a:gd name="T86" fmla="*/ 16 w 114"/>
                <a:gd name="T87" fmla="*/ 64 h 73"/>
                <a:gd name="T88" fmla="*/ 55 w 114"/>
                <a:gd name="T89" fmla="*/ 41 h 73"/>
                <a:gd name="T90" fmla="*/ 60 w 114"/>
                <a:gd name="T91" fmla="*/ 41 h 73"/>
                <a:gd name="T92" fmla="*/ 98 w 114"/>
                <a:gd name="T93" fmla="*/ 64 h 73"/>
                <a:gd name="T94" fmla="*/ 105 w 114"/>
                <a:gd name="T95" fmla="*/ 56 h 73"/>
                <a:gd name="T96" fmla="*/ 105 w 114"/>
                <a:gd name="T97" fmla="*/ 1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4" h="73">
                  <a:moveTo>
                    <a:pt x="114" y="4"/>
                  </a:moveTo>
                  <a:cubicBezTo>
                    <a:pt x="114" y="4"/>
                    <a:pt x="114" y="4"/>
                    <a:pt x="114" y="4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10" y="73"/>
                    <a:pt x="110" y="73"/>
                    <a:pt x="110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4" y="71"/>
                    <a:pt x="114" y="71"/>
                    <a:pt x="114" y="71"/>
                  </a:cubicBezTo>
                  <a:cubicBezTo>
                    <a:pt x="114" y="71"/>
                    <a:pt x="114" y="71"/>
                    <a:pt x="114" y="71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lnTo>
                    <a:pt x="114" y="4"/>
                  </a:lnTo>
                  <a:close/>
                  <a:moveTo>
                    <a:pt x="92" y="10"/>
                  </a:move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22" y="10"/>
                    <a:pt x="22" y="10"/>
                    <a:pt x="22" y="10"/>
                  </a:cubicBezTo>
                  <a:lnTo>
                    <a:pt x="92" y="10"/>
                  </a:lnTo>
                  <a:close/>
                  <a:moveTo>
                    <a:pt x="10" y="14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10" y="56"/>
                    <a:pt x="10" y="56"/>
                    <a:pt x="10" y="56"/>
                  </a:cubicBezTo>
                  <a:lnTo>
                    <a:pt x="10" y="14"/>
                  </a:lnTo>
                  <a:close/>
                  <a:moveTo>
                    <a:pt x="16" y="6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41"/>
                    <a:pt x="56" y="42"/>
                    <a:pt x="57" y="42"/>
                  </a:cubicBezTo>
                  <a:cubicBezTo>
                    <a:pt x="58" y="42"/>
                    <a:pt x="59" y="41"/>
                    <a:pt x="60" y="41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98" y="64"/>
                    <a:pt x="98" y="64"/>
                    <a:pt x="98" y="64"/>
                  </a:cubicBezTo>
                  <a:lnTo>
                    <a:pt x="16" y="64"/>
                  </a:lnTo>
                  <a:close/>
                  <a:moveTo>
                    <a:pt x="105" y="56"/>
                  </a:moveTo>
                  <a:cubicBezTo>
                    <a:pt x="80" y="29"/>
                    <a:pt x="80" y="29"/>
                    <a:pt x="80" y="29"/>
                  </a:cubicBezTo>
                  <a:cubicBezTo>
                    <a:pt x="105" y="14"/>
                    <a:pt x="105" y="14"/>
                    <a:pt x="105" y="14"/>
                  </a:cubicBezTo>
                  <a:lnTo>
                    <a:pt x="105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8" name="Freeform 1264"/>
            <p:cNvSpPr>
              <a:spLocks/>
            </p:cNvSpPr>
            <p:nvPr/>
          </p:nvSpPr>
          <p:spPr bwMode="auto">
            <a:xfrm>
              <a:off x="6278563" y="3850745"/>
              <a:ext cx="752475" cy="382588"/>
            </a:xfrm>
            <a:custGeom>
              <a:avLst/>
              <a:gdLst>
                <a:gd name="T0" fmla="*/ 0 w 474"/>
                <a:gd name="T1" fmla="*/ 0 h 241"/>
                <a:gd name="T2" fmla="*/ 0 w 474"/>
                <a:gd name="T3" fmla="*/ 0 h 241"/>
                <a:gd name="T4" fmla="*/ 474 w 474"/>
                <a:gd name="T5" fmla="*/ 241 h 241"/>
                <a:gd name="T6" fmla="*/ 474 w 474"/>
                <a:gd name="T7" fmla="*/ 78 h 241"/>
                <a:gd name="T8" fmla="*/ 0 w 474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241">
                  <a:moveTo>
                    <a:pt x="0" y="0"/>
                  </a:moveTo>
                  <a:lnTo>
                    <a:pt x="0" y="0"/>
                  </a:lnTo>
                  <a:lnTo>
                    <a:pt x="474" y="241"/>
                  </a:lnTo>
                  <a:lnTo>
                    <a:pt x="474" y="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9" name="Freeform 1264"/>
            <p:cNvSpPr>
              <a:spLocks/>
            </p:cNvSpPr>
            <p:nvPr/>
          </p:nvSpPr>
          <p:spPr bwMode="auto">
            <a:xfrm>
              <a:off x="4603751" y="3842278"/>
              <a:ext cx="752475" cy="382588"/>
            </a:xfrm>
            <a:custGeom>
              <a:avLst/>
              <a:gdLst>
                <a:gd name="T0" fmla="*/ 0 w 474"/>
                <a:gd name="T1" fmla="*/ 0 h 241"/>
                <a:gd name="T2" fmla="*/ 0 w 474"/>
                <a:gd name="T3" fmla="*/ 0 h 241"/>
                <a:gd name="T4" fmla="*/ 474 w 474"/>
                <a:gd name="T5" fmla="*/ 241 h 241"/>
                <a:gd name="T6" fmla="*/ 474 w 474"/>
                <a:gd name="T7" fmla="*/ 78 h 241"/>
                <a:gd name="T8" fmla="*/ 0 w 474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241">
                  <a:moveTo>
                    <a:pt x="0" y="0"/>
                  </a:moveTo>
                  <a:lnTo>
                    <a:pt x="0" y="0"/>
                  </a:lnTo>
                  <a:lnTo>
                    <a:pt x="474" y="241"/>
                  </a:lnTo>
                  <a:lnTo>
                    <a:pt x="474" y="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0" name="Freeform 1264"/>
            <p:cNvSpPr>
              <a:spLocks/>
            </p:cNvSpPr>
            <p:nvPr/>
          </p:nvSpPr>
          <p:spPr bwMode="auto">
            <a:xfrm>
              <a:off x="2960689" y="3834607"/>
              <a:ext cx="752475" cy="382588"/>
            </a:xfrm>
            <a:custGeom>
              <a:avLst/>
              <a:gdLst>
                <a:gd name="T0" fmla="*/ 0 w 474"/>
                <a:gd name="T1" fmla="*/ 0 h 241"/>
                <a:gd name="T2" fmla="*/ 0 w 474"/>
                <a:gd name="T3" fmla="*/ 0 h 241"/>
                <a:gd name="T4" fmla="*/ 474 w 474"/>
                <a:gd name="T5" fmla="*/ 241 h 241"/>
                <a:gd name="T6" fmla="*/ 474 w 474"/>
                <a:gd name="T7" fmla="*/ 78 h 241"/>
                <a:gd name="T8" fmla="*/ 0 w 474"/>
                <a:gd name="T9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241">
                  <a:moveTo>
                    <a:pt x="0" y="0"/>
                  </a:moveTo>
                  <a:lnTo>
                    <a:pt x="0" y="0"/>
                  </a:lnTo>
                  <a:lnTo>
                    <a:pt x="474" y="241"/>
                  </a:lnTo>
                  <a:lnTo>
                    <a:pt x="474" y="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811" name="组合 1810"/>
            <p:cNvGrpSpPr/>
            <p:nvPr/>
          </p:nvGrpSpPr>
          <p:grpSpPr>
            <a:xfrm>
              <a:off x="3032533" y="2393758"/>
              <a:ext cx="1361261" cy="865845"/>
              <a:chOff x="713997" y="3155176"/>
              <a:chExt cx="1834471" cy="778232"/>
            </a:xfrm>
          </p:grpSpPr>
          <p:sp>
            <p:nvSpPr>
              <p:cNvPr id="1812" name="矩形 1811"/>
              <p:cNvSpPr/>
              <p:nvPr/>
            </p:nvSpPr>
            <p:spPr>
              <a:xfrm>
                <a:off x="717172" y="3348633"/>
                <a:ext cx="1831296" cy="584775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r>
                  <a:rPr lang="en-US" altLang="zh-CN" sz="800" smtClean="0"/>
                  <a:t>LOREM IPSUM DOLOR SIT AMET, CONSECTETUR ADIPISICING ELIT, SED DO EIUSMOD TEMPOR INCIDIDUNT UT LABORE ET DOLORE MAGNA ALIQUA</a:t>
                </a:r>
                <a:endParaRPr lang="zh-CN" altLang="en-US" sz="800" dirty="0"/>
              </a:p>
            </p:txBody>
          </p:sp>
          <p:sp>
            <p:nvSpPr>
              <p:cNvPr id="1813" name="矩形 1812"/>
              <p:cNvSpPr/>
              <p:nvPr/>
            </p:nvSpPr>
            <p:spPr>
              <a:xfrm>
                <a:off x="713997" y="3155176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lnSpcReduction="10000"/>
              </a:bodyPr>
              <a:lstStyle/>
              <a:p>
                <a:r>
                  <a:rPr lang="en-US" altLang="zh-CN" sz="1200" b="1" dirty="0">
                    <a:solidFill>
                      <a:srgbClr val="006E54"/>
                    </a:solidFill>
                  </a:rPr>
                  <a:t>LOREM IPSUM </a:t>
                </a:r>
                <a:endParaRPr lang="zh-CN" altLang="en-US" sz="1200" b="1" dirty="0">
                  <a:solidFill>
                    <a:srgbClr val="006E54"/>
                  </a:solidFill>
                </a:endParaRPr>
              </a:p>
            </p:txBody>
          </p:sp>
        </p:grpSp>
        <p:grpSp>
          <p:nvGrpSpPr>
            <p:cNvPr id="1814" name="组合 1813"/>
            <p:cNvGrpSpPr/>
            <p:nvPr/>
          </p:nvGrpSpPr>
          <p:grpSpPr>
            <a:xfrm>
              <a:off x="4727722" y="2393758"/>
              <a:ext cx="1361261" cy="865845"/>
              <a:chOff x="713997" y="3155176"/>
              <a:chExt cx="1834471" cy="778232"/>
            </a:xfrm>
          </p:grpSpPr>
          <p:sp>
            <p:nvSpPr>
              <p:cNvPr id="1815" name="矩形 1814"/>
              <p:cNvSpPr/>
              <p:nvPr/>
            </p:nvSpPr>
            <p:spPr>
              <a:xfrm>
                <a:off x="717172" y="3348633"/>
                <a:ext cx="1831296" cy="584775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r>
                  <a:rPr lang="en-US" altLang="zh-CN" sz="800" smtClean="0"/>
                  <a:t>LOREM IPSUM DOLOR SIT AMET, CONSECTETUR ADIPISICING ELIT, SED DO EIUSMOD TEMPOR INCIDIDUNT UT LABORE ET DOLORE MAGNA ALIQUA</a:t>
                </a:r>
                <a:endParaRPr lang="zh-CN" altLang="en-US" sz="800" dirty="0"/>
              </a:p>
            </p:txBody>
          </p:sp>
          <p:sp>
            <p:nvSpPr>
              <p:cNvPr id="1816" name="矩形 1815"/>
              <p:cNvSpPr/>
              <p:nvPr/>
            </p:nvSpPr>
            <p:spPr>
              <a:xfrm>
                <a:off x="713997" y="3155176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lnSpcReduction="10000"/>
              </a:bodyPr>
              <a:lstStyle/>
              <a:p>
                <a:r>
                  <a:rPr lang="en-US" altLang="zh-CN" sz="1200" b="1" dirty="0">
                    <a:solidFill>
                      <a:srgbClr val="006E54"/>
                    </a:solidFill>
                  </a:rPr>
                  <a:t>LOREM IPSUM </a:t>
                </a:r>
                <a:endParaRPr lang="zh-CN" altLang="en-US" sz="1200" b="1" dirty="0">
                  <a:solidFill>
                    <a:srgbClr val="006E54"/>
                  </a:solidFill>
                </a:endParaRPr>
              </a:p>
            </p:txBody>
          </p:sp>
        </p:grpSp>
        <p:grpSp>
          <p:nvGrpSpPr>
            <p:cNvPr id="1817" name="组合 1816"/>
            <p:cNvGrpSpPr/>
            <p:nvPr/>
          </p:nvGrpSpPr>
          <p:grpSpPr>
            <a:xfrm>
              <a:off x="6422911" y="2393758"/>
              <a:ext cx="1361261" cy="865845"/>
              <a:chOff x="713997" y="3155176"/>
              <a:chExt cx="1834471" cy="778232"/>
            </a:xfrm>
          </p:grpSpPr>
          <p:sp>
            <p:nvSpPr>
              <p:cNvPr id="1818" name="矩形 1817"/>
              <p:cNvSpPr/>
              <p:nvPr/>
            </p:nvSpPr>
            <p:spPr>
              <a:xfrm>
                <a:off x="717172" y="3348633"/>
                <a:ext cx="1831296" cy="584775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r>
                  <a:rPr lang="en-US" altLang="zh-CN" sz="800" smtClean="0"/>
                  <a:t>LOREM IPSUM DOLOR SIT AMET, CONSECTETUR ADIPISICING ELIT, SED DO EIUSMOD TEMPOR INCIDIDUNT UT LABORE ET DOLORE MAGNA ALIQUA</a:t>
                </a:r>
                <a:endParaRPr lang="zh-CN" altLang="en-US" sz="800" dirty="0"/>
              </a:p>
            </p:txBody>
          </p:sp>
          <p:sp>
            <p:nvSpPr>
              <p:cNvPr id="1819" name="矩形 1818"/>
              <p:cNvSpPr/>
              <p:nvPr/>
            </p:nvSpPr>
            <p:spPr>
              <a:xfrm>
                <a:off x="713997" y="3155176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lnSpcReduction="10000"/>
              </a:bodyPr>
              <a:lstStyle/>
              <a:p>
                <a:r>
                  <a:rPr lang="en-US" altLang="zh-CN" sz="1200" b="1" dirty="0">
                    <a:solidFill>
                      <a:srgbClr val="006E54"/>
                    </a:solidFill>
                  </a:rPr>
                  <a:t>LOREM IPSUM </a:t>
                </a:r>
                <a:endParaRPr lang="zh-CN" altLang="en-US" sz="1200" b="1" dirty="0">
                  <a:solidFill>
                    <a:srgbClr val="006E54"/>
                  </a:solidFill>
                </a:endParaRPr>
              </a:p>
            </p:txBody>
          </p:sp>
        </p:grpSp>
        <p:grpSp>
          <p:nvGrpSpPr>
            <p:cNvPr id="1820" name="组合 1819"/>
            <p:cNvGrpSpPr/>
            <p:nvPr/>
          </p:nvGrpSpPr>
          <p:grpSpPr>
            <a:xfrm>
              <a:off x="8118100" y="2393758"/>
              <a:ext cx="1361261" cy="865845"/>
              <a:chOff x="713997" y="3155176"/>
              <a:chExt cx="1834471" cy="778232"/>
            </a:xfrm>
          </p:grpSpPr>
          <p:sp>
            <p:nvSpPr>
              <p:cNvPr id="1821" name="矩形 1820"/>
              <p:cNvSpPr/>
              <p:nvPr/>
            </p:nvSpPr>
            <p:spPr>
              <a:xfrm>
                <a:off x="717172" y="3348633"/>
                <a:ext cx="1831296" cy="584775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r>
                  <a:rPr lang="en-US" altLang="zh-CN" sz="800" smtClean="0"/>
                  <a:t>LOREM IPSUM DOLOR SIT AMET, CONSECTETUR ADIPISICING ELIT, SED DO EIUSMOD TEMPOR INCIDIDUNT UT LABORE ET DOLORE MAGNA ALIQUA</a:t>
                </a:r>
                <a:endParaRPr lang="zh-CN" altLang="en-US" sz="800" dirty="0"/>
              </a:p>
            </p:txBody>
          </p:sp>
          <p:sp>
            <p:nvSpPr>
              <p:cNvPr id="1822" name="矩形 1821"/>
              <p:cNvSpPr/>
              <p:nvPr/>
            </p:nvSpPr>
            <p:spPr>
              <a:xfrm>
                <a:off x="713997" y="3155176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lnSpcReduction="10000"/>
              </a:bodyPr>
              <a:lstStyle/>
              <a:p>
                <a:r>
                  <a:rPr lang="en-US" altLang="zh-CN" sz="1200" b="1" dirty="0">
                    <a:solidFill>
                      <a:srgbClr val="006E54"/>
                    </a:solidFill>
                  </a:rPr>
                  <a:t>LOREM IPSUM </a:t>
                </a:r>
                <a:endParaRPr lang="zh-CN" altLang="en-US" sz="1200" b="1" dirty="0">
                  <a:solidFill>
                    <a:srgbClr val="006E54"/>
                  </a:solidFill>
                </a:endParaRPr>
              </a:p>
            </p:txBody>
          </p:sp>
        </p:grpSp>
      </p:grpSp>
      <p:sp>
        <p:nvSpPr>
          <p:cNvPr id="97" name="íṣlíḓe"/>
          <p:cNvSpPr txBox="1"/>
          <p:nvPr/>
        </p:nvSpPr>
        <p:spPr>
          <a:xfrm>
            <a:off x="2783523" y="5037066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98" name="ïšḻîḋe"/>
          <p:cNvSpPr txBox="1"/>
          <p:nvPr/>
        </p:nvSpPr>
        <p:spPr>
          <a:xfrm>
            <a:off x="2783523" y="5329330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99" name="íṣlíḓe"/>
          <p:cNvSpPr txBox="1"/>
          <p:nvPr/>
        </p:nvSpPr>
        <p:spPr>
          <a:xfrm>
            <a:off x="4677724" y="5037066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100" name="ïšḻîḋe"/>
          <p:cNvSpPr txBox="1"/>
          <p:nvPr/>
        </p:nvSpPr>
        <p:spPr>
          <a:xfrm>
            <a:off x="4677724" y="5329330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101" name="íṣlíḓe"/>
          <p:cNvSpPr txBox="1"/>
          <p:nvPr/>
        </p:nvSpPr>
        <p:spPr>
          <a:xfrm>
            <a:off x="6571925" y="5037066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102" name="ïšḻîḋe"/>
          <p:cNvSpPr txBox="1"/>
          <p:nvPr/>
        </p:nvSpPr>
        <p:spPr>
          <a:xfrm>
            <a:off x="6571925" y="5329330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103" name="íṣlíḓe"/>
          <p:cNvSpPr txBox="1"/>
          <p:nvPr/>
        </p:nvSpPr>
        <p:spPr>
          <a:xfrm>
            <a:off x="8466126" y="5037066"/>
            <a:ext cx="2172327" cy="292263"/>
          </a:xfrm>
          <a:prstGeom prst="rect">
            <a:avLst/>
          </a:prstGeom>
          <a:noFill/>
        </p:spPr>
        <p:txBody>
          <a:bodyPr wrap="none">
            <a:normAutofit fontScale="92500" lnSpcReduction="20000"/>
          </a:bodyPr>
          <a:lstStyle/>
          <a:p>
            <a:r>
              <a:rPr lang="de-DE" sz="1600" b="1" dirty="0" smtClean="0">
                <a:solidFill>
                  <a:srgbClr val="000000"/>
                </a:solidFill>
              </a:rPr>
              <a:t>PPT</a:t>
            </a:r>
            <a:r>
              <a:rPr lang="zh-CN" altLang="en-US" sz="1600" b="1" dirty="0" smtClean="0">
                <a:solidFill>
                  <a:srgbClr val="000000"/>
                </a:solidFill>
              </a:rPr>
              <a:t>标题文档</a:t>
            </a:r>
            <a:endParaRPr lang="de-DE" sz="1600" b="1" dirty="0">
              <a:solidFill>
                <a:srgbClr val="000000"/>
              </a:solidFill>
            </a:endParaRPr>
          </a:p>
        </p:txBody>
      </p:sp>
      <p:sp>
        <p:nvSpPr>
          <p:cNvPr id="104" name="ïšḻîḋe"/>
          <p:cNvSpPr txBox="1"/>
          <p:nvPr/>
        </p:nvSpPr>
        <p:spPr>
          <a:xfrm>
            <a:off x="8466126" y="5329330"/>
            <a:ext cx="1826501" cy="551341"/>
          </a:xfrm>
          <a:prstGeom prst="rect">
            <a:avLst/>
          </a:prstGeom>
          <a:noFill/>
        </p:spPr>
        <p:txBody>
          <a:bodyPr wrap="square" lIns="90000" tIns="46800" rIns="90000" bIns="46800" anchor="ctr" anchorCtr="0">
            <a:normAutofit fontScale="47500"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dirty="0"/>
          </a:p>
        </p:txBody>
      </p:sp>
      <p:sp>
        <p:nvSpPr>
          <p:cNvPr id="91" name="矩形 90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93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105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48092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49893" y="2009573"/>
            <a:ext cx="8416600" cy="3968000"/>
            <a:chOff x="1028851" y="1868896"/>
            <a:chExt cx="9796998" cy="4618788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276751" y="4340634"/>
              <a:ext cx="1771650" cy="847725"/>
            </a:xfrm>
            <a:custGeom>
              <a:avLst/>
              <a:gdLst>
                <a:gd name="T0" fmla="*/ 0 w 568"/>
                <a:gd name="T1" fmla="*/ 263 h 271"/>
                <a:gd name="T2" fmla="*/ 0 w 568"/>
                <a:gd name="T3" fmla="*/ 8 h 271"/>
                <a:gd name="T4" fmla="*/ 8 w 568"/>
                <a:gd name="T5" fmla="*/ 0 h 271"/>
                <a:gd name="T6" fmla="*/ 560 w 568"/>
                <a:gd name="T7" fmla="*/ 0 h 271"/>
                <a:gd name="T8" fmla="*/ 568 w 568"/>
                <a:gd name="T9" fmla="*/ 8 h 271"/>
                <a:gd name="T10" fmla="*/ 568 w 568"/>
                <a:gd name="T11" fmla="*/ 263 h 271"/>
                <a:gd name="T12" fmla="*/ 560 w 568"/>
                <a:gd name="T13" fmla="*/ 271 h 271"/>
                <a:gd name="T14" fmla="*/ 8 w 568"/>
                <a:gd name="T15" fmla="*/ 271 h 271"/>
                <a:gd name="T16" fmla="*/ 0 w 568"/>
                <a:gd name="T17" fmla="*/ 2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271">
                  <a:moveTo>
                    <a:pt x="0" y="263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0" y="0"/>
                    <a:pt x="560" y="0"/>
                    <a:pt x="560" y="0"/>
                  </a:cubicBezTo>
                  <a:cubicBezTo>
                    <a:pt x="564" y="0"/>
                    <a:pt x="568" y="4"/>
                    <a:pt x="568" y="8"/>
                  </a:cubicBezTo>
                  <a:cubicBezTo>
                    <a:pt x="568" y="263"/>
                    <a:pt x="568" y="263"/>
                    <a:pt x="568" y="263"/>
                  </a:cubicBezTo>
                  <a:cubicBezTo>
                    <a:pt x="568" y="267"/>
                    <a:pt x="564" y="271"/>
                    <a:pt x="560" y="271"/>
                  </a:cubicBezTo>
                  <a:cubicBezTo>
                    <a:pt x="8" y="271"/>
                    <a:pt x="8" y="271"/>
                    <a:pt x="8" y="271"/>
                  </a:cubicBezTo>
                  <a:cubicBezTo>
                    <a:pt x="4" y="271"/>
                    <a:pt x="0" y="267"/>
                    <a:pt x="0" y="2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162201" y="1997484"/>
              <a:ext cx="1590675" cy="159385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028851" y="1868896"/>
              <a:ext cx="1836737" cy="1852613"/>
            </a:xfrm>
            <a:custGeom>
              <a:avLst/>
              <a:gdLst>
                <a:gd name="T0" fmla="*/ 297 w 589"/>
                <a:gd name="T1" fmla="*/ 593 h 593"/>
                <a:gd name="T2" fmla="*/ 0 w 589"/>
                <a:gd name="T3" fmla="*/ 296 h 593"/>
                <a:gd name="T4" fmla="*/ 297 w 589"/>
                <a:gd name="T5" fmla="*/ 0 h 593"/>
                <a:gd name="T6" fmla="*/ 587 w 589"/>
                <a:gd name="T7" fmla="*/ 236 h 593"/>
                <a:gd name="T8" fmla="*/ 578 w 589"/>
                <a:gd name="T9" fmla="*/ 250 h 593"/>
                <a:gd name="T10" fmla="*/ 564 w 589"/>
                <a:gd name="T11" fmla="*/ 241 h 593"/>
                <a:gd name="T12" fmla="*/ 297 w 589"/>
                <a:gd name="T13" fmla="*/ 24 h 593"/>
                <a:gd name="T14" fmla="*/ 24 w 589"/>
                <a:gd name="T15" fmla="*/ 296 h 593"/>
                <a:gd name="T16" fmla="*/ 297 w 589"/>
                <a:gd name="T17" fmla="*/ 569 h 593"/>
                <a:gd name="T18" fmla="*/ 565 w 589"/>
                <a:gd name="T19" fmla="*/ 348 h 593"/>
                <a:gd name="T20" fmla="*/ 579 w 589"/>
                <a:gd name="T21" fmla="*/ 338 h 593"/>
                <a:gd name="T22" fmla="*/ 588 w 589"/>
                <a:gd name="T23" fmla="*/ 352 h 593"/>
                <a:gd name="T24" fmla="*/ 297 w 589"/>
                <a:gd name="T25" fmla="*/ 593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9" h="593">
                  <a:moveTo>
                    <a:pt x="297" y="593"/>
                  </a:moveTo>
                  <a:cubicBezTo>
                    <a:pt x="133" y="593"/>
                    <a:pt x="0" y="460"/>
                    <a:pt x="0" y="296"/>
                  </a:cubicBezTo>
                  <a:cubicBezTo>
                    <a:pt x="0" y="133"/>
                    <a:pt x="133" y="0"/>
                    <a:pt x="297" y="0"/>
                  </a:cubicBezTo>
                  <a:cubicBezTo>
                    <a:pt x="437" y="0"/>
                    <a:pt x="559" y="99"/>
                    <a:pt x="587" y="236"/>
                  </a:cubicBezTo>
                  <a:cubicBezTo>
                    <a:pt x="589" y="243"/>
                    <a:pt x="585" y="249"/>
                    <a:pt x="578" y="250"/>
                  </a:cubicBezTo>
                  <a:cubicBezTo>
                    <a:pt x="572" y="252"/>
                    <a:pt x="565" y="248"/>
                    <a:pt x="564" y="241"/>
                  </a:cubicBezTo>
                  <a:cubicBezTo>
                    <a:pt x="538" y="115"/>
                    <a:pt x="426" y="24"/>
                    <a:pt x="297" y="24"/>
                  </a:cubicBezTo>
                  <a:cubicBezTo>
                    <a:pt x="147" y="24"/>
                    <a:pt x="24" y="146"/>
                    <a:pt x="24" y="296"/>
                  </a:cubicBezTo>
                  <a:cubicBezTo>
                    <a:pt x="24" y="446"/>
                    <a:pt x="147" y="569"/>
                    <a:pt x="297" y="569"/>
                  </a:cubicBezTo>
                  <a:cubicBezTo>
                    <a:pt x="427" y="569"/>
                    <a:pt x="540" y="476"/>
                    <a:pt x="565" y="348"/>
                  </a:cubicBezTo>
                  <a:cubicBezTo>
                    <a:pt x="566" y="341"/>
                    <a:pt x="572" y="337"/>
                    <a:pt x="579" y="338"/>
                  </a:cubicBezTo>
                  <a:cubicBezTo>
                    <a:pt x="585" y="339"/>
                    <a:pt x="589" y="346"/>
                    <a:pt x="588" y="352"/>
                  </a:cubicBezTo>
                  <a:cubicBezTo>
                    <a:pt x="561" y="492"/>
                    <a:pt x="439" y="593"/>
                    <a:pt x="297" y="593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154763" y="2875371"/>
              <a:ext cx="1079500" cy="2384425"/>
            </a:xfrm>
            <a:custGeom>
              <a:avLst/>
              <a:gdLst>
                <a:gd name="T0" fmla="*/ 333 w 346"/>
                <a:gd name="T1" fmla="*/ 1 h 763"/>
                <a:gd name="T2" fmla="*/ 317 w 346"/>
                <a:gd name="T3" fmla="*/ 12 h 763"/>
                <a:gd name="T4" fmla="*/ 172 w 346"/>
                <a:gd name="T5" fmla="*/ 130 h 763"/>
                <a:gd name="T6" fmla="*/ 30 w 346"/>
                <a:gd name="T7" fmla="*/ 23 h 763"/>
                <a:gd name="T8" fmla="*/ 13 w 346"/>
                <a:gd name="T9" fmla="*/ 12 h 763"/>
                <a:gd name="T10" fmla="*/ 3 w 346"/>
                <a:gd name="T11" fmla="*/ 30 h 763"/>
                <a:gd name="T12" fmla="*/ 151 w 346"/>
                <a:gd name="T13" fmla="*/ 157 h 763"/>
                <a:gd name="T14" fmla="*/ 158 w 346"/>
                <a:gd name="T15" fmla="*/ 165 h 763"/>
                <a:gd name="T16" fmla="*/ 158 w 346"/>
                <a:gd name="T17" fmla="*/ 700 h 763"/>
                <a:gd name="T18" fmla="*/ 151 w 346"/>
                <a:gd name="T19" fmla="*/ 703 h 763"/>
                <a:gd name="T20" fmla="*/ 131 w 346"/>
                <a:gd name="T21" fmla="*/ 683 h 763"/>
                <a:gd name="T22" fmla="*/ 125 w 346"/>
                <a:gd name="T23" fmla="*/ 686 h 763"/>
                <a:gd name="T24" fmla="*/ 125 w 346"/>
                <a:gd name="T25" fmla="*/ 715 h 763"/>
                <a:gd name="T26" fmla="*/ 126 w 346"/>
                <a:gd name="T27" fmla="*/ 718 h 763"/>
                <a:gd name="T28" fmla="*/ 169 w 346"/>
                <a:gd name="T29" fmla="*/ 761 h 763"/>
                <a:gd name="T30" fmla="*/ 175 w 346"/>
                <a:gd name="T31" fmla="*/ 761 h 763"/>
                <a:gd name="T32" fmla="*/ 218 w 346"/>
                <a:gd name="T33" fmla="*/ 718 h 763"/>
                <a:gd name="T34" fmla="*/ 220 w 346"/>
                <a:gd name="T35" fmla="*/ 715 h 763"/>
                <a:gd name="T36" fmla="*/ 220 w 346"/>
                <a:gd name="T37" fmla="*/ 686 h 763"/>
                <a:gd name="T38" fmla="*/ 213 w 346"/>
                <a:gd name="T39" fmla="*/ 683 h 763"/>
                <a:gd name="T40" fmla="*/ 193 w 346"/>
                <a:gd name="T41" fmla="*/ 703 h 763"/>
                <a:gd name="T42" fmla="*/ 186 w 346"/>
                <a:gd name="T43" fmla="*/ 700 h 763"/>
                <a:gd name="T44" fmla="*/ 186 w 346"/>
                <a:gd name="T45" fmla="*/ 165 h 763"/>
                <a:gd name="T46" fmla="*/ 193 w 346"/>
                <a:gd name="T47" fmla="*/ 157 h 763"/>
                <a:gd name="T48" fmla="*/ 344 w 346"/>
                <a:gd name="T49" fmla="*/ 18 h 763"/>
                <a:gd name="T50" fmla="*/ 333 w 346"/>
                <a:gd name="T51" fmla="*/ 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46" h="763">
                  <a:moveTo>
                    <a:pt x="333" y="1"/>
                  </a:moveTo>
                  <a:cubicBezTo>
                    <a:pt x="325" y="0"/>
                    <a:pt x="318" y="5"/>
                    <a:pt x="317" y="12"/>
                  </a:cubicBezTo>
                  <a:cubicBezTo>
                    <a:pt x="303" y="81"/>
                    <a:pt x="242" y="130"/>
                    <a:pt x="172" y="130"/>
                  </a:cubicBezTo>
                  <a:cubicBezTo>
                    <a:pt x="106" y="130"/>
                    <a:pt x="48" y="86"/>
                    <a:pt x="30" y="23"/>
                  </a:cubicBezTo>
                  <a:cubicBezTo>
                    <a:pt x="28" y="15"/>
                    <a:pt x="20" y="11"/>
                    <a:pt x="13" y="12"/>
                  </a:cubicBezTo>
                  <a:cubicBezTo>
                    <a:pt x="5" y="14"/>
                    <a:pt x="0" y="22"/>
                    <a:pt x="3" y="30"/>
                  </a:cubicBezTo>
                  <a:cubicBezTo>
                    <a:pt x="22" y="98"/>
                    <a:pt x="81" y="148"/>
                    <a:pt x="151" y="157"/>
                  </a:cubicBezTo>
                  <a:cubicBezTo>
                    <a:pt x="155" y="157"/>
                    <a:pt x="158" y="161"/>
                    <a:pt x="158" y="165"/>
                  </a:cubicBezTo>
                  <a:cubicBezTo>
                    <a:pt x="158" y="700"/>
                    <a:pt x="158" y="700"/>
                    <a:pt x="158" y="700"/>
                  </a:cubicBezTo>
                  <a:cubicBezTo>
                    <a:pt x="158" y="703"/>
                    <a:pt x="154" y="705"/>
                    <a:pt x="151" y="703"/>
                  </a:cubicBezTo>
                  <a:cubicBezTo>
                    <a:pt x="131" y="683"/>
                    <a:pt x="131" y="683"/>
                    <a:pt x="131" y="683"/>
                  </a:cubicBezTo>
                  <a:cubicBezTo>
                    <a:pt x="129" y="680"/>
                    <a:pt x="125" y="682"/>
                    <a:pt x="125" y="686"/>
                  </a:cubicBezTo>
                  <a:cubicBezTo>
                    <a:pt x="125" y="715"/>
                    <a:pt x="125" y="715"/>
                    <a:pt x="125" y="715"/>
                  </a:cubicBezTo>
                  <a:cubicBezTo>
                    <a:pt x="125" y="716"/>
                    <a:pt x="125" y="717"/>
                    <a:pt x="126" y="718"/>
                  </a:cubicBezTo>
                  <a:cubicBezTo>
                    <a:pt x="169" y="761"/>
                    <a:pt x="169" y="761"/>
                    <a:pt x="169" y="761"/>
                  </a:cubicBezTo>
                  <a:cubicBezTo>
                    <a:pt x="171" y="763"/>
                    <a:pt x="173" y="763"/>
                    <a:pt x="175" y="761"/>
                  </a:cubicBezTo>
                  <a:cubicBezTo>
                    <a:pt x="218" y="718"/>
                    <a:pt x="218" y="718"/>
                    <a:pt x="218" y="718"/>
                  </a:cubicBezTo>
                  <a:cubicBezTo>
                    <a:pt x="219" y="717"/>
                    <a:pt x="220" y="716"/>
                    <a:pt x="220" y="715"/>
                  </a:cubicBezTo>
                  <a:cubicBezTo>
                    <a:pt x="220" y="686"/>
                    <a:pt x="220" y="686"/>
                    <a:pt x="220" y="686"/>
                  </a:cubicBezTo>
                  <a:cubicBezTo>
                    <a:pt x="220" y="682"/>
                    <a:pt x="215" y="680"/>
                    <a:pt x="213" y="683"/>
                  </a:cubicBezTo>
                  <a:cubicBezTo>
                    <a:pt x="193" y="703"/>
                    <a:pt x="193" y="703"/>
                    <a:pt x="193" y="703"/>
                  </a:cubicBezTo>
                  <a:cubicBezTo>
                    <a:pt x="190" y="705"/>
                    <a:pt x="186" y="703"/>
                    <a:pt x="186" y="700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186" y="161"/>
                    <a:pt x="189" y="157"/>
                    <a:pt x="193" y="157"/>
                  </a:cubicBezTo>
                  <a:cubicBezTo>
                    <a:pt x="267" y="148"/>
                    <a:pt x="329" y="92"/>
                    <a:pt x="344" y="18"/>
                  </a:cubicBezTo>
                  <a:cubicBezTo>
                    <a:pt x="346" y="10"/>
                    <a:pt x="341" y="2"/>
                    <a:pt x="333" y="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154763" y="2207034"/>
              <a:ext cx="1073150" cy="461963"/>
            </a:xfrm>
            <a:custGeom>
              <a:avLst/>
              <a:gdLst>
                <a:gd name="T0" fmla="*/ 16 w 344"/>
                <a:gd name="T1" fmla="*/ 146 h 148"/>
                <a:gd name="T2" fmla="*/ 12 w 344"/>
                <a:gd name="T3" fmla="*/ 146 h 148"/>
                <a:gd name="T4" fmla="*/ 3 w 344"/>
                <a:gd name="T5" fmla="*/ 129 h 148"/>
                <a:gd name="T6" fmla="*/ 172 w 344"/>
                <a:gd name="T7" fmla="*/ 0 h 148"/>
                <a:gd name="T8" fmla="*/ 342 w 344"/>
                <a:gd name="T9" fmla="*/ 129 h 148"/>
                <a:gd name="T10" fmla="*/ 332 w 344"/>
                <a:gd name="T11" fmla="*/ 146 h 148"/>
                <a:gd name="T12" fmla="*/ 315 w 344"/>
                <a:gd name="T13" fmla="*/ 136 h 148"/>
                <a:gd name="T14" fmla="*/ 172 w 344"/>
                <a:gd name="T15" fmla="*/ 28 h 148"/>
                <a:gd name="T16" fmla="*/ 29 w 344"/>
                <a:gd name="T17" fmla="*/ 136 h 148"/>
                <a:gd name="T18" fmla="*/ 16 w 344"/>
                <a:gd name="T19" fmla="*/ 14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4" h="148">
                  <a:moveTo>
                    <a:pt x="16" y="146"/>
                  </a:moveTo>
                  <a:cubicBezTo>
                    <a:pt x="15" y="146"/>
                    <a:pt x="14" y="146"/>
                    <a:pt x="12" y="146"/>
                  </a:cubicBezTo>
                  <a:cubicBezTo>
                    <a:pt x="5" y="144"/>
                    <a:pt x="0" y="136"/>
                    <a:pt x="3" y="129"/>
                  </a:cubicBezTo>
                  <a:cubicBezTo>
                    <a:pt x="24" y="53"/>
                    <a:pt x="93" y="0"/>
                    <a:pt x="172" y="0"/>
                  </a:cubicBezTo>
                  <a:cubicBezTo>
                    <a:pt x="251" y="0"/>
                    <a:pt x="320" y="53"/>
                    <a:pt x="342" y="129"/>
                  </a:cubicBezTo>
                  <a:cubicBezTo>
                    <a:pt x="344" y="136"/>
                    <a:pt x="339" y="144"/>
                    <a:pt x="332" y="146"/>
                  </a:cubicBezTo>
                  <a:cubicBezTo>
                    <a:pt x="324" y="148"/>
                    <a:pt x="317" y="144"/>
                    <a:pt x="315" y="136"/>
                  </a:cubicBezTo>
                  <a:cubicBezTo>
                    <a:pt x="297" y="73"/>
                    <a:pt x="238" y="28"/>
                    <a:pt x="172" y="28"/>
                  </a:cubicBezTo>
                  <a:cubicBezTo>
                    <a:pt x="106" y="28"/>
                    <a:pt x="47" y="73"/>
                    <a:pt x="29" y="136"/>
                  </a:cubicBezTo>
                  <a:cubicBezTo>
                    <a:pt x="28" y="142"/>
                    <a:pt x="22" y="146"/>
                    <a:pt x="16" y="14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496201" y="2875371"/>
              <a:ext cx="1076325" cy="1081088"/>
            </a:xfrm>
            <a:custGeom>
              <a:avLst/>
              <a:gdLst>
                <a:gd name="T0" fmla="*/ 332 w 345"/>
                <a:gd name="T1" fmla="*/ 1 h 346"/>
                <a:gd name="T2" fmla="*/ 316 w 345"/>
                <a:gd name="T3" fmla="*/ 12 h 346"/>
                <a:gd name="T4" fmla="*/ 171 w 345"/>
                <a:gd name="T5" fmla="*/ 130 h 346"/>
                <a:gd name="T6" fmla="*/ 29 w 345"/>
                <a:gd name="T7" fmla="*/ 23 h 346"/>
                <a:gd name="T8" fmla="*/ 13 w 345"/>
                <a:gd name="T9" fmla="*/ 12 h 346"/>
                <a:gd name="T10" fmla="*/ 2 w 345"/>
                <a:gd name="T11" fmla="*/ 30 h 346"/>
                <a:gd name="T12" fmla="*/ 151 w 345"/>
                <a:gd name="T13" fmla="*/ 157 h 346"/>
                <a:gd name="T14" fmla="*/ 157 w 345"/>
                <a:gd name="T15" fmla="*/ 165 h 346"/>
                <a:gd name="T16" fmla="*/ 157 w 345"/>
                <a:gd name="T17" fmla="*/ 284 h 346"/>
                <a:gd name="T18" fmla="*/ 151 w 345"/>
                <a:gd name="T19" fmla="*/ 287 h 346"/>
                <a:gd name="T20" fmla="*/ 131 w 345"/>
                <a:gd name="T21" fmla="*/ 267 h 346"/>
                <a:gd name="T22" fmla="*/ 124 w 345"/>
                <a:gd name="T23" fmla="*/ 270 h 346"/>
                <a:gd name="T24" fmla="*/ 124 w 345"/>
                <a:gd name="T25" fmla="*/ 299 h 346"/>
                <a:gd name="T26" fmla="*/ 125 w 345"/>
                <a:gd name="T27" fmla="*/ 301 h 346"/>
                <a:gd name="T28" fmla="*/ 169 w 345"/>
                <a:gd name="T29" fmla="*/ 345 h 346"/>
                <a:gd name="T30" fmla="*/ 174 w 345"/>
                <a:gd name="T31" fmla="*/ 345 h 346"/>
                <a:gd name="T32" fmla="*/ 218 w 345"/>
                <a:gd name="T33" fmla="*/ 301 h 346"/>
                <a:gd name="T34" fmla="*/ 219 w 345"/>
                <a:gd name="T35" fmla="*/ 299 h 346"/>
                <a:gd name="T36" fmla="*/ 219 w 345"/>
                <a:gd name="T37" fmla="*/ 270 h 346"/>
                <a:gd name="T38" fmla="*/ 212 w 345"/>
                <a:gd name="T39" fmla="*/ 267 h 346"/>
                <a:gd name="T40" fmla="*/ 192 w 345"/>
                <a:gd name="T41" fmla="*/ 287 h 346"/>
                <a:gd name="T42" fmla="*/ 185 w 345"/>
                <a:gd name="T43" fmla="*/ 284 h 346"/>
                <a:gd name="T44" fmla="*/ 185 w 345"/>
                <a:gd name="T45" fmla="*/ 165 h 346"/>
                <a:gd name="T46" fmla="*/ 192 w 345"/>
                <a:gd name="T47" fmla="*/ 157 h 346"/>
                <a:gd name="T48" fmla="*/ 344 w 345"/>
                <a:gd name="T49" fmla="*/ 18 h 346"/>
                <a:gd name="T50" fmla="*/ 332 w 345"/>
                <a:gd name="T51" fmla="*/ 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45" h="346">
                  <a:moveTo>
                    <a:pt x="332" y="1"/>
                  </a:moveTo>
                  <a:cubicBezTo>
                    <a:pt x="325" y="0"/>
                    <a:pt x="318" y="5"/>
                    <a:pt x="316" y="12"/>
                  </a:cubicBezTo>
                  <a:cubicBezTo>
                    <a:pt x="302" y="81"/>
                    <a:pt x="241" y="130"/>
                    <a:pt x="171" y="130"/>
                  </a:cubicBezTo>
                  <a:cubicBezTo>
                    <a:pt x="106" y="130"/>
                    <a:pt x="47" y="86"/>
                    <a:pt x="29" y="23"/>
                  </a:cubicBezTo>
                  <a:cubicBezTo>
                    <a:pt x="27" y="15"/>
                    <a:pt x="20" y="11"/>
                    <a:pt x="13" y="12"/>
                  </a:cubicBezTo>
                  <a:cubicBezTo>
                    <a:pt x="5" y="14"/>
                    <a:pt x="0" y="22"/>
                    <a:pt x="2" y="30"/>
                  </a:cubicBezTo>
                  <a:cubicBezTo>
                    <a:pt x="21" y="98"/>
                    <a:pt x="81" y="148"/>
                    <a:pt x="151" y="157"/>
                  </a:cubicBezTo>
                  <a:cubicBezTo>
                    <a:pt x="155" y="157"/>
                    <a:pt x="157" y="161"/>
                    <a:pt x="157" y="165"/>
                  </a:cubicBezTo>
                  <a:cubicBezTo>
                    <a:pt x="157" y="284"/>
                    <a:pt x="157" y="284"/>
                    <a:pt x="157" y="284"/>
                  </a:cubicBezTo>
                  <a:cubicBezTo>
                    <a:pt x="157" y="287"/>
                    <a:pt x="153" y="289"/>
                    <a:pt x="151" y="287"/>
                  </a:cubicBezTo>
                  <a:cubicBezTo>
                    <a:pt x="131" y="267"/>
                    <a:pt x="131" y="267"/>
                    <a:pt x="131" y="267"/>
                  </a:cubicBezTo>
                  <a:cubicBezTo>
                    <a:pt x="128" y="264"/>
                    <a:pt x="124" y="266"/>
                    <a:pt x="124" y="270"/>
                  </a:cubicBezTo>
                  <a:cubicBezTo>
                    <a:pt x="124" y="299"/>
                    <a:pt x="124" y="299"/>
                    <a:pt x="124" y="299"/>
                  </a:cubicBezTo>
                  <a:cubicBezTo>
                    <a:pt x="124" y="300"/>
                    <a:pt x="124" y="301"/>
                    <a:pt x="125" y="301"/>
                  </a:cubicBezTo>
                  <a:cubicBezTo>
                    <a:pt x="169" y="345"/>
                    <a:pt x="169" y="345"/>
                    <a:pt x="169" y="345"/>
                  </a:cubicBezTo>
                  <a:cubicBezTo>
                    <a:pt x="170" y="346"/>
                    <a:pt x="173" y="346"/>
                    <a:pt x="174" y="345"/>
                  </a:cubicBezTo>
                  <a:cubicBezTo>
                    <a:pt x="218" y="301"/>
                    <a:pt x="218" y="301"/>
                    <a:pt x="218" y="301"/>
                  </a:cubicBezTo>
                  <a:cubicBezTo>
                    <a:pt x="219" y="301"/>
                    <a:pt x="219" y="300"/>
                    <a:pt x="219" y="299"/>
                  </a:cubicBezTo>
                  <a:cubicBezTo>
                    <a:pt x="219" y="270"/>
                    <a:pt x="219" y="270"/>
                    <a:pt x="219" y="270"/>
                  </a:cubicBezTo>
                  <a:cubicBezTo>
                    <a:pt x="219" y="266"/>
                    <a:pt x="215" y="264"/>
                    <a:pt x="212" y="267"/>
                  </a:cubicBezTo>
                  <a:cubicBezTo>
                    <a:pt x="192" y="287"/>
                    <a:pt x="192" y="287"/>
                    <a:pt x="192" y="287"/>
                  </a:cubicBezTo>
                  <a:cubicBezTo>
                    <a:pt x="190" y="289"/>
                    <a:pt x="185" y="287"/>
                    <a:pt x="185" y="284"/>
                  </a:cubicBezTo>
                  <a:cubicBezTo>
                    <a:pt x="185" y="165"/>
                    <a:pt x="185" y="165"/>
                    <a:pt x="185" y="165"/>
                  </a:cubicBezTo>
                  <a:cubicBezTo>
                    <a:pt x="185" y="161"/>
                    <a:pt x="188" y="157"/>
                    <a:pt x="192" y="157"/>
                  </a:cubicBezTo>
                  <a:cubicBezTo>
                    <a:pt x="267" y="148"/>
                    <a:pt x="329" y="92"/>
                    <a:pt x="344" y="18"/>
                  </a:cubicBezTo>
                  <a:cubicBezTo>
                    <a:pt x="345" y="10"/>
                    <a:pt x="340" y="2"/>
                    <a:pt x="332" y="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499376" y="2207034"/>
              <a:ext cx="1069975" cy="461963"/>
            </a:xfrm>
            <a:custGeom>
              <a:avLst/>
              <a:gdLst>
                <a:gd name="T0" fmla="*/ 16 w 343"/>
                <a:gd name="T1" fmla="*/ 146 h 148"/>
                <a:gd name="T2" fmla="*/ 12 w 343"/>
                <a:gd name="T3" fmla="*/ 146 h 148"/>
                <a:gd name="T4" fmla="*/ 2 w 343"/>
                <a:gd name="T5" fmla="*/ 129 h 148"/>
                <a:gd name="T6" fmla="*/ 172 w 343"/>
                <a:gd name="T7" fmla="*/ 0 h 148"/>
                <a:gd name="T8" fmla="*/ 341 w 343"/>
                <a:gd name="T9" fmla="*/ 129 h 148"/>
                <a:gd name="T10" fmla="*/ 332 w 343"/>
                <a:gd name="T11" fmla="*/ 146 h 148"/>
                <a:gd name="T12" fmla="*/ 314 w 343"/>
                <a:gd name="T13" fmla="*/ 136 h 148"/>
                <a:gd name="T14" fmla="*/ 172 w 343"/>
                <a:gd name="T15" fmla="*/ 28 h 148"/>
                <a:gd name="T16" fmla="*/ 29 w 343"/>
                <a:gd name="T17" fmla="*/ 136 h 148"/>
                <a:gd name="T18" fmla="*/ 16 w 343"/>
                <a:gd name="T19" fmla="*/ 14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3" h="148">
                  <a:moveTo>
                    <a:pt x="16" y="146"/>
                  </a:moveTo>
                  <a:cubicBezTo>
                    <a:pt x="15" y="146"/>
                    <a:pt x="13" y="146"/>
                    <a:pt x="12" y="146"/>
                  </a:cubicBezTo>
                  <a:cubicBezTo>
                    <a:pt x="5" y="144"/>
                    <a:pt x="0" y="136"/>
                    <a:pt x="2" y="129"/>
                  </a:cubicBezTo>
                  <a:cubicBezTo>
                    <a:pt x="23" y="53"/>
                    <a:pt x="93" y="0"/>
                    <a:pt x="172" y="0"/>
                  </a:cubicBezTo>
                  <a:cubicBezTo>
                    <a:pt x="250" y="0"/>
                    <a:pt x="320" y="53"/>
                    <a:pt x="341" y="129"/>
                  </a:cubicBezTo>
                  <a:cubicBezTo>
                    <a:pt x="343" y="136"/>
                    <a:pt x="339" y="144"/>
                    <a:pt x="332" y="146"/>
                  </a:cubicBezTo>
                  <a:cubicBezTo>
                    <a:pt x="324" y="148"/>
                    <a:pt x="316" y="144"/>
                    <a:pt x="314" y="136"/>
                  </a:cubicBezTo>
                  <a:cubicBezTo>
                    <a:pt x="297" y="73"/>
                    <a:pt x="238" y="28"/>
                    <a:pt x="172" y="28"/>
                  </a:cubicBezTo>
                  <a:cubicBezTo>
                    <a:pt x="106" y="28"/>
                    <a:pt x="47" y="73"/>
                    <a:pt x="29" y="136"/>
                  </a:cubicBezTo>
                  <a:cubicBezTo>
                    <a:pt x="28" y="142"/>
                    <a:pt x="22" y="146"/>
                    <a:pt x="16" y="14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818588" y="2875371"/>
              <a:ext cx="1079500" cy="2384425"/>
            </a:xfrm>
            <a:custGeom>
              <a:avLst/>
              <a:gdLst>
                <a:gd name="T0" fmla="*/ 332 w 346"/>
                <a:gd name="T1" fmla="*/ 1 h 763"/>
                <a:gd name="T2" fmla="*/ 317 w 346"/>
                <a:gd name="T3" fmla="*/ 12 h 763"/>
                <a:gd name="T4" fmla="*/ 172 w 346"/>
                <a:gd name="T5" fmla="*/ 130 h 763"/>
                <a:gd name="T6" fmla="*/ 29 w 346"/>
                <a:gd name="T7" fmla="*/ 23 h 763"/>
                <a:gd name="T8" fmla="*/ 13 w 346"/>
                <a:gd name="T9" fmla="*/ 12 h 763"/>
                <a:gd name="T10" fmla="*/ 2 w 346"/>
                <a:gd name="T11" fmla="*/ 30 h 763"/>
                <a:gd name="T12" fmla="*/ 151 w 346"/>
                <a:gd name="T13" fmla="*/ 157 h 763"/>
                <a:gd name="T14" fmla="*/ 158 w 346"/>
                <a:gd name="T15" fmla="*/ 165 h 763"/>
                <a:gd name="T16" fmla="*/ 158 w 346"/>
                <a:gd name="T17" fmla="*/ 700 h 763"/>
                <a:gd name="T18" fmla="*/ 151 w 346"/>
                <a:gd name="T19" fmla="*/ 703 h 763"/>
                <a:gd name="T20" fmla="*/ 131 w 346"/>
                <a:gd name="T21" fmla="*/ 683 h 763"/>
                <a:gd name="T22" fmla="*/ 124 w 346"/>
                <a:gd name="T23" fmla="*/ 686 h 763"/>
                <a:gd name="T24" fmla="*/ 124 w 346"/>
                <a:gd name="T25" fmla="*/ 715 h 763"/>
                <a:gd name="T26" fmla="*/ 125 w 346"/>
                <a:gd name="T27" fmla="*/ 718 h 763"/>
                <a:gd name="T28" fmla="*/ 169 w 346"/>
                <a:gd name="T29" fmla="*/ 761 h 763"/>
                <a:gd name="T30" fmla="*/ 175 w 346"/>
                <a:gd name="T31" fmla="*/ 761 h 763"/>
                <a:gd name="T32" fmla="*/ 218 w 346"/>
                <a:gd name="T33" fmla="*/ 718 h 763"/>
                <a:gd name="T34" fmla="*/ 219 w 346"/>
                <a:gd name="T35" fmla="*/ 715 h 763"/>
                <a:gd name="T36" fmla="*/ 219 w 346"/>
                <a:gd name="T37" fmla="*/ 686 h 763"/>
                <a:gd name="T38" fmla="*/ 212 w 346"/>
                <a:gd name="T39" fmla="*/ 683 h 763"/>
                <a:gd name="T40" fmla="*/ 193 w 346"/>
                <a:gd name="T41" fmla="*/ 703 h 763"/>
                <a:gd name="T42" fmla="*/ 186 w 346"/>
                <a:gd name="T43" fmla="*/ 700 h 763"/>
                <a:gd name="T44" fmla="*/ 186 w 346"/>
                <a:gd name="T45" fmla="*/ 165 h 763"/>
                <a:gd name="T46" fmla="*/ 193 w 346"/>
                <a:gd name="T47" fmla="*/ 157 h 763"/>
                <a:gd name="T48" fmla="*/ 344 w 346"/>
                <a:gd name="T49" fmla="*/ 18 h 763"/>
                <a:gd name="T50" fmla="*/ 332 w 346"/>
                <a:gd name="T51" fmla="*/ 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46" h="763">
                  <a:moveTo>
                    <a:pt x="332" y="1"/>
                  </a:moveTo>
                  <a:cubicBezTo>
                    <a:pt x="325" y="0"/>
                    <a:pt x="318" y="5"/>
                    <a:pt x="317" y="12"/>
                  </a:cubicBezTo>
                  <a:cubicBezTo>
                    <a:pt x="302" y="81"/>
                    <a:pt x="242" y="130"/>
                    <a:pt x="172" y="130"/>
                  </a:cubicBezTo>
                  <a:cubicBezTo>
                    <a:pt x="106" y="130"/>
                    <a:pt x="47" y="86"/>
                    <a:pt x="29" y="23"/>
                  </a:cubicBezTo>
                  <a:cubicBezTo>
                    <a:pt x="27" y="15"/>
                    <a:pt x="20" y="11"/>
                    <a:pt x="13" y="12"/>
                  </a:cubicBezTo>
                  <a:cubicBezTo>
                    <a:pt x="5" y="14"/>
                    <a:pt x="0" y="22"/>
                    <a:pt x="2" y="30"/>
                  </a:cubicBezTo>
                  <a:cubicBezTo>
                    <a:pt x="22" y="98"/>
                    <a:pt x="81" y="148"/>
                    <a:pt x="151" y="157"/>
                  </a:cubicBezTo>
                  <a:cubicBezTo>
                    <a:pt x="155" y="157"/>
                    <a:pt x="158" y="161"/>
                    <a:pt x="158" y="165"/>
                  </a:cubicBezTo>
                  <a:cubicBezTo>
                    <a:pt x="158" y="700"/>
                    <a:pt x="158" y="700"/>
                    <a:pt x="158" y="700"/>
                  </a:cubicBezTo>
                  <a:cubicBezTo>
                    <a:pt x="158" y="703"/>
                    <a:pt x="153" y="705"/>
                    <a:pt x="151" y="703"/>
                  </a:cubicBezTo>
                  <a:cubicBezTo>
                    <a:pt x="131" y="683"/>
                    <a:pt x="131" y="683"/>
                    <a:pt x="131" y="683"/>
                  </a:cubicBezTo>
                  <a:cubicBezTo>
                    <a:pt x="129" y="680"/>
                    <a:pt x="124" y="682"/>
                    <a:pt x="124" y="686"/>
                  </a:cubicBezTo>
                  <a:cubicBezTo>
                    <a:pt x="124" y="715"/>
                    <a:pt x="124" y="715"/>
                    <a:pt x="124" y="715"/>
                  </a:cubicBezTo>
                  <a:cubicBezTo>
                    <a:pt x="124" y="716"/>
                    <a:pt x="125" y="717"/>
                    <a:pt x="125" y="718"/>
                  </a:cubicBezTo>
                  <a:cubicBezTo>
                    <a:pt x="169" y="761"/>
                    <a:pt x="169" y="761"/>
                    <a:pt x="169" y="761"/>
                  </a:cubicBezTo>
                  <a:cubicBezTo>
                    <a:pt x="170" y="763"/>
                    <a:pt x="173" y="763"/>
                    <a:pt x="175" y="761"/>
                  </a:cubicBezTo>
                  <a:cubicBezTo>
                    <a:pt x="218" y="718"/>
                    <a:pt x="218" y="718"/>
                    <a:pt x="218" y="718"/>
                  </a:cubicBezTo>
                  <a:cubicBezTo>
                    <a:pt x="219" y="717"/>
                    <a:pt x="219" y="716"/>
                    <a:pt x="219" y="715"/>
                  </a:cubicBezTo>
                  <a:cubicBezTo>
                    <a:pt x="219" y="686"/>
                    <a:pt x="219" y="686"/>
                    <a:pt x="219" y="686"/>
                  </a:cubicBezTo>
                  <a:cubicBezTo>
                    <a:pt x="219" y="682"/>
                    <a:pt x="215" y="680"/>
                    <a:pt x="212" y="683"/>
                  </a:cubicBezTo>
                  <a:cubicBezTo>
                    <a:pt x="193" y="703"/>
                    <a:pt x="193" y="703"/>
                    <a:pt x="193" y="703"/>
                  </a:cubicBezTo>
                  <a:cubicBezTo>
                    <a:pt x="190" y="705"/>
                    <a:pt x="186" y="703"/>
                    <a:pt x="186" y="700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186" y="161"/>
                    <a:pt x="189" y="157"/>
                    <a:pt x="193" y="157"/>
                  </a:cubicBezTo>
                  <a:cubicBezTo>
                    <a:pt x="267" y="148"/>
                    <a:pt x="329" y="92"/>
                    <a:pt x="344" y="18"/>
                  </a:cubicBezTo>
                  <a:cubicBezTo>
                    <a:pt x="346" y="10"/>
                    <a:pt x="340" y="2"/>
                    <a:pt x="332" y="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821763" y="2207034"/>
              <a:ext cx="1073150" cy="461963"/>
            </a:xfrm>
            <a:custGeom>
              <a:avLst/>
              <a:gdLst>
                <a:gd name="T0" fmla="*/ 16 w 344"/>
                <a:gd name="T1" fmla="*/ 146 h 148"/>
                <a:gd name="T2" fmla="*/ 12 w 344"/>
                <a:gd name="T3" fmla="*/ 146 h 148"/>
                <a:gd name="T4" fmla="*/ 3 w 344"/>
                <a:gd name="T5" fmla="*/ 129 h 148"/>
                <a:gd name="T6" fmla="*/ 172 w 344"/>
                <a:gd name="T7" fmla="*/ 0 h 148"/>
                <a:gd name="T8" fmla="*/ 342 w 344"/>
                <a:gd name="T9" fmla="*/ 129 h 148"/>
                <a:gd name="T10" fmla="*/ 332 w 344"/>
                <a:gd name="T11" fmla="*/ 146 h 148"/>
                <a:gd name="T12" fmla="*/ 315 w 344"/>
                <a:gd name="T13" fmla="*/ 136 h 148"/>
                <a:gd name="T14" fmla="*/ 172 w 344"/>
                <a:gd name="T15" fmla="*/ 28 h 148"/>
                <a:gd name="T16" fmla="*/ 30 w 344"/>
                <a:gd name="T17" fmla="*/ 136 h 148"/>
                <a:gd name="T18" fmla="*/ 16 w 344"/>
                <a:gd name="T19" fmla="*/ 14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4" h="148">
                  <a:moveTo>
                    <a:pt x="16" y="146"/>
                  </a:moveTo>
                  <a:cubicBezTo>
                    <a:pt x="15" y="146"/>
                    <a:pt x="14" y="146"/>
                    <a:pt x="12" y="146"/>
                  </a:cubicBezTo>
                  <a:cubicBezTo>
                    <a:pt x="5" y="144"/>
                    <a:pt x="0" y="136"/>
                    <a:pt x="3" y="129"/>
                  </a:cubicBezTo>
                  <a:cubicBezTo>
                    <a:pt x="24" y="53"/>
                    <a:pt x="93" y="0"/>
                    <a:pt x="172" y="0"/>
                  </a:cubicBezTo>
                  <a:cubicBezTo>
                    <a:pt x="251" y="0"/>
                    <a:pt x="320" y="53"/>
                    <a:pt x="342" y="129"/>
                  </a:cubicBezTo>
                  <a:cubicBezTo>
                    <a:pt x="344" y="136"/>
                    <a:pt x="339" y="144"/>
                    <a:pt x="332" y="146"/>
                  </a:cubicBezTo>
                  <a:cubicBezTo>
                    <a:pt x="324" y="148"/>
                    <a:pt x="317" y="144"/>
                    <a:pt x="315" y="136"/>
                  </a:cubicBezTo>
                  <a:cubicBezTo>
                    <a:pt x="297" y="73"/>
                    <a:pt x="238" y="28"/>
                    <a:pt x="172" y="28"/>
                  </a:cubicBezTo>
                  <a:cubicBezTo>
                    <a:pt x="106" y="28"/>
                    <a:pt x="47" y="73"/>
                    <a:pt x="30" y="136"/>
                  </a:cubicBezTo>
                  <a:cubicBezTo>
                    <a:pt x="28" y="142"/>
                    <a:pt x="22" y="146"/>
                    <a:pt x="16" y="14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3967313" y="2397534"/>
              <a:ext cx="779462" cy="78105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5300813" y="2397534"/>
              <a:ext cx="781050" cy="78105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6635901" y="2397534"/>
              <a:ext cx="779462" cy="78105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Oval 18"/>
            <p:cNvSpPr>
              <a:spLocks noChangeArrowheads="1"/>
            </p:cNvSpPr>
            <p:nvPr/>
          </p:nvSpPr>
          <p:spPr bwMode="auto">
            <a:xfrm>
              <a:off x="7967813" y="2397534"/>
              <a:ext cx="779462" cy="78105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 noEditPoints="1"/>
            </p:cNvSpPr>
            <p:nvPr/>
          </p:nvSpPr>
          <p:spPr bwMode="auto">
            <a:xfrm>
              <a:off x="4207026" y="2597559"/>
              <a:ext cx="307975" cy="355600"/>
            </a:xfrm>
            <a:custGeom>
              <a:avLst/>
              <a:gdLst>
                <a:gd name="T0" fmla="*/ 69 w 99"/>
                <a:gd name="T1" fmla="*/ 69 h 114"/>
                <a:gd name="T2" fmla="*/ 91 w 99"/>
                <a:gd name="T3" fmla="*/ 34 h 114"/>
                <a:gd name="T4" fmla="*/ 80 w 99"/>
                <a:gd name="T5" fmla="*/ 32 h 114"/>
                <a:gd name="T6" fmla="*/ 58 w 99"/>
                <a:gd name="T7" fmla="*/ 12 h 114"/>
                <a:gd name="T8" fmla="*/ 41 w 99"/>
                <a:gd name="T9" fmla="*/ 20 h 114"/>
                <a:gd name="T10" fmla="*/ 15 w 99"/>
                <a:gd name="T11" fmla="*/ 28 h 114"/>
                <a:gd name="T12" fmla="*/ 12 w 99"/>
                <a:gd name="T13" fmla="*/ 37 h 114"/>
                <a:gd name="T14" fmla="*/ 97 w 99"/>
                <a:gd name="T15" fmla="*/ 67 h 114"/>
                <a:gd name="T16" fmla="*/ 91 w 99"/>
                <a:gd name="T17" fmla="*/ 34 h 114"/>
                <a:gd name="T18" fmla="*/ 49 w 99"/>
                <a:gd name="T19" fmla="*/ 110 h 114"/>
                <a:gd name="T20" fmla="*/ 99 w 99"/>
                <a:gd name="T21" fmla="*/ 29 h 114"/>
                <a:gd name="T22" fmla="*/ 93 w 99"/>
                <a:gd name="T23" fmla="*/ 34 h 114"/>
                <a:gd name="T24" fmla="*/ 89 w 99"/>
                <a:gd name="T25" fmla="*/ 20 h 114"/>
                <a:gd name="T26" fmla="*/ 1 w 99"/>
                <a:gd name="T27" fmla="*/ 29 h 114"/>
                <a:gd name="T28" fmla="*/ 15 w 99"/>
                <a:gd name="T29" fmla="*/ 24 h 114"/>
                <a:gd name="T30" fmla="*/ 5 w 99"/>
                <a:gd name="T31" fmla="*/ 35 h 114"/>
                <a:gd name="T32" fmla="*/ 35 w 99"/>
                <a:gd name="T33" fmla="*/ 0 h 114"/>
                <a:gd name="T34" fmla="*/ 66 w 99"/>
                <a:gd name="T35" fmla="*/ 9 h 114"/>
                <a:gd name="T36" fmla="*/ 33 w 99"/>
                <a:gd name="T37" fmla="*/ 9 h 114"/>
                <a:gd name="T38" fmla="*/ 43 w 99"/>
                <a:gd name="T39" fmla="*/ 66 h 114"/>
                <a:gd name="T40" fmla="*/ 50 w 99"/>
                <a:gd name="T41" fmla="*/ 61 h 114"/>
                <a:gd name="T42" fmla="*/ 15 w 99"/>
                <a:gd name="T43" fmla="*/ 61 h 114"/>
                <a:gd name="T44" fmla="*/ 14 w 99"/>
                <a:gd name="T45" fmla="*/ 67 h 114"/>
                <a:gd name="T46" fmla="*/ 16 w 99"/>
                <a:gd name="T47" fmla="*/ 79 h 114"/>
                <a:gd name="T48" fmla="*/ 19 w 99"/>
                <a:gd name="T49" fmla="*/ 85 h 114"/>
                <a:gd name="T50" fmla="*/ 27 w 99"/>
                <a:gd name="T51" fmla="*/ 94 h 114"/>
                <a:gd name="T52" fmla="*/ 32 w 99"/>
                <a:gd name="T53" fmla="*/ 97 h 114"/>
                <a:gd name="T54" fmla="*/ 43 w 99"/>
                <a:gd name="T55" fmla="*/ 101 h 114"/>
                <a:gd name="T56" fmla="*/ 50 w 99"/>
                <a:gd name="T57" fmla="*/ 102 h 114"/>
                <a:gd name="T58" fmla="*/ 62 w 99"/>
                <a:gd name="T59" fmla="*/ 100 h 114"/>
                <a:gd name="T60" fmla="*/ 67 w 99"/>
                <a:gd name="T61" fmla="*/ 97 h 114"/>
                <a:gd name="T62" fmla="*/ 77 w 99"/>
                <a:gd name="T63" fmla="*/ 89 h 114"/>
                <a:gd name="T64" fmla="*/ 80 w 99"/>
                <a:gd name="T65" fmla="*/ 84 h 114"/>
                <a:gd name="T66" fmla="*/ 84 w 99"/>
                <a:gd name="T67" fmla="*/ 73 h 114"/>
                <a:gd name="T68" fmla="*/ 85 w 99"/>
                <a:gd name="T69" fmla="*/ 66 h 114"/>
                <a:gd name="T70" fmla="*/ 83 w 99"/>
                <a:gd name="T71" fmla="*/ 55 h 114"/>
                <a:gd name="T72" fmla="*/ 80 w 99"/>
                <a:gd name="T73" fmla="*/ 49 h 114"/>
                <a:gd name="T74" fmla="*/ 72 w 99"/>
                <a:gd name="T75" fmla="*/ 40 h 114"/>
                <a:gd name="T76" fmla="*/ 67 w 99"/>
                <a:gd name="T77" fmla="*/ 36 h 114"/>
                <a:gd name="T78" fmla="*/ 56 w 99"/>
                <a:gd name="T79" fmla="*/ 32 h 114"/>
                <a:gd name="T80" fmla="*/ 49 w 99"/>
                <a:gd name="T81" fmla="*/ 31 h 114"/>
                <a:gd name="T82" fmla="*/ 37 w 99"/>
                <a:gd name="T83" fmla="*/ 34 h 114"/>
                <a:gd name="T84" fmla="*/ 32 w 99"/>
                <a:gd name="T85" fmla="*/ 36 h 114"/>
                <a:gd name="T86" fmla="*/ 23 w 99"/>
                <a:gd name="T87" fmla="*/ 44 h 114"/>
                <a:gd name="T88" fmla="*/ 19 w 99"/>
                <a:gd name="T89" fmla="*/ 49 h 114"/>
                <a:gd name="T90" fmla="*/ 27 w 99"/>
                <a:gd name="T91" fmla="*/ 65 h 114"/>
                <a:gd name="T92" fmla="*/ 52 w 99"/>
                <a:gd name="T93" fmla="*/ 4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9" h="114">
                  <a:moveTo>
                    <a:pt x="31" y="65"/>
                  </a:moveTo>
                  <a:cubicBezTo>
                    <a:pt x="32" y="55"/>
                    <a:pt x="41" y="47"/>
                    <a:pt x="51" y="48"/>
                  </a:cubicBezTo>
                  <a:cubicBezTo>
                    <a:pt x="62" y="49"/>
                    <a:pt x="69" y="58"/>
                    <a:pt x="69" y="69"/>
                  </a:cubicBezTo>
                  <a:cubicBezTo>
                    <a:pt x="68" y="79"/>
                    <a:pt x="58" y="87"/>
                    <a:pt x="48" y="86"/>
                  </a:cubicBezTo>
                  <a:cubicBezTo>
                    <a:pt x="38" y="85"/>
                    <a:pt x="30" y="76"/>
                    <a:pt x="31" y="65"/>
                  </a:cubicBezTo>
                  <a:close/>
                  <a:moveTo>
                    <a:pt x="91" y="34"/>
                  </a:moveTo>
                  <a:cubicBezTo>
                    <a:pt x="85" y="28"/>
                    <a:pt x="85" y="28"/>
                    <a:pt x="85" y="28"/>
                  </a:cubicBezTo>
                  <a:cubicBezTo>
                    <a:pt x="85" y="28"/>
                    <a:pt x="85" y="28"/>
                    <a:pt x="85" y="28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74" y="26"/>
                    <a:pt x="67" y="22"/>
                    <a:pt x="58" y="21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32" y="22"/>
                    <a:pt x="25" y="26"/>
                    <a:pt x="18" y="31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6" y="46"/>
                    <a:pt x="2" y="56"/>
                    <a:pt x="2" y="67"/>
                  </a:cubicBezTo>
                  <a:cubicBezTo>
                    <a:pt x="2" y="93"/>
                    <a:pt x="23" y="114"/>
                    <a:pt x="49" y="114"/>
                  </a:cubicBezTo>
                  <a:cubicBezTo>
                    <a:pt x="75" y="114"/>
                    <a:pt x="97" y="93"/>
                    <a:pt x="97" y="67"/>
                  </a:cubicBezTo>
                  <a:cubicBezTo>
                    <a:pt x="97" y="56"/>
                    <a:pt x="93" y="46"/>
                    <a:pt x="86" y="38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1" y="34"/>
                    <a:pt x="91" y="34"/>
                    <a:pt x="91" y="34"/>
                  </a:cubicBezTo>
                  <a:close/>
                  <a:moveTo>
                    <a:pt x="49" y="24"/>
                  </a:moveTo>
                  <a:cubicBezTo>
                    <a:pt x="25" y="24"/>
                    <a:pt x="6" y="43"/>
                    <a:pt x="6" y="67"/>
                  </a:cubicBezTo>
                  <a:cubicBezTo>
                    <a:pt x="6" y="91"/>
                    <a:pt x="25" y="110"/>
                    <a:pt x="49" y="110"/>
                  </a:cubicBezTo>
                  <a:cubicBezTo>
                    <a:pt x="73" y="110"/>
                    <a:pt x="92" y="91"/>
                    <a:pt x="92" y="67"/>
                  </a:cubicBezTo>
                  <a:cubicBezTo>
                    <a:pt x="92" y="43"/>
                    <a:pt x="73" y="24"/>
                    <a:pt x="49" y="24"/>
                  </a:cubicBezTo>
                  <a:close/>
                  <a:moveTo>
                    <a:pt x="99" y="29"/>
                  </a:moveTo>
                  <a:cubicBezTo>
                    <a:pt x="99" y="29"/>
                    <a:pt x="99" y="30"/>
                    <a:pt x="99" y="31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3" y="35"/>
                    <a:pt x="93" y="34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5"/>
                    <a:pt x="84" y="24"/>
                    <a:pt x="85" y="24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90" y="20"/>
                    <a:pt x="91" y="20"/>
                  </a:cubicBezTo>
                  <a:cubicBezTo>
                    <a:pt x="99" y="29"/>
                    <a:pt x="99" y="29"/>
                    <a:pt x="99" y="29"/>
                  </a:cubicBezTo>
                  <a:close/>
                  <a:moveTo>
                    <a:pt x="1" y="29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10" y="20"/>
                    <a:pt x="11" y="20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5"/>
                    <a:pt x="15" y="26"/>
                    <a:pt x="15" y="26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5"/>
                    <a:pt x="6" y="35"/>
                    <a:pt x="5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0"/>
                    <a:pt x="0" y="29"/>
                    <a:pt x="1" y="29"/>
                  </a:cubicBezTo>
                  <a:close/>
                  <a:moveTo>
                    <a:pt x="35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6" y="1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10"/>
                    <a:pt x="65" y="11"/>
                    <a:pt x="6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4" y="11"/>
                    <a:pt x="33" y="10"/>
                    <a:pt x="33" y="9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0"/>
                    <a:pt x="34" y="0"/>
                    <a:pt x="35" y="0"/>
                  </a:cubicBezTo>
                  <a:close/>
                  <a:moveTo>
                    <a:pt x="43" y="66"/>
                  </a:moveTo>
                  <a:cubicBezTo>
                    <a:pt x="43" y="70"/>
                    <a:pt x="46" y="72"/>
                    <a:pt x="49" y="73"/>
                  </a:cubicBezTo>
                  <a:cubicBezTo>
                    <a:pt x="52" y="73"/>
                    <a:pt x="55" y="71"/>
                    <a:pt x="55" y="67"/>
                  </a:cubicBezTo>
                  <a:cubicBezTo>
                    <a:pt x="56" y="64"/>
                    <a:pt x="53" y="61"/>
                    <a:pt x="50" y="61"/>
                  </a:cubicBezTo>
                  <a:cubicBezTo>
                    <a:pt x="47" y="61"/>
                    <a:pt x="44" y="63"/>
                    <a:pt x="43" y="66"/>
                  </a:cubicBezTo>
                  <a:close/>
                  <a:moveTo>
                    <a:pt x="20" y="60"/>
                  </a:move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4" y="61"/>
                    <a:pt x="14" y="61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71"/>
                    <a:pt x="19" y="73"/>
                    <a:pt x="20" y="76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4"/>
                    <a:pt x="19" y="85"/>
                    <a:pt x="19" y="85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5" y="86"/>
                    <a:pt x="27" y="88"/>
                    <a:pt x="29" y="89"/>
                  </a:cubicBezTo>
                  <a:cubicBezTo>
                    <a:pt x="27" y="94"/>
                    <a:pt x="27" y="94"/>
                    <a:pt x="27" y="94"/>
                  </a:cubicBezTo>
                  <a:cubicBezTo>
                    <a:pt x="27" y="94"/>
                    <a:pt x="27" y="94"/>
                    <a:pt x="27" y="94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8"/>
                    <a:pt x="32" y="98"/>
                    <a:pt x="32" y="97"/>
                  </a:cubicBezTo>
                  <a:cubicBezTo>
                    <a:pt x="36" y="94"/>
                    <a:pt x="36" y="94"/>
                    <a:pt x="36" y="94"/>
                  </a:cubicBezTo>
                  <a:cubicBezTo>
                    <a:pt x="38" y="95"/>
                    <a:pt x="40" y="96"/>
                    <a:pt x="43" y="9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02"/>
                    <a:pt x="44" y="102"/>
                    <a:pt x="44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4" y="97"/>
                    <a:pt x="56" y="97"/>
                    <a:pt x="59" y="96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67" y="98"/>
                    <a:pt x="67" y="98"/>
                    <a:pt x="67" y="98"/>
                  </a:cubicBezTo>
                  <a:cubicBezTo>
                    <a:pt x="67" y="98"/>
                    <a:pt x="68" y="97"/>
                    <a:pt x="67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9" y="91"/>
                    <a:pt x="71" y="90"/>
                    <a:pt x="72" y="88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8" y="78"/>
                    <a:pt x="79" y="76"/>
                    <a:pt x="80" y="73"/>
                  </a:cubicBezTo>
                  <a:cubicBezTo>
                    <a:pt x="84" y="73"/>
                    <a:pt x="84" y="73"/>
                    <a:pt x="84" y="73"/>
                  </a:cubicBezTo>
                  <a:cubicBezTo>
                    <a:pt x="85" y="73"/>
                    <a:pt x="85" y="73"/>
                    <a:pt x="85" y="72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5" y="67"/>
                    <a:pt x="85" y="66"/>
                    <a:pt x="85" y="66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2"/>
                    <a:pt x="80" y="60"/>
                    <a:pt x="79" y="58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48"/>
                    <a:pt x="72" y="46"/>
                    <a:pt x="70" y="44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39"/>
                    <a:pt x="72" y="39"/>
                    <a:pt x="72" y="39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7" y="36"/>
                    <a:pt x="67" y="36"/>
                    <a:pt x="67" y="36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1" y="38"/>
                    <a:pt x="59" y="37"/>
                    <a:pt x="56" y="37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2"/>
                    <a:pt x="55" y="31"/>
                    <a:pt x="55" y="31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0" y="31"/>
                    <a:pt x="49" y="31"/>
                    <a:pt x="49" y="31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5" y="36"/>
                    <a:pt x="43" y="37"/>
                    <a:pt x="41" y="37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1" y="42"/>
                    <a:pt x="29" y="44"/>
                    <a:pt x="27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5"/>
                    <a:pt x="20" y="57"/>
                    <a:pt x="20" y="60"/>
                  </a:cubicBezTo>
                  <a:close/>
                  <a:moveTo>
                    <a:pt x="27" y="65"/>
                  </a:moveTo>
                  <a:cubicBezTo>
                    <a:pt x="26" y="77"/>
                    <a:pt x="35" y="88"/>
                    <a:pt x="48" y="89"/>
                  </a:cubicBezTo>
                  <a:cubicBezTo>
                    <a:pt x="60" y="90"/>
                    <a:pt x="71" y="81"/>
                    <a:pt x="72" y="69"/>
                  </a:cubicBezTo>
                  <a:cubicBezTo>
                    <a:pt x="73" y="56"/>
                    <a:pt x="64" y="46"/>
                    <a:pt x="52" y="45"/>
                  </a:cubicBezTo>
                  <a:cubicBezTo>
                    <a:pt x="39" y="44"/>
                    <a:pt x="28" y="53"/>
                    <a:pt x="27" y="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5488138" y="2600734"/>
              <a:ext cx="352425" cy="368300"/>
            </a:xfrm>
            <a:custGeom>
              <a:avLst/>
              <a:gdLst>
                <a:gd name="T0" fmla="*/ 85 w 113"/>
                <a:gd name="T1" fmla="*/ 13 h 118"/>
                <a:gd name="T2" fmla="*/ 100 w 113"/>
                <a:gd name="T3" fmla="*/ 1 h 118"/>
                <a:gd name="T4" fmla="*/ 96 w 113"/>
                <a:gd name="T5" fmla="*/ 20 h 118"/>
                <a:gd name="T6" fmla="*/ 71 w 113"/>
                <a:gd name="T7" fmla="*/ 52 h 118"/>
                <a:gd name="T8" fmla="*/ 85 w 113"/>
                <a:gd name="T9" fmla="*/ 13 h 118"/>
                <a:gd name="T10" fmla="*/ 59 w 113"/>
                <a:gd name="T11" fmla="*/ 62 h 118"/>
                <a:gd name="T12" fmla="*/ 71 w 113"/>
                <a:gd name="T13" fmla="*/ 52 h 118"/>
                <a:gd name="T14" fmla="*/ 100 w 113"/>
                <a:gd name="T15" fmla="*/ 99 h 118"/>
                <a:gd name="T16" fmla="*/ 102 w 113"/>
                <a:gd name="T17" fmla="*/ 118 h 118"/>
                <a:gd name="T18" fmla="*/ 89 w 113"/>
                <a:gd name="T19" fmla="*/ 105 h 118"/>
                <a:gd name="T20" fmla="*/ 73 w 113"/>
                <a:gd name="T21" fmla="*/ 68 h 118"/>
                <a:gd name="T22" fmla="*/ 100 w 113"/>
                <a:gd name="T23" fmla="*/ 99 h 118"/>
                <a:gd name="T24" fmla="*/ 98 w 113"/>
                <a:gd name="T25" fmla="*/ 87 h 118"/>
                <a:gd name="T26" fmla="*/ 92 w 113"/>
                <a:gd name="T27" fmla="*/ 87 h 118"/>
                <a:gd name="T28" fmla="*/ 86 w 113"/>
                <a:gd name="T29" fmla="*/ 90 h 118"/>
                <a:gd name="T30" fmla="*/ 86 w 113"/>
                <a:gd name="T31" fmla="*/ 84 h 118"/>
                <a:gd name="T32" fmla="*/ 86 w 113"/>
                <a:gd name="T33" fmla="*/ 90 h 118"/>
                <a:gd name="T34" fmla="*/ 81 w 113"/>
                <a:gd name="T35" fmla="*/ 88 h 118"/>
                <a:gd name="T36" fmla="*/ 75 w 113"/>
                <a:gd name="T37" fmla="*/ 88 h 118"/>
                <a:gd name="T38" fmla="*/ 18 w 113"/>
                <a:gd name="T39" fmla="*/ 69 h 118"/>
                <a:gd name="T40" fmla="*/ 59 w 113"/>
                <a:gd name="T41" fmla="*/ 62 h 118"/>
                <a:gd name="T42" fmla="*/ 18 w 113"/>
                <a:gd name="T43" fmla="*/ 56 h 118"/>
                <a:gd name="T44" fmla="*/ 0 w 113"/>
                <a:gd name="T45" fmla="*/ 62 h 118"/>
                <a:gd name="T46" fmla="*/ 18 w 113"/>
                <a:gd name="T47" fmla="*/ 69 h 118"/>
                <a:gd name="T48" fmla="*/ 40 w 113"/>
                <a:gd name="T49" fmla="*/ 68 h 118"/>
                <a:gd name="T50" fmla="*/ 40 w 113"/>
                <a:gd name="T51" fmla="*/ 56 h 118"/>
                <a:gd name="T52" fmla="*/ 32 w 113"/>
                <a:gd name="T53" fmla="*/ 51 h 118"/>
                <a:gd name="T54" fmla="*/ 40 w 113"/>
                <a:gd name="T55" fmla="*/ 68 h 118"/>
                <a:gd name="T56" fmla="*/ 35 w 113"/>
                <a:gd name="T57" fmla="*/ 73 h 118"/>
                <a:gd name="T58" fmla="*/ 41 w 113"/>
                <a:gd name="T59" fmla="*/ 73 h 118"/>
                <a:gd name="T60" fmla="*/ 74 w 113"/>
                <a:gd name="T61" fmla="*/ 18 h 118"/>
                <a:gd name="T62" fmla="*/ 79 w 113"/>
                <a:gd name="T63" fmla="*/ 36 h 118"/>
                <a:gd name="T64" fmla="*/ 74 w 113"/>
                <a:gd name="T65" fmla="*/ 18 h 118"/>
                <a:gd name="T66" fmla="*/ 80 w 113"/>
                <a:gd name="T67" fmla="*/ 41 h 118"/>
                <a:gd name="T68" fmla="*/ 74 w 113"/>
                <a:gd name="T69" fmla="*/ 4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3" h="118">
                  <a:moveTo>
                    <a:pt x="85" y="13"/>
                  </a:moveTo>
                  <a:cubicBezTo>
                    <a:pt x="85" y="13"/>
                    <a:pt x="85" y="13"/>
                    <a:pt x="85" y="13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0" y="0"/>
                    <a:pt x="100" y="1"/>
                    <a:pt x="100" y="1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106" y="29"/>
                    <a:pt x="107" y="45"/>
                    <a:pt x="99" y="56"/>
                  </a:cubicBezTo>
                  <a:cubicBezTo>
                    <a:pt x="91" y="50"/>
                    <a:pt x="81" y="48"/>
                    <a:pt x="71" y="52"/>
                  </a:cubicBezTo>
                  <a:cubicBezTo>
                    <a:pt x="67" y="43"/>
                    <a:pt x="58" y="36"/>
                    <a:pt x="48" y="35"/>
                  </a:cubicBezTo>
                  <a:cubicBezTo>
                    <a:pt x="51" y="18"/>
                    <a:pt x="68" y="8"/>
                    <a:pt x="85" y="13"/>
                  </a:cubicBezTo>
                  <a:close/>
                  <a:moveTo>
                    <a:pt x="71" y="52"/>
                  </a:moveTo>
                  <a:cubicBezTo>
                    <a:pt x="66" y="54"/>
                    <a:pt x="62" y="57"/>
                    <a:pt x="59" y="62"/>
                  </a:cubicBezTo>
                  <a:cubicBezTo>
                    <a:pt x="63" y="65"/>
                    <a:pt x="68" y="67"/>
                    <a:pt x="73" y="68"/>
                  </a:cubicBezTo>
                  <a:cubicBezTo>
                    <a:pt x="74" y="62"/>
                    <a:pt x="73" y="57"/>
                    <a:pt x="71" y="52"/>
                  </a:cubicBezTo>
                  <a:close/>
                  <a:moveTo>
                    <a:pt x="100" y="99"/>
                  </a:moveTo>
                  <a:cubicBezTo>
                    <a:pt x="100" y="99"/>
                    <a:pt x="100" y="99"/>
                    <a:pt x="100" y="99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103" y="118"/>
                    <a:pt x="103" y="118"/>
                    <a:pt x="102" y="118"/>
                  </a:cubicBezTo>
                  <a:cubicBezTo>
                    <a:pt x="90" y="105"/>
                    <a:pt x="90" y="105"/>
                    <a:pt x="90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76" y="109"/>
                    <a:pt x="61" y="102"/>
                    <a:pt x="56" y="90"/>
                  </a:cubicBezTo>
                  <a:cubicBezTo>
                    <a:pt x="65" y="86"/>
                    <a:pt x="72" y="78"/>
                    <a:pt x="73" y="68"/>
                  </a:cubicBezTo>
                  <a:cubicBezTo>
                    <a:pt x="83" y="69"/>
                    <a:pt x="93" y="64"/>
                    <a:pt x="99" y="56"/>
                  </a:cubicBezTo>
                  <a:cubicBezTo>
                    <a:pt x="113" y="67"/>
                    <a:pt x="113" y="87"/>
                    <a:pt x="100" y="99"/>
                  </a:cubicBezTo>
                  <a:close/>
                  <a:moveTo>
                    <a:pt x="95" y="90"/>
                  </a:moveTo>
                  <a:cubicBezTo>
                    <a:pt x="97" y="90"/>
                    <a:pt x="98" y="89"/>
                    <a:pt x="98" y="87"/>
                  </a:cubicBezTo>
                  <a:cubicBezTo>
                    <a:pt x="98" y="85"/>
                    <a:pt x="96" y="84"/>
                    <a:pt x="95" y="84"/>
                  </a:cubicBezTo>
                  <a:cubicBezTo>
                    <a:pt x="93" y="84"/>
                    <a:pt x="92" y="85"/>
                    <a:pt x="92" y="87"/>
                  </a:cubicBezTo>
                  <a:cubicBezTo>
                    <a:pt x="92" y="89"/>
                    <a:pt x="93" y="90"/>
                    <a:pt x="95" y="90"/>
                  </a:cubicBezTo>
                  <a:close/>
                  <a:moveTo>
                    <a:pt x="86" y="90"/>
                  </a:moveTo>
                  <a:cubicBezTo>
                    <a:pt x="88" y="90"/>
                    <a:pt x="89" y="89"/>
                    <a:pt x="89" y="87"/>
                  </a:cubicBezTo>
                  <a:cubicBezTo>
                    <a:pt x="89" y="86"/>
                    <a:pt x="88" y="84"/>
                    <a:pt x="86" y="84"/>
                  </a:cubicBezTo>
                  <a:cubicBezTo>
                    <a:pt x="85" y="84"/>
                    <a:pt x="83" y="86"/>
                    <a:pt x="83" y="87"/>
                  </a:cubicBezTo>
                  <a:cubicBezTo>
                    <a:pt x="83" y="89"/>
                    <a:pt x="84" y="90"/>
                    <a:pt x="86" y="90"/>
                  </a:cubicBezTo>
                  <a:close/>
                  <a:moveTo>
                    <a:pt x="78" y="91"/>
                  </a:moveTo>
                  <a:cubicBezTo>
                    <a:pt x="80" y="91"/>
                    <a:pt x="81" y="89"/>
                    <a:pt x="81" y="88"/>
                  </a:cubicBezTo>
                  <a:cubicBezTo>
                    <a:pt x="81" y="86"/>
                    <a:pt x="80" y="84"/>
                    <a:pt x="78" y="84"/>
                  </a:cubicBezTo>
                  <a:cubicBezTo>
                    <a:pt x="76" y="84"/>
                    <a:pt x="75" y="86"/>
                    <a:pt x="75" y="88"/>
                  </a:cubicBezTo>
                  <a:cubicBezTo>
                    <a:pt x="75" y="89"/>
                    <a:pt x="76" y="91"/>
                    <a:pt x="78" y="91"/>
                  </a:cubicBezTo>
                  <a:close/>
                  <a:moveTo>
                    <a:pt x="18" y="69"/>
                  </a:moveTo>
                  <a:cubicBezTo>
                    <a:pt x="22" y="86"/>
                    <a:pt x="39" y="96"/>
                    <a:pt x="56" y="90"/>
                  </a:cubicBezTo>
                  <a:cubicBezTo>
                    <a:pt x="52" y="80"/>
                    <a:pt x="53" y="70"/>
                    <a:pt x="59" y="62"/>
                  </a:cubicBezTo>
                  <a:cubicBezTo>
                    <a:pt x="51" y="55"/>
                    <a:pt x="47" y="45"/>
                    <a:pt x="48" y="35"/>
                  </a:cubicBezTo>
                  <a:cubicBezTo>
                    <a:pt x="34" y="34"/>
                    <a:pt x="22" y="43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2"/>
                    <a:pt x="0" y="63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40" y="68"/>
                  </a:moveTo>
                  <a:cubicBezTo>
                    <a:pt x="36" y="68"/>
                    <a:pt x="36" y="68"/>
                    <a:pt x="36" y="68"/>
                  </a:cubicBezTo>
                  <a:cubicBezTo>
                    <a:pt x="35" y="62"/>
                    <a:pt x="40" y="60"/>
                    <a:pt x="40" y="56"/>
                  </a:cubicBezTo>
                  <a:cubicBezTo>
                    <a:pt x="40" y="53"/>
                    <a:pt x="35" y="54"/>
                    <a:pt x="34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7" y="49"/>
                    <a:pt x="45" y="49"/>
                    <a:pt x="45" y="56"/>
                  </a:cubicBezTo>
                  <a:cubicBezTo>
                    <a:pt x="45" y="61"/>
                    <a:pt x="40" y="61"/>
                    <a:pt x="40" y="68"/>
                  </a:cubicBezTo>
                  <a:close/>
                  <a:moveTo>
                    <a:pt x="38" y="76"/>
                  </a:moveTo>
                  <a:cubicBezTo>
                    <a:pt x="36" y="76"/>
                    <a:pt x="35" y="75"/>
                    <a:pt x="35" y="73"/>
                  </a:cubicBezTo>
                  <a:cubicBezTo>
                    <a:pt x="35" y="72"/>
                    <a:pt x="36" y="70"/>
                    <a:pt x="38" y="70"/>
                  </a:cubicBezTo>
                  <a:cubicBezTo>
                    <a:pt x="39" y="70"/>
                    <a:pt x="41" y="72"/>
                    <a:pt x="41" y="73"/>
                  </a:cubicBezTo>
                  <a:cubicBezTo>
                    <a:pt x="41" y="75"/>
                    <a:pt x="39" y="76"/>
                    <a:pt x="38" y="76"/>
                  </a:cubicBezTo>
                  <a:close/>
                  <a:moveTo>
                    <a:pt x="74" y="18"/>
                  </a:moveTo>
                  <a:cubicBezTo>
                    <a:pt x="75" y="36"/>
                    <a:pt x="75" y="36"/>
                    <a:pt x="75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74" y="18"/>
                    <a:pt x="74" y="18"/>
                    <a:pt x="74" y="18"/>
                  </a:cubicBezTo>
                  <a:close/>
                  <a:moveTo>
                    <a:pt x="77" y="45"/>
                  </a:moveTo>
                  <a:cubicBezTo>
                    <a:pt x="79" y="45"/>
                    <a:pt x="80" y="43"/>
                    <a:pt x="80" y="41"/>
                  </a:cubicBezTo>
                  <a:cubicBezTo>
                    <a:pt x="80" y="40"/>
                    <a:pt x="79" y="38"/>
                    <a:pt x="77" y="38"/>
                  </a:cubicBezTo>
                  <a:cubicBezTo>
                    <a:pt x="75" y="38"/>
                    <a:pt x="74" y="40"/>
                    <a:pt x="74" y="41"/>
                  </a:cubicBezTo>
                  <a:cubicBezTo>
                    <a:pt x="74" y="43"/>
                    <a:pt x="75" y="45"/>
                    <a:pt x="7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8207526" y="2862671"/>
              <a:ext cx="306387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8190063" y="2653121"/>
              <a:ext cx="336550" cy="112713"/>
            </a:xfrm>
            <a:custGeom>
              <a:avLst/>
              <a:gdLst>
                <a:gd name="T0" fmla="*/ 190 w 212"/>
                <a:gd name="T1" fmla="*/ 6 h 71"/>
                <a:gd name="T2" fmla="*/ 194 w 212"/>
                <a:gd name="T3" fmla="*/ 10 h 71"/>
                <a:gd name="T4" fmla="*/ 127 w 212"/>
                <a:gd name="T5" fmla="*/ 55 h 71"/>
                <a:gd name="T6" fmla="*/ 88 w 212"/>
                <a:gd name="T7" fmla="*/ 0 h 71"/>
                <a:gd name="T8" fmla="*/ 0 w 212"/>
                <a:gd name="T9" fmla="*/ 61 h 71"/>
                <a:gd name="T10" fmla="*/ 0 w 212"/>
                <a:gd name="T11" fmla="*/ 71 h 71"/>
                <a:gd name="T12" fmla="*/ 86 w 212"/>
                <a:gd name="T13" fmla="*/ 12 h 71"/>
                <a:gd name="T14" fmla="*/ 125 w 212"/>
                <a:gd name="T15" fmla="*/ 65 h 71"/>
                <a:gd name="T16" fmla="*/ 198 w 212"/>
                <a:gd name="T17" fmla="*/ 16 h 71"/>
                <a:gd name="T18" fmla="*/ 202 w 212"/>
                <a:gd name="T19" fmla="*/ 22 h 71"/>
                <a:gd name="T20" fmla="*/ 212 w 212"/>
                <a:gd name="T21" fmla="*/ 2 h 71"/>
                <a:gd name="T22" fmla="*/ 190 w 212"/>
                <a:gd name="T23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2" h="71">
                  <a:moveTo>
                    <a:pt x="190" y="6"/>
                  </a:moveTo>
                  <a:lnTo>
                    <a:pt x="194" y="10"/>
                  </a:lnTo>
                  <a:lnTo>
                    <a:pt x="127" y="55"/>
                  </a:lnTo>
                  <a:lnTo>
                    <a:pt x="88" y="0"/>
                  </a:lnTo>
                  <a:lnTo>
                    <a:pt x="0" y="61"/>
                  </a:lnTo>
                  <a:lnTo>
                    <a:pt x="0" y="71"/>
                  </a:lnTo>
                  <a:lnTo>
                    <a:pt x="86" y="12"/>
                  </a:lnTo>
                  <a:lnTo>
                    <a:pt x="125" y="65"/>
                  </a:lnTo>
                  <a:lnTo>
                    <a:pt x="198" y="16"/>
                  </a:lnTo>
                  <a:lnTo>
                    <a:pt x="202" y="22"/>
                  </a:lnTo>
                  <a:lnTo>
                    <a:pt x="212" y="2"/>
                  </a:lnTo>
                  <a:lnTo>
                    <a:pt x="190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8207526" y="2727734"/>
              <a:ext cx="53975" cy="122238"/>
            </a:xfrm>
            <a:custGeom>
              <a:avLst/>
              <a:gdLst>
                <a:gd name="T0" fmla="*/ 0 w 34"/>
                <a:gd name="T1" fmla="*/ 77 h 77"/>
                <a:gd name="T2" fmla="*/ 34 w 34"/>
                <a:gd name="T3" fmla="*/ 77 h 77"/>
                <a:gd name="T4" fmla="*/ 34 w 34"/>
                <a:gd name="T5" fmla="*/ 0 h 77"/>
                <a:gd name="T6" fmla="*/ 0 w 34"/>
                <a:gd name="T7" fmla="*/ 24 h 77"/>
                <a:gd name="T8" fmla="*/ 0 w 34"/>
                <a:gd name="T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77">
                  <a:moveTo>
                    <a:pt x="0" y="77"/>
                  </a:moveTo>
                  <a:lnTo>
                    <a:pt x="34" y="77"/>
                  </a:lnTo>
                  <a:lnTo>
                    <a:pt x="34" y="0"/>
                  </a:lnTo>
                  <a:lnTo>
                    <a:pt x="0" y="24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8455176" y="2697571"/>
              <a:ext cx="52387" cy="152400"/>
            </a:xfrm>
            <a:custGeom>
              <a:avLst/>
              <a:gdLst>
                <a:gd name="T0" fmla="*/ 29 w 33"/>
                <a:gd name="T1" fmla="*/ 0 h 96"/>
                <a:gd name="T2" fmla="*/ 0 w 33"/>
                <a:gd name="T3" fmla="*/ 19 h 96"/>
                <a:gd name="T4" fmla="*/ 0 w 33"/>
                <a:gd name="T5" fmla="*/ 96 h 96"/>
                <a:gd name="T6" fmla="*/ 33 w 33"/>
                <a:gd name="T7" fmla="*/ 96 h 96"/>
                <a:gd name="T8" fmla="*/ 33 w 33"/>
                <a:gd name="T9" fmla="*/ 4 h 96"/>
                <a:gd name="T10" fmla="*/ 29 w 33"/>
                <a:gd name="T11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96">
                  <a:moveTo>
                    <a:pt x="29" y="0"/>
                  </a:moveTo>
                  <a:lnTo>
                    <a:pt x="0" y="19"/>
                  </a:lnTo>
                  <a:lnTo>
                    <a:pt x="0" y="96"/>
                  </a:lnTo>
                  <a:lnTo>
                    <a:pt x="33" y="96"/>
                  </a:lnTo>
                  <a:lnTo>
                    <a:pt x="3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8394851" y="2730909"/>
              <a:ext cx="50800" cy="119063"/>
            </a:xfrm>
            <a:custGeom>
              <a:avLst/>
              <a:gdLst>
                <a:gd name="T0" fmla="*/ 0 w 32"/>
                <a:gd name="T1" fmla="*/ 24 h 75"/>
                <a:gd name="T2" fmla="*/ 0 w 32"/>
                <a:gd name="T3" fmla="*/ 75 h 75"/>
                <a:gd name="T4" fmla="*/ 32 w 32"/>
                <a:gd name="T5" fmla="*/ 75 h 75"/>
                <a:gd name="T6" fmla="*/ 32 w 32"/>
                <a:gd name="T7" fmla="*/ 0 h 75"/>
                <a:gd name="T8" fmla="*/ 0 w 32"/>
                <a:gd name="T9" fmla="*/ 24 h 75"/>
                <a:gd name="T10" fmla="*/ 0 w 32"/>
                <a:gd name="T11" fmla="*/ 2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75">
                  <a:moveTo>
                    <a:pt x="0" y="24"/>
                  </a:moveTo>
                  <a:lnTo>
                    <a:pt x="0" y="75"/>
                  </a:lnTo>
                  <a:lnTo>
                    <a:pt x="32" y="75"/>
                  </a:lnTo>
                  <a:lnTo>
                    <a:pt x="32" y="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271026" y="2688046"/>
              <a:ext cx="52387" cy="161925"/>
            </a:xfrm>
            <a:custGeom>
              <a:avLst/>
              <a:gdLst>
                <a:gd name="T0" fmla="*/ 0 w 33"/>
                <a:gd name="T1" fmla="*/ 23 h 102"/>
                <a:gd name="T2" fmla="*/ 0 w 33"/>
                <a:gd name="T3" fmla="*/ 102 h 102"/>
                <a:gd name="T4" fmla="*/ 33 w 33"/>
                <a:gd name="T5" fmla="*/ 102 h 102"/>
                <a:gd name="T6" fmla="*/ 33 w 33"/>
                <a:gd name="T7" fmla="*/ 0 h 102"/>
                <a:gd name="T8" fmla="*/ 0 w 33"/>
                <a:gd name="T9" fmla="*/ 2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0" y="23"/>
                  </a:moveTo>
                  <a:lnTo>
                    <a:pt x="0" y="102"/>
                  </a:lnTo>
                  <a:lnTo>
                    <a:pt x="33" y="102"/>
                  </a:lnTo>
                  <a:lnTo>
                    <a:pt x="33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332938" y="2697571"/>
              <a:ext cx="49212" cy="152400"/>
            </a:xfrm>
            <a:custGeom>
              <a:avLst/>
              <a:gdLst>
                <a:gd name="T0" fmla="*/ 0 w 31"/>
                <a:gd name="T1" fmla="*/ 0 h 96"/>
                <a:gd name="T2" fmla="*/ 0 w 31"/>
                <a:gd name="T3" fmla="*/ 96 h 96"/>
                <a:gd name="T4" fmla="*/ 31 w 31"/>
                <a:gd name="T5" fmla="*/ 96 h 96"/>
                <a:gd name="T6" fmla="*/ 31 w 31"/>
                <a:gd name="T7" fmla="*/ 45 h 96"/>
                <a:gd name="T8" fmla="*/ 0 w 31"/>
                <a:gd name="T9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96">
                  <a:moveTo>
                    <a:pt x="0" y="0"/>
                  </a:moveTo>
                  <a:lnTo>
                    <a:pt x="0" y="96"/>
                  </a:lnTo>
                  <a:lnTo>
                    <a:pt x="31" y="96"/>
                  </a:lnTo>
                  <a:lnTo>
                    <a:pt x="31" y="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 noEditPoints="1"/>
            </p:cNvSpPr>
            <p:nvPr/>
          </p:nvSpPr>
          <p:spPr bwMode="auto">
            <a:xfrm>
              <a:off x="6958163" y="2665821"/>
              <a:ext cx="149225" cy="238125"/>
            </a:xfrm>
            <a:custGeom>
              <a:avLst/>
              <a:gdLst>
                <a:gd name="T0" fmla="*/ 37 w 48"/>
                <a:gd name="T1" fmla="*/ 21 h 76"/>
                <a:gd name="T2" fmla="*/ 27 w 48"/>
                <a:gd name="T3" fmla="*/ 18 h 76"/>
                <a:gd name="T4" fmla="*/ 27 w 48"/>
                <a:gd name="T5" fmla="*/ 32 h 76"/>
                <a:gd name="T6" fmla="*/ 29 w 48"/>
                <a:gd name="T7" fmla="*/ 33 h 76"/>
                <a:gd name="T8" fmla="*/ 37 w 48"/>
                <a:gd name="T9" fmla="*/ 35 h 76"/>
                <a:gd name="T10" fmla="*/ 47 w 48"/>
                <a:gd name="T11" fmla="*/ 43 h 76"/>
                <a:gd name="T12" fmla="*/ 46 w 48"/>
                <a:gd name="T13" fmla="*/ 58 h 76"/>
                <a:gd name="T14" fmla="*/ 28 w 48"/>
                <a:gd name="T15" fmla="*/ 67 h 76"/>
                <a:gd name="T16" fmla="*/ 28 w 48"/>
                <a:gd name="T17" fmla="*/ 74 h 76"/>
                <a:gd name="T18" fmla="*/ 25 w 48"/>
                <a:gd name="T19" fmla="*/ 76 h 76"/>
                <a:gd name="T20" fmla="*/ 25 w 48"/>
                <a:gd name="T21" fmla="*/ 76 h 76"/>
                <a:gd name="T22" fmla="*/ 23 w 48"/>
                <a:gd name="T23" fmla="*/ 74 h 76"/>
                <a:gd name="T24" fmla="*/ 23 w 48"/>
                <a:gd name="T25" fmla="*/ 67 h 76"/>
                <a:gd name="T26" fmla="*/ 6 w 48"/>
                <a:gd name="T27" fmla="*/ 63 h 76"/>
                <a:gd name="T28" fmla="*/ 11 w 48"/>
                <a:gd name="T29" fmla="*/ 53 h 76"/>
                <a:gd name="T30" fmla="*/ 24 w 48"/>
                <a:gd name="T31" fmla="*/ 57 h 76"/>
                <a:gd name="T32" fmla="*/ 24 w 48"/>
                <a:gd name="T33" fmla="*/ 43 h 76"/>
                <a:gd name="T34" fmla="*/ 13 w 48"/>
                <a:gd name="T35" fmla="*/ 40 h 76"/>
                <a:gd name="T36" fmla="*/ 4 w 48"/>
                <a:gd name="T37" fmla="*/ 26 h 76"/>
                <a:gd name="T38" fmla="*/ 15 w 48"/>
                <a:gd name="T39" fmla="*/ 10 h 76"/>
                <a:gd name="T40" fmla="*/ 23 w 48"/>
                <a:gd name="T41" fmla="*/ 8 h 76"/>
                <a:gd name="T42" fmla="*/ 23 w 48"/>
                <a:gd name="T43" fmla="*/ 2 h 76"/>
                <a:gd name="T44" fmla="*/ 25 w 48"/>
                <a:gd name="T45" fmla="*/ 0 h 76"/>
                <a:gd name="T46" fmla="*/ 25 w 48"/>
                <a:gd name="T47" fmla="*/ 0 h 76"/>
                <a:gd name="T48" fmla="*/ 28 w 48"/>
                <a:gd name="T49" fmla="*/ 2 h 76"/>
                <a:gd name="T50" fmla="*/ 28 w 48"/>
                <a:gd name="T51" fmla="*/ 8 h 76"/>
                <a:gd name="T52" fmla="*/ 41 w 48"/>
                <a:gd name="T53" fmla="*/ 12 h 76"/>
                <a:gd name="T54" fmla="*/ 43 w 48"/>
                <a:gd name="T55" fmla="*/ 19 h 76"/>
                <a:gd name="T56" fmla="*/ 37 w 48"/>
                <a:gd name="T57" fmla="*/ 21 h 76"/>
                <a:gd name="T58" fmla="*/ 16 w 48"/>
                <a:gd name="T59" fmla="*/ 24 h 76"/>
                <a:gd name="T60" fmla="*/ 18 w 48"/>
                <a:gd name="T61" fmla="*/ 29 h 76"/>
                <a:gd name="T62" fmla="*/ 24 w 48"/>
                <a:gd name="T63" fmla="*/ 31 h 76"/>
                <a:gd name="T64" fmla="*/ 24 w 48"/>
                <a:gd name="T65" fmla="*/ 18 h 76"/>
                <a:gd name="T66" fmla="*/ 16 w 48"/>
                <a:gd name="T67" fmla="*/ 24 h 76"/>
                <a:gd name="T68" fmla="*/ 36 w 48"/>
                <a:gd name="T69" fmla="*/ 51 h 76"/>
                <a:gd name="T70" fmla="*/ 33 w 48"/>
                <a:gd name="T71" fmla="*/ 47 h 76"/>
                <a:gd name="T72" fmla="*/ 27 w 48"/>
                <a:gd name="T73" fmla="*/ 44 h 76"/>
                <a:gd name="T74" fmla="*/ 27 w 48"/>
                <a:gd name="T75" fmla="*/ 57 h 76"/>
                <a:gd name="T76" fmla="*/ 36 w 48"/>
                <a:gd name="T77" fmla="*/ 5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" h="76">
                  <a:moveTo>
                    <a:pt x="37" y="21"/>
                  </a:moveTo>
                  <a:cubicBezTo>
                    <a:pt x="34" y="19"/>
                    <a:pt x="30" y="18"/>
                    <a:pt x="27" y="18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2" y="34"/>
                    <a:pt x="35" y="34"/>
                    <a:pt x="37" y="35"/>
                  </a:cubicBezTo>
                  <a:cubicBezTo>
                    <a:pt x="41" y="37"/>
                    <a:pt x="45" y="39"/>
                    <a:pt x="47" y="43"/>
                  </a:cubicBezTo>
                  <a:cubicBezTo>
                    <a:pt x="48" y="47"/>
                    <a:pt x="48" y="54"/>
                    <a:pt x="46" y="58"/>
                  </a:cubicBezTo>
                  <a:cubicBezTo>
                    <a:pt x="43" y="65"/>
                    <a:pt x="35" y="67"/>
                    <a:pt x="28" y="67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8" y="75"/>
                    <a:pt x="27" y="76"/>
                    <a:pt x="25" y="76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24" y="76"/>
                    <a:pt x="23" y="75"/>
                    <a:pt x="23" y="74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17" y="67"/>
                    <a:pt x="11" y="65"/>
                    <a:pt x="6" y="63"/>
                  </a:cubicBezTo>
                  <a:cubicBezTo>
                    <a:pt x="0" y="59"/>
                    <a:pt x="5" y="50"/>
                    <a:pt x="11" y="53"/>
                  </a:cubicBezTo>
                  <a:cubicBezTo>
                    <a:pt x="15" y="55"/>
                    <a:pt x="19" y="57"/>
                    <a:pt x="24" y="57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2" y="42"/>
                    <a:pt x="17" y="41"/>
                    <a:pt x="13" y="40"/>
                  </a:cubicBezTo>
                  <a:cubicBezTo>
                    <a:pt x="6" y="37"/>
                    <a:pt x="4" y="32"/>
                    <a:pt x="4" y="26"/>
                  </a:cubicBezTo>
                  <a:cubicBezTo>
                    <a:pt x="4" y="18"/>
                    <a:pt x="8" y="12"/>
                    <a:pt x="15" y="10"/>
                  </a:cubicBezTo>
                  <a:cubicBezTo>
                    <a:pt x="18" y="9"/>
                    <a:pt x="20" y="8"/>
                    <a:pt x="23" y="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7" y="0"/>
                    <a:pt x="28" y="1"/>
                    <a:pt x="28" y="2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2" y="8"/>
                    <a:pt x="36" y="9"/>
                    <a:pt x="41" y="12"/>
                  </a:cubicBezTo>
                  <a:cubicBezTo>
                    <a:pt x="44" y="13"/>
                    <a:pt x="45" y="16"/>
                    <a:pt x="43" y="19"/>
                  </a:cubicBezTo>
                  <a:cubicBezTo>
                    <a:pt x="42" y="21"/>
                    <a:pt x="39" y="22"/>
                    <a:pt x="37" y="21"/>
                  </a:cubicBezTo>
                  <a:close/>
                  <a:moveTo>
                    <a:pt x="16" y="24"/>
                  </a:moveTo>
                  <a:cubicBezTo>
                    <a:pt x="16" y="26"/>
                    <a:pt x="16" y="28"/>
                    <a:pt x="18" y="29"/>
                  </a:cubicBezTo>
                  <a:cubicBezTo>
                    <a:pt x="19" y="30"/>
                    <a:pt x="21" y="30"/>
                    <a:pt x="24" y="31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18" y="18"/>
                    <a:pt x="16" y="20"/>
                    <a:pt x="16" y="24"/>
                  </a:cubicBezTo>
                  <a:close/>
                  <a:moveTo>
                    <a:pt x="36" y="51"/>
                  </a:moveTo>
                  <a:cubicBezTo>
                    <a:pt x="36" y="49"/>
                    <a:pt x="35" y="48"/>
                    <a:pt x="33" y="47"/>
                  </a:cubicBezTo>
                  <a:cubicBezTo>
                    <a:pt x="32" y="46"/>
                    <a:pt x="30" y="45"/>
                    <a:pt x="27" y="44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33" y="57"/>
                    <a:pt x="36" y="55"/>
                    <a:pt x="3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6854976" y="2607084"/>
              <a:ext cx="385762" cy="355600"/>
            </a:xfrm>
            <a:custGeom>
              <a:avLst/>
              <a:gdLst>
                <a:gd name="T0" fmla="*/ 119 w 124"/>
                <a:gd name="T1" fmla="*/ 44 h 114"/>
                <a:gd name="T2" fmla="*/ 112 w 124"/>
                <a:gd name="T3" fmla="*/ 44 h 114"/>
                <a:gd name="T4" fmla="*/ 53 w 124"/>
                <a:gd name="T5" fmla="*/ 3 h 114"/>
                <a:gd name="T6" fmla="*/ 3 w 124"/>
                <a:gd name="T7" fmla="*/ 54 h 114"/>
                <a:gd name="T8" fmla="*/ 58 w 124"/>
                <a:gd name="T9" fmla="*/ 114 h 114"/>
                <a:gd name="T10" fmla="*/ 106 w 124"/>
                <a:gd name="T11" fmla="*/ 86 h 114"/>
                <a:gd name="T12" fmla="*/ 104 w 124"/>
                <a:gd name="T13" fmla="*/ 80 h 114"/>
                <a:gd name="T14" fmla="*/ 104 w 124"/>
                <a:gd name="T15" fmla="*/ 80 h 114"/>
                <a:gd name="T16" fmla="*/ 99 w 124"/>
                <a:gd name="T17" fmla="*/ 82 h 114"/>
                <a:gd name="T18" fmla="*/ 55 w 124"/>
                <a:gd name="T19" fmla="*/ 105 h 114"/>
                <a:gd name="T20" fmla="*/ 11 w 124"/>
                <a:gd name="T21" fmla="*/ 62 h 114"/>
                <a:gd name="T22" fmla="*/ 58 w 124"/>
                <a:gd name="T23" fmla="*/ 11 h 114"/>
                <a:gd name="T24" fmla="*/ 103 w 124"/>
                <a:gd name="T25" fmla="*/ 44 h 114"/>
                <a:gd name="T26" fmla="*/ 96 w 124"/>
                <a:gd name="T27" fmla="*/ 44 h 114"/>
                <a:gd name="T28" fmla="*/ 93 w 124"/>
                <a:gd name="T29" fmla="*/ 50 h 114"/>
                <a:gd name="T30" fmla="*/ 104 w 124"/>
                <a:gd name="T31" fmla="*/ 67 h 114"/>
                <a:gd name="T32" fmla="*/ 110 w 124"/>
                <a:gd name="T33" fmla="*/ 67 h 114"/>
                <a:gd name="T34" fmla="*/ 122 w 124"/>
                <a:gd name="T35" fmla="*/ 50 h 114"/>
                <a:gd name="T36" fmla="*/ 119 w 124"/>
                <a:gd name="T37" fmla="*/ 4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4" h="114">
                  <a:moveTo>
                    <a:pt x="119" y="44"/>
                  </a:moveTo>
                  <a:cubicBezTo>
                    <a:pt x="112" y="44"/>
                    <a:pt x="112" y="44"/>
                    <a:pt x="112" y="44"/>
                  </a:cubicBezTo>
                  <a:cubicBezTo>
                    <a:pt x="105" y="18"/>
                    <a:pt x="81" y="0"/>
                    <a:pt x="53" y="3"/>
                  </a:cubicBezTo>
                  <a:cubicBezTo>
                    <a:pt x="26" y="5"/>
                    <a:pt x="5" y="27"/>
                    <a:pt x="3" y="54"/>
                  </a:cubicBezTo>
                  <a:cubicBezTo>
                    <a:pt x="0" y="86"/>
                    <a:pt x="26" y="114"/>
                    <a:pt x="58" y="114"/>
                  </a:cubicBezTo>
                  <a:cubicBezTo>
                    <a:pt x="79" y="114"/>
                    <a:pt x="96" y="103"/>
                    <a:pt x="106" y="86"/>
                  </a:cubicBezTo>
                  <a:cubicBezTo>
                    <a:pt x="107" y="84"/>
                    <a:pt x="106" y="81"/>
                    <a:pt x="104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102" y="79"/>
                    <a:pt x="100" y="80"/>
                    <a:pt x="99" y="82"/>
                  </a:cubicBezTo>
                  <a:cubicBezTo>
                    <a:pt x="90" y="97"/>
                    <a:pt x="74" y="107"/>
                    <a:pt x="55" y="105"/>
                  </a:cubicBezTo>
                  <a:cubicBezTo>
                    <a:pt x="31" y="104"/>
                    <a:pt x="13" y="85"/>
                    <a:pt x="11" y="62"/>
                  </a:cubicBezTo>
                  <a:cubicBezTo>
                    <a:pt x="9" y="34"/>
                    <a:pt x="31" y="11"/>
                    <a:pt x="58" y="11"/>
                  </a:cubicBezTo>
                  <a:cubicBezTo>
                    <a:pt x="79" y="11"/>
                    <a:pt x="97" y="25"/>
                    <a:pt x="103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3" y="44"/>
                    <a:pt x="91" y="47"/>
                    <a:pt x="93" y="5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5" y="69"/>
                    <a:pt x="109" y="69"/>
                    <a:pt x="110" y="67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47"/>
                    <a:pt x="122" y="44"/>
                    <a:pt x="119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3822851" y="2219734"/>
              <a:ext cx="1069975" cy="461963"/>
            </a:xfrm>
            <a:custGeom>
              <a:avLst/>
              <a:gdLst>
                <a:gd name="T0" fmla="*/ 15 w 343"/>
                <a:gd name="T1" fmla="*/ 146 h 148"/>
                <a:gd name="T2" fmla="*/ 12 w 343"/>
                <a:gd name="T3" fmla="*/ 146 h 148"/>
                <a:gd name="T4" fmla="*/ 2 w 343"/>
                <a:gd name="T5" fmla="*/ 129 h 148"/>
                <a:gd name="T6" fmla="*/ 171 w 343"/>
                <a:gd name="T7" fmla="*/ 0 h 148"/>
                <a:gd name="T8" fmla="*/ 341 w 343"/>
                <a:gd name="T9" fmla="*/ 129 h 148"/>
                <a:gd name="T10" fmla="*/ 331 w 343"/>
                <a:gd name="T11" fmla="*/ 146 h 148"/>
                <a:gd name="T12" fmla="*/ 314 w 343"/>
                <a:gd name="T13" fmla="*/ 136 h 148"/>
                <a:gd name="T14" fmla="*/ 171 w 343"/>
                <a:gd name="T15" fmla="*/ 28 h 148"/>
                <a:gd name="T16" fmla="*/ 29 w 343"/>
                <a:gd name="T17" fmla="*/ 136 h 148"/>
                <a:gd name="T18" fmla="*/ 15 w 343"/>
                <a:gd name="T19" fmla="*/ 14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3" h="148">
                  <a:moveTo>
                    <a:pt x="15" y="146"/>
                  </a:moveTo>
                  <a:cubicBezTo>
                    <a:pt x="14" y="146"/>
                    <a:pt x="13" y="146"/>
                    <a:pt x="12" y="146"/>
                  </a:cubicBezTo>
                  <a:cubicBezTo>
                    <a:pt x="4" y="144"/>
                    <a:pt x="0" y="136"/>
                    <a:pt x="2" y="129"/>
                  </a:cubicBezTo>
                  <a:cubicBezTo>
                    <a:pt x="23" y="53"/>
                    <a:pt x="93" y="0"/>
                    <a:pt x="171" y="0"/>
                  </a:cubicBezTo>
                  <a:cubicBezTo>
                    <a:pt x="250" y="0"/>
                    <a:pt x="320" y="53"/>
                    <a:pt x="341" y="129"/>
                  </a:cubicBezTo>
                  <a:cubicBezTo>
                    <a:pt x="343" y="136"/>
                    <a:pt x="339" y="144"/>
                    <a:pt x="331" y="146"/>
                  </a:cubicBezTo>
                  <a:cubicBezTo>
                    <a:pt x="324" y="148"/>
                    <a:pt x="316" y="144"/>
                    <a:pt x="314" y="136"/>
                  </a:cubicBezTo>
                  <a:cubicBezTo>
                    <a:pt x="296" y="73"/>
                    <a:pt x="238" y="28"/>
                    <a:pt x="171" y="28"/>
                  </a:cubicBezTo>
                  <a:cubicBezTo>
                    <a:pt x="105" y="28"/>
                    <a:pt x="47" y="73"/>
                    <a:pt x="29" y="136"/>
                  </a:cubicBezTo>
                  <a:cubicBezTo>
                    <a:pt x="27" y="142"/>
                    <a:pt x="21" y="146"/>
                    <a:pt x="15" y="14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3822851" y="2875371"/>
              <a:ext cx="1076325" cy="1081088"/>
            </a:xfrm>
            <a:custGeom>
              <a:avLst/>
              <a:gdLst>
                <a:gd name="T0" fmla="*/ 332 w 345"/>
                <a:gd name="T1" fmla="*/ 1 h 346"/>
                <a:gd name="T2" fmla="*/ 316 w 345"/>
                <a:gd name="T3" fmla="*/ 12 h 346"/>
                <a:gd name="T4" fmla="*/ 171 w 345"/>
                <a:gd name="T5" fmla="*/ 130 h 346"/>
                <a:gd name="T6" fmla="*/ 29 w 345"/>
                <a:gd name="T7" fmla="*/ 23 h 346"/>
                <a:gd name="T8" fmla="*/ 12 w 345"/>
                <a:gd name="T9" fmla="*/ 12 h 346"/>
                <a:gd name="T10" fmla="*/ 2 w 345"/>
                <a:gd name="T11" fmla="*/ 30 h 346"/>
                <a:gd name="T12" fmla="*/ 150 w 345"/>
                <a:gd name="T13" fmla="*/ 157 h 346"/>
                <a:gd name="T14" fmla="*/ 157 w 345"/>
                <a:gd name="T15" fmla="*/ 165 h 346"/>
                <a:gd name="T16" fmla="*/ 157 w 345"/>
                <a:gd name="T17" fmla="*/ 284 h 346"/>
                <a:gd name="T18" fmla="*/ 151 w 345"/>
                <a:gd name="T19" fmla="*/ 287 h 346"/>
                <a:gd name="T20" fmla="*/ 131 w 345"/>
                <a:gd name="T21" fmla="*/ 267 h 346"/>
                <a:gd name="T22" fmla="*/ 124 w 345"/>
                <a:gd name="T23" fmla="*/ 270 h 346"/>
                <a:gd name="T24" fmla="*/ 124 w 345"/>
                <a:gd name="T25" fmla="*/ 299 h 346"/>
                <a:gd name="T26" fmla="*/ 125 w 345"/>
                <a:gd name="T27" fmla="*/ 301 h 346"/>
                <a:gd name="T28" fmla="*/ 169 w 345"/>
                <a:gd name="T29" fmla="*/ 345 h 346"/>
                <a:gd name="T30" fmla="*/ 174 w 345"/>
                <a:gd name="T31" fmla="*/ 345 h 346"/>
                <a:gd name="T32" fmla="*/ 218 w 345"/>
                <a:gd name="T33" fmla="*/ 301 h 346"/>
                <a:gd name="T34" fmla="*/ 219 w 345"/>
                <a:gd name="T35" fmla="*/ 299 h 346"/>
                <a:gd name="T36" fmla="*/ 219 w 345"/>
                <a:gd name="T37" fmla="*/ 270 h 346"/>
                <a:gd name="T38" fmla="*/ 212 w 345"/>
                <a:gd name="T39" fmla="*/ 267 h 346"/>
                <a:gd name="T40" fmla="*/ 192 w 345"/>
                <a:gd name="T41" fmla="*/ 287 h 346"/>
                <a:gd name="T42" fmla="*/ 185 w 345"/>
                <a:gd name="T43" fmla="*/ 284 h 346"/>
                <a:gd name="T44" fmla="*/ 185 w 345"/>
                <a:gd name="T45" fmla="*/ 165 h 346"/>
                <a:gd name="T46" fmla="*/ 192 w 345"/>
                <a:gd name="T47" fmla="*/ 157 h 346"/>
                <a:gd name="T48" fmla="*/ 344 w 345"/>
                <a:gd name="T49" fmla="*/ 18 h 346"/>
                <a:gd name="T50" fmla="*/ 332 w 345"/>
                <a:gd name="T51" fmla="*/ 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45" h="346">
                  <a:moveTo>
                    <a:pt x="332" y="1"/>
                  </a:moveTo>
                  <a:cubicBezTo>
                    <a:pt x="325" y="0"/>
                    <a:pt x="318" y="5"/>
                    <a:pt x="316" y="12"/>
                  </a:cubicBezTo>
                  <a:cubicBezTo>
                    <a:pt x="302" y="81"/>
                    <a:pt x="241" y="130"/>
                    <a:pt x="171" y="130"/>
                  </a:cubicBezTo>
                  <a:cubicBezTo>
                    <a:pt x="105" y="130"/>
                    <a:pt x="47" y="86"/>
                    <a:pt x="29" y="23"/>
                  </a:cubicBezTo>
                  <a:cubicBezTo>
                    <a:pt x="27" y="15"/>
                    <a:pt x="20" y="11"/>
                    <a:pt x="12" y="12"/>
                  </a:cubicBezTo>
                  <a:cubicBezTo>
                    <a:pt x="4" y="14"/>
                    <a:pt x="0" y="22"/>
                    <a:pt x="2" y="30"/>
                  </a:cubicBezTo>
                  <a:cubicBezTo>
                    <a:pt x="21" y="98"/>
                    <a:pt x="81" y="148"/>
                    <a:pt x="150" y="157"/>
                  </a:cubicBezTo>
                  <a:cubicBezTo>
                    <a:pt x="154" y="157"/>
                    <a:pt x="157" y="161"/>
                    <a:pt x="157" y="165"/>
                  </a:cubicBezTo>
                  <a:cubicBezTo>
                    <a:pt x="157" y="284"/>
                    <a:pt x="157" y="284"/>
                    <a:pt x="157" y="284"/>
                  </a:cubicBezTo>
                  <a:cubicBezTo>
                    <a:pt x="157" y="287"/>
                    <a:pt x="153" y="289"/>
                    <a:pt x="151" y="287"/>
                  </a:cubicBezTo>
                  <a:cubicBezTo>
                    <a:pt x="131" y="267"/>
                    <a:pt x="131" y="267"/>
                    <a:pt x="131" y="267"/>
                  </a:cubicBezTo>
                  <a:cubicBezTo>
                    <a:pt x="128" y="264"/>
                    <a:pt x="124" y="266"/>
                    <a:pt x="124" y="270"/>
                  </a:cubicBezTo>
                  <a:cubicBezTo>
                    <a:pt x="124" y="299"/>
                    <a:pt x="124" y="299"/>
                    <a:pt x="124" y="299"/>
                  </a:cubicBezTo>
                  <a:cubicBezTo>
                    <a:pt x="124" y="300"/>
                    <a:pt x="124" y="301"/>
                    <a:pt x="125" y="301"/>
                  </a:cubicBezTo>
                  <a:cubicBezTo>
                    <a:pt x="169" y="345"/>
                    <a:pt x="169" y="345"/>
                    <a:pt x="169" y="345"/>
                  </a:cubicBezTo>
                  <a:cubicBezTo>
                    <a:pt x="170" y="346"/>
                    <a:pt x="173" y="346"/>
                    <a:pt x="174" y="345"/>
                  </a:cubicBezTo>
                  <a:cubicBezTo>
                    <a:pt x="218" y="301"/>
                    <a:pt x="218" y="301"/>
                    <a:pt x="218" y="301"/>
                  </a:cubicBezTo>
                  <a:cubicBezTo>
                    <a:pt x="218" y="301"/>
                    <a:pt x="219" y="300"/>
                    <a:pt x="219" y="299"/>
                  </a:cubicBezTo>
                  <a:cubicBezTo>
                    <a:pt x="219" y="270"/>
                    <a:pt x="219" y="270"/>
                    <a:pt x="219" y="270"/>
                  </a:cubicBezTo>
                  <a:cubicBezTo>
                    <a:pt x="219" y="266"/>
                    <a:pt x="215" y="264"/>
                    <a:pt x="212" y="267"/>
                  </a:cubicBezTo>
                  <a:cubicBezTo>
                    <a:pt x="192" y="287"/>
                    <a:pt x="192" y="287"/>
                    <a:pt x="192" y="287"/>
                  </a:cubicBezTo>
                  <a:cubicBezTo>
                    <a:pt x="190" y="289"/>
                    <a:pt x="185" y="287"/>
                    <a:pt x="185" y="284"/>
                  </a:cubicBezTo>
                  <a:cubicBezTo>
                    <a:pt x="185" y="165"/>
                    <a:pt x="185" y="165"/>
                    <a:pt x="185" y="165"/>
                  </a:cubicBezTo>
                  <a:cubicBezTo>
                    <a:pt x="185" y="161"/>
                    <a:pt x="188" y="157"/>
                    <a:pt x="192" y="157"/>
                  </a:cubicBezTo>
                  <a:cubicBezTo>
                    <a:pt x="267" y="148"/>
                    <a:pt x="329" y="92"/>
                    <a:pt x="344" y="18"/>
                  </a:cubicBezTo>
                  <a:cubicBezTo>
                    <a:pt x="345" y="10"/>
                    <a:pt x="340" y="2"/>
                    <a:pt x="332" y="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2803676" y="2737259"/>
              <a:ext cx="1096962" cy="76200"/>
            </a:xfrm>
            <a:custGeom>
              <a:avLst/>
              <a:gdLst>
                <a:gd name="T0" fmla="*/ 340 w 352"/>
                <a:gd name="T1" fmla="*/ 24 h 24"/>
                <a:gd name="T2" fmla="*/ 12 w 352"/>
                <a:gd name="T3" fmla="*/ 24 h 24"/>
                <a:gd name="T4" fmla="*/ 0 w 352"/>
                <a:gd name="T5" fmla="*/ 12 h 24"/>
                <a:gd name="T6" fmla="*/ 12 w 352"/>
                <a:gd name="T7" fmla="*/ 0 h 24"/>
                <a:gd name="T8" fmla="*/ 340 w 352"/>
                <a:gd name="T9" fmla="*/ 0 h 24"/>
                <a:gd name="T10" fmla="*/ 352 w 352"/>
                <a:gd name="T11" fmla="*/ 12 h 24"/>
                <a:gd name="T12" fmla="*/ 340 w 352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2" h="24">
                  <a:moveTo>
                    <a:pt x="340" y="24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6" y="24"/>
                    <a:pt x="0" y="19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7" y="0"/>
                    <a:pt x="352" y="5"/>
                    <a:pt x="352" y="12"/>
                  </a:cubicBezTo>
                  <a:cubicBezTo>
                    <a:pt x="352" y="19"/>
                    <a:pt x="347" y="24"/>
                    <a:pt x="340" y="24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4811863" y="2737259"/>
              <a:ext cx="430212" cy="76200"/>
            </a:xfrm>
            <a:custGeom>
              <a:avLst/>
              <a:gdLst>
                <a:gd name="T0" fmla="*/ 126 w 138"/>
                <a:gd name="T1" fmla="*/ 24 h 24"/>
                <a:gd name="T2" fmla="*/ 12 w 138"/>
                <a:gd name="T3" fmla="*/ 24 h 24"/>
                <a:gd name="T4" fmla="*/ 0 w 138"/>
                <a:gd name="T5" fmla="*/ 12 h 24"/>
                <a:gd name="T6" fmla="*/ 12 w 138"/>
                <a:gd name="T7" fmla="*/ 0 h 24"/>
                <a:gd name="T8" fmla="*/ 126 w 138"/>
                <a:gd name="T9" fmla="*/ 0 h 24"/>
                <a:gd name="T10" fmla="*/ 138 w 138"/>
                <a:gd name="T11" fmla="*/ 12 h 24"/>
                <a:gd name="T12" fmla="*/ 126 w 138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24">
                  <a:moveTo>
                    <a:pt x="126" y="24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5" y="24"/>
                    <a:pt x="0" y="19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33" y="0"/>
                    <a:pt x="138" y="5"/>
                    <a:pt x="138" y="12"/>
                  </a:cubicBezTo>
                  <a:cubicBezTo>
                    <a:pt x="138" y="19"/>
                    <a:pt x="133" y="24"/>
                    <a:pt x="126" y="24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6153301" y="2737259"/>
              <a:ext cx="430212" cy="76200"/>
            </a:xfrm>
            <a:custGeom>
              <a:avLst/>
              <a:gdLst>
                <a:gd name="T0" fmla="*/ 126 w 138"/>
                <a:gd name="T1" fmla="*/ 24 h 24"/>
                <a:gd name="T2" fmla="*/ 12 w 138"/>
                <a:gd name="T3" fmla="*/ 24 h 24"/>
                <a:gd name="T4" fmla="*/ 0 w 138"/>
                <a:gd name="T5" fmla="*/ 12 h 24"/>
                <a:gd name="T6" fmla="*/ 12 w 138"/>
                <a:gd name="T7" fmla="*/ 0 h 24"/>
                <a:gd name="T8" fmla="*/ 126 w 138"/>
                <a:gd name="T9" fmla="*/ 0 h 24"/>
                <a:gd name="T10" fmla="*/ 138 w 138"/>
                <a:gd name="T11" fmla="*/ 12 h 24"/>
                <a:gd name="T12" fmla="*/ 126 w 138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24">
                  <a:moveTo>
                    <a:pt x="126" y="24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5" y="24"/>
                    <a:pt x="0" y="19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33" y="0"/>
                    <a:pt x="138" y="5"/>
                    <a:pt x="138" y="12"/>
                  </a:cubicBezTo>
                  <a:cubicBezTo>
                    <a:pt x="138" y="19"/>
                    <a:pt x="133" y="24"/>
                    <a:pt x="126" y="24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7499501" y="2737259"/>
              <a:ext cx="431800" cy="76200"/>
            </a:xfrm>
            <a:custGeom>
              <a:avLst/>
              <a:gdLst>
                <a:gd name="T0" fmla="*/ 126 w 138"/>
                <a:gd name="T1" fmla="*/ 24 h 24"/>
                <a:gd name="T2" fmla="*/ 12 w 138"/>
                <a:gd name="T3" fmla="*/ 24 h 24"/>
                <a:gd name="T4" fmla="*/ 0 w 138"/>
                <a:gd name="T5" fmla="*/ 12 h 24"/>
                <a:gd name="T6" fmla="*/ 12 w 138"/>
                <a:gd name="T7" fmla="*/ 0 h 24"/>
                <a:gd name="T8" fmla="*/ 126 w 138"/>
                <a:gd name="T9" fmla="*/ 0 h 24"/>
                <a:gd name="T10" fmla="*/ 138 w 138"/>
                <a:gd name="T11" fmla="*/ 12 h 24"/>
                <a:gd name="T12" fmla="*/ 126 w 138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24">
                  <a:moveTo>
                    <a:pt x="126" y="24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6" y="24"/>
                    <a:pt x="0" y="19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33" y="0"/>
                    <a:pt x="138" y="5"/>
                    <a:pt x="138" y="12"/>
                  </a:cubicBezTo>
                  <a:cubicBezTo>
                    <a:pt x="138" y="19"/>
                    <a:pt x="133" y="24"/>
                    <a:pt x="126" y="24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8844113" y="2737259"/>
              <a:ext cx="430212" cy="76200"/>
            </a:xfrm>
            <a:custGeom>
              <a:avLst/>
              <a:gdLst>
                <a:gd name="T0" fmla="*/ 126 w 138"/>
                <a:gd name="T1" fmla="*/ 24 h 24"/>
                <a:gd name="T2" fmla="*/ 12 w 138"/>
                <a:gd name="T3" fmla="*/ 24 h 24"/>
                <a:gd name="T4" fmla="*/ 0 w 138"/>
                <a:gd name="T5" fmla="*/ 12 h 24"/>
                <a:gd name="T6" fmla="*/ 12 w 138"/>
                <a:gd name="T7" fmla="*/ 0 h 24"/>
                <a:gd name="T8" fmla="*/ 126 w 138"/>
                <a:gd name="T9" fmla="*/ 0 h 24"/>
                <a:gd name="T10" fmla="*/ 138 w 138"/>
                <a:gd name="T11" fmla="*/ 12 h 24"/>
                <a:gd name="T12" fmla="*/ 126 w 138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24">
                  <a:moveTo>
                    <a:pt x="126" y="24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5" y="24"/>
                    <a:pt x="0" y="19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32" y="0"/>
                    <a:pt x="138" y="5"/>
                    <a:pt x="138" y="12"/>
                  </a:cubicBezTo>
                  <a:cubicBezTo>
                    <a:pt x="138" y="19"/>
                    <a:pt x="132" y="24"/>
                    <a:pt x="126" y="24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9183838" y="2875371"/>
              <a:ext cx="1079500" cy="1081088"/>
            </a:xfrm>
            <a:custGeom>
              <a:avLst/>
              <a:gdLst>
                <a:gd name="T0" fmla="*/ 333 w 346"/>
                <a:gd name="T1" fmla="*/ 1 h 346"/>
                <a:gd name="T2" fmla="*/ 317 w 346"/>
                <a:gd name="T3" fmla="*/ 12 h 346"/>
                <a:gd name="T4" fmla="*/ 172 w 346"/>
                <a:gd name="T5" fmla="*/ 130 h 346"/>
                <a:gd name="T6" fmla="*/ 30 w 346"/>
                <a:gd name="T7" fmla="*/ 23 h 346"/>
                <a:gd name="T8" fmla="*/ 13 w 346"/>
                <a:gd name="T9" fmla="*/ 12 h 346"/>
                <a:gd name="T10" fmla="*/ 3 w 346"/>
                <a:gd name="T11" fmla="*/ 30 h 346"/>
                <a:gd name="T12" fmla="*/ 151 w 346"/>
                <a:gd name="T13" fmla="*/ 157 h 346"/>
                <a:gd name="T14" fmla="*/ 158 w 346"/>
                <a:gd name="T15" fmla="*/ 165 h 346"/>
                <a:gd name="T16" fmla="*/ 158 w 346"/>
                <a:gd name="T17" fmla="*/ 284 h 346"/>
                <a:gd name="T18" fmla="*/ 151 w 346"/>
                <a:gd name="T19" fmla="*/ 287 h 346"/>
                <a:gd name="T20" fmla="*/ 131 w 346"/>
                <a:gd name="T21" fmla="*/ 267 h 346"/>
                <a:gd name="T22" fmla="*/ 125 w 346"/>
                <a:gd name="T23" fmla="*/ 270 h 346"/>
                <a:gd name="T24" fmla="*/ 125 w 346"/>
                <a:gd name="T25" fmla="*/ 299 h 346"/>
                <a:gd name="T26" fmla="*/ 126 w 346"/>
                <a:gd name="T27" fmla="*/ 301 h 346"/>
                <a:gd name="T28" fmla="*/ 169 w 346"/>
                <a:gd name="T29" fmla="*/ 345 h 346"/>
                <a:gd name="T30" fmla="*/ 175 w 346"/>
                <a:gd name="T31" fmla="*/ 345 h 346"/>
                <a:gd name="T32" fmla="*/ 218 w 346"/>
                <a:gd name="T33" fmla="*/ 301 h 346"/>
                <a:gd name="T34" fmla="*/ 219 w 346"/>
                <a:gd name="T35" fmla="*/ 299 h 346"/>
                <a:gd name="T36" fmla="*/ 219 w 346"/>
                <a:gd name="T37" fmla="*/ 270 h 346"/>
                <a:gd name="T38" fmla="*/ 213 w 346"/>
                <a:gd name="T39" fmla="*/ 267 h 346"/>
                <a:gd name="T40" fmla="*/ 193 w 346"/>
                <a:gd name="T41" fmla="*/ 287 h 346"/>
                <a:gd name="T42" fmla="*/ 186 w 346"/>
                <a:gd name="T43" fmla="*/ 284 h 346"/>
                <a:gd name="T44" fmla="*/ 186 w 346"/>
                <a:gd name="T45" fmla="*/ 165 h 346"/>
                <a:gd name="T46" fmla="*/ 193 w 346"/>
                <a:gd name="T47" fmla="*/ 157 h 346"/>
                <a:gd name="T48" fmla="*/ 344 w 346"/>
                <a:gd name="T49" fmla="*/ 18 h 346"/>
                <a:gd name="T50" fmla="*/ 333 w 346"/>
                <a:gd name="T51" fmla="*/ 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46" h="346">
                  <a:moveTo>
                    <a:pt x="333" y="1"/>
                  </a:moveTo>
                  <a:cubicBezTo>
                    <a:pt x="325" y="0"/>
                    <a:pt x="318" y="5"/>
                    <a:pt x="317" y="12"/>
                  </a:cubicBezTo>
                  <a:cubicBezTo>
                    <a:pt x="303" y="81"/>
                    <a:pt x="242" y="130"/>
                    <a:pt x="172" y="130"/>
                  </a:cubicBezTo>
                  <a:cubicBezTo>
                    <a:pt x="106" y="130"/>
                    <a:pt x="48" y="86"/>
                    <a:pt x="30" y="23"/>
                  </a:cubicBezTo>
                  <a:cubicBezTo>
                    <a:pt x="28" y="15"/>
                    <a:pt x="20" y="11"/>
                    <a:pt x="13" y="12"/>
                  </a:cubicBezTo>
                  <a:cubicBezTo>
                    <a:pt x="5" y="14"/>
                    <a:pt x="0" y="22"/>
                    <a:pt x="3" y="30"/>
                  </a:cubicBezTo>
                  <a:cubicBezTo>
                    <a:pt x="22" y="98"/>
                    <a:pt x="81" y="148"/>
                    <a:pt x="151" y="157"/>
                  </a:cubicBezTo>
                  <a:cubicBezTo>
                    <a:pt x="155" y="157"/>
                    <a:pt x="158" y="161"/>
                    <a:pt x="158" y="165"/>
                  </a:cubicBezTo>
                  <a:cubicBezTo>
                    <a:pt x="158" y="284"/>
                    <a:pt x="158" y="284"/>
                    <a:pt x="158" y="284"/>
                  </a:cubicBezTo>
                  <a:cubicBezTo>
                    <a:pt x="158" y="287"/>
                    <a:pt x="154" y="289"/>
                    <a:pt x="151" y="287"/>
                  </a:cubicBezTo>
                  <a:cubicBezTo>
                    <a:pt x="131" y="267"/>
                    <a:pt x="131" y="267"/>
                    <a:pt x="131" y="267"/>
                  </a:cubicBezTo>
                  <a:cubicBezTo>
                    <a:pt x="129" y="264"/>
                    <a:pt x="125" y="266"/>
                    <a:pt x="125" y="270"/>
                  </a:cubicBezTo>
                  <a:cubicBezTo>
                    <a:pt x="125" y="299"/>
                    <a:pt x="125" y="299"/>
                    <a:pt x="125" y="299"/>
                  </a:cubicBezTo>
                  <a:cubicBezTo>
                    <a:pt x="125" y="300"/>
                    <a:pt x="125" y="301"/>
                    <a:pt x="126" y="301"/>
                  </a:cubicBezTo>
                  <a:cubicBezTo>
                    <a:pt x="169" y="345"/>
                    <a:pt x="169" y="345"/>
                    <a:pt x="169" y="345"/>
                  </a:cubicBezTo>
                  <a:cubicBezTo>
                    <a:pt x="171" y="346"/>
                    <a:pt x="173" y="346"/>
                    <a:pt x="175" y="345"/>
                  </a:cubicBezTo>
                  <a:cubicBezTo>
                    <a:pt x="218" y="301"/>
                    <a:pt x="218" y="301"/>
                    <a:pt x="218" y="301"/>
                  </a:cubicBezTo>
                  <a:cubicBezTo>
                    <a:pt x="219" y="301"/>
                    <a:pt x="219" y="300"/>
                    <a:pt x="219" y="299"/>
                  </a:cubicBezTo>
                  <a:cubicBezTo>
                    <a:pt x="219" y="270"/>
                    <a:pt x="219" y="270"/>
                    <a:pt x="219" y="270"/>
                  </a:cubicBezTo>
                  <a:cubicBezTo>
                    <a:pt x="219" y="266"/>
                    <a:pt x="215" y="264"/>
                    <a:pt x="213" y="267"/>
                  </a:cubicBezTo>
                  <a:cubicBezTo>
                    <a:pt x="193" y="287"/>
                    <a:pt x="193" y="287"/>
                    <a:pt x="193" y="287"/>
                  </a:cubicBezTo>
                  <a:cubicBezTo>
                    <a:pt x="190" y="289"/>
                    <a:pt x="186" y="287"/>
                    <a:pt x="186" y="284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186" y="161"/>
                    <a:pt x="189" y="157"/>
                    <a:pt x="193" y="157"/>
                  </a:cubicBezTo>
                  <a:cubicBezTo>
                    <a:pt x="267" y="148"/>
                    <a:pt x="329" y="92"/>
                    <a:pt x="344" y="18"/>
                  </a:cubicBezTo>
                  <a:cubicBezTo>
                    <a:pt x="346" y="10"/>
                    <a:pt x="341" y="2"/>
                    <a:pt x="333" y="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9190188" y="2207034"/>
              <a:ext cx="1069975" cy="461963"/>
            </a:xfrm>
            <a:custGeom>
              <a:avLst/>
              <a:gdLst>
                <a:gd name="T0" fmla="*/ 15 w 343"/>
                <a:gd name="T1" fmla="*/ 146 h 148"/>
                <a:gd name="T2" fmla="*/ 12 w 343"/>
                <a:gd name="T3" fmla="*/ 146 h 148"/>
                <a:gd name="T4" fmla="*/ 2 w 343"/>
                <a:gd name="T5" fmla="*/ 129 h 148"/>
                <a:gd name="T6" fmla="*/ 171 w 343"/>
                <a:gd name="T7" fmla="*/ 0 h 148"/>
                <a:gd name="T8" fmla="*/ 341 w 343"/>
                <a:gd name="T9" fmla="*/ 129 h 148"/>
                <a:gd name="T10" fmla="*/ 331 w 343"/>
                <a:gd name="T11" fmla="*/ 146 h 148"/>
                <a:gd name="T12" fmla="*/ 314 w 343"/>
                <a:gd name="T13" fmla="*/ 136 h 148"/>
                <a:gd name="T14" fmla="*/ 171 w 343"/>
                <a:gd name="T15" fmla="*/ 28 h 148"/>
                <a:gd name="T16" fmla="*/ 29 w 343"/>
                <a:gd name="T17" fmla="*/ 136 h 148"/>
                <a:gd name="T18" fmla="*/ 15 w 343"/>
                <a:gd name="T19" fmla="*/ 14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3" h="148">
                  <a:moveTo>
                    <a:pt x="15" y="146"/>
                  </a:moveTo>
                  <a:cubicBezTo>
                    <a:pt x="14" y="146"/>
                    <a:pt x="13" y="146"/>
                    <a:pt x="12" y="146"/>
                  </a:cubicBezTo>
                  <a:cubicBezTo>
                    <a:pt x="4" y="144"/>
                    <a:pt x="0" y="136"/>
                    <a:pt x="2" y="129"/>
                  </a:cubicBezTo>
                  <a:cubicBezTo>
                    <a:pt x="23" y="53"/>
                    <a:pt x="93" y="0"/>
                    <a:pt x="171" y="0"/>
                  </a:cubicBezTo>
                  <a:cubicBezTo>
                    <a:pt x="250" y="0"/>
                    <a:pt x="320" y="53"/>
                    <a:pt x="341" y="129"/>
                  </a:cubicBezTo>
                  <a:cubicBezTo>
                    <a:pt x="343" y="136"/>
                    <a:pt x="339" y="144"/>
                    <a:pt x="331" y="146"/>
                  </a:cubicBezTo>
                  <a:cubicBezTo>
                    <a:pt x="324" y="148"/>
                    <a:pt x="316" y="144"/>
                    <a:pt x="314" y="136"/>
                  </a:cubicBezTo>
                  <a:cubicBezTo>
                    <a:pt x="296" y="73"/>
                    <a:pt x="238" y="28"/>
                    <a:pt x="171" y="28"/>
                  </a:cubicBezTo>
                  <a:cubicBezTo>
                    <a:pt x="105" y="28"/>
                    <a:pt x="47" y="73"/>
                    <a:pt x="29" y="136"/>
                  </a:cubicBezTo>
                  <a:cubicBezTo>
                    <a:pt x="27" y="142"/>
                    <a:pt x="21" y="146"/>
                    <a:pt x="15" y="14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Oval 140"/>
            <p:cNvSpPr>
              <a:spLocks noChangeArrowheads="1"/>
            </p:cNvSpPr>
            <p:nvPr/>
          </p:nvSpPr>
          <p:spPr bwMode="auto">
            <a:xfrm>
              <a:off x="9325126" y="2397534"/>
              <a:ext cx="779462" cy="78105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2024213" y="2453096"/>
              <a:ext cx="279400" cy="150813"/>
            </a:xfrm>
            <a:custGeom>
              <a:avLst/>
              <a:gdLst>
                <a:gd name="T0" fmla="*/ 77 w 90"/>
                <a:gd name="T1" fmla="*/ 5 h 48"/>
                <a:gd name="T2" fmla="*/ 59 w 90"/>
                <a:gd name="T3" fmla="*/ 1 h 48"/>
                <a:gd name="T4" fmla="*/ 57 w 90"/>
                <a:gd name="T5" fmla="*/ 2 h 48"/>
                <a:gd name="T6" fmla="*/ 31 w 90"/>
                <a:gd name="T7" fmla="*/ 1 h 48"/>
                <a:gd name="T8" fmla="*/ 29 w 90"/>
                <a:gd name="T9" fmla="*/ 1 h 48"/>
                <a:gd name="T10" fmla="*/ 12 w 90"/>
                <a:gd name="T11" fmla="*/ 5 h 48"/>
                <a:gd name="T12" fmla="*/ 0 w 90"/>
                <a:gd name="T13" fmla="*/ 21 h 48"/>
                <a:gd name="T14" fmla="*/ 1 w 90"/>
                <a:gd name="T15" fmla="*/ 22 h 48"/>
                <a:gd name="T16" fmla="*/ 36 w 90"/>
                <a:gd name="T17" fmla="*/ 47 h 48"/>
                <a:gd name="T18" fmla="*/ 84 w 90"/>
                <a:gd name="T19" fmla="*/ 41 h 48"/>
                <a:gd name="T20" fmla="*/ 88 w 90"/>
                <a:gd name="T21" fmla="*/ 38 h 48"/>
                <a:gd name="T22" fmla="*/ 88 w 90"/>
                <a:gd name="T23" fmla="*/ 36 h 48"/>
                <a:gd name="T24" fmla="*/ 77 w 90"/>
                <a:gd name="T25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48">
                  <a:moveTo>
                    <a:pt x="77" y="5"/>
                  </a:moveTo>
                  <a:cubicBezTo>
                    <a:pt x="75" y="4"/>
                    <a:pt x="64" y="2"/>
                    <a:pt x="59" y="1"/>
                  </a:cubicBezTo>
                  <a:cubicBezTo>
                    <a:pt x="58" y="1"/>
                    <a:pt x="57" y="1"/>
                    <a:pt x="57" y="2"/>
                  </a:cubicBezTo>
                  <a:cubicBezTo>
                    <a:pt x="49" y="8"/>
                    <a:pt x="40" y="8"/>
                    <a:pt x="31" y="1"/>
                  </a:cubicBezTo>
                  <a:cubicBezTo>
                    <a:pt x="30" y="1"/>
                    <a:pt x="30" y="0"/>
                    <a:pt x="29" y="1"/>
                  </a:cubicBezTo>
                  <a:cubicBezTo>
                    <a:pt x="24" y="1"/>
                    <a:pt x="14" y="4"/>
                    <a:pt x="12" y="5"/>
                  </a:cubicBezTo>
                  <a:cubicBezTo>
                    <a:pt x="4" y="8"/>
                    <a:pt x="1" y="13"/>
                    <a:pt x="0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8" y="25"/>
                    <a:pt x="33" y="28"/>
                    <a:pt x="36" y="47"/>
                  </a:cubicBezTo>
                  <a:cubicBezTo>
                    <a:pt x="52" y="48"/>
                    <a:pt x="68" y="46"/>
                    <a:pt x="84" y="41"/>
                  </a:cubicBezTo>
                  <a:cubicBezTo>
                    <a:pt x="87" y="40"/>
                    <a:pt x="87" y="39"/>
                    <a:pt x="88" y="38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9" y="23"/>
                    <a:pt x="90" y="9"/>
                    <a:pt x="77" y="5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1592413" y="2453096"/>
              <a:ext cx="280987" cy="150813"/>
            </a:xfrm>
            <a:custGeom>
              <a:avLst/>
              <a:gdLst>
                <a:gd name="T0" fmla="*/ 90 w 90"/>
                <a:gd name="T1" fmla="*/ 21 h 48"/>
                <a:gd name="T2" fmla="*/ 79 w 90"/>
                <a:gd name="T3" fmla="*/ 5 h 48"/>
                <a:gd name="T4" fmla="*/ 61 w 90"/>
                <a:gd name="T5" fmla="*/ 1 h 48"/>
                <a:gd name="T6" fmla="*/ 58 w 90"/>
                <a:gd name="T7" fmla="*/ 1 h 48"/>
                <a:gd name="T8" fmla="*/ 33 w 90"/>
                <a:gd name="T9" fmla="*/ 1 h 48"/>
                <a:gd name="T10" fmla="*/ 31 w 90"/>
                <a:gd name="T11" fmla="*/ 0 h 48"/>
                <a:gd name="T12" fmla="*/ 31 w 90"/>
                <a:gd name="T13" fmla="*/ 0 h 48"/>
                <a:gd name="T14" fmla="*/ 14 w 90"/>
                <a:gd name="T15" fmla="*/ 5 h 48"/>
                <a:gd name="T16" fmla="*/ 2 w 90"/>
                <a:gd name="T17" fmla="*/ 34 h 48"/>
                <a:gd name="T18" fmla="*/ 3 w 90"/>
                <a:gd name="T19" fmla="*/ 38 h 48"/>
                <a:gd name="T20" fmla="*/ 6 w 90"/>
                <a:gd name="T21" fmla="*/ 41 h 48"/>
                <a:gd name="T22" fmla="*/ 54 w 90"/>
                <a:gd name="T23" fmla="*/ 47 h 48"/>
                <a:gd name="T24" fmla="*/ 90 w 90"/>
                <a:gd name="T2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48">
                  <a:moveTo>
                    <a:pt x="90" y="21"/>
                  </a:moveTo>
                  <a:cubicBezTo>
                    <a:pt x="89" y="12"/>
                    <a:pt x="86" y="7"/>
                    <a:pt x="79" y="5"/>
                  </a:cubicBezTo>
                  <a:cubicBezTo>
                    <a:pt x="77" y="4"/>
                    <a:pt x="66" y="1"/>
                    <a:pt x="61" y="1"/>
                  </a:cubicBezTo>
                  <a:cubicBezTo>
                    <a:pt x="60" y="1"/>
                    <a:pt x="59" y="1"/>
                    <a:pt x="58" y="1"/>
                  </a:cubicBezTo>
                  <a:cubicBezTo>
                    <a:pt x="51" y="8"/>
                    <a:pt x="42" y="8"/>
                    <a:pt x="33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5" y="1"/>
                    <a:pt x="16" y="4"/>
                    <a:pt x="14" y="5"/>
                  </a:cubicBezTo>
                  <a:cubicBezTo>
                    <a:pt x="0" y="11"/>
                    <a:pt x="1" y="22"/>
                    <a:pt x="2" y="34"/>
                  </a:cubicBezTo>
                  <a:cubicBezTo>
                    <a:pt x="2" y="36"/>
                    <a:pt x="3" y="37"/>
                    <a:pt x="3" y="38"/>
                  </a:cubicBezTo>
                  <a:cubicBezTo>
                    <a:pt x="3" y="39"/>
                    <a:pt x="4" y="40"/>
                    <a:pt x="6" y="41"/>
                  </a:cubicBezTo>
                  <a:cubicBezTo>
                    <a:pt x="21" y="46"/>
                    <a:pt x="38" y="48"/>
                    <a:pt x="54" y="47"/>
                  </a:cubicBezTo>
                  <a:cubicBezTo>
                    <a:pt x="58" y="29"/>
                    <a:pt x="75" y="24"/>
                    <a:pt x="90" y="21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1668613" y="2275296"/>
              <a:ext cx="130175" cy="174625"/>
            </a:xfrm>
            <a:custGeom>
              <a:avLst/>
              <a:gdLst>
                <a:gd name="T0" fmla="*/ 3 w 42"/>
                <a:gd name="T1" fmla="*/ 32 h 56"/>
                <a:gd name="T2" fmla="*/ 22 w 42"/>
                <a:gd name="T3" fmla="*/ 56 h 56"/>
                <a:gd name="T4" fmla="*/ 22 w 42"/>
                <a:gd name="T5" fmla="*/ 56 h 56"/>
                <a:gd name="T6" fmla="*/ 41 w 42"/>
                <a:gd name="T7" fmla="*/ 32 h 56"/>
                <a:gd name="T8" fmla="*/ 36 w 42"/>
                <a:gd name="T9" fmla="*/ 6 h 56"/>
                <a:gd name="T10" fmla="*/ 22 w 42"/>
                <a:gd name="T11" fmla="*/ 0 h 56"/>
                <a:gd name="T12" fmla="*/ 6 w 42"/>
                <a:gd name="T13" fmla="*/ 6 h 56"/>
                <a:gd name="T14" fmla="*/ 3 w 42"/>
                <a:gd name="T15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56">
                  <a:moveTo>
                    <a:pt x="3" y="32"/>
                  </a:moveTo>
                  <a:cubicBezTo>
                    <a:pt x="6" y="46"/>
                    <a:pt x="13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31" y="56"/>
                    <a:pt x="38" y="47"/>
                    <a:pt x="41" y="32"/>
                  </a:cubicBezTo>
                  <a:cubicBezTo>
                    <a:pt x="41" y="25"/>
                    <a:pt x="42" y="13"/>
                    <a:pt x="36" y="6"/>
                  </a:cubicBezTo>
                  <a:cubicBezTo>
                    <a:pt x="32" y="2"/>
                    <a:pt x="28" y="0"/>
                    <a:pt x="22" y="0"/>
                  </a:cubicBezTo>
                  <a:cubicBezTo>
                    <a:pt x="15" y="0"/>
                    <a:pt x="10" y="2"/>
                    <a:pt x="6" y="6"/>
                  </a:cubicBezTo>
                  <a:cubicBezTo>
                    <a:pt x="2" y="12"/>
                    <a:pt x="0" y="21"/>
                    <a:pt x="3" y="3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2095651" y="2275296"/>
              <a:ext cx="127000" cy="174625"/>
            </a:xfrm>
            <a:custGeom>
              <a:avLst/>
              <a:gdLst>
                <a:gd name="T0" fmla="*/ 2 w 41"/>
                <a:gd name="T1" fmla="*/ 32 h 56"/>
                <a:gd name="T2" fmla="*/ 22 w 41"/>
                <a:gd name="T3" fmla="*/ 56 h 56"/>
                <a:gd name="T4" fmla="*/ 22 w 41"/>
                <a:gd name="T5" fmla="*/ 56 h 56"/>
                <a:gd name="T6" fmla="*/ 40 w 41"/>
                <a:gd name="T7" fmla="*/ 32 h 56"/>
                <a:gd name="T8" fmla="*/ 35 w 41"/>
                <a:gd name="T9" fmla="*/ 6 h 56"/>
                <a:gd name="T10" fmla="*/ 21 w 41"/>
                <a:gd name="T11" fmla="*/ 0 h 56"/>
                <a:gd name="T12" fmla="*/ 21 w 41"/>
                <a:gd name="T13" fmla="*/ 0 h 56"/>
                <a:gd name="T14" fmla="*/ 6 w 41"/>
                <a:gd name="T15" fmla="*/ 6 h 56"/>
                <a:gd name="T16" fmla="*/ 2 w 41"/>
                <a:gd name="T1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56">
                  <a:moveTo>
                    <a:pt x="2" y="32"/>
                  </a:moveTo>
                  <a:cubicBezTo>
                    <a:pt x="5" y="46"/>
                    <a:pt x="13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30" y="56"/>
                    <a:pt x="37" y="47"/>
                    <a:pt x="40" y="32"/>
                  </a:cubicBezTo>
                  <a:cubicBezTo>
                    <a:pt x="41" y="25"/>
                    <a:pt x="41" y="13"/>
                    <a:pt x="35" y="6"/>
                  </a:cubicBezTo>
                  <a:cubicBezTo>
                    <a:pt x="32" y="2"/>
                    <a:pt x="27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9" y="2"/>
                    <a:pt x="6" y="6"/>
                  </a:cubicBezTo>
                  <a:cubicBezTo>
                    <a:pt x="1" y="12"/>
                    <a:pt x="0" y="22"/>
                    <a:pt x="2" y="32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1863876" y="2310221"/>
              <a:ext cx="166687" cy="217488"/>
            </a:xfrm>
            <a:custGeom>
              <a:avLst/>
              <a:gdLst>
                <a:gd name="T0" fmla="*/ 28 w 53"/>
                <a:gd name="T1" fmla="*/ 70 h 70"/>
                <a:gd name="T2" fmla="*/ 28 w 53"/>
                <a:gd name="T3" fmla="*/ 70 h 70"/>
                <a:gd name="T4" fmla="*/ 51 w 53"/>
                <a:gd name="T5" fmla="*/ 41 h 70"/>
                <a:gd name="T6" fmla="*/ 45 w 53"/>
                <a:gd name="T7" fmla="*/ 7 h 70"/>
                <a:gd name="T8" fmla="*/ 27 w 53"/>
                <a:gd name="T9" fmla="*/ 0 h 70"/>
                <a:gd name="T10" fmla="*/ 27 w 53"/>
                <a:gd name="T11" fmla="*/ 0 h 70"/>
                <a:gd name="T12" fmla="*/ 8 w 53"/>
                <a:gd name="T13" fmla="*/ 8 h 70"/>
                <a:gd name="T14" fmla="*/ 3 w 53"/>
                <a:gd name="T15" fmla="*/ 41 h 70"/>
                <a:gd name="T16" fmla="*/ 28 w 53"/>
                <a:gd name="T1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70">
                  <a:moveTo>
                    <a:pt x="28" y="70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39" y="70"/>
                    <a:pt x="47" y="59"/>
                    <a:pt x="51" y="41"/>
                  </a:cubicBezTo>
                  <a:cubicBezTo>
                    <a:pt x="52" y="32"/>
                    <a:pt x="53" y="17"/>
                    <a:pt x="45" y="7"/>
                  </a:cubicBezTo>
                  <a:cubicBezTo>
                    <a:pt x="41" y="3"/>
                    <a:pt x="35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8" y="0"/>
                    <a:pt x="12" y="3"/>
                    <a:pt x="8" y="8"/>
                  </a:cubicBezTo>
                  <a:cubicBezTo>
                    <a:pt x="2" y="15"/>
                    <a:pt x="0" y="27"/>
                    <a:pt x="3" y="41"/>
                  </a:cubicBezTo>
                  <a:cubicBezTo>
                    <a:pt x="7" y="58"/>
                    <a:pt x="17" y="70"/>
                    <a:pt x="28" y="70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1770213" y="2534059"/>
              <a:ext cx="355600" cy="190500"/>
            </a:xfrm>
            <a:custGeom>
              <a:avLst/>
              <a:gdLst>
                <a:gd name="T0" fmla="*/ 99 w 114"/>
                <a:gd name="T1" fmla="*/ 6 h 61"/>
                <a:gd name="T2" fmla="*/ 76 w 114"/>
                <a:gd name="T3" fmla="*/ 0 h 61"/>
                <a:gd name="T4" fmla="*/ 72 w 114"/>
                <a:gd name="T5" fmla="*/ 1 h 61"/>
                <a:gd name="T6" fmla="*/ 41 w 114"/>
                <a:gd name="T7" fmla="*/ 1 h 61"/>
                <a:gd name="T8" fmla="*/ 39 w 114"/>
                <a:gd name="T9" fmla="*/ 0 h 61"/>
                <a:gd name="T10" fmla="*/ 38 w 114"/>
                <a:gd name="T11" fmla="*/ 0 h 61"/>
                <a:gd name="T12" fmla="*/ 17 w 114"/>
                <a:gd name="T13" fmla="*/ 5 h 61"/>
                <a:gd name="T14" fmla="*/ 3 w 114"/>
                <a:gd name="T15" fmla="*/ 43 h 61"/>
                <a:gd name="T16" fmla="*/ 3 w 114"/>
                <a:gd name="T17" fmla="*/ 47 h 61"/>
                <a:gd name="T18" fmla="*/ 7 w 114"/>
                <a:gd name="T19" fmla="*/ 51 h 61"/>
                <a:gd name="T20" fmla="*/ 107 w 114"/>
                <a:gd name="T21" fmla="*/ 51 h 61"/>
                <a:gd name="T22" fmla="*/ 112 w 114"/>
                <a:gd name="T23" fmla="*/ 47 h 61"/>
                <a:gd name="T24" fmla="*/ 112 w 114"/>
                <a:gd name="T25" fmla="*/ 44 h 61"/>
                <a:gd name="T26" fmla="*/ 99 w 114"/>
                <a:gd name="T27" fmla="*/ 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61">
                  <a:moveTo>
                    <a:pt x="99" y="6"/>
                  </a:moveTo>
                  <a:cubicBezTo>
                    <a:pt x="96" y="5"/>
                    <a:pt x="82" y="1"/>
                    <a:pt x="76" y="0"/>
                  </a:cubicBezTo>
                  <a:cubicBezTo>
                    <a:pt x="74" y="0"/>
                    <a:pt x="73" y="1"/>
                    <a:pt x="72" y="1"/>
                  </a:cubicBezTo>
                  <a:cubicBezTo>
                    <a:pt x="63" y="9"/>
                    <a:pt x="52" y="9"/>
                    <a:pt x="41" y="1"/>
                  </a:cubicBezTo>
                  <a:cubicBezTo>
                    <a:pt x="40" y="0"/>
                    <a:pt x="40" y="0"/>
                    <a:pt x="39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2" y="0"/>
                    <a:pt x="20" y="4"/>
                    <a:pt x="17" y="5"/>
                  </a:cubicBezTo>
                  <a:cubicBezTo>
                    <a:pt x="0" y="13"/>
                    <a:pt x="1" y="27"/>
                    <a:pt x="3" y="43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3" y="49"/>
                    <a:pt x="4" y="50"/>
                    <a:pt x="7" y="51"/>
                  </a:cubicBezTo>
                  <a:cubicBezTo>
                    <a:pt x="39" y="61"/>
                    <a:pt x="72" y="61"/>
                    <a:pt x="107" y="51"/>
                  </a:cubicBezTo>
                  <a:cubicBezTo>
                    <a:pt x="111" y="50"/>
                    <a:pt x="111" y="48"/>
                    <a:pt x="112" y="47"/>
                  </a:cubicBezTo>
                  <a:cubicBezTo>
                    <a:pt x="112" y="44"/>
                    <a:pt x="112" y="44"/>
                    <a:pt x="112" y="44"/>
                  </a:cubicBezTo>
                  <a:cubicBezTo>
                    <a:pt x="113" y="28"/>
                    <a:pt x="114" y="11"/>
                    <a:pt x="99" y="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1736876" y="2837271"/>
              <a:ext cx="127000" cy="138113"/>
            </a:xfrm>
            <a:custGeom>
              <a:avLst/>
              <a:gdLst>
                <a:gd name="T0" fmla="*/ 25 w 80"/>
                <a:gd name="T1" fmla="*/ 0 h 87"/>
                <a:gd name="T2" fmla="*/ 39 w 80"/>
                <a:gd name="T3" fmla="*/ 38 h 87"/>
                <a:gd name="T4" fmla="*/ 55 w 80"/>
                <a:gd name="T5" fmla="*/ 0 h 87"/>
                <a:gd name="T6" fmla="*/ 80 w 80"/>
                <a:gd name="T7" fmla="*/ 0 h 87"/>
                <a:gd name="T8" fmla="*/ 51 w 80"/>
                <a:gd name="T9" fmla="*/ 57 h 87"/>
                <a:gd name="T10" fmla="*/ 51 w 80"/>
                <a:gd name="T11" fmla="*/ 87 h 87"/>
                <a:gd name="T12" fmla="*/ 29 w 80"/>
                <a:gd name="T13" fmla="*/ 87 h 87"/>
                <a:gd name="T14" fmla="*/ 29 w 80"/>
                <a:gd name="T15" fmla="*/ 57 h 87"/>
                <a:gd name="T16" fmla="*/ 0 w 80"/>
                <a:gd name="T17" fmla="*/ 0 h 87"/>
                <a:gd name="T18" fmla="*/ 25 w 80"/>
                <a:gd name="T1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87">
                  <a:moveTo>
                    <a:pt x="25" y="0"/>
                  </a:moveTo>
                  <a:lnTo>
                    <a:pt x="39" y="38"/>
                  </a:lnTo>
                  <a:lnTo>
                    <a:pt x="55" y="0"/>
                  </a:lnTo>
                  <a:lnTo>
                    <a:pt x="80" y="0"/>
                  </a:lnTo>
                  <a:lnTo>
                    <a:pt x="51" y="57"/>
                  </a:lnTo>
                  <a:lnTo>
                    <a:pt x="51" y="87"/>
                  </a:lnTo>
                  <a:lnTo>
                    <a:pt x="29" y="87"/>
                  </a:lnTo>
                  <a:lnTo>
                    <a:pt x="29" y="57"/>
                  </a:lnTo>
                  <a:lnTo>
                    <a:pt x="0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48"/>
            <p:cNvSpPr>
              <a:spLocks noEditPoints="1"/>
            </p:cNvSpPr>
            <p:nvPr/>
          </p:nvSpPr>
          <p:spPr bwMode="auto">
            <a:xfrm>
              <a:off x="1867051" y="2872196"/>
              <a:ext cx="109537" cy="103188"/>
            </a:xfrm>
            <a:custGeom>
              <a:avLst/>
              <a:gdLst>
                <a:gd name="T0" fmla="*/ 17 w 35"/>
                <a:gd name="T1" fmla="*/ 33 h 33"/>
                <a:gd name="T2" fmla="*/ 10 w 35"/>
                <a:gd name="T3" fmla="*/ 32 h 33"/>
                <a:gd name="T4" fmla="*/ 4 w 35"/>
                <a:gd name="T5" fmla="*/ 28 h 33"/>
                <a:gd name="T6" fmla="*/ 1 w 35"/>
                <a:gd name="T7" fmla="*/ 23 h 33"/>
                <a:gd name="T8" fmla="*/ 0 w 35"/>
                <a:gd name="T9" fmla="*/ 17 h 33"/>
                <a:gd name="T10" fmla="*/ 1 w 35"/>
                <a:gd name="T11" fmla="*/ 10 h 33"/>
                <a:gd name="T12" fmla="*/ 4 w 35"/>
                <a:gd name="T13" fmla="*/ 5 h 33"/>
                <a:gd name="T14" fmla="*/ 10 w 35"/>
                <a:gd name="T15" fmla="*/ 1 h 33"/>
                <a:gd name="T16" fmla="*/ 17 w 35"/>
                <a:gd name="T17" fmla="*/ 0 h 33"/>
                <a:gd name="T18" fmla="*/ 25 w 35"/>
                <a:gd name="T19" fmla="*/ 1 h 33"/>
                <a:gd name="T20" fmla="*/ 31 w 35"/>
                <a:gd name="T21" fmla="*/ 5 h 33"/>
                <a:gd name="T22" fmla="*/ 34 w 35"/>
                <a:gd name="T23" fmla="*/ 10 h 33"/>
                <a:gd name="T24" fmla="*/ 35 w 35"/>
                <a:gd name="T25" fmla="*/ 17 h 33"/>
                <a:gd name="T26" fmla="*/ 34 w 35"/>
                <a:gd name="T27" fmla="*/ 23 h 33"/>
                <a:gd name="T28" fmla="*/ 31 w 35"/>
                <a:gd name="T29" fmla="*/ 28 h 33"/>
                <a:gd name="T30" fmla="*/ 25 w 35"/>
                <a:gd name="T31" fmla="*/ 32 h 33"/>
                <a:gd name="T32" fmla="*/ 17 w 35"/>
                <a:gd name="T33" fmla="*/ 33 h 33"/>
                <a:gd name="T34" fmla="*/ 12 w 35"/>
                <a:gd name="T35" fmla="*/ 17 h 33"/>
                <a:gd name="T36" fmla="*/ 13 w 35"/>
                <a:gd name="T37" fmla="*/ 22 h 33"/>
                <a:gd name="T38" fmla="*/ 17 w 35"/>
                <a:gd name="T39" fmla="*/ 24 h 33"/>
                <a:gd name="T40" fmla="*/ 22 w 35"/>
                <a:gd name="T41" fmla="*/ 22 h 33"/>
                <a:gd name="T42" fmla="*/ 23 w 35"/>
                <a:gd name="T43" fmla="*/ 17 h 33"/>
                <a:gd name="T44" fmla="*/ 22 w 35"/>
                <a:gd name="T45" fmla="*/ 12 h 33"/>
                <a:gd name="T46" fmla="*/ 17 w 35"/>
                <a:gd name="T47" fmla="*/ 10 h 33"/>
                <a:gd name="T48" fmla="*/ 13 w 35"/>
                <a:gd name="T49" fmla="*/ 12 h 33"/>
                <a:gd name="T50" fmla="*/ 12 w 35"/>
                <a:gd name="T5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" h="33">
                  <a:moveTo>
                    <a:pt x="17" y="33"/>
                  </a:moveTo>
                  <a:cubicBezTo>
                    <a:pt x="15" y="33"/>
                    <a:pt x="12" y="33"/>
                    <a:pt x="10" y="32"/>
                  </a:cubicBezTo>
                  <a:cubicBezTo>
                    <a:pt x="8" y="31"/>
                    <a:pt x="6" y="30"/>
                    <a:pt x="4" y="28"/>
                  </a:cubicBezTo>
                  <a:cubicBezTo>
                    <a:pt x="3" y="27"/>
                    <a:pt x="2" y="25"/>
                    <a:pt x="1" y="23"/>
                  </a:cubicBezTo>
                  <a:cubicBezTo>
                    <a:pt x="0" y="21"/>
                    <a:pt x="0" y="19"/>
                    <a:pt x="0" y="17"/>
                  </a:cubicBezTo>
                  <a:cubicBezTo>
                    <a:pt x="0" y="15"/>
                    <a:pt x="0" y="12"/>
                    <a:pt x="1" y="10"/>
                  </a:cubicBezTo>
                  <a:cubicBezTo>
                    <a:pt x="2" y="8"/>
                    <a:pt x="3" y="7"/>
                    <a:pt x="4" y="5"/>
                  </a:cubicBezTo>
                  <a:cubicBezTo>
                    <a:pt x="6" y="4"/>
                    <a:pt x="8" y="2"/>
                    <a:pt x="10" y="1"/>
                  </a:cubicBezTo>
                  <a:cubicBezTo>
                    <a:pt x="12" y="1"/>
                    <a:pt x="15" y="0"/>
                    <a:pt x="17" y="0"/>
                  </a:cubicBezTo>
                  <a:cubicBezTo>
                    <a:pt x="20" y="0"/>
                    <a:pt x="23" y="1"/>
                    <a:pt x="25" y="1"/>
                  </a:cubicBezTo>
                  <a:cubicBezTo>
                    <a:pt x="27" y="2"/>
                    <a:pt x="29" y="4"/>
                    <a:pt x="31" y="5"/>
                  </a:cubicBezTo>
                  <a:cubicBezTo>
                    <a:pt x="32" y="7"/>
                    <a:pt x="33" y="8"/>
                    <a:pt x="34" y="10"/>
                  </a:cubicBezTo>
                  <a:cubicBezTo>
                    <a:pt x="35" y="12"/>
                    <a:pt x="35" y="15"/>
                    <a:pt x="35" y="17"/>
                  </a:cubicBezTo>
                  <a:cubicBezTo>
                    <a:pt x="35" y="19"/>
                    <a:pt x="35" y="21"/>
                    <a:pt x="34" y="23"/>
                  </a:cubicBezTo>
                  <a:cubicBezTo>
                    <a:pt x="33" y="25"/>
                    <a:pt x="32" y="27"/>
                    <a:pt x="31" y="28"/>
                  </a:cubicBezTo>
                  <a:cubicBezTo>
                    <a:pt x="29" y="30"/>
                    <a:pt x="27" y="31"/>
                    <a:pt x="25" y="32"/>
                  </a:cubicBezTo>
                  <a:cubicBezTo>
                    <a:pt x="23" y="33"/>
                    <a:pt x="20" y="33"/>
                    <a:pt x="17" y="33"/>
                  </a:cubicBezTo>
                  <a:close/>
                  <a:moveTo>
                    <a:pt x="12" y="17"/>
                  </a:moveTo>
                  <a:cubicBezTo>
                    <a:pt x="12" y="19"/>
                    <a:pt x="12" y="21"/>
                    <a:pt x="13" y="22"/>
                  </a:cubicBezTo>
                  <a:cubicBezTo>
                    <a:pt x="14" y="23"/>
                    <a:pt x="16" y="24"/>
                    <a:pt x="17" y="24"/>
                  </a:cubicBezTo>
                  <a:cubicBezTo>
                    <a:pt x="19" y="24"/>
                    <a:pt x="21" y="23"/>
                    <a:pt x="22" y="22"/>
                  </a:cubicBezTo>
                  <a:cubicBezTo>
                    <a:pt x="23" y="21"/>
                    <a:pt x="23" y="19"/>
                    <a:pt x="23" y="17"/>
                  </a:cubicBezTo>
                  <a:cubicBezTo>
                    <a:pt x="23" y="15"/>
                    <a:pt x="23" y="13"/>
                    <a:pt x="22" y="12"/>
                  </a:cubicBezTo>
                  <a:cubicBezTo>
                    <a:pt x="21" y="10"/>
                    <a:pt x="19" y="10"/>
                    <a:pt x="17" y="10"/>
                  </a:cubicBezTo>
                  <a:cubicBezTo>
                    <a:pt x="16" y="10"/>
                    <a:pt x="14" y="10"/>
                    <a:pt x="13" y="12"/>
                  </a:cubicBezTo>
                  <a:cubicBezTo>
                    <a:pt x="12" y="13"/>
                    <a:pt x="12" y="15"/>
                    <a:pt x="12" y="17"/>
                  </a:cubicBez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1989288" y="2875371"/>
              <a:ext cx="106362" cy="100013"/>
            </a:xfrm>
            <a:custGeom>
              <a:avLst/>
              <a:gdLst>
                <a:gd name="T0" fmla="*/ 10 w 34"/>
                <a:gd name="T1" fmla="*/ 32 h 32"/>
                <a:gd name="T2" fmla="*/ 2 w 34"/>
                <a:gd name="T3" fmla="*/ 29 h 32"/>
                <a:gd name="T4" fmla="*/ 0 w 34"/>
                <a:gd name="T5" fmla="*/ 21 h 32"/>
                <a:gd name="T6" fmla="*/ 0 w 34"/>
                <a:gd name="T7" fmla="*/ 0 h 32"/>
                <a:gd name="T8" fmla="*/ 11 w 34"/>
                <a:gd name="T9" fmla="*/ 0 h 32"/>
                <a:gd name="T10" fmla="*/ 11 w 34"/>
                <a:gd name="T11" fmla="*/ 18 h 32"/>
                <a:gd name="T12" fmla="*/ 12 w 34"/>
                <a:gd name="T13" fmla="*/ 21 h 32"/>
                <a:gd name="T14" fmla="*/ 15 w 34"/>
                <a:gd name="T15" fmla="*/ 23 h 32"/>
                <a:gd name="T16" fmla="*/ 18 w 34"/>
                <a:gd name="T17" fmla="*/ 22 h 32"/>
                <a:gd name="T18" fmla="*/ 20 w 34"/>
                <a:gd name="T19" fmla="*/ 19 h 32"/>
                <a:gd name="T20" fmla="*/ 20 w 34"/>
                <a:gd name="T21" fmla="*/ 0 h 32"/>
                <a:gd name="T22" fmla="*/ 32 w 34"/>
                <a:gd name="T23" fmla="*/ 0 h 32"/>
                <a:gd name="T24" fmla="*/ 32 w 34"/>
                <a:gd name="T25" fmla="*/ 19 h 32"/>
                <a:gd name="T26" fmla="*/ 33 w 34"/>
                <a:gd name="T27" fmla="*/ 21 h 32"/>
                <a:gd name="T28" fmla="*/ 34 w 34"/>
                <a:gd name="T29" fmla="*/ 22 h 32"/>
                <a:gd name="T30" fmla="*/ 34 w 34"/>
                <a:gd name="T31" fmla="*/ 32 h 32"/>
                <a:gd name="T32" fmla="*/ 29 w 34"/>
                <a:gd name="T33" fmla="*/ 32 h 32"/>
                <a:gd name="T34" fmla="*/ 23 w 34"/>
                <a:gd name="T35" fmla="*/ 28 h 32"/>
                <a:gd name="T36" fmla="*/ 22 w 34"/>
                <a:gd name="T37" fmla="*/ 27 h 32"/>
                <a:gd name="T38" fmla="*/ 17 w 34"/>
                <a:gd name="T39" fmla="*/ 31 h 32"/>
                <a:gd name="T40" fmla="*/ 10 w 34"/>
                <a:gd name="T4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" h="32">
                  <a:moveTo>
                    <a:pt x="10" y="32"/>
                  </a:moveTo>
                  <a:cubicBezTo>
                    <a:pt x="7" y="32"/>
                    <a:pt x="4" y="31"/>
                    <a:pt x="2" y="29"/>
                  </a:cubicBezTo>
                  <a:cubicBezTo>
                    <a:pt x="1" y="27"/>
                    <a:pt x="0" y="25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20"/>
                    <a:pt x="12" y="21"/>
                    <a:pt x="12" y="21"/>
                  </a:cubicBezTo>
                  <a:cubicBezTo>
                    <a:pt x="13" y="22"/>
                    <a:pt x="14" y="23"/>
                    <a:pt x="15" y="23"/>
                  </a:cubicBezTo>
                  <a:cubicBezTo>
                    <a:pt x="16" y="23"/>
                    <a:pt x="17" y="22"/>
                    <a:pt x="18" y="22"/>
                  </a:cubicBezTo>
                  <a:cubicBezTo>
                    <a:pt x="19" y="22"/>
                    <a:pt x="20" y="21"/>
                    <a:pt x="20" y="19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20"/>
                    <a:pt x="32" y="21"/>
                    <a:pt x="33" y="21"/>
                  </a:cubicBezTo>
                  <a:cubicBezTo>
                    <a:pt x="33" y="22"/>
                    <a:pt x="33" y="22"/>
                    <a:pt x="34" y="2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2" y="32"/>
                    <a:pt x="31" y="32"/>
                    <a:pt x="29" y="32"/>
                  </a:cubicBezTo>
                  <a:cubicBezTo>
                    <a:pt x="25" y="32"/>
                    <a:pt x="23" y="31"/>
                    <a:pt x="23" y="28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1" y="29"/>
                    <a:pt x="19" y="30"/>
                    <a:pt x="17" y="31"/>
                  </a:cubicBezTo>
                  <a:cubicBezTo>
                    <a:pt x="15" y="32"/>
                    <a:pt x="12" y="32"/>
                    <a:pt x="10" y="32"/>
                  </a:cubicBez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2111526" y="2872196"/>
              <a:ext cx="68262" cy="103188"/>
            </a:xfrm>
            <a:custGeom>
              <a:avLst/>
              <a:gdLst>
                <a:gd name="T0" fmla="*/ 22 w 22"/>
                <a:gd name="T1" fmla="*/ 11 h 33"/>
                <a:gd name="T2" fmla="*/ 16 w 22"/>
                <a:gd name="T3" fmla="*/ 11 h 33"/>
                <a:gd name="T4" fmla="*/ 12 w 22"/>
                <a:gd name="T5" fmla="*/ 14 h 33"/>
                <a:gd name="T6" fmla="*/ 12 w 22"/>
                <a:gd name="T7" fmla="*/ 33 h 33"/>
                <a:gd name="T8" fmla="*/ 0 w 22"/>
                <a:gd name="T9" fmla="*/ 33 h 33"/>
                <a:gd name="T10" fmla="*/ 0 w 22"/>
                <a:gd name="T11" fmla="*/ 1 h 33"/>
                <a:gd name="T12" fmla="*/ 11 w 22"/>
                <a:gd name="T13" fmla="*/ 1 h 33"/>
                <a:gd name="T14" fmla="*/ 11 w 22"/>
                <a:gd name="T15" fmla="*/ 7 h 33"/>
                <a:gd name="T16" fmla="*/ 15 w 22"/>
                <a:gd name="T17" fmla="*/ 2 h 33"/>
                <a:gd name="T18" fmla="*/ 20 w 22"/>
                <a:gd name="T19" fmla="*/ 0 h 33"/>
                <a:gd name="T20" fmla="*/ 22 w 22"/>
                <a:gd name="T21" fmla="*/ 0 h 33"/>
                <a:gd name="T22" fmla="*/ 22 w 22"/>
                <a:gd name="T23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33">
                  <a:moveTo>
                    <a:pt x="22" y="11"/>
                  </a:moveTo>
                  <a:cubicBezTo>
                    <a:pt x="19" y="11"/>
                    <a:pt x="17" y="11"/>
                    <a:pt x="16" y="11"/>
                  </a:cubicBezTo>
                  <a:cubicBezTo>
                    <a:pt x="14" y="12"/>
                    <a:pt x="12" y="13"/>
                    <a:pt x="12" y="1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5"/>
                    <a:pt x="13" y="3"/>
                    <a:pt x="15" y="2"/>
                  </a:cubicBezTo>
                  <a:cubicBezTo>
                    <a:pt x="17" y="1"/>
                    <a:pt x="18" y="0"/>
                    <a:pt x="20" y="0"/>
                  </a:cubicBezTo>
                  <a:cubicBezTo>
                    <a:pt x="21" y="0"/>
                    <a:pt x="22" y="0"/>
                    <a:pt x="22" y="0"/>
                  </a:cubicBezTo>
                  <a:lnTo>
                    <a:pt x="22" y="11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1505101" y="3069046"/>
              <a:ext cx="141287" cy="134938"/>
            </a:xfrm>
            <a:custGeom>
              <a:avLst/>
              <a:gdLst>
                <a:gd name="T0" fmla="*/ 65 w 89"/>
                <a:gd name="T1" fmla="*/ 85 h 85"/>
                <a:gd name="T2" fmla="*/ 65 w 89"/>
                <a:gd name="T3" fmla="*/ 39 h 85"/>
                <a:gd name="T4" fmla="*/ 52 w 89"/>
                <a:gd name="T5" fmla="*/ 71 h 85"/>
                <a:gd name="T6" fmla="*/ 38 w 89"/>
                <a:gd name="T7" fmla="*/ 71 h 85"/>
                <a:gd name="T8" fmla="*/ 24 w 89"/>
                <a:gd name="T9" fmla="*/ 39 h 85"/>
                <a:gd name="T10" fmla="*/ 24 w 89"/>
                <a:gd name="T11" fmla="*/ 85 h 85"/>
                <a:gd name="T12" fmla="*/ 0 w 89"/>
                <a:gd name="T13" fmla="*/ 85 h 85"/>
                <a:gd name="T14" fmla="*/ 0 w 89"/>
                <a:gd name="T15" fmla="*/ 0 h 85"/>
                <a:gd name="T16" fmla="*/ 26 w 89"/>
                <a:gd name="T17" fmla="*/ 0 h 85"/>
                <a:gd name="T18" fmla="*/ 46 w 89"/>
                <a:gd name="T19" fmla="*/ 39 h 85"/>
                <a:gd name="T20" fmla="*/ 63 w 89"/>
                <a:gd name="T21" fmla="*/ 0 h 85"/>
                <a:gd name="T22" fmla="*/ 89 w 89"/>
                <a:gd name="T23" fmla="*/ 0 h 85"/>
                <a:gd name="T24" fmla="*/ 89 w 89"/>
                <a:gd name="T25" fmla="*/ 85 h 85"/>
                <a:gd name="T26" fmla="*/ 65 w 89"/>
                <a:gd name="T2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85">
                  <a:moveTo>
                    <a:pt x="65" y="85"/>
                  </a:moveTo>
                  <a:lnTo>
                    <a:pt x="65" y="39"/>
                  </a:lnTo>
                  <a:lnTo>
                    <a:pt x="52" y="71"/>
                  </a:lnTo>
                  <a:lnTo>
                    <a:pt x="38" y="71"/>
                  </a:lnTo>
                  <a:lnTo>
                    <a:pt x="24" y="39"/>
                  </a:lnTo>
                  <a:lnTo>
                    <a:pt x="24" y="85"/>
                  </a:lnTo>
                  <a:lnTo>
                    <a:pt x="0" y="8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46" y="39"/>
                  </a:lnTo>
                  <a:lnTo>
                    <a:pt x="63" y="0"/>
                  </a:lnTo>
                  <a:lnTo>
                    <a:pt x="89" y="0"/>
                  </a:lnTo>
                  <a:lnTo>
                    <a:pt x="89" y="85"/>
                  </a:lnTo>
                  <a:lnTo>
                    <a:pt x="65" y="85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52"/>
            <p:cNvSpPr>
              <a:spLocks noEditPoints="1"/>
            </p:cNvSpPr>
            <p:nvPr/>
          </p:nvSpPr>
          <p:spPr bwMode="auto">
            <a:xfrm>
              <a:off x="1662263" y="3100796"/>
              <a:ext cx="106362" cy="103188"/>
            </a:xfrm>
            <a:custGeom>
              <a:avLst/>
              <a:gdLst>
                <a:gd name="T0" fmla="*/ 11 w 34"/>
                <a:gd name="T1" fmla="*/ 33 h 33"/>
                <a:gd name="T2" fmla="*/ 7 w 34"/>
                <a:gd name="T3" fmla="*/ 33 h 33"/>
                <a:gd name="T4" fmla="*/ 3 w 34"/>
                <a:gd name="T5" fmla="*/ 30 h 33"/>
                <a:gd name="T6" fmla="*/ 1 w 34"/>
                <a:gd name="T7" fmla="*/ 27 h 33"/>
                <a:gd name="T8" fmla="*/ 0 w 34"/>
                <a:gd name="T9" fmla="*/ 23 h 33"/>
                <a:gd name="T10" fmla="*/ 1 w 34"/>
                <a:gd name="T11" fmla="*/ 19 h 33"/>
                <a:gd name="T12" fmla="*/ 4 w 34"/>
                <a:gd name="T13" fmla="*/ 15 h 33"/>
                <a:gd name="T14" fmla="*/ 8 w 34"/>
                <a:gd name="T15" fmla="*/ 13 h 33"/>
                <a:gd name="T16" fmla="*/ 14 w 34"/>
                <a:gd name="T17" fmla="*/ 12 h 33"/>
                <a:gd name="T18" fmla="*/ 20 w 34"/>
                <a:gd name="T19" fmla="*/ 13 h 33"/>
                <a:gd name="T20" fmla="*/ 20 w 34"/>
                <a:gd name="T21" fmla="*/ 12 h 33"/>
                <a:gd name="T22" fmla="*/ 19 w 34"/>
                <a:gd name="T23" fmla="*/ 9 h 33"/>
                <a:gd name="T24" fmla="*/ 15 w 34"/>
                <a:gd name="T25" fmla="*/ 8 h 33"/>
                <a:gd name="T26" fmla="*/ 9 w 34"/>
                <a:gd name="T27" fmla="*/ 9 h 33"/>
                <a:gd name="T28" fmla="*/ 5 w 34"/>
                <a:gd name="T29" fmla="*/ 11 h 33"/>
                <a:gd name="T30" fmla="*/ 1 w 34"/>
                <a:gd name="T31" fmla="*/ 4 h 33"/>
                <a:gd name="T32" fmla="*/ 16 w 34"/>
                <a:gd name="T33" fmla="*/ 0 h 33"/>
                <a:gd name="T34" fmla="*/ 27 w 34"/>
                <a:gd name="T35" fmla="*/ 4 h 33"/>
                <a:gd name="T36" fmla="*/ 32 w 34"/>
                <a:gd name="T37" fmla="*/ 14 h 33"/>
                <a:gd name="T38" fmla="*/ 32 w 34"/>
                <a:gd name="T39" fmla="*/ 20 h 33"/>
                <a:gd name="T40" fmla="*/ 32 w 34"/>
                <a:gd name="T41" fmla="*/ 22 h 33"/>
                <a:gd name="T42" fmla="*/ 34 w 34"/>
                <a:gd name="T43" fmla="*/ 23 h 33"/>
                <a:gd name="T44" fmla="*/ 34 w 34"/>
                <a:gd name="T45" fmla="*/ 33 h 33"/>
                <a:gd name="T46" fmla="*/ 31 w 34"/>
                <a:gd name="T47" fmla="*/ 33 h 33"/>
                <a:gd name="T48" fmla="*/ 29 w 34"/>
                <a:gd name="T49" fmla="*/ 33 h 33"/>
                <a:gd name="T50" fmla="*/ 24 w 34"/>
                <a:gd name="T51" fmla="*/ 32 h 33"/>
                <a:gd name="T52" fmla="*/ 22 w 34"/>
                <a:gd name="T53" fmla="*/ 29 h 33"/>
                <a:gd name="T54" fmla="*/ 22 w 34"/>
                <a:gd name="T55" fmla="*/ 28 h 33"/>
                <a:gd name="T56" fmla="*/ 17 w 34"/>
                <a:gd name="T57" fmla="*/ 32 h 33"/>
                <a:gd name="T58" fmla="*/ 11 w 34"/>
                <a:gd name="T59" fmla="*/ 33 h 33"/>
                <a:gd name="T60" fmla="*/ 14 w 34"/>
                <a:gd name="T61" fmla="*/ 25 h 33"/>
                <a:gd name="T62" fmla="*/ 17 w 34"/>
                <a:gd name="T63" fmla="*/ 25 h 33"/>
                <a:gd name="T64" fmla="*/ 19 w 34"/>
                <a:gd name="T65" fmla="*/ 24 h 33"/>
                <a:gd name="T66" fmla="*/ 20 w 34"/>
                <a:gd name="T67" fmla="*/ 23 h 33"/>
                <a:gd name="T68" fmla="*/ 20 w 34"/>
                <a:gd name="T69" fmla="*/ 22 h 33"/>
                <a:gd name="T70" fmla="*/ 20 w 34"/>
                <a:gd name="T71" fmla="*/ 19 h 33"/>
                <a:gd name="T72" fmla="*/ 18 w 34"/>
                <a:gd name="T73" fmla="*/ 19 h 33"/>
                <a:gd name="T74" fmla="*/ 16 w 34"/>
                <a:gd name="T75" fmla="*/ 18 h 33"/>
                <a:gd name="T76" fmla="*/ 12 w 34"/>
                <a:gd name="T77" fmla="*/ 19 h 33"/>
                <a:gd name="T78" fmla="*/ 11 w 34"/>
                <a:gd name="T79" fmla="*/ 22 h 33"/>
                <a:gd name="T80" fmla="*/ 12 w 34"/>
                <a:gd name="T81" fmla="*/ 24 h 33"/>
                <a:gd name="T82" fmla="*/ 14 w 34"/>
                <a:gd name="T83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33">
                  <a:moveTo>
                    <a:pt x="11" y="33"/>
                  </a:moveTo>
                  <a:cubicBezTo>
                    <a:pt x="9" y="33"/>
                    <a:pt x="8" y="33"/>
                    <a:pt x="7" y="33"/>
                  </a:cubicBezTo>
                  <a:cubicBezTo>
                    <a:pt x="5" y="32"/>
                    <a:pt x="4" y="31"/>
                    <a:pt x="3" y="30"/>
                  </a:cubicBezTo>
                  <a:cubicBezTo>
                    <a:pt x="2" y="30"/>
                    <a:pt x="1" y="28"/>
                    <a:pt x="1" y="27"/>
                  </a:cubicBezTo>
                  <a:cubicBezTo>
                    <a:pt x="0" y="26"/>
                    <a:pt x="0" y="25"/>
                    <a:pt x="0" y="23"/>
                  </a:cubicBezTo>
                  <a:cubicBezTo>
                    <a:pt x="0" y="22"/>
                    <a:pt x="0" y="20"/>
                    <a:pt x="1" y="19"/>
                  </a:cubicBezTo>
                  <a:cubicBezTo>
                    <a:pt x="2" y="17"/>
                    <a:pt x="2" y="16"/>
                    <a:pt x="4" y="15"/>
                  </a:cubicBezTo>
                  <a:cubicBezTo>
                    <a:pt x="5" y="14"/>
                    <a:pt x="6" y="13"/>
                    <a:pt x="8" y="13"/>
                  </a:cubicBezTo>
                  <a:cubicBezTo>
                    <a:pt x="10" y="12"/>
                    <a:pt x="12" y="12"/>
                    <a:pt x="14" y="12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1"/>
                    <a:pt x="20" y="10"/>
                    <a:pt x="19" y="9"/>
                  </a:cubicBezTo>
                  <a:cubicBezTo>
                    <a:pt x="18" y="8"/>
                    <a:pt x="16" y="8"/>
                    <a:pt x="15" y="8"/>
                  </a:cubicBezTo>
                  <a:cubicBezTo>
                    <a:pt x="13" y="8"/>
                    <a:pt x="11" y="8"/>
                    <a:pt x="9" y="9"/>
                  </a:cubicBezTo>
                  <a:cubicBezTo>
                    <a:pt x="8" y="9"/>
                    <a:pt x="6" y="10"/>
                    <a:pt x="5" y="1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5" y="2"/>
                    <a:pt x="10" y="0"/>
                    <a:pt x="16" y="0"/>
                  </a:cubicBezTo>
                  <a:cubicBezTo>
                    <a:pt x="21" y="0"/>
                    <a:pt x="25" y="1"/>
                    <a:pt x="27" y="4"/>
                  </a:cubicBezTo>
                  <a:cubicBezTo>
                    <a:pt x="30" y="6"/>
                    <a:pt x="32" y="9"/>
                    <a:pt x="32" y="14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1"/>
                    <a:pt x="32" y="22"/>
                    <a:pt x="32" y="22"/>
                  </a:cubicBezTo>
                  <a:cubicBezTo>
                    <a:pt x="32" y="23"/>
                    <a:pt x="33" y="23"/>
                    <a:pt x="34" y="2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2" y="33"/>
                    <a:pt x="31" y="33"/>
                  </a:cubicBezTo>
                  <a:cubicBezTo>
                    <a:pt x="30" y="33"/>
                    <a:pt x="30" y="33"/>
                    <a:pt x="29" y="33"/>
                  </a:cubicBezTo>
                  <a:cubicBezTo>
                    <a:pt x="27" y="33"/>
                    <a:pt x="25" y="33"/>
                    <a:pt x="24" y="32"/>
                  </a:cubicBezTo>
                  <a:cubicBezTo>
                    <a:pt x="23" y="32"/>
                    <a:pt x="22" y="30"/>
                    <a:pt x="22" y="29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0" y="30"/>
                    <a:pt x="19" y="31"/>
                    <a:pt x="17" y="32"/>
                  </a:cubicBezTo>
                  <a:cubicBezTo>
                    <a:pt x="15" y="33"/>
                    <a:pt x="13" y="33"/>
                    <a:pt x="11" y="33"/>
                  </a:cubicBezTo>
                  <a:close/>
                  <a:moveTo>
                    <a:pt x="14" y="25"/>
                  </a:moveTo>
                  <a:cubicBezTo>
                    <a:pt x="15" y="25"/>
                    <a:pt x="16" y="25"/>
                    <a:pt x="17" y="25"/>
                  </a:cubicBezTo>
                  <a:cubicBezTo>
                    <a:pt x="17" y="25"/>
                    <a:pt x="18" y="24"/>
                    <a:pt x="19" y="24"/>
                  </a:cubicBezTo>
                  <a:cubicBezTo>
                    <a:pt x="19" y="24"/>
                    <a:pt x="19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8" y="19"/>
                  </a:cubicBezTo>
                  <a:cubicBezTo>
                    <a:pt x="17" y="19"/>
                    <a:pt x="16" y="18"/>
                    <a:pt x="16" y="18"/>
                  </a:cubicBezTo>
                  <a:cubicBezTo>
                    <a:pt x="14" y="18"/>
                    <a:pt x="13" y="19"/>
                    <a:pt x="12" y="19"/>
                  </a:cubicBezTo>
                  <a:cubicBezTo>
                    <a:pt x="11" y="20"/>
                    <a:pt x="11" y="21"/>
                    <a:pt x="11" y="22"/>
                  </a:cubicBezTo>
                  <a:cubicBezTo>
                    <a:pt x="11" y="23"/>
                    <a:pt x="11" y="24"/>
                    <a:pt x="12" y="24"/>
                  </a:cubicBezTo>
                  <a:cubicBezTo>
                    <a:pt x="12" y="25"/>
                    <a:pt x="13" y="25"/>
                    <a:pt x="14" y="25"/>
                  </a:cubicBez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53"/>
            <p:cNvSpPr>
              <a:spLocks noEditPoints="1"/>
            </p:cNvSpPr>
            <p:nvPr/>
          </p:nvSpPr>
          <p:spPr bwMode="auto">
            <a:xfrm>
              <a:off x="1779738" y="3062696"/>
              <a:ext cx="38100" cy="141288"/>
            </a:xfrm>
            <a:custGeom>
              <a:avLst/>
              <a:gdLst>
                <a:gd name="T0" fmla="*/ 0 w 24"/>
                <a:gd name="T1" fmla="*/ 20 h 89"/>
                <a:gd name="T2" fmla="*/ 0 w 24"/>
                <a:gd name="T3" fmla="*/ 0 h 89"/>
                <a:gd name="T4" fmla="*/ 24 w 24"/>
                <a:gd name="T5" fmla="*/ 0 h 89"/>
                <a:gd name="T6" fmla="*/ 24 w 24"/>
                <a:gd name="T7" fmla="*/ 20 h 89"/>
                <a:gd name="T8" fmla="*/ 0 w 24"/>
                <a:gd name="T9" fmla="*/ 20 h 89"/>
                <a:gd name="T10" fmla="*/ 0 w 24"/>
                <a:gd name="T11" fmla="*/ 89 h 89"/>
                <a:gd name="T12" fmla="*/ 0 w 24"/>
                <a:gd name="T13" fmla="*/ 26 h 89"/>
                <a:gd name="T14" fmla="*/ 24 w 24"/>
                <a:gd name="T15" fmla="*/ 26 h 89"/>
                <a:gd name="T16" fmla="*/ 24 w 24"/>
                <a:gd name="T17" fmla="*/ 89 h 89"/>
                <a:gd name="T18" fmla="*/ 0 w 24"/>
                <a:gd name="T1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89">
                  <a:moveTo>
                    <a:pt x="0" y="20"/>
                  </a:moveTo>
                  <a:lnTo>
                    <a:pt x="0" y="0"/>
                  </a:lnTo>
                  <a:lnTo>
                    <a:pt x="24" y="0"/>
                  </a:lnTo>
                  <a:lnTo>
                    <a:pt x="24" y="20"/>
                  </a:lnTo>
                  <a:lnTo>
                    <a:pt x="0" y="20"/>
                  </a:lnTo>
                  <a:close/>
                  <a:moveTo>
                    <a:pt x="0" y="89"/>
                  </a:moveTo>
                  <a:lnTo>
                    <a:pt x="0" y="26"/>
                  </a:lnTo>
                  <a:lnTo>
                    <a:pt x="24" y="26"/>
                  </a:lnTo>
                  <a:lnTo>
                    <a:pt x="24" y="89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1833713" y="3100796"/>
              <a:ext cx="103187" cy="103188"/>
            </a:xfrm>
            <a:custGeom>
              <a:avLst/>
              <a:gdLst>
                <a:gd name="T0" fmla="*/ 33 w 33"/>
                <a:gd name="T1" fmla="*/ 33 h 33"/>
                <a:gd name="T2" fmla="*/ 21 w 33"/>
                <a:gd name="T3" fmla="*/ 33 h 33"/>
                <a:gd name="T4" fmla="*/ 21 w 33"/>
                <a:gd name="T5" fmla="*/ 15 h 33"/>
                <a:gd name="T6" fmla="*/ 20 w 33"/>
                <a:gd name="T7" fmla="*/ 11 h 33"/>
                <a:gd name="T8" fmla="*/ 18 w 33"/>
                <a:gd name="T9" fmla="*/ 10 h 33"/>
                <a:gd name="T10" fmla="*/ 14 w 33"/>
                <a:gd name="T11" fmla="*/ 12 h 33"/>
                <a:gd name="T12" fmla="*/ 12 w 33"/>
                <a:gd name="T13" fmla="*/ 15 h 33"/>
                <a:gd name="T14" fmla="*/ 12 w 33"/>
                <a:gd name="T15" fmla="*/ 33 h 33"/>
                <a:gd name="T16" fmla="*/ 0 w 33"/>
                <a:gd name="T17" fmla="*/ 33 h 33"/>
                <a:gd name="T18" fmla="*/ 0 w 33"/>
                <a:gd name="T19" fmla="*/ 1 h 33"/>
                <a:gd name="T20" fmla="*/ 11 w 33"/>
                <a:gd name="T21" fmla="*/ 1 h 33"/>
                <a:gd name="T22" fmla="*/ 11 w 33"/>
                <a:gd name="T23" fmla="*/ 6 h 33"/>
                <a:gd name="T24" fmla="*/ 16 w 33"/>
                <a:gd name="T25" fmla="*/ 2 h 33"/>
                <a:gd name="T26" fmla="*/ 23 w 33"/>
                <a:gd name="T27" fmla="*/ 0 h 33"/>
                <a:gd name="T28" fmla="*/ 28 w 33"/>
                <a:gd name="T29" fmla="*/ 1 h 33"/>
                <a:gd name="T30" fmla="*/ 31 w 33"/>
                <a:gd name="T31" fmla="*/ 4 h 33"/>
                <a:gd name="T32" fmla="*/ 32 w 33"/>
                <a:gd name="T33" fmla="*/ 8 h 33"/>
                <a:gd name="T34" fmla="*/ 33 w 33"/>
                <a:gd name="T35" fmla="*/ 12 h 33"/>
                <a:gd name="T36" fmla="*/ 33 w 33"/>
                <a:gd name="T3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33">
                  <a:moveTo>
                    <a:pt x="33" y="33"/>
                  </a:moveTo>
                  <a:cubicBezTo>
                    <a:pt x="21" y="33"/>
                    <a:pt x="21" y="33"/>
                    <a:pt x="21" y="3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3"/>
                    <a:pt x="21" y="12"/>
                    <a:pt x="20" y="11"/>
                  </a:cubicBezTo>
                  <a:cubicBezTo>
                    <a:pt x="19" y="11"/>
                    <a:pt x="19" y="10"/>
                    <a:pt x="18" y="10"/>
                  </a:cubicBezTo>
                  <a:cubicBezTo>
                    <a:pt x="17" y="10"/>
                    <a:pt x="16" y="11"/>
                    <a:pt x="14" y="12"/>
                  </a:cubicBezTo>
                  <a:cubicBezTo>
                    <a:pt x="13" y="12"/>
                    <a:pt x="13" y="14"/>
                    <a:pt x="12" y="15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2" y="4"/>
                    <a:pt x="14" y="2"/>
                    <a:pt x="16" y="2"/>
                  </a:cubicBezTo>
                  <a:cubicBezTo>
                    <a:pt x="18" y="1"/>
                    <a:pt x="20" y="0"/>
                    <a:pt x="23" y="0"/>
                  </a:cubicBezTo>
                  <a:cubicBezTo>
                    <a:pt x="25" y="0"/>
                    <a:pt x="27" y="1"/>
                    <a:pt x="28" y="1"/>
                  </a:cubicBezTo>
                  <a:cubicBezTo>
                    <a:pt x="29" y="2"/>
                    <a:pt x="30" y="3"/>
                    <a:pt x="31" y="4"/>
                  </a:cubicBezTo>
                  <a:cubicBezTo>
                    <a:pt x="32" y="5"/>
                    <a:pt x="32" y="7"/>
                    <a:pt x="32" y="8"/>
                  </a:cubicBezTo>
                  <a:cubicBezTo>
                    <a:pt x="33" y="9"/>
                    <a:pt x="33" y="11"/>
                    <a:pt x="33" y="12"/>
                  </a:cubicBezTo>
                  <a:lnTo>
                    <a:pt x="33" y="33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1989288" y="3069046"/>
              <a:ext cx="112712" cy="134938"/>
            </a:xfrm>
            <a:custGeom>
              <a:avLst/>
              <a:gdLst>
                <a:gd name="T0" fmla="*/ 71 w 71"/>
                <a:gd name="T1" fmla="*/ 20 h 85"/>
                <a:gd name="T2" fmla="*/ 47 w 71"/>
                <a:gd name="T3" fmla="*/ 20 h 85"/>
                <a:gd name="T4" fmla="*/ 47 w 71"/>
                <a:gd name="T5" fmla="*/ 85 h 85"/>
                <a:gd name="T6" fmla="*/ 24 w 71"/>
                <a:gd name="T7" fmla="*/ 85 h 85"/>
                <a:gd name="T8" fmla="*/ 24 w 71"/>
                <a:gd name="T9" fmla="*/ 20 h 85"/>
                <a:gd name="T10" fmla="*/ 0 w 71"/>
                <a:gd name="T11" fmla="*/ 20 h 85"/>
                <a:gd name="T12" fmla="*/ 0 w 71"/>
                <a:gd name="T13" fmla="*/ 0 h 85"/>
                <a:gd name="T14" fmla="*/ 71 w 71"/>
                <a:gd name="T15" fmla="*/ 0 h 85"/>
                <a:gd name="T16" fmla="*/ 71 w 71"/>
                <a:gd name="T1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85">
                  <a:moveTo>
                    <a:pt x="71" y="20"/>
                  </a:moveTo>
                  <a:lnTo>
                    <a:pt x="47" y="20"/>
                  </a:lnTo>
                  <a:lnTo>
                    <a:pt x="47" y="85"/>
                  </a:lnTo>
                  <a:lnTo>
                    <a:pt x="24" y="85"/>
                  </a:lnTo>
                  <a:lnTo>
                    <a:pt x="24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20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56"/>
            <p:cNvSpPr>
              <a:spLocks noEditPoints="1"/>
            </p:cNvSpPr>
            <p:nvPr/>
          </p:nvSpPr>
          <p:spPr bwMode="auto">
            <a:xfrm>
              <a:off x="2114701" y="3062696"/>
              <a:ext cx="36512" cy="141288"/>
            </a:xfrm>
            <a:custGeom>
              <a:avLst/>
              <a:gdLst>
                <a:gd name="T0" fmla="*/ 0 w 23"/>
                <a:gd name="T1" fmla="*/ 20 h 89"/>
                <a:gd name="T2" fmla="*/ 0 w 23"/>
                <a:gd name="T3" fmla="*/ 0 h 89"/>
                <a:gd name="T4" fmla="*/ 23 w 23"/>
                <a:gd name="T5" fmla="*/ 0 h 89"/>
                <a:gd name="T6" fmla="*/ 23 w 23"/>
                <a:gd name="T7" fmla="*/ 20 h 89"/>
                <a:gd name="T8" fmla="*/ 0 w 23"/>
                <a:gd name="T9" fmla="*/ 20 h 89"/>
                <a:gd name="T10" fmla="*/ 0 w 23"/>
                <a:gd name="T11" fmla="*/ 89 h 89"/>
                <a:gd name="T12" fmla="*/ 0 w 23"/>
                <a:gd name="T13" fmla="*/ 26 h 89"/>
                <a:gd name="T14" fmla="*/ 23 w 23"/>
                <a:gd name="T15" fmla="*/ 26 h 89"/>
                <a:gd name="T16" fmla="*/ 23 w 23"/>
                <a:gd name="T17" fmla="*/ 89 h 89"/>
                <a:gd name="T18" fmla="*/ 0 w 23"/>
                <a:gd name="T1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89">
                  <a:moveTo>
                    <a:pt x="0" y="20"/>
                  </a:moveTo>
                  <a:lnTo>
                    <a:pt x="0" y="0"/>
                  </a:lnTo>
                  <a:lnTo>
                    <a:pt x="23" y="0"/>
                  </a:lnTo>
                  <a:lnTo>
                    <a:pt x="23" y="20"/>
                  </a:lnTo>
                  <a:lnTo>
                    <a:pt x="0" y="20"/>
                  </a:lnTo>
                  <a:close/>
                  <a:moveTo>
                    <a:pt x="0" y="89"/>
                  </a:moveTo>
                  <a:lnTo>
                    <a:pt x="0" y="26"/>
                  </a:lnTo>
                  <a:lnTo>
                    <a:pt x="23" y="26"/>
                  </a:lnTo>
                  <a:lnTo>
                    <a:pt x="23" y="89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2163913" y="3072221"/>
              <a:ext cx="74612" cy="131763"/>
            </a:xfrm>
            <a:custGeom>
              <a:avLst/>
              <a:gdLst>
                <a:gd name="T0" fmla="*/ 24 w 24"/>
                <a:gd name="T1" fmla="*/ 40 h 42"/>
                <a:gd name="T2" fmla="*/ 19 w 24"/>
                <a:gd name="T3" fmla="*/ 42 h 42"/>
                <a:gd name="T4" fmla="*/ 13 w 24"/>
                <a:gd name="T5" fmla="*/ 42 h 42"/>
                <a:gd name="T6" fmla="*/ 10 w 24"/>
                <a:gd name="T7" fmla="*/ 42 h 42"/>
                <a:gd name="T8" fmla="*/ 6 w 24"/>
                <a:gd name="T9" fmla="*/ 40 h 42"/>
                <a:gd name="T10" fmla="*/ 4 w 24"/>
                <a:gd name="T11" fmla="*/ 38 h 42"/>
                <a:gd name="T12" fmla="*/ 4 w 24"/>
                <a:gd name="T13" fmla="*/ 33 h 42"/>
                <a:gd name="T14" fmla="*/ 4 w 24"/>
                <a:gd name="T15" fmla="*/ 18 h 42"/>
                <a:gd name="T16" fmla="*/ 0 w 24"/>
                <a:gd name="T17" fmla="*/ 18 h 42"/>
                <a:gd name="T18" fmla="*/ 0 w 24"/>
                <a:gd name="T19" fmla="*/ 10 h 42"/>
                <a:gd name="T20" fmla="*/ 4 w 24"/>
                <a:gd name="T21" fmla="*/ 10 h 42"/>
                <a:gd name="T22" fmla="*/ 4 w 24"/>
                <a:gd name="T23" fmla="*/ 0 h 42"/>
                <a:gd name="T24" fmla="*/ 15 w 24"/>
                <a:gd name="T25" fmla="*/ 0 h 42"/>
                <a:gd name="T26" fmla="*/ 15 w 24"/>
                <a:gd name="T27" fmla="*/ 10 h 42"/>
                <a:gd name="T28" fmla="*/ 21 w 24"/>
                <a:gd name="T29" fmla="*/ 10 h 42"/>
                <a:gd name="T30" fmla="*/ 21 w 24"/>
                <a:gd name="T31" fmla="*/ 18 h 42"/>
                <a:gd name="T32" fmla="*/ 15 w 24"/>
                <a:gd name="T33" fmla="*/ 18 h 42"/>
                <a:gd name="T34" fmla="*/ 15 w 24"/>
                <a:gd name="T35" fmla="*/ 29 h 42"/>
                <a:gd name="T36" fmla="*/ 16 w 24"/>
                <a:gd name="T37" fmla="*/ 31 h 42"/>
                <a:gd name="T38" fmla="*/ 18 w 24"/>
                <a:gd name="T39" fmla="*/ 32 h 42"/>
                <a:gd name="T40" fmla="*/ 20 w 24"/>
                <a:gd name="T41" fmla="*/ 32 h 42"/>
                <a:gd name="T42" fmla="*/ 22 w 24"/>
                <a:gd name="T43" fmla="*/ 31 h 42"/>
                <a:gd name="T44" fmla="*/ 24 w 24"/>
                <a:gd name="T45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" h="42">
                  <a:moveTo>
                    <a:pt x="24" y="40"/>
                  </a:moveTo>
                  <a:cubicBezTo>
                    <a:pt x="22" y="41"/>
                    <a:pt x="21" y="41"/>
                    <a:pt x="19" y="42"/>
                  </a:cubicBezTo>
                  <a:cubicBezTo>
                    <a:pt x="17" y="42"/>
                    <a:pt x="15" y="42"/>
                    <a:pt x="13" y="42"/>
                  </a:cubicBezTo>
                  <a:cubicBezTo>
                    <a:pt x="12" y="42"/>
                    <a:pt x="11" y="42"/>
                    <a:pt x="10" y="42"/>
                  </a:cubicBezTo>
                  <a:cubicBezTo>
                    <a:pt x="8" y="42"/>
                    <a:pt x="7" y="41"/>
                    <a:pt x="6" y="40"/>
                  </a:cubicBezTo>
                  <a:cubicBezTo>
                    <a:pt x="6" y="40"/>
                    <a:pt x="5" y="39"/>
                    <a:pt x="4" y="38"/>
                  </a:cubicBezTo>
                  <a:cubicBezTo>
                    <a:pt x="4" y="36"/>
                    <a:pt x="4" y="35"/>
                    <a:pt x="4" y="33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30"/>
                    <a:pt x="15" y="31"/>
                    <a:pt x="16" y="31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0" y="32"/>
                    <a:pt x="21" y="31"/>
                    <a:pt x="22" y="31"/>
                  </a:cubicBezTo>
                  <a:lnTo>
                    <a:pt x="24" y="40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58"/>
            <p:cNvSpPr>
              <a:spLocks/>
            </p:cNvSpPr>
            <p:nvPr/>
          </p:nvSpPr>
          <p:spPr bwMode="auto">
            <a:xfrm>
              <a:off x="2248051" y="3062696"/>
              <a:ext cx="58737" cy="141288"/>
            </a:xfrm>
            <a:custGeom>
              <a:avLst/>
              <a:gdLst>
                <a:gd name="T0" fmla="*/ 0 w 19"/>
                <a:gd name="T1" fmla="*/ 0 h 45"/>
                <a:gd name="T2" fmla="*/ 12 w 19"/>
                <a:gd name="T3" fmla="*/ 0 h 45"/>
                <a:gd name="T4" fmla="*/ 12 w 19"/>
                <a:gd name="T5" fmla="*/ 32 h 45"/>
                <a:gd name="T6" fmla="*/ 15 w 19"/>
                <a:gd name="T7" fmla="*/ 36 h 45"/>
                <a:gd name="T8" fmla="*/ 16 w 19"/>
                <a:gd name="T9" fmla="*/ 36 h 45"/>
                <a:gd name="T10" fmla="*/ 18 w 19"/>
                <a:gd name="T11" fmla="*/ 35 h 45"/>
                <a:gd name="T12" fmla="*/ 19 w 19"/>
                <a:gd name="T13" fmla="*/ 43 h 45"/>
                <a:gd name="T14" fmla="*/ 14 w 19"/>
                <a:gd name="T15" fmla="*/ 45 h 45"/>
                <a:gd name="T16" fmla="*/ 10 w 19"/>
                <a:gd name="T17" fmla="*/ 45 h 45"/>
                <a:gd name="T18" fmla="*/ 2 w 19"/>
                <a:gd name="T19" fmla="*/ 43 h 45"/>
                <a:gd name="T20" fmla="*/ 0 w 19"/>
                <a:gd name="T21" fmla="*/ 36 h 45"/>
                <a:gd name="T22" fmla="*/ 0 w 19"/>
                <a:gd name="T2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45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5"/>
                    <a:pt x="13" y="36"/>
                    <a:pt x="15" y="36"/>
                  </a:cubicBezTo>
                  <a:cubicBezTo>
                    <a:pt x="15" y="36"/>
                    <a:pt x="16" y="36"/>
                    <a:pt x="16" y="36"/>
                  </a:cubicBezTo>
                  <a:cubicBezTo>
                    <a:pt x="17" y="35"/>
                    <a:pt x="17" y="35"/>
                    <a:pt x="18" y="35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8" y="44"/>
                    <a:pt x="16" y="45"/>
                    <a:pt x="14" y="45"/>
                  </a:cubicBezTo>
                  <a:cubicBezTo>
                    <a:pt x="13" y="45"/>
                    <a:pt x="11" y="45"/>
                    <a:pt x="10" y="45"/>
                  </a:cubicBezTo>
                  <a:cubicBezTo>
                    <a:pt x="7" y="45"/>
                    <a:pt x="4" y="45"/>
                    <a:pt x="2" y="43"/>
                  </a:cubicBezTo>
                  <a:cubicBezTo>
                    <a:pt x="1" y="41"/>
                    <a:pt x="0" y="39"/>
                    <a:pt x="0" y="3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59"/>
            <p:cNvSpPr>
              <a:spLocks noEditPoints="1"/>
            </p:cNvSpPr>
            <p:nvPr/>
          </p:nvSpPr>
          <p:spPr bwMode="auto">
            <a:xfrm>
              <a:off x="2309963" y="3100796"/>
              <a:ext cx="109537" cy="103188"/>
            </a:xfrm>
            <a:custGeom>
              <a:avLst/>
              <a:gdLst>
                <a:gd name="T0" fmla="*/ 18 w 35"/>
                <a:gd name="T1" fmla="*/ 33 h 33"/>
                <a:gd name="T2" fmla="*/ 10 w 35"/>
                <a:gd name="T3" fmla="*/ 32 h 33"/>
                <a:gd name="T4" fmla="*/ 5 w 35"/>
                <a:gd name="T5" fmla="*/ 29 h 33"/>
                <a:gd name="T6" fmla="*/ 1 w 35"/>
                <a:gd name="T7" fmla="*/ 23 h 33"/>
                <a:gd name="T8" fmla="*/ 0 w 35"/>
                <a:gd name="T9" fmla="*/ 17 h 33"/>
                <a:gd name="T10" fmla="*/ 1 w 35"/>
                <a:gd name="T11" fmla="*/ 11 h 33"/>
                <a:gd name="T12" fmla="*/ 5 w 35"/>
                <a:gd name="T13" fmla="*/ 5 h 33"/>
                <a:gd name="T14" fmla="*/ 10 w 35"/>
                <a:gd name="T15" fmla="*/ 2 h 33"/>
                <a:gd name="T16" fmla="*/ 18 w 35"/>
                <a:gd name="T17" fmla="*/ 0 h 33"/>
                <a:gd name="T18" fmla="*/ 25 w 35"/>
                <a:gd name="T19" fmla="*/ 2 h 33"/>
                <a:gd name="T20" fmla="*/ 31 w 35"/>
                <a:gd name="T21" fmla="*/ 5 h 33"/>
                <a:gd name="T22" fmla="*/ 34 w 35"/>
                <a:gd name="T23" fmla="*/ 10 h 33"/>
                <a:gd name="T24" fmla="*/ 35 w 35"/>
                <a:gd name="T25" fmla="*/ 17 h 33"/>
                <a:gd name="T26" fmla="*/ 35 w 35"/>
                <a:gd name="T27" fmla="*/ 19 h 33"/>
                <a:gd name="T28" fmla="*/ 35 w 35"/>
                <a:gd name="T29" fmla="*/ 20 h 33"/>
                <a:gd name="T30" fmla="*/ 12 w 35"/>
                <a:gd name="T31" fmla="*/ 20 h 33"/>
                <a:gd name="T32" fmla="*/ 14 w 35"/>
                <a:gd name="T33" fmla="*/ 24 h 33"/>
                <a:gd name="T34" fmla="*/ 18 w 35"/>
                <a:gd name="T35" fmla="*/ 25 h 33"/>
                <a:gd name="T36" fmla="*/ 22 w 35"/>
                <a:gd name="T37" fmla="*/ 24 h 33"/>
                <a:gd name="T38" fmla="*/ 24 w 35"/>
                <a:gd name="T39" fmla="*/ 22 h 33"/>
                <a:gd name="T40" fmla="*/ 34 w 35"/>
                <a:gd name="T41" fmla="*/ 25 h 33"/>
                <a:gd name="T42" fmla="*/ 28 w 35"/>
                <a:gd name="T43" fmla="*/ 31 h 33"/>
                <a:gd name="T44" fmla="*/ 18 w 35"/>
                <a:gd name="T45" fmla="*/ 33 h 33"/>
                <a:gd name="T46" fmla="*/ 23 w 35"/>
                <a:gd name="T47" fmla="*/ 13 h 33"/>
                <a:gd name="T48" fmla="*/ 21 w 35"/>
                <a:gd name="T49" fmla="*/ 10 h 33"/>
                <a:gd name="T50" fmla="*/ 17 w 35"/>
                <a:gd name="T51" fmla="*/ 8 h 33"/>
                <a:gd name="T52" fmla="*/ 14 w 35"/>
                <a:gd name="T53" fmla="*/ 10 h 33"/>
                <a:gd name="T54" fmla="*/ 12 w 35"/>
                <a:gd name="T55" fmla="*/ 13 h 33"/>
                <a:gd name="T56" fmla="*/ 23 w 35"/>
                <a:gd name="T57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5" h="33">
                  <a:moveTo>
                    <a:pt x="18" y="33"/>
                  </a:moveTo>
                  <a:cubicBezTo>
                    <a:pt x="15" y="33"/>
                    <a:pt x="12" y="33"/>
                    <a:pt x="10" y="32"/>
                  </a:cubicBezTo>
                  <a:cubicBezTo>
                    <a:pt x="8" y="31"/>
                    <a:pt x="6" y="30"/>
                    <a:pt x="5" y="29"/>
                  </a:cubicBezTo>
                  <a:cubicBezTo>
                    <a:pt x="3" y="27"/>
                    <a:pt x="2" y="25"/>
                    <a:pt x="1" y="23"/>
                  </a:cubicBezTo>
                  <a:cubicBezTo>
                    <a:pt x="0" y="21"/>
                    <a:pt x="0" y="19"/>
                    <a:pt x="0" y="17"/>
                  </a:cubicBezTo>
                  <a:cubicBezTo>
                    <a:pt x="0" y="15"/>
                    <a:pt x="0" y="13"/>
                    <a:pt x="1" y="11"/>
                  </a:cubicBezTo>
                  <a:cubicBezTo>
                    <a:pt x="2" y="9"/>
                    <a:pt x="3" y="7"/>
                    <a:pt x="5" y="5"/>
                  </a:cubicBezTo>
                  <a:cubicBezTo>
                    <a:pt x="6" y="4"/>
                    <a:pt x="8" y="2"/>
                    <a:pt x="10" y="2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0" y="0"/>
                    <a:pt x="23" y="1"/>
                    <a:pt x="25" y="2"/>
                  </a:cubicBezTo>
                  <a:cubicBezTo>
                    <a:pt x="27" y="2"/>
                    <a:pt x="29" y="4"/>
                    <a:pt x="31" y="5"/>
                  </a:cubicBezTo>
                  <a:cubicBezTo>
                    <a:pt x="32" y="7"/>
                    <a:pt x="33" y="8"/>
                    <a:pt x="34" y="10"/>
                  </a:cubicBezTo>
                  <a:cubicBezTo>
                    <a:pt x="35" y="13"/>
                    <a:pt x="35" y="15"/>
                    <a:pt x="35" y="17"/>
                  </a:cubicBezTo>
                  <a:cubicBezTo>
                    <a:pt x="35" y="17"/>
                    <a:pt x="35" y="18"/>
                    <a:pt x="35" y="19"/>
                  </a:cubicBezTo>
                  <a:cubicBezTo>
                    <a:pt x="35" y="19"/>
                    <a:pt x="35" y="20"/>
                    <a:pt x="3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2"/>
                    <a:pt x="13" y="23"/>
                    <a:pt x="14" y="24"/>
                  </a:cubicBezTo>
                  <a:cubicBezTo>
                    <a:pt x="15" y="25"/>
                    <a:pt x="17" y="25"/>
                    <a:pt x="18" y="25"/>
                  </a:cubicBezTo>
                  <a:cubicBezTo>
                    <a:pt x="19" y="25"/>
                    <a:pt x="20" y="25"/>
                    <a:pt x="22" y="24"/>
                  </a:cubicBezTo>
                  <a:cubicBezTo>
                    <a:pt x="23" y="24"/>
                    <a:pt x="23" y="23"/>
                    <a:pt x="24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7"/>
                    <a:pt x="30" y="29"/>
                    <a:pt x="28" y="31"/>
                  </a:cubicBezTo>
                  <a:cubicBezTo>
                    <a:pt x="25" y="33"/>
                    <a:pt x="22" y="33"/>
                    <a:pt x="18" y="33"/>
                  </a:cubicBezTo>
                  <a:close/>
                  <a:moveTo>
                    <a:pt x="23" y="13"/>
                  </a:moveTo>
                  <a:cubicBezTo>
                    <a:pt x="23" y="12"/>
                    <a:pt x="22" y="11"/>
                    <a:pt x="21" y="10"/>
                  </a:cubicBezTo>
                  <a:cubicBezTo>
                    <a:pt x="20" y="9"/>
                    <a:pt x="19" y="8"/>
                    <a:pt x="17" y="8"/>
                  </a:cubicBezTo>
                  <a:cubicBezTo>
                    <a:pt x="16" y="8"/>
                    <a:pt x="15" y="9"/>
                    <a:pt x="14" y="10"/>
                  </a:cubicBezTo>
                  <a:cubicBezTo>
                    <a:pt x="13" y="11"/>
                    <a:pt x="12" y="12"/>
                    <a:pt x="12" y="13"/>
                  </a:cubicBezTo>
                  <a:lnTo>
                    <a:pt x="23" y="13"/>
                  </a:lnTo>
                  <a:close/>
                </a:path>
              </a:pathLst>
            </a:custGeom>
            <a:solidFill>
              <a:srgbClr val="4F7B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60"/>
            <p:cNvSpPr>
              <a:spLocks/>
            </p:cNvSpPr>
            <p:nvPr/>
          </p:nvSpPr>
          <p:spPr bwMode="auto">
            <a:xfrm>
              <a:off x="9698188" y="2649946"/>
              <a:ext cx="219075" cy="250825"/>
            </a:xfrm>
            <a:custGeom>
              <a:avLst/>
              <a:gdLst>
                <a:gd name="T0" fmla="*/ 68 w 70"/>
                <a:gd name="T1" fmla="*/ 37 h 80"/>
                <a:gd name="T2" fmla="*/ 57 w 70"/>
                <a:gd name="T3" fmla="*/ 17 h 80"/>
                <a:gd name="T4" fmla="*/ 31 w 70"/>
                <a:gd name="T5" fmla="*/ 0 h 80"/>
                <a:gd name="T6" fmla="*/ 0 w 70"/>
                <a:gd name="T7" fmla="*/ 30 h 80"/>
                <a:gd name="T8" fmla="*/ 4 w 70"/>
                <a:gd name="T9" fmla="*/ 44 h 80"/>
                <a:gd name="T10" fmla="*/ 7 w 70"/>
                <a:gd name="T11" fmla="*/ 39 h 80"/>
                <a:gd name="T12" fmla="*/ 4 w 70"/>
                <a:gd name="T13" fmla="*/ 30 h 80"/>
                <a:gd name="T14" fmla="*/ 31 w 70"/>
                <a:gd name="T15" fmla="*/ 5 h 80"/>
                <a:gd name="T16" fmla="*/ 53 w 70"/>
                <a:gd name="T17" fmla="*/ 19 h 80"/>
                <a:gd name="T18" fmla="*/ 63 w 70"/>
                <a:gd name="T19" fmla="*/ 38 h 80"/>
                <a:gd name="T20" fmla="*/ 56 w 70"/>
                <a:gd name="T21" fmla="*/ 38 h 80"/>
                <a:gd name="T22" fmla="*/ 56 w 70"/>
                <a:gd name="T23" fmla="*/ 38 h 80"/>
                <a:gd name="T24" fmla="*/ 53 w 70"/>
                <a:gd name="T25" fmla="*/ 60 h 80"/>
                <a:gd name="T26" fmla="*/ 32 w 70"/>
                <a:gd name="T27" fmla="*/ 57 h 80"/>
                <a:gd name="T28" fmla="*/ 32 w 70"/>
                <a:gd name="T29" fmla="*/ 76 h 80"/>
                <a:gd name="T30" fmla="*/ 15 w 70"/>
                <a:gd name="T31" fmla="*/ 76 h 80"/>
                <a:gd name="T32" fmla="*/ 15 w 70"/>
                <a:gd name="T33" fmla="*/ 53 h 80"/>
                <a:gd name="T34" fmla="*/ 12 w 70"/>
                <a:gd name="T35" fmla="*/ 48 h 80"/>
                <a:gd name="T36" fmla="*/ 9 w 70"/>
                <a:gd name="T37" fmla="*/ 53 h 80"/>
                <a:gd name="T38" fmla="*/ 10 w 70"/>
                <a:gd name="T39" fmla="*/ 55 h 80"/>
                <a:gd name="T40" fmla="*/ 10 w 70"/>
                <a:gd name="T41" fmla="*/ 80 h 80"/>
                <a:gd name="T42" fmla="*/ 37 w 70"/>
                <a:gd name="T43" fmla="*/ 80 h 80"/>
                <a:gd name="T44" fmla="*/ 37 w 70"/>
                <a:gd name="T45" fmla="*/ 63 h 80"/>
                <a:gd name="T46" fmla="*/ 53 w 70"/>
                <a:gd name="T47" fmla="*/ 65 h 80"/>
                <a:gd name="T48" fmla="*/ 61 w 70"/>
                <a:gd name="T49" fmla="*/ 42 h 80"/>
                <a:gd name="T50" fmla="*/ 65 w 70"/>
                <a:gd name="T51" fmla="*/ 42 h 80"/>
                <a:gd name="T52" fmla="*/ 68 w 70"/>
                <a:gd name="T53" fmla="*/ 3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" h="80">
                  <a:moveTo>
                    <a:pt x="68" y="37"/>
                  </a:moveTo>
                  <a:cubicBezTo>
                    <a:pt x="57" y="17"/>
                    <a:pt x="57" y="17"/>
                    <a:pt x="57" y="17"/>
                  </a:cubicBezTo>
                  <a:cubicBezTo>
                    <a:pt x="52" y="7"/>
                    <a:pt x="42" y="0"/>
                    <a:pt x="31" y="0"/>
                  </a:cubicBezTo>
                  <a:cubicBezTo>
                    <a:pt x="15" y="0"/>
                    <a:pt x="0" y="12"/>
                    <a:pt x="0" y="30"/>
                  </a:cubicBezTo>
                  <a:cubicBezTo>
                    <a:pt x="0" y="33"/>
                    <a:pt x="1" y="39"/>
                    <a:pt x="4" y="44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5" y="35"/>
                    <a:pt x="4" y="32"/>
                    <a:pt x="4" y="30"/>
                  </a:cubicBezTo>
                  <a:cubicBezTo>
                    <a:pt x="4" y="15"/>
                    <a:pt x="17" y="5"/>
                    <a:pt x="31" y="5"/>
                  </a:cubicBezTo>
                  <a:cubicBezTo>
                    <a:pt x="41" y="5"/>
                    <a:pt x="49" y="11"/>
                    <a:pt x="53" y="19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48"/>
                    <a:pt x="56" y="60"/>
                    <a:pt x="53" y="60"/>
                  </a:cubicBezTo>
                  <a:cubicBezTo>
                    <a:pt x="46" y="60"/>
                    <a:pt x="39" y="59"/>
                    <a:pt x="32" y="57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6"/>
                    <a:pt x="15" y="54"/>
                    <a:pt x="15" y="53"/>
                  </a:cubicBezTo>
                  <a:cubicBezTo>
                    <a:pt x="14" y="51"/>
                    <a:pt x="13" y="50"/>
                    <a:pt x="12" y="48"/>
                  </a:cubicBezTo>
                  <a:cubicBezTo>
                    <a:pt x="11" y="50"/>
                    <a:pt x="10" y="51"/>
                    <a:pt x="9" y="53"/>
                  </a:cubicBezTo>
                  <a:cubicBezTo>
                    <a:pt x="9" y="54"/>
                    <a:pt x="10" y="54"/>
                    <a:pt x="10" y="55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42" y="65"/>
                    <a:pt x="48" y="65"/>
                    <a:pt x="53" y="65"/>
                  </a:cubicBezTo>
                  <a:cubicBezTo>
                    <a:pt x="60" y="65"/>
                    <a:pt x="61" y="55"/>
                    <a:pt x="61" y="42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8" y="42"/>
                    <a:pt x="70" y="39"/>
                    <a:pt x="68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161"/>
            <p:cNvSpPr>
              <a:spLocks/>
            </p:cNvSpPr>
            <p:nvPr/>
          </p:nvSpPr>
          <p:spPr bwMode="auto">
            <a:xfrm>
              <a:off x="9529913" y="2649946"/>
              <a:ext cx="219075" cy="250825"/>
            </a:xfrm>
            <a:custGeom>
              <a:avLst/>
              <a:gdLst>
                <a:gd name="T0" fmla="*/ 66 w 70"/>
                <a:gd name="T1" fmla="*/ 15 h 80"/>
                <a:gd name="T2" fmla="*/ 63 w 70"/>
                <a:gd name="T3" fmla="*/ 19 h 80"/>
                <a:gd name="T4" fmla="*/ 65 w 70"/>
                <a:gd name="T5" fmla="*/ 30 h 80"/>
                <a:gd name="T6" fmla="*/ 55 w 70"/>
                <a:gd name="T7" fmla="*/ 53 h 80"/>
                <a:gd name="T8" fmla="*/ 55 w 70"/>
                <a:gd name="T9" fmla="*/ 76 h 80"/>
                <a:gd name="T10" fmla="*/ 38 w 70"/>
                <a:gd name="T11" fmla="*/ 76 h 80"/>
                <a:gd name="T12" fmla="*/ 38 w 70"/>
                <a:gd name="T13" fmla="*/ 57 h 80"/>
                <a:gd name="T14" fmla="*/ 17 w 70"/>
                <a:gd name="T15" fmla="*/ 60 h 80"/>
                <a:gd name="T16" fmla="*/ 14 w 70"/>
                <a:gd name="T17" fmla="*/ 38 h 80"/>
                <a:gd name="T18" fmla="*/ 13 w 70"/>
                <a:gd name="T19" fmla="*/ 38 h 80"/>
                <a:gd name="T20" fmla="*/ 7 w 70"/>
                <a:gd name="T21" fmla="*/ 38 h 80"/>
                <a:gd name="T22" fmla="*/ 17 w 70"/>
                <a:gd name="T23" fmla="*/ 19 h 80"/>
                <a:gd name="T24" fmla="*/ 39 w 70"/>
                <a:gd name="T25" fmla="*/ 5 h 80"/>
                <a:gd name="T26" fmla="*/ 58 w 70"/>
                <a:gd name="T27" fmla="*/ 13 h 80"/>
                <a:gd name="T28" fmla="*/ 61 w 70"/>
                <a:gd name="T29" fmla="*/ 9 h 80"/>
                <a:gd name="T30" fmla="*/ 39 w 70"/>
                <a:gd name="T31" fmla="*/ 0 h 80"/>
                <a:gd name="T32" fmla="*/ 13 w 70"/>
                <a:gd name="T33" fmla="*/ 17 h 80"/>
                <a:gd name="T34" fmla="*/ 2 w 70"/>
                <a:gd name="T35" fmla="*/ 37 h 80"/>
                <a:gd name="T36" fmla="*/ 5 w 70"/>
                <a:gd name="T37" fmla="*/ 42 h 80"/>
                <a:gd name="T38" fmla="*/ 9 w 70"/>
                <a:gd name="T39" fmla="*/ 42 h 80"/>
                <a:gd name="T40" fmla="*/ 17 w 70"/>
                <a:gd name="T41" fmla="*/ 65 h 80"/>
                <a:gd name="T42" fmla="*/ 33 w 70"/>
                <a:gd name="T43" fmla="*/ 63 h 80"/>
                <a:gd name="T44" fmla="*/ 33 w 70"/>
                <a:gd name="T45" fmla="*/ 80 h 80"/>
                <a:gd name="T46" fmla="*/ 60 w 70"/>
                <a:gd name="T47" fmla="*/ 80 h 80"/>
                <a:gd name="T48" fmla="*/ 60 w 70"/>
                <a:gd name="T49" fmla="*/ 55 h 80"/>
                <a:gd name="T50" fmla="*/ 70 w 70"/>
                <a:gd name="T51" fmla="*/ 30 h 80"/>
                <a:gd name="T52" fmla="*/ 66 w 70"/>
                <a:gd name="T53" fmla="*/ 1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" h="80">
                  <a:moveTo>
                    <a:pt x="66" y="15"/>
                  </a:moveTo>
                  <a:cubicBezTo>
                    <a:pt x="65" y="15"/>
                    <a:pt x="63" y="17"/>
                    <a:pt x="63" y="19"/>
                  </a:cubicBezTo>
                  <a:cubicBezTo>
                    <a:pt x="65" y="22"/>
                    <a:pt x="65" y="26"/>
                    <a:pt x="65" y="30"/>
                  </a:cubicBezTo>
                  <a:cubicBezTo>
                    <a:pt x="65" y="35"/>
                    <a:pt x="59" y="48"/>
                    <a:pt x="55" y="53"/>
                  </a:cubicBezTo>
                  <a:cubicBezTo>
                    <a:pt x="55" y="54"/>
                    <a:pt x="55" y="76"/>
                    <a:pt x="55" y="76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1" y="59"/>
                    <a:pt x="24" y="60"/>
                    <a:pt x="17" y="60"/>
                  </a:cubicBezTo>
                  <a:cubicBezTo>
                    <a:pt x="14" y="60"/>
                    <a:pt x="14" y="48"/>
                    <a:pt x="1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21" y="11"/>
                    <a:pt x="29" y="5"/>
                    <a:pt x="39" y="5"/>
                  </a:cubicBezTo>
                  <a:cubicBezTo>
                    <a:pt x="46" y="5"/>
                    <a:pt x="53" y="8"/>
                    <a:pt x="58" y="13"/>
                  </a:cubicBezTo>
                  <a:cubicBezTo>
                    <a:pt x="58" y="11"/>
                    <a:pt x="60" y="10"/>
                    <a:pt x="61" y="9"/>
                  </a:cubicBezTo>
                  <a:cubicBezTo>
                    <a:pt x="55" y="3"/>
                    <a:pt x="47" y="0"/>
                    <a:pt x="39" y="0"/>
                  </a:cubicBezTo>
                  <a:cubicBezTo>
                    <a:pt x="27" y="0"/>
                    <a:pt x="18" y="7"/>
                    <a:pt x="13" y="17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0" y="39"/>
                    <a:pt x="2" y="42"/>
                    <a:pt x="5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55"/>
                    <a:pt x="9" y="65"/>
                    <a:pt x="17" y="65"/>
                  </a:cubicBezTo>
                  <a:cubicBezTo>
                    <a:pt x="22" y="65"/>
                    <a:pt x="28" y="65"/>
                    <a:pt x="33" y="63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4" y="50"/>
                    <a:pt x="70" y="36"/>
                    <a:pt x="70" y="30"/>
                  </a:cubicBezTo>
                  <a:cubicBezTo>
                    <a:pt x="70" y="25"/>
                    <a:pt x="69" y="19"/>
                    <a:pt x="66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矩形 163"/>
            <p:cNvSpPr/>
            <p:nvPr/>
          </p:nvSpPr>
          <p:spPr>
            <a:xfrm>
              <a:off x="3274867" y="4113383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6" name="Freeform 6"/>
            <p:cNvSpPr>
              <a:spLocks/>
            </p:cNvSpPr>
            <p:nvPr/>
          </p:nvSpPr>
          <p:spPr bwMode="auto">
            <a:xfrm>
              <a:off x="6220770" y="4340634"/>
              <a:ext cx="1771650" cy="847725"/>
            </a:xfrm>
            <a:custGeom>
              <a:avLst/>
              <a:gdLst>
                <a:gd name="T0" fmla="*/ 0 w 568"/>
                <a:gd name="T1" fmla="*/ 263 h 271"/>
                <a:gd name="T2" fmla="*/ 0 w 568"/>
                <a:gd name="T3" fmla="*/ 8 h 271"/>
                <a:gd name="T4" fmla="*/ 8 w 568"/>
                <a:gd name="T5" fmla="*/ 0 h 271"/>
                <a:gd name="T6" fmla="*/ 560 w 568"/>
                <a:gd name="T7" fmla="*/ 0 h 271"/>
                <a:gd name="T8" fmla="*/ 568 w 568"/>
                <a:gd name="T9" fmla="*/ 8 h 271"/>
                <a:gd name="T10" fmla="*/ 568 w 568"/>
                <a:gd name="T11" fmla="*/ 263 h 271"/>
                <a:gd name="T12" fmla="*/ 560 w 568"/>
                <a:gd name="T13" fmla="*/ 271 h 271"/>
                <a:gd name="T14" fmla="*/ 8 w 568"/>
                <a:gd name="T15" fmla="*/ 271 h 271"/>
                <a:gd name="T16" fmla="*/ 0 w 568"/>
                <a:gd name="T17" fmla="*/ 2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271">
                  <a:moveTo>
                    <a:pt x="0" y="263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0" y="0"/>
                    <a:pt x="560" y="0"/>
                    <a:pt x="560" y="0"/>
                  </a:cubicBezTo>
                  <a:cubicBezTo>
                    <a:pt x="564" y="0"/>
                    <a:pt x="568" y="4"/>
                    <a:pt x="568" y="8"/>
                  </a:cubicBezTo>
                  <a:cubicBezTo>
                    <a:pt x="568" y="263"/>
                    <a:pt x="568" y="263"/>
                    <a:pt x="568" y="263"/>
                  </a:cubicBezTo>
                  <a:cubicBezTo>
                    <a:pt x="568" y="267"/>
                    <a:pt x="564" y="271"/>
                    <a:pt x="560" y="271"/>
                  </a:cubicBezTo>
                  <a:cubicBezTo>
                    <a:pt x="8" y="271"/>
                    <a:pt x="8" y="271"/>
                    <a:pt x="8" y="271"/>
                  </a:cubicBezTo>
                  <a:cubicBezTo>
                    <a:pt x="4" y="271"/>
                    <a:pt x="0" y="267"/>
                    <a:pt x="0" y="2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矩形 168"/>
            <p:cNvSpPr/>
            <p:nvPr/>
          </p:nvSpPr>
          <p:spPr>
            <a:xfrm>
              <a:off x="6218886" y="4113383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74" name="矩形 173"/>
            <p:cNvSpPr/>
            <p:nvPr/>
          </p:nvSpPr>
          <p:spPr>
            <a:xfrm>
              <a:off x="9162905" y="4113383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76" name="Freeform 6"/>
            <p:cNvSpPr>
              <a:spLocks/>
            </p:cNvSpPr>
            <p:nvPr/>
          </p:nvSpPr>
          <p:spPr bwMode="auto">
            <a:xfrm>
              <a:off x="4770588" y="5639959"/>
              <a:ext cx="1771650" cy="847725"/>
            </a:xfrm>
            <a:custGeom>
              <a:avLst/>
              <a:gdLst>
                <a:gd name="T0" fmla="*/ 0 w 568"/>
                <a:gd name="T1" fmla="*/ 263 h 271"/>
                <a:gd name="T2" fmla="*/ 0 w 568"/>
                <a:gd name="T3" fmla="*/ 8 h 271"/>
                <a:gd name="T4" fmla="*/ 8 w 568"/>
                <a:gd name="T5" fmla="*/ 0 h 271"/>
                <a:gd name="T6" fmla="*/ 560 w 568"/>
                <a:gd name="T7" fmla="*/ 0 h 271"/>
                <a:gd name="T8" fmla="*/ 568 w 568"/>
                <a:gd name="T9" fmla="*/ 8 h 271"/>
                <a:gd name="T10" fmla="*/ 568 w 568"/>
                <a:gd name="T11" fmla="*/ 263 h 271"/>
                <a:gd name="T12" fmla="*/ 560 w 568"/>
                <a:gd name="T13" fmla="*/ 271 h 271"/>
                <a:gd name="T14" fmla="*/ 8 w 568"/>
                <a:gd name="T15" fmla="*/ 271 h 271"/>
                <a:gd name="T16" fmla="*/ 0 w 568"/>
                <a:gd name="T17" fmla="*/ 2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271">
                  <a:moveTo>
                    <a:pt x="0" y="263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0" y="0"/>
                    <a:pt x="560" y="0"/>
                    <a:pt x="560" y="0"/>
                  </a:cubicBezTo>
                  <a:cubicBezTo>
                    <a:pt x="564" y="0"/>
                    <a:pt x="568" y="4"/>
                    <a:pt x="568" y="8"/>
                  </a:cubicBezTo>
                  <a:cubicBezTo>
                    <a:pt x="568" y="263"/>
                    <a:pt x="568" y="263"/>
                    <a:pt x="568" y="263"/>
                  </a:cubicBezTo>
                  <a:cubicBezTo>
                    <a:pt x="568" y="267"/>
                    <a:pt x="564" y="271"/>
                    <a:pt x="560" y="271"/>
                  </a:cubicBezTo>
                  <a:cubicBezTo>
                    <a:pt x="8" y="271"/>
                    <a:pt x="8" y="271"/>
                    <a:pt x="8" y="271"/>
                  </a:cubicBezTo>
                  <a:cubicBezTo>
                    <a:pt x="4" y="271"/>
                    <a:pt x="0" y="267"/>
                    <a:pt x="0" y="2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4768704" y="5412708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81" name="Freeform 6"/>
            <p:cNvSpPr>
              <a:spLocks/>
            </p:cNvSpPr>
            <p:nvPr/>
          </p:nvSpPr>
          <p:spPr bwMode="auto">
            <a:xfrm>
              <a:off x="7568558" y="5639959"/>
              <a:ext cx="1771650" cy="847725"/>
            </a:xfrm>
            <a:custGeom>
              <a:avLst/>
              <a:gdLst>
                <a:gd name="T0" fmla="*/ 0 w 568"/>
                <a:gd name="T1" fmla="*/ 263 h 271"/>
                <a:gd name="T2" fmla="*/ 0 w 568"/>
                <a:gd name="T3" fmla="*/ 8 h 271"/>
                <a:gd name="T4" fmla="*/ 8 w 568"/>
                <a:gd name="T5" fmla="*/ 0 h 271"/>
                <a:gd name="T6" fmla="*/ 560 w 568"/>
                <a:gd name="T7" fmla="*/ 0 h 271"/>
                <a:gd name="T8" fmla="*/ 568 w 568"/>
                <a:gd name="T9" fmla="*/ 8 h 271"/>
                <a:gd name="T10" fmla="*/ 568 w 568"/>
                <a:gd name="T11" fmla="*/ 263 h 271"/>
                <a:gd name="T12" fmla="*/ 560 w 568"/>
                <a:gd name="T13" fmla="*/ 271 h 271"/>
                <a:gd name="T14" fmla="*/ 8 w 568"/>
                <a:gd name="T15" fmla="*/ 271 h 271"/>
                <a:gd name="T16" fmla="*/ 0 w 568"/>
                <a:gd name="T17" fmla="*/ 2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271">
                  <a:moveTo>
                    <a:pt x="0" y="263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0" y="0"/>
                    <a:pt x="560" y="0"/>
                    <a:pt x="560" y="0"/>
                  </a:cubicBezTo>
                  <a:cubicBezTo>
                    <a:pt x="564" y="0"/>
                    <a:pt x="568" y="4"/>
                    <a:pt x="568" y="8"/>
                  </a:cubicBezTo>
                  <a:cubicBezTo>
                    <a:pt x="568" y="263"/>
                    <a:pt x="568" y="263"/>
                    <a:pt x="568" y="263"/>
                  </a:cubicBezTo>
                  <a:cubicBezTo>
                    <a:pt x="568" y="267"/>
                    <a:pt x="564" y="271"/>
                    <a:pt x="560" y="271"/>
                  </a:cubicBezTo>
                  <a:cubicBezTo>
                    <a:pt x="8" y="271"/>
                    <a:pt x="8" y="271"/>
                    <a:pt x="8" y="271"/>
                  </a:cubicBezTo>
                  <a:cubicBezTo>
                    <a:pt x="4" y="271"/>
                    <a:pt x="0" y="267"/>
                    <a:pt x="0" y="2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矩形 183"/>
            <p:cNvSpPr/>
            <p:nvPr/>
          </p:nvSpPr>
          <p:spPr>
            <a:xfrm>
              <a:off x="7566674" y="5412708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íṣlíḓe"/>
            <p:cNvSpPr txBox="1"/>
            <p:nvPr/>
          </p:nvSpPr>
          <p:spPr>
            <a:xfrm>
              <a:off x="3254396" y="4127964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82" name="ïšḻîḋe"/>
            <p:cNvSpPr txBox="1"/>
            <p:nvPr/>
          </p:nvSpPr>
          <p:spPr>
            <a:xfrm>
              <a:off x="3427310" y="4350034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83" name="íṣlíḓe"/>
            <p:cNvSpPr txBox="1"/>
            <p:nvPr/>
          </p:nvSpPr>
          <p:spPr>
            <a:xfrm>
              <a:off x="5953959" y="4127964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84" name="ïšḻîḋe"/>
            <p:cNvSpPr txBox="1"/>
            <p:nvPr/>
          </p:nvSpPr>
          <p:spPr>
            <a:xfrm>
              <a:off x="6126873" y="4350034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85" name="íṣlíḓe"/>
            <p:cNvSpPr txBox="1"/>
            <p:nvPr/>
          </p:nvSpPr>
          <p:spPr>
            <a:xfrm>
              <a:off x="8653522" y="4127964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86" name="ïšḻîḋe"/>
            <p:cNvSpPr txBox="1"/>
            <p:nvPr/>
          </p:nvSpPr>
          <p:spPr>
            <a:xfrm>
              <a:off x="8826436" y="4350034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87" name="矩形 86"/>
            <p:cNvSpPr/>
            <p:nvPr/>
          </p:nvSpPr>
          <p:spPr>
            <a:xfrm>
              <a:off x="7850283" y="5400845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8" name="íṣlíḓe"/>
            <p:cNvSpPr txBox="1"/>
            <p:nvPr/>
          </p:nvSpPr>
          <p:spPr>
            <a:xfrm>
              <a:off x="7340900" y="541542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89" name="ïšḻîḋe"/>
            <p:cNvSpPr txBox="1"/>
            <p:nvPr/>
          </p:nvSpPr>
          <p:spPr>
            <a:xfrm>
              <a:off x="7513814" y="563749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90" name="矩形 89"/>
            <p:cNvSpPr/>
            <p:nvPr/>
          </p:nvSpPr>
          <p:spPr>
            <a:xfrm>
              <a:off x="5114583" y="5400845"/>
              <a:ext cx="1352660" cy="244932"/>
            </a:xfrm>
            <a:prstGeom prst="rect">
              <a:avLst/>
            </a:prstGeom>
          </p:spPr>
          <p:txBody>
            <a:bodyPr wrap="none">
              <a:normAutofit fontScale="62500" lnSpcReduction="20000"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LOREM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+mj-ea"/>
                  <a:ea typeface="+mj-ea"/>
                </a:rPr>
                <a:t> IPSUM </a:t>
              </a:r>
              <a:endParaRPr lang="zh-CN" altLang="en-US" sz="1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1" name="íṣlíḓe"/>
            <p:cNvSpPr txBox="1"/>
            <p:nvPr/>
          </p:nvSpPr>
          <p:spPr>
            <a:xfrm>
              <a:off x="4605200" y="541542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92" name="ïšḻîḋe"/>
            <p:cNvSpPr txBox="1"/>
            <p:nvPr/>
          </p:nvSpPr>
          <p:spPr>
            <a:xfrm>
              <a:off x="4778114" y="563749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</p:grpSp>
      <p:sp>
        <p:nvSpPr>
          <p:cNvPr id="77" name="矩形 76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79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95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63236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2465" y="2026763"/>
            <a:ext cx="6654154" cy="4199704"/>
            <a:chOff x="2922803" y="1614780"/>
            <a:chExt cx="6654154" cy="4199704"/>
          </a:xfrm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4099455" y="5066771"/>
              <a:ext cx="4427538" cy="635000"/>
            </a:xfrm>
            <a:custGeom>
              <a:avLst/>
              <a:gdLst>
                <a:gd name="T0" fmla="*/ 1883 w 2789"/>
                <a:gd name="T1" fmla="*/ 400 h 400"/>
                <a:gd name="T2" fmla="*/ 906 w 2789"/>
                <a:gd name="T3" fmla="*/ 41 h 400"/>
                <a:gd name="T4" fmla="*/ 16 w 2789"/>
                <a:gd name="T5" fmla="*/ 398 h 400"/>
                <a:gd name="T6" fmla="*/ 0 w 2789"/>
                <a:gd name="T7" fmla="*/ 361 h 400"/>
                <a:gd name="T8" fmla="*/ 906 w 2789"/>
                <a:gd name="T9" fmla="*/ 0 h 400"/>
                <a:gd name="T10" fmla="*/ 1883 w 2789"/>
                <a:gd name="T11" fmla="*/ 359 h 400"/>
                <a:gd name="T12" fmla="*/ 2774 w 2789"/>
                <a:gd name="T13" fmla="*/ 2 h 400"/>
                <a:gd name="T14" fmla="*/ 2789 w 2789"/>
                <a:gd name="T15" fmla="*/ 39 h 400"/>
                <a:gd name="T16" fmla="*/ 1883 w 2789"/>
                <a:gd name="T17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89" h="400">
                  <a:moveTo>
                    <a:pt x="1883" y="400"/>
                  </a:moveTo>
                  <a:lnTo>
                    <a:pt x="906" y="41"/>
                  </a:lnTo>
                  <a:lnTo>
                    <a:pt x="16" y="398"/>
                  </a:lnTo>
                  <a:lnTo>
                    <a:pt x="0" y="361"/>
                  </a:lnTo>
                  <a:lnTo>
                    <a:pt x="906" y="0"/>
                  </a:lnTo>
                  <a:lnTo>
                    <a:pt x="1883" y="359"/>
                  </a:lnTo>
                  <a:lnTo>
                    <a:pt x="2774" y="2"/>
                  </a:lnTo>
                  <a:lnTo>
                    <a:pt x="2789" y="39"/>
                  </a:lnTo>
                  <a:lnTo>
                    <a:pt x="1883" y="40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6"/>
            <p:cNvSpPr>
              <a:spLocks noChangeArrowheads="1"/>
            </p:cNvSpPr>
            <p:nvPr/>
          </p:nvSpPr>
          <p:spPr bwMode="auto">
            <a:xfrm>
              <a:off x="3796242" y="5527146"/>
              <a:ext cx="631825" cy="287338"/>
            </a:xfrm>
            <a:prstGeom prst="ellipse">
              <a:avLst/>
            </a:prstGeom>
            <a:solidFill>
              <a:srgbClr val="D7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7"/>
            <p:cNvSpPr>
              <a:spLocks noChangeArrowheads="1"/>
            </p:cNvSpPr>
            <p:nvPr/>
          </p:nvSpPr>
          <p:spPr bwMode="auto">
            <a:xfrm>
              <a:off x="5221817" y="4957234"/>
              <a:ext cx="631825" cy="284163"/>
            </a:xfrm>
            <a:prstGeom prst="ellipse">
              <a:avLst/>
            </a:prstGeom>
            <a:solidFill>
              <a:srgbClr val="D7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8"/>
            <p:cNvSpPr>
              <a:spLocks noChangeArrowheads="1"/>
            </p:cNvSpPr>
            <p:nvPr/>
          </p:nvSpPr>
          <p:spPr bwMode="auto">
            <a:xfrm>
              <a:off x="6772805" y="5527146"/>
              <a:ext cx="631825" cy="287338"/>
            </a:xfrm>
            <a:prstGeom prst="ellipse">
              <a:avLst/>
            </a:prstGeom>
            <a:solidFill>
              <a:srgbClr val="D7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Oval 9"/>
            <p:cNvSpPr>
              <a:spLocks noChangeArrowheads="1"/>
            </p:cNvSpPr>
            <p:nvPr/>
          </p:nvSpPr>
          <p:spPr bwMode="auto">
            <a:xfrm>
              <a:off x="8199967" y="4957234"/>
              <a:ext cx="631825" cy="284163"/>
            </a:xfrm>
            <a:prstGeom prst="ellipse">
              <a:avLst/>
            </a:prstGeom>
            <a:solidFill>
              <a:srgbClr val="D7D7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3886730" y="5550959"/>
              <a:ext cx="449263" cy="203200"/>
            </a:xfrm>
            <a:custGeom>
              <a:avLst/>
              <a:gdLst>
                <a:gd name="T0" fmla="*/ 0 w 144"/>
                <a:gd name="T1" fmla="*/ 0 h 65"/>
                <a:gd name="T2" fmla="*/ 0 w 144"/>
                <a:gd name="T3" fmla="*/ 35 h 65"/>
                <a:gd name="T4" fmla="*/ 72 w 144"/>
                <a:gd name="T5" fmla="*/ 65 h 65"/>
                <a:gd name="T6" fmla="*/ 144 w 144"/>
                <a:gd name="T7" fmla="*/ 35 h 65"/>
                <a:gd name="T8" fmla="*/ 144 w 144"/>
                <a:gd name="T9" fmla="*/ 0 h 65"/>
                <a:gd name="T10" fmla="*/ 0 w 144"/>
                <a:gd name="T1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65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2"/>
                    <a:pt x="32" y="65"/>
                    <a:pt x="72" y="65"/>
                  </a:cubicBezTo>
                  <a:cubicBezTo>
                    <a:pt x="112" y="65"/>
                    <a:pt x="144" y="52"/>
                    <a:pt x="144" y="35"/>
                  </a:cubicBezTo>
                  <a:cubicBezTo>
                    <a:pt x="144" y="0"/>
                    <a:pt x="144" y="0"/>
                    <a:pt x="1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F3B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Oval 11"/>
            <p:cNvSpPr>
              <a:spLocks noChangeArrowheads="1"/>
            </p:cNvSpPr>
            <p:nvPr/>
          </p:nvSpPr>
          <p:spPr bwMode="auto">
            <a:xfrm>
              <a:off x="3886730" y="5457296"/>
              <a:ext cx="449263" cy="187325"/>
            </a:xfrm>
            <a:prstGeom prst="ellipse">
              <a:avLst/>
            </a:prstGeom>
            <a:solidFill>
              <a:srgbClr val="574F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Oval 13"/>
            <p:cNvSpPr>
              <a:spLocks noChangeArrowheads="1"/>
            </p:cNvSpPr>
            <p:nvPr/>
          </p:nvSpPr>
          <p:spPr bwMode="auto">
            <a:xfrm>
              <a:off x="3586692" y="4171421"/>
              <a:ext cx="1050925" cy="1014413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14"/>
            <p:cNvSpPr>
              <a:spLocks noChangeArrowheads="1"/>
            </p:cNvSpPr>
            <p:nvPr/>
          </p:nvSpPr>
          <p:spPr bwMode="auto">
            <a:xfrm>
              <a:off x="4018492" y="5366809"/>
              <a:ext cx="184150" cy="184150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3751792" y="5031846"/>
              <a:ext cx="360363" cy="425450"/>
            </a:xfrm>
            <a:custGeom>
              <a:avLst/>
              <a:gdLst>
                <a:gd name="T0" fmla="*/ 0 w 115"/>
                <a:gd name="T1" fmla="*/ 5 h 136"/>
                <a:gd name="T2" fmla="*/ 85 w 115"/>
                <a:gd name="T3" fmla="*/ 136 h 136"/>
                <a:gd name="T4" fmla="*/ 115 w 115"/>
                <a:gd name="T5" fmla="*/ 107 h 136"/>
                <a:gd name="T6" fmla="*/ 115 w 115"/>
                <a:gd name="T7" fmla="*/ 0 h 136"/>
                <a:gd name="T8" fmla="*/ 0 w 115"/>
                <a:gd name="T9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36">
                  <a:moveTo>
                    <a:pt x="0" y="5"/>
                  </a:moveTo>
                  <a:cubicBezTo>
                    <a:pt x="0" y="5"/>
                    <a:pt x="85" y="83"/>
                    <a:pt x="85" y="136"/>
                  </a:cubicBezTo>
                  <a:cubicBezTo>
                    <a:pt x="115" y="107"/>
                    <a:pt x="115" y="107"/>
                    <a:pt x="115" y="107"/>
                  </a:cubicBezTo>
                  <a:cubicBezTo>
                    <a:pt x="115" y="0"/>
                    <a:pt x="115" y="0"/>
                    <a:pt x="115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4112155" y="5031846"/>
              <a:ext cx="355600" cy="425450"/>
            </a:xfrm>
            <a:custGeom>
              <a:avLst/>
              <a:gdLst>
                <a:gd name="T0" fmla="*/ 114 w 114"/>
                <a:gd name="T1" fmla="*/ 5 h 136"/>
                <a:gd name="T2" fmla="*/ 29 w 114"/>
                <a:gd name="T3" fmla="*/ 136 h 136"/>
                <a:gd name="T4" fmla="*/ 0 w 114"/>
                <a:gd name="T5" fmla="*/ 107 h 136"/>
                <a:gd name="T6" fmla="*/ 0 w 114"/>
                <a:gd name="T7" fmla="*/ 0 h 136"/>
                <a:gd name="T8" fmla="*/ 114 w 114"/>
                <a:gd name="T9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36">
                  <a:moveTo>
                    <a:pt x="114" y="5"/>
                  </a:moveTo>
                  <a:cubicBezTo>
                    <a:pt x="114" y="5"/>
                    <a:pt x="29" y="83"/>
                    <a:pt x="29" y="13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4" y="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7"/>
            <p:cNvSpPr>
              <a:spLocks noChangeArrowheads="1"/>
            </p:cNvSpPr>
            <p:nvPr/>
          </p:nvSpPr>
          <p:spPr bwMode="auto">
            <a:xfrm>
              <a:off x="3696230" y="4265084"/>
              <a:ext cx="831850" cy="8318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18"/>
            <p:cNvSpPr>
              <a:spLocks noChangeArrowheads="1"/>
            </p:cNvSpPr>
            <p:nvPr/>
          </p:nvSpPr>
          <p:spPr bwMode="auto">
            <a:xfrm>
              <a:off x="3880380" y="4582584"/>
              <a:ext cx="4616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800" b="1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2017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85" name="Freeform 19"/>
            <p:cNvSpPr>
              <a:spLocks/>
            </p:cNvSpPr>
            <p:nvPr/>
          </p:nvSpPr>
          <p:spPr bwMode="auto">
            <a:xfrm>
              <a:off x="5312305" y="4982634"/>
              <a:ext cx="450850" cy="203200"/>
            </a:xfrm>
            <a:custGeom>
              <a:avLst/>
              <a:gdLst>
                <a:gd name="T0" fmla="*/ 0 w 144"/>
                <a:gd name="T1" fmla="*/ 0 h 65"/>
                <a:gd name="T2" fmla="*/ 0 w 144"/>
                <a:gd name="T3" fmla="*/ 35 h 65"/>
                <a:gd name="T4" fmla="*/ 72 w 144"/>
                <a:gd name="T5" fmla="*/ 65 h 65"/>
                <a:gd name="T6" fmla="*/ 144 w 144"/>
                <a:gd name="T7" fmla="*/ 35 h 65"/>
                <a:gd name="T8" fmla="*/ 144 w 144"/>
                <a:gd name="T9" fmla="*/ 0 h 65"/>
                <a:gd name="T10" fmla="*/ 0 w 144"/>
                <a:gd name="T1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65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2"/>
                    <a:pt x="32" y="65"/>
                    <a:pt x="72" y="65"/>
                  </a:cubicBezTo>
                  <a:cubicBezTo>
                    <a:pt x="112" y="65"/>
                    <a:pt x="144" y="52"/>
                    <a:pt x="144" y="35"/>
                  </a:cubicBezTo>
                  <a:cubicBezTo>
                    <a:pt x="144" y="0"/>
                    <a:pt x="144" y="0"/>
                    <a:pt x="1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F3B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Oval 20"/>
            <p:cNvSpPr>
              <a:spLocks noChangeArrowheads="1"/>
            </p:cNvSpPr>
            <p:nvPr/>
          </p:nvSpPr>
          <p:spPr bwMode="auto">
            <a:xfrm>
              <a:off x="5312305" y="4884209"/>
              <a:ext cx="450850" cy="192088"/>
            </a:xfrm>
            <a:prstGeom prst="ellipse">
              <a:avLst/>
            </a:prstGeom>
            <a:solidFill>
              <a:srgbClr val="574F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22"/>
            <p:cNvSpPr>
              <a:spLocks noChangeArrowheads="1"/>
            </p:cNvSpPr>
            <p:nvPr/>
          </p:nvSpPr>
          <p:spPr bwMode="auto">
            <a:xfrm>
              <a:off x="5012267" y="3598334"/>
              <a:ext cx="1050925" cy="1017588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Oval 23"/>
            <p:cNvSpPr>
              <a:spLocks noChangeArrowheads="1"/>
            </p:cNvSpPr>
            <p:nvPr/>
          </p:nvSpPr>
          <p:spPr bwMode="auto">
            <a:xfrm>
              <a:off x="5447242" y="4796896"/>
              <a:ext cx="180975" cy="185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4"/>
            <p:cNvSpPr>
              <a:spLocks/>
            </p:cNvSpPr>
            <p:nvPr/>
          </p:nvSpPr>
          <p:spPr bwMode="auto">
            <a:xfrm>
              <a:off x="5177367" y="4458759"/>
              <a:ext cx="360363" cy="428625"/>
            </a:xfrm>
            <a:custGeom>
              <a:avLst/>
              <a:gdLst>
                <a:gd name="T0" fmla="*/ 0 w 115"/>
                <a:gd name="T1" fmla="*/ 6 h 137"/>
                <a:gd name="T2" fmla="*/ 86 w 115"/>
                <a:gd name="T3" fmla="*/ 137 h 137"/>
                <a:gd name="T4" fmla="*/ 115 w 115"/>
                <a:gd name="T5" fmla="*/ 108 h 137"/>
                <a:gd name="T6" fmla="*/ 115 w 115"/>
                <a:gd name="T7" fmla="*/ 0 h 137"/>
                <a:gd name="T8" fmla="*/ 0 w 115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37">
                  <a:moveTo>
                    <a:pt x="0" y="6"/>
                  </a:moveTo>
                  <a:cubicBezTo>
                    <a:pt x="0" y="6"/>
                    <a:pt x="86" y="84"/>
                    <a:pt x="86" y="137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5" y="0"/>
                    <a:pt x="115" y="0"/>
                    <a:pt x="115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5"/>
            <p:cNvSpPr>
              <a:spLocks/>
            </p:cNvSpPr>
            <p:nvPr/>
          </p:nvSpPr>
          <p:spPr bwMode="auto">
            <a:xfrm>
              <a:off x="5537730" y="4458759"/>
              <a:ext cx="357188" cy="428625"/>
            </a:xfrm>
            <a:custGeom>
              <a:avLst/>
              <a:gdLst>
                <a:gd name="T0" fmla="*/ 114 w 114"/>
                <a:gd name="T1" fmla="*/ 6 h 137"/>
                <a:gd name="T2" fmla="*/ 29 w 114"/>
                <a:gd name="T3" fmla="*/ 137 h 137"/>
                <a:gd name="T4" fmla="*/ 0 w 114"/>
                <a:gd name="T5" fmla="*/ 108 h 137"/>
                <a:gd name="T6" fmla="*/ 0 w 114"/>
                <a:gd name="T7" fmla="*/ 0 h 137"/>
                <a:gd name="T8" fmla="*/ 114 w 114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37">
                  <a:moveTo>
                    <a:pt x="114" y="6"/>
                  </a:moveTo>
                  <a:cubicBezTo>
                    <a:pt x="114" y="6"/>
                    <a:pt x="29" y="84"/>
                    <a:pt x="29" y="13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4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Oval 26"/>
            <p:cNvSpPr>
              <a:spLocks noChangeArrowheads="1"/>
            </p:cNvSpPr>
            <p:nvPr/>
          </p:nvSpPr>
          <p:spPr bwMode="auto">
            <a:xfrm>
              <a:off x="5121805" y="3695171"/>
              <a:ext cx="831850" cy="8334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7"/>
            <p:cNvSpPr>
              <a:spLocks noChangeArrowheads="1"/>
            </p:cNvSpPr>
            <p:nvPr/>
          </p:nvSpPr>
          <p:spPr bwMode="auto">
            <a:xfrm>
              <a:off x="5305955" y="4012671"/>
              <a:ext cx="4616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800" b="1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2018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94" name="Freeform 28"/>
            <p:cNvSpPr>
              <a:spLocks/>
            </p:cNvSpPr>
            <p:nvPr/>
          </p:nvSpPr>
          <p:spPr bwMode="auto">
            <a:xfrm>
              <a:off x="6863292" y="5550959"/>
              <a:ext cx="450850" cy="203200"/>
            </a:xfrm>
            <a:custGeom>
              <a:avLst/>
              <a:gdLst>
                <a:gd name="T0" fmla="*/ 0 w 144"/>
                <a:gd name="T1" fmla="*/ 0 h 65"/>
                <a:gd name="T2" fmla="*/ 0 w 144"/>
                <a:gd name="T3" fmla="*/ 35 h 65"/>
                <a:gd name="T4" fmla="*/ 72 w 144"/>
                <a:gd name="T5" fmla="*/ 65 h 65"/>
                <a:gd name="T6" fmla="*/ 144 w 144"/>
                <a:gd name="T7" fmla="*/ 35 h 65"/>
                <a:gd name="T8" fmla="*/ 144 w 144"/>
                <a:gd name="T9" fmla="*/ 0 h 65"/>
                <a:gd name="T10" fmla="*/ 0 w 144"/>
                <a:gd name="T1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65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2"/>
                    <a:pt x="32" y="65"/>
                    <a:pt x="72" y="65"/>
                  </a:cubicBezTo>
                  <a:cubicBezTo>
                    <a:pt x="112" y="65"/>
                    <a:pt x="144" y="52"/>
                    <a:pt x="144" y="35"/>
                  </a:cubicBezTo>
                  <a:cubicBezTo>
                    <a:pt x="144" y="0"/>
                    <a:pt x="144" y="0"/>
                    <a:pt x="1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F3B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Oval 29"/>
            <p:cNvSpPr>
              <a:spLocks noChangeArrowheads="1"/>
            </p:cNvSpPr>
            <p:nvPr/>
          </p:nvSpPr>
          <p:spPr bwMode="auto">
            <a:xfrm>
              <a:off x="6863292" y="5457296"/>
              <a:ext cx="450850" cy="187325"/>
            </a:xfrm>
            <a:prstGeom prst="ellipse">
              <a:avLst/>
            </a:prstGeom>
            <a:solidFill>
              <a:srgbClr val="574F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Oval 31"/>
            <p:cNvSpPr>
              <a:spLocks noChangeArrowheads="1"/>
            </p:cNvSpPr>
            <p:nvPr/>
          </p:nvSpPr>
          <p:spPr bwMode="auto">
            <a:xfrm>
              <a:off x="6563255" y="4174596"/>
              <a:ext cx="1050925" cy="1014413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Oval 32"/>
            <p:cNvSpPr>
              <a:spLocks noChangeArrowheads="1"/>
            </p:cNvSpPr>
            <p:nvPr/>
          </p:nvSpPr>
          <p:spPr bwMode="auto">
            <a:xfrm>
              <a:off x="6998230" y="5369984"/>
              <a:ext cx="180975" cy="184150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33"/>
            <p:cNvSpPr>
              <a:spLocks/>
            </p:cNvSpPr>
            <p:nvPr/>
          </p:nvSpPr>
          <p:spPr bwMode="auto">
            <a:xfrm>
              <a:off x="6733117" y="5035021"/>
              <a:ext cx="355600" cy="428625"/>
            </a:xfrm>
            <a:custGeom>
              <a:avLst/>
              <a:gdLst>
                <a:gd name="T0" fmla="*/ 0 w 114"/>
                <a:gd name="T1" fmla="*/ 6 h 137"/>
                <a:gd name="T2" fmla="*/ 85 w 114"/>
                <a:gd name="T3" fmla="*/ 137 h 137"/>
                <a:gd name="T4" fmla="*/ 114 w 114"/>
                <a:gd name="T5" fmla="*/ 107 h 137"/>
                <a:gd name="T6" fmla="*/ 114 w 114"/>
                <a:gd name="T7" fmla="*/ 0 h 137"/>
                <a:gd name="T8" fmla="*/ 0 w 114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37">
                  <a:moveTo>
                    <a:pt x="0" y="6"/>
                  </a:moveTo>
                  <a:cubicBezTo>
                    <a:pt x="0" y="6"/>
                    <a:pt x="85" y="84"/>
                    <a:pt x="85" y="137"/>
                  </a:cubicBezTo>
                  <a:cubicBezTo>
                    <a:pt x="114" y="107"/>
                    <a:pt x="114" y="107"/>
                    <a:pt x="114" y="107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4"/>
            <p:cNvSpPr>
              <a:spLocks/>
            </p:cNvSpPr>
            <p:nvPr/>
          </p:nvSpPr>
          <p:spPr bwMode="auto">
            <a:xfrm>
              <a:off x="7088717" y="5035021"/>
              <a:ext cx="360363" cy="428625"/>
            </a:xfrm>
            <a:custGeom>
              <a:avLst/>
              <a:gdLst>
                <a:gd name="T0" fmla="*/ 115 w 115"/>
                <a:gd name="T1" fmla="*/ 6 h 137"/>
                <a:gd name="T2" fmla="*/ 29 w 115"/>
                <a:gd name="T3" fmla="*/ 137 h 137"/>
                <a:gd name="T4" fmla="*/ 0 w 115"/>
                <a:gd name="T5" fmla="*/ 107 h 137"/>
                <a:gd name="T6" fmla="*/ 0 w 115"/>
                <a:gd name="T7" fmla="*/ 0 h 137"/>
                <a:gd name="T8" fmla="*/ 115 w 115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37">
                  <a:moveTo>
                    <a:pt x="115" y="6"/>
                  </a:moveTo>
                  <a:cubicBezTo>
                    <a:pt x="115" y="6"/>
                    <a:pt x="29" y="84"/>
                    <a:pt x="29" y="13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5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Oval 35"/>
            <p:cNvSpPr>
              <a:spLocks noChangeArrowheads="1"/>
            </p:cNvSpPr>
            <p:nvPr/>
          </p:nvSpPr>
          <p:spPr bwMode="auto">
            <a:xfrm>
              <a:off x="6672792" y="4265084"/>
              <a:ext cx="831850" cy="8318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36"/>
            <p:cNvSpPr>
              <a:spLocks noChangeArrowheads="1"/>
            </p:cNvSpPr>
            <p:nvPr/>
          </p:nvSpPr>
          <p:spPr bwMode="auto">
            <a:xfrm>
              <a:off x="6858530" y="4582584"/>
              <a:ext cx="4616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800" b="1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2019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03" name="Freeform 37"/>
            <p:cNvSpPr>
              <a:spLocks/>
            </p:cNvSpPr>
            <p:nvPr/>
          </p:nvSpPr>
          <p:spPr bwMode="auto">
            <a:xfrm>
              <a:off x="8290455" y="4982634"/>
              <a:ext cx="449263" cy="203200"/>
            </a:xfrm>
            <a:custGeom>
              <a:avLst/>
              <a:gdLst>
                <a:gd name="T0" fmla="*/ 0 w 144"/>
                <a:gd name="T1" fmla="*/ 0 h 65"/>
                <a:gd name="T2" fmla="*/ 0 w 144"/>
                <a:gd name="T3" fmla="*/ 35 h 65"/>
                <a:gd name="T4" fmla="*/ 72 w 144"/>
                <a:gd name="T5" fmla="*/ 65 h 65"/>
                <a:gd name="T6" fmla="*/ 144 w 144"/>
                <a:gd name="T7" fmla="*/ 35 h 65"/>
                <a:gd name="T8" fmla="*/ 144 w 144"/>
                <a:gd name="T9" fmla="*/ 0 h 65"/>
                <a:gd name="T10" fmla="*/ 0 w 144"/>
                <a:gd name="T1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65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2"/>
                    <a:pt x="32" y="65"/>
                    <a:pt x="72" y="65"/>
                  </a:cubicBezTo>
                  <a:cubicBezTo>
                    <a:pt x="112" y="65"/>
                    <a:pt x="144" y="52"/>
                    <a:pt x="144" y="35"/>
                  </a:cubicBezTo>
                  <a:cubicBezTo>
                    <a:pt x="144" y="0"/>
                    <a:pt x="144" y="0"/>
                    <a:pt x="1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F3B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Oval 38"/>
            <p:cNvSpPr>
              <a:spLocks noChangeArrowheads="1"/>
            </p:cNvSpPr>
            <p:nvPr/>
          </p:nvSpPr>
          <p:spPr bwMode="auto">
            <a:xfrm>
              <a:off x="8290455" y="4884209"/>
              <a:ext cx="449263" cy="192088"/>
            </a:xfrm>
            <a:prstGeom prst="ellipse">
              <a:avLst/>
            </a:prstGeom>
            <a:solidFill>
              <a:srgbClr val="574F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Oval 40"/>
            <p:cNvSpPr>
              <a:spLocks noChangeArrowheads="1"/>
            </p:cNvSpPr>
            <p:nvPr/>
          </p:nvSpPr>
          <p:spPr bwMode="auto">
            <a:xfrm>
              <a:off x="7990417" y="3598334"/>
              <a:ext cx="1050925" cy="1017588"/>
            </a:xfrm>
            <a:prstGeom prst="ellipse">
              <a:avLst/>
            </a:pr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Oval 41"/>
            <p:cNvSpPr>
              <a:spLocks noChangeArrowheads="1"/>
            </p:cNvSpPr>
            <p:nvPr/>
          </p:nvSpPr>
          <p:spPr bwMode="auto">
            <a:xfrm>
              <a:off x="8423805" y="4796896"/>
              <a:ext cx="185738" cy="185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2"/>
            <p:cNvSpPr>
              <a:spLocks/>
            </p:cNvSpPr>
            <p:nvPr/>
          </p:nvSpPr>
          <p:spPr bwMode="auto">
            <a:xfrm>
              <a:off x="8158692" y="4458759"/>
              <a:ext cx="357188" cy="428625"/>
            </a:xfrm>
            <a:custGeom>
              <a:avLst/>
              <a:gdLst>
                <a:gd name="T0" fmla="*/ 0 w 114"/>
                <a:gd name="T1" fmla="*/ 6 h 137"/>
                <a:gd name="T2" fmla="*/ 85 w 114"/>
                <a:gd name="T3" fmla="*/ 137 h 137"/>
                <a:gd name="T4" fmla="*/ 114 w 114"/>
                <a:gd name="T5" fmla="*/ 108 h 137"/>
                <a:gd name="T6" fmla="*/ 114 w 114"/>
                <a:gd name="T7" fmla="*/ 0 h 137"/>
                <a:gd name="T8" fmla="*/ 0 w 114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37">
                  <a:moveTo>
                    <a:pt x="0" y="6"/>
                  </a:moveTo>
                  <a:cubicBezTo>
                    <a:pt x="0" y="6"/>
                    <a:pt x="85" y="84"/>
                    <a:pt x="85" y="137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3"/>
            <p:cNvSpPr>
              <a:spLocks/>
            </p:cNvSpPr>
            <p:nvPr/>
          </p:nvSpPr>
          <p:spPr bwMode="auto">
            <a:xfrm>
              <a:off x="8515880" y="4458759"/>
              <a:ext cx="358775" cy="428625"/>
            </a:xfrm>
            <a:custGeom>
              <a:avLst/>
              <a:gdLst>
                <a:gd name="T0" fmla="*/ 115 w 115"/>
                <a:gd name="T1" fmla="*/ 6 h 137"/>
                <a:gd name="T2" fmla="*/ 30 w 115"/>
                <a:gd name="T3" fmla="*/ 137 h 137"/>
                <a:gd name="T4" fmla="*/ 0 w 115"/>
                <a:gd name="T5" fmla="*/ 108 h 137"/>
                <a:gd name="T6" fmla="*/ 0 w 115"/>
                <a:gd name="T7" fmla="*/ 0 h 137"/>
                <a:gd name="T8" fmla="*/ 115 w 115"/>
                <a:gd name="T9" fmla="*/ 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37">
                  <a:moveTo>
                    <a:pt x="115" y="6"/>
                  </a:moveTo>
                  <a:cubicBezTo>
                    <a:pt x="115" y="6"/>
                    <a:pt x="30" y="84"/>
                    <a:pt x="30" y="13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5" y="6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Oval 44"/>
            <p:cNvSpPr>
              <a:spLocks noChangeArrowheads="1"/>
            </p:cNvSpPr>
            <p:nvPr/>
          </p:nvSpPr>
          <p:spPr bwMode="auto">
            <a:xfrm>
              <a:off x="8099955" y="3695171"/>
              <a:ext cx="831850" cy="8334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Rectangle 45"/>
            <p:cNvSpPr>
              <a:spLocks noChangeArrowheads="1"/>
            </p:cNvSpPr>
            <p:nvPr/>
          </p:nvSpPr>
          <p:spPr bwMode="auto">
            <a:xfrm>
              <a:off x="8284105" y="4012671"/>
              <a:ext cx="4616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800" b="1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2020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12" name="Freeform 46"/>
            <p:cNvSpPr>
              <a:spLocks noEditPoints="1"/>
            </p:cNvSpPr>
            <p:nvPr/>
          </p:nvSpPr>
          <p:spPr bwMode="auto">
            <a:xfrm>
              <a:off x="4008967" y="3826934"/>
              <a:ext cx="206375" cy="203200"/>
            </a:xfrm>
            <a:custGeom>
              <a:avLst/>
              <a:gdLst>
                <a:gd name="T0" fmla="*/ 33 w 66"/>
                <a:gd name="T1" fmla="*/ 65 h 65"/>
                <a:gd name="T2" fmla="*/ 0 w 66"/>
                <a:gd name="T3" fmla="*/ 32 h 65"/>
                <a:gd name="T4" fmla="*/ 33 w 66"/>
                <a:gd name="T5" fmla="*/ 0 h 65"/>
                <a:gd name="T6" fmla="*/ 66 w 66"/>
                <a:gd name="T7" fmla="*/ 32 h 65"/>
                <a:gd name="T8" fmla="*/ 33 w 66"/>
                <a:gd name="T9" fmla="*/ 65 h 65"/>
                <a:gd name="T10" fmla="*/ 33 w 66"/>
                <a:gd name="T11" fmla="*/ 12 h 65"/>
                <a:gd name="T12" fmla="*/ 12 w 66"/>
                <a:gd name="T13" fmla="*/ 32 h 65"/>
                <a:gd name="T14" fmla="*/ 33 w 66"/>
                <a:gd name="T15" fmla="*/ 53 h 65"/>
                <a:gd name="T16" fmla="*/ 54 w 66"/>
                <a:gd name="T17" fmla="*/ 32 h 65"/>
                <a:gd name="T18" fmla="*/ 33 w 66"/>
                <a:gd name="T19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65">
                  <a:moveTo>
                    <a:pt x="33" y="65"/>
                  </a:move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6" y="14"/>
                    <a:pt x="66" y="32"/>
                  </a:cubicBezTo>
                  <a:cubicBezTo>
                    <a:pt x="66" y="50"/>
                    <a:pt x="51" y="65"/>
                    <a:pt x="33" y="65"/>
                  </a:cubicBezTo>
                  <a:close/>
                  <a:moveTo>
                    <a:pt x="33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4"/>
                    <a:pt x="21" y="53"/>
                    <a:pt x="33" y="53"/>
                  </a:cubicBezTo>
                  <a:cubicBezTo>
                    <a:pt x="44" y="53"/>
                    <a:pt x="54" y="44"/>
                    <a:pt x="54" y="32"/>
                  </a:cubicBezTo>
                  <a:cubicBezTo>
                    <a:pt x="54" y="21"/>
                    <a:pt x="44" y="12"/>
                    <a:pt x="33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47"/>
            <p:cNvSpPr>
              <a:spLocks noChangeArrowheads="1"/>
            </p:cNvSpPr>
            <p:nvPr/>
          </p:nvSpPr>
          <p:spPr bwMode="auto">
            <a:xfrm>
              <a:off x="4080405" y="3688821"/>
              <a:ext cx="58738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Oval 48"/>
            <p:cNvSpPr>
              <a:spLocks noChangeArrowheads="1"/>
            </p:cNvSpPr>
            <p:nvPr/>
          </p:nvSpPr>
          <p:spPr bwMode="auto">
            <a:xfrm>
              <a:off x="4080405" y="3591984"/>
              <a:ext cx="58738" cy="63500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Oval 49"/>
            <p:cNvSpPr>
              <a:spLocks noChangeArrowheads="1"/>
            </p:cNvSpPr>
            <p:nvPr/>
          </p:nvSpPr>
          <p:spPr bwMode="auto">
            <a:xfrm>
              <a:off x="4080405" y="3498321"/>
              <a:ext cx="58738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Oval 50"/>
            <p:cNvSpPr>
              <a:spLocks noChangeArrowheads="1"/>
            </p:cNvSpPr>
            <p:nvPr/>
          </p:nvSpPr>
          <p:spPr bwMode="auto">
            <a:xfrm>
              <a:off x="4080405" y="3401484"/>
              <a:ext cx="58738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Oval 51"/>
            <p:cNvSpPr>
              <a:spLocks noChangeArrowheads="1"/>
            </p:cNvSpPr>
            <p:nvPr/>
          </p:nvSpPr>
          <p:spPr bwMode="auto">
            <a:xfrm>
              <a:off x="4080405" y="3304646"/>
              <a:ext cx="58738" cy="61913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Oval 52"/>
            <p:cNvSpPr>
              <a:spLocks noChangeArrowheads="1"/>
            </p:cNvSpPr>
            <p:nvPr/>
          </p:nvSpPr>
          <p:spPr bwMode="auto">
            <a:xfrm>
              <a:off x="4080405" y="3210984"/>
              <a:ext cx="58738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3"/>
            <p:cNvSpPr>
              <a:spLocks noEditPoints="1"/>
            </p:cNvSpPr>
            <p:nvPr/>
          </p:nvSpPr>
          <p:spPr bwMode="auto">
            <a:xfrm>
              <a:off x="5434542" y="3257021"/>
              <a:ext cx="206375" cy="203200"/>
            </a:xfrm>
            <a:custGeom>
              <a:avLst/>
              <a:gdLst>
                <a:gd name="T0" fmla="*/ 33 w 66"/>
                <a:gd name="T1" fmla="*/ 65 h 65"/>
                <a:gd name="T2" fmla="*/ 0 w 66"/>
                <a:gd name="T3" fmla="*/ 32 h 65"/>
                <a:gd name="T4" fmla="*/ 33 w 66"/>
                <a:gd name="T5" fmla="*/ 0 h 65"/>
                <a:gd name="T6" fmla="*/ 66 w 66"/>
                <a:gd name="T7" fmla="*/ 32 h 65"/>
                <a:gd name="T8" fmla="*/ 33 w 66"/>
                <a:gd name="T9" fmla="*/ 65 h 65"/>
                <a:gd name="T10" fmla="*/ 33 w 66"/>
                <a:gd name="T11" fmla="*/ 12 h 65"/>
                <a:gd name="T12" fmla="*/ 12 w 66"/>
                <a:gd name="T13" fmla="*/ 32 h 65"/>
                <a:gd name="T14" fmla="*/ 33 w 66"/>
                <a:gd name="T15" fmla="*/ 53 h 65"/>
                <a:gd name="T16" fmla="*/ 54 w 66"/>
                <a:gd name="T17" fmla="*/ 32 h 65"/>
                <a:gd name="T18" fmla="*/ 33 w 66"/>
                <a:gd name="T19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65">
                  <a:moveTo>
                    <a:pt x="33" y="65"/>
                  </a:move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6" y="14"/>
                    <a:pt x="66" y="32"/>
                  </a:cubicBezTo>
                  <a:cubicBezTo>
                    <a:pt x="66" y="50"/>
                    <a:pt x="51" y="65"/>
                    <a:pt x="33" y="65"/>
                  </a:cubicBezTo>
                  <a:close/>
                  <a:moveTo>
                    <a:pt x="33" y="12"/>
                  </a:moveTo>
                  <a:cubicBezTo>
                    <a:pt x="22" y="12"/>
                    <a:pt x="12" y="21"/>
                    <a:pt x="12" y="32"/>
                  </a:cubicBezTo>
                  <a:cubicBezTo>
                    <a:pt x="12" y="44"/>
                    <a:pt x="22" y="53"/>
                    <a:pt x="33" y="53"/>
                  </a:cubicBezTo>
                  <a:cubicBezTo>
                    <a:pt x="44" y="53"/>
                    <a:pt x="54" y="44"/>
                    <a:pt x="54" y="32"/>
                  </a:cubicBezTo>
                  <a:cubicBezTo>
                    <a:pt x="54" y="21"/>
                    <a:pt x="44" y="12"/>
                    <a:pt x="33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Oval 54"/>
            <p:cNvSpPr>
              <a:spLocks noChangeArrowheads="1"/>
            </p:cNvSpPr>
            <p:nvPr/>
          </p:nvSpPr>
          <p:spPr bwMode="auto">
            <a:xfrm>
              <a:off x="5505980" y="3120496"/>
              <a:ext cx="63500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Oval 55"/>
            <p:cNvSpPr>
              <a:spLocks noChangeArrowheads="1"/>
            </p:cNvSpPr>
            <p:nvPr/>
          </p:nvSpPr>
          <p:spPr bwMode="auto">
            <a:xfrm>
              <a:off x="5505980" y="3023659"/>
              <a:ext cx="63500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Oval 56"/>
            <p:cNvSpPr>
              <a:spLocks noChangeArrowheads="1"/>
            </p:cNvSpPr>
            <p:nvPr/>
          </p:nvSpPr>
          <p:spPr bwMode="auto">
            <a:xfrm>
              <a:off x="5505980" y="2928409"/>
              <a:ext cx="63500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57"/>
            <p:cNvSpPr>
              <a:spLocks noChangeArrowheads="1"/>
            </p:cNvSpPr>
            <p:nvPr/>
          </p:nvSpPr>
          <p:spPr bwMode="auto">
            <a:xfrm>
              <a:off x="5505980" y="2831571"/>
              <a:ext cx="63500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58"/>
            <p:cNvSpPr>
              <a:spLocks noChangeArrowheads="1"/>
            </p:cNvSpPr>
            <p:nvPr/>
          </p:nvSpPr>
          <p:spPr bwMode="auto">
            <a:xfrm>
              <a:off x="5505980" y="2734734"/>
              <a:ext cx="63500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60"/>
            <p:cNvSpPr>
              <a:spLocks noEditPoints="1"/>
            </p:cNvSpPr>
            <p:nvPr/>
          </p:nvSpPr>
          <p:spPr bwMode="auto">
            <a:xfrm>
              <a:off x="6985530" y="3830109"/>
              <a:ext cx="206375" cy="206375"/>
            </a:xfrm>
            <a:custGeom>
              <a:avLst/>
              <a:gdLst>
                <a:gd name="T0" fmla="*/ 33 w 66"/>
                <a:gd name="T1" fmla="*/ 66 h 66"/>
                <a:gd name="T2" fmla="*/ 0 w 66"/>
                <a:gd name="T3" fmla="*/ 33 h 66"/>
                <a:gd name="T4" fmla="*/ 33 w 66"/>
                <a:gd name="T5" fmla="*/ 0 h 66"/>
                <a:gd name="T6" fmla="*/ 66 w 66"/>
                <a:gd name="T7" fmla="*/ 33 h 66"/>
                <a:gd name="T8" fmla="*/ 33 w 66"/>
                <a:gd name="T9" fmla="*/ 66 h 66"/>
                <a:gd name="T10" fmla="*/ 33 w 66"/>
                <a:gd name="T11" fmla="*/ 12 h 66"/>
                <a:gd name="T12" fmla="*/ 12 w 66"/>
                <a:gd name="T13" fmla="*/ 33 h 66"/>
                <a:gd name="T14" fmla="*/ 33 w 66"/>
                <a:gd name="T15" fmla="*/ 54 h 66"/>
                <a:gd name="T16" fmla="*/ 54 w 66"/>
                <a:gd name="T17" fmla="*/ 33 h 66"/>
                <a:gd name="T18" fmla="*/ 33 w 66"/>
                <a:gd name="T19" fmla="*/ 1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66">
                  <a:moveTo>
                    <a:pt x="33" y="66"/>
                  </a:move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3"/>
                  </a:cubicBezTo>
                  <a:cubicBezTo>
                    <a:pt x="66" y="51"/>
                    <a:pt x="51" y="66"/>
                    <a:pt x="33" y="66"/>
                  </a:cubicBezTo>
                  <a:close/>
                  <a:moveTo>
                    <a:pt x="33" y="12"/>
                  </a:moveTo>
                  <a:cubicBezTo>
                    <a:pt x="22" y="12"/>
                    <a:pt x="12" y="21"/>
                    <a:pt x="12" y="33"/>
                  </a:cubicBezTo>
                  <a:cubicBezTo>
                    <a:pt x="12" y="44"/>
                    <a:pt x="22" y="54"/>
                    <a:pt x="33" y="54"/>
                  </a:cubicBezTo>
                  <a:cubicBezTo>
                    <a:pt x="44" y="54"/>
                    <a:pt x="54" y="44"/>
                    <a:pt x="54" y="33"/>
                  </a:cubicBezTo>
                  <a:cubicBezTo>
                    <a:pt x="54" y="21"/>
                    <a:pt x="44" y="12"/>
                    <a:pt x="33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Oval 61"/>
            <p:cNvSpPr>
              <a:spLocks noChangeArrowheads="1"/>
            </p:cNvSpPr>
            <p:nvPr/>
          </p:nvSpPr>
          <p:spPr bwMode="auto">
            <a:xfrm>
              <a:off x="7056967" y="3691996"/>
              <a:ext cx="63500" cy="63500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Oval 62"/>
            <p:cNvSpPr>
              <a:spLocks noChangeArrowheads="1"/>
            </p:cNvSpPr>
            <p:nvPr/>
          </p:nvSpPr>
          <p:spPr bwMode="auto">
            <a:xfrm>
              <a:off x="7056967" y="3598334"/>
              <a:ext cx="63500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Oval 63"/>
            <p:cNvSpPr>
              <a:spLocks noChangeArrowheads="1"/>
            </p:cNvSpPr>
            <p:nvPr/>
          </p:nvSpPr>
          <p:spPr bwMode="auto">
            <a:xfrm>
              <a:off x="7056967" y="3501496"/>
              <a:ext cx="63500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Oval 64"/>
            <p:cNvSpPr>
              <a:spLocks noChangeArrowheads="1"/>
            </p:cNvSpPr>
            <p:nvPr/>
          </p:nvSpPr>
          <p:spPr bwMode="auto">
            <a:xfrm>
              <a:off x="7056967" y="3404659"/>
              <a:ext cx="63500" cy="61913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Oval 65"/>
            <p:cNvSpPr>
              <a:spLocks noChangeArrowheads="1"/>
            </p:cNvSpPr>
            <p:nvPr/>
          </p:nvSpPr>
          <p:spPr bwMode="auto">
            <a:xfrm>
              <a:off x="7056967" y="3310996"/>
              <a:ext cx="63500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Oval 66"/>
            <p:cNvSpPr>
              <a:spLocks noChangeArrowheads="1"/>
            </p:cNvSpPr>
            <p:nvPr/>
          </p:nvSpPr>
          <p:spPr bwMode="auto">
            <a:xfrm>
              <a:off x="7056967" y="3214159"/>
              <a:ext cx="63500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67"/>
            <p:cNvSpPr>
              <a:spLocks noEditPoints="1"/>
            </p:cNvSpPr>
            <p:nvPr/>
          </p:nvSpPr>
          <p:spPr bwMode="auto">
            <a:xfrm>
              <a:off x="8412692" y="3257021"/>
              <a:ext cx="206375" cy="203200"/>
            </a:xfrm>
            <a:custGeom>
              <a:avLst/>
              <a:gdLst>
                <a:gd name="T0" fmla="*/ 33 w 66"/>
                <a:gd name="T1" fmla="*/ 65 h 65"/>
                <a:gd name="T2" fmla="*/ 0 w 66"/>
                <a:gd name="T3" fmla="*/ 32 h 65"/>
                <a:gd name="T4" fmla="*/ 33 w 66"/>
                <a:gd name="T5" fmla="*/ 0 h 65"/>
                <a:gd name="T6" fmla="*/ 66 w 66"/>
                <a:gd name="T7" fmla="*/ 32 h 65"/>
                <a:gd name="T8" fmla="*/ 33 w 66"/>
                <a:gd name="T9" fmla="*/ 65 h 65"/>
                <a:gd name="T10" fmla="*/ 33 w 66"/>
                <a:gd name="T11" fmla="*/ 12 h 65"/>
                <a:gd name="T12" fmla="*/ 12 w 66"/>
                <a:gd name="T13" fmla="*/ 32 h 65"/>
                <a:gd name="T14" fmla="*/ 33 w 66"/>
                <a:gd name="T15" fmla="*/ 53 h 65"/>
                <a:gd name="T16" fmla="*/ 54 w 66"/>
                <a:gd name="T17" fmla="*/ 32 h 65"/>
                <a:gd name="T18" fmla="*/ 33 w 66"/>
                <a:gd name="T19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65">
                  <a:moveTo>
                    <a:pt x="33" y="65"/>
                  </a:move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6" y="14"/>
                    <a:pt x="66" y="32"/>
                  </a:cubicBezTo>
                  <a:cubicBezTo>
                    <a:pt x="66" y="50"/>
                    <a:pt x="51" y="65"/>
                    <a:pt x="33" y="65"/>
                  </a:cubicBezTo>
                  <a:close/>
                  <a:moveTo>
                    <a:pt x="33" y="12"/>
                  </a:moveTo>
                  <a:cubicBezTo>
                    <a:pt x="22" y="12"/>
                    <a:pt x="12" y="21"/>
                    <a:pt x="12" y="32"/>
                  </a:cubicBezTo>
                  <a:cubicBezTo>
                    <a:pt x="12" y="44"/>
                    <a:pt x="22" y="53"/>
                    <a:pt x="33" y="53"/>
                  </a:cubicBezTo>
                  <a:cubicBezTo>
                    <a:pt x="45" y="53"/>
                    <a:pt x="54" y="44"/>
                    <a:pt x="54" y="32"/>
                  </a:cubicBezTo>
                  <a:cubicBezTo>
                    <a:pt x="54" y="21"/>
                    <a:pt x="45" y="12"/>
                    <a:pt x="33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Oval 68"/>
            <p:cNvSpPr>
              <a:spLocks noChangeArrowheads="1"/>
            </p:cNvSpPr>
            <p:nvPr/>
          </p:nvSpPr>
          <p:spPr bwMode="auto">
            <a:xfrm>
              <a:off x="8487305" y="3120496"/>
              <a:ext cx="58738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Oval 69"/>
            <p:cNvSpPr>
              <a:spLocks noChangeArrowheads="1"/>
            </p:cNvSpPr>
            <p:nvPr/>
          </p:nvSpPr>
          <p:spPr bwMode="auto">
            <a:xfrm>
              <a:off x="8487305" y="3023659"/>
              <a:ext cx="58738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Oval 70"/>
            <p:cNvSpPr>
              <a:spLocks noChangeArrowheads="1"/>
            </p:cNvSpPr>
            <p:nvPr/>
          </p:nvSpPr>
          <p:spPr bwMode="auto">
            <a:xfrm>
              <a:off x="8487305" y="2928409"/>
              <a:ext cx="58738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Oval 71"/>
            <p:cNvSpPr>
              <a:spLocks noChangeArrowheads="1"/>
            </p:cNvSpPr>
            <p:nvPr/>
          </p:nvSpPr>
          <p:spPr bwMode="auto">
            <a:xfrm>
              <a:off x="8487305" y="2831571"/>
              <a:ext cx="58738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Oval 72"/>
            <p:cNvSpPr>
              <a:spLocks noChangeArrowheads="1"/>
            </p:cNvSpPr>
            <p:nvPr/>
          </p:nvSpPr>
          <p:spPr bwMode="auto">
            <a:xfrm>
              <a:off x="8487305" y="2734734"/>
              <a:ext cx="58738" cy="60325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Oval 73"/>
            <p:cNvSpPr>
              <a:spLocks noChangeArrowheads="1"/>
            </p:cNvSpPr>
            <p:nvPr/>
          </p:nvSpPr>
          <p:spPr bwMode="auto">
            <a:xfrm>
              <a:off x="8487305" y="2641071"/>
              <a:ext cx="58738" cy="58738"/>
            </a:xfrm>
            <a:prstGeom prst="ellipse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íṣlíḓe"/>
            <p:cNvSpPr txBox="1"/>
            <p:nvPr/>
          </p:nvSpPr>
          <p:spPr>
            <a:xfrm>
              <a:off x="2922803" y="2408849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87" name="ïšḻîḋe"/>
            <p:cNvSpPr txBox="1"/>
            <p:nvPr/>
          </p:nvSpPr>
          <p:spPr>
            <a:xfrm>
              <a:off x="3095717" y="2630919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96" name="íṣlíḓe"/>
            <p:cNvSpPr txBox="1"/>
            <p:nvPr/>
          </p:nvSpPr>
          <p:spPr>
            <a:xfrm>
              <a:off x="4335993" y="172652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105" name="ïšḻîḋe"/>
            <p:cNvSpPr txBox="1"/>
            <p:nvPr/>
          </p:nvSpPr>
          <p:spPr>
            <a:xfrm>
              <a:off x="4508907" y="194859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125" name="íṣlíḓe"/>
            <p:cNvSpPr txBox="1"/>
            <p:nvPr/>
          </p:nvSpPr>
          <p:spPr>
            <a:xfrm>
              <a:off x="5971020" y="2312798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140" name="ïšḻîḋe"/>
            <p:cNvSpPr txBox="1"/>
            <p:nvPr/>
          </p:nvSpPr>
          <p:spPr>
            <a:xfrm>
              <a:off x="6143934" y="2534868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141" name="íṣlíḓe"/>
            <p:cNvSpPr txBox="1"/>
            <p:nvPr/>
          </p:nvSpPr>
          <p:spPr>
            <a:xfrm>
              <a:off x="7404630" y="1614780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142" name="ïšḻîḋe"/>
            <p:cNvSpPr txBox="1"/>
            <p:nvPr/>
          </p:nvSpPr>
          <p:spPr>
            <a:xfrm>
              <a:off x="7577544" y="1836850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75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</p:grpSp>
      <p:sp>
        <p:nvSpPr>
          <p:cNvPr id="143" name="矩形 142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4" name="组合 143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145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149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2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31628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3786" y="2008166"/>
            <a:ext cx="7073115" cy="4286476"/>
            <a:chOff x="2590915" y="1236332"/>
            <a:chExt cx="8152626" cy="4940685"/>
          </a:xfrm>
        </p:grpSpPr>
        <p:sp>
          <p:nvSpPr>
            <p:cNvPr id="19801" name="Freeform 1261"/>
            <p:cNvSpPr>
              <a:spLocks/>
            </p:cNvSpPr>
            <p:nvPr/>
          </p:nvSpPr>
          <p:spPr bwMode="auto">
            <a:xfrm>
              <a:off x="3632728" y="1979288"/>
              <a:ext cx="925745" cy="538177"/>
            </a:xfrm>
            <a:custGeom>
              <a:avLst/>
              <a:gdLst>
                <a:gd name="T0" fmla="*/ 206 w 250"/>
                <a:gd name="T1" fmla="*/ 26 h 145"/>
                <a:gd name="T2" fmla="*/ 206 w 250"/>
                <a:gd name="T3" fmla="*/ 119 h 145"/>
                <a:gd name="T4" fmla="*/ 45 w 250"/>
                <a:gd name="T5" fmla="*/ 119 h 145"/>
                <a:gd name="T6" fmla="*/ 45 w 250"/>
                <a:gd name="T7" fmla="*/ 26 h 145"/>
                <a:gd name="T8" fmla="*/ 206 w 250"/>
                <a:gd name="T9" fmla="*/ 26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5">
                  <a:moveTo>
                    <a:pt x="206" y="26"/>
                  </a:moveTo>
                  <a:cubicBezTo>
                    <a:pt x="250" y="52"/>
                    <a:pt x="250" y="93"/>
                    <a:pt x="206" y="119"/>
                  </a:cubicBezTo>
                  <a:cubicBezTo>
                    <a:pt x="161" y="145"/>
                    <a:pt x="90" y="145"/>
                    <a:pt x="45" y="119"/>
                  </a:cubicBezTo>
                  <a:cubicBezTo>
                    <a:pt x="1" y="94"/>
                    <a:pt x="0" y="52"/>
                    <a:pt x="45" y="26"/>
                  </a:cubicBezTo>
                  <a:cubicBezTo>
                    <a:pt x="89" y="0"/>
                    <a:pt x="161" y="0"/>
                    <a:pt x="206" y="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2" name="Freeform 1262"/>
            <p:cNvSpPr>
              <a:spLocks/>
            </p:cNvSpPr>
            <p:nvPr/>
          </p:nvSpPr>
          <p:spPr bwMode="auto">
            <a:xfrm>
              <a:off x="3331509" y="1965232"/>
              <a:ext cx="1261103" cy="700836"/>
            </a:xfrm>
            <a:custGeom>
              <a:avLst/>
              <a:gdLst>
                <a:gd name="T0" fmla="*/ 340 w 340"/>
                <a:gd name="T1" fmla="*/ 153 h 189"/>
                <a:gd name="T2" fmla="*/ 234 w 340"/>
                <a:gd name="T3" fmla="*/ 184 h 189"/>
                <a:gd name="T4" fmla="*/ 74 w 340"/>
                <a:gd name="T5" fmla="*/ 154 h 189"/>
                <a:gd name="T6" fmla="*/ 73 w 340"/>
                <a:gd name="T7" fmla="*/ 0 h 189"/>
                <a:gd name="T8" fmla="*/ 126 w 340"/>
                <a:gd name="T9" fmla="*/ 30 h 189"/>
                <a:gd name="T10" fmla="*/ 126 w 340"/>
                <a:gd name="T11" fmla="*/ 123 h 189"/>
                <a:gd name="T12" fmla="*/ 287 w 340"/>
                <a:gd name="T13" fmla="*/ 123 h 189"/>
                <a:gd name="T14" fmla="*/ 340 w 340"/>
                <a:gd name="T15" fmla="*/ 15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0" h="189">
                  <a:moveTo>
                    <a:pt x="340" y="153"/>
                  </a:moveTo>
                  <a:cubicBezTo>
                    <a:pt x="310" y="171"/>
                    <a:pt x="273" y="181"/>
                    <a:pt x="234" y="184"/>
                  </a:cubicBezTo>
                  <a:cubicBezTo>
                    <a:pt x="177" y="189"/>
                    <a:pt x="118" y="179"/>
                    <a:pt x="74" y="154"/>
                  </a:cubicBezTo>
                  <a:cubicBezTo>
                    <a:pt x="0" y="111"/>
                    <a:pt x="0" y="42"/>
                    <a:pt x="73" y="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81" y="56"/>
                    <a:pt x="82" y="98"/>
                    <a:pt x="126" y="123"/>
                  </a:cubicBezTo>
                  <a:cubicBezTo>
                    <a:pt x="171" y="149"/>
                    <a:pt x="242" y="149"/>
                    <a:pt x="287" y="123"/>
                  </a:cubicBezTo>
                  <a:lnTo>
                    <a:pt x="340" y="153"/>
                  </a:ln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3" name="Freeform 1263"/>
            <p:cNvSpPr>
              <a:spLocks/>
            </p:cNvSpPr>
            <p:nvPr/>
          </p:nvSpPr>
          <p:spPr bwMode="auto">
            <a:xfrm>
              <a:off x="4425938" y="2439150"/>
              <a:ext cx="925745" cy="534161"/>
            </a:xfrm>
            <a:custGeom>
              <a:avLst/>
              <a:gdLst>
                <a:gd name="T0" fmla="*/ 205 w 250"/>
                <a:gd name="T1" fmla="*/ 25 h 144"/>
                <a:gd name="T2" fmla="*/ 206 w 250"/>
                <a:gd name="T3" fmla="*/ 118 h 144"/>
                <a:gd name="T4" fmla="*/ 45 w 250"/>
                <a:gd name="T5" fmla="*/ 119 h 144"/>
                <a:gd name="T6" fmla="*/ 44 w 250"/>
                <a:gd name="T7" fmla="*/ 26 h 144"/>
                <a:gd name="T8" fmla="*/ 205 w 250"/>
                <a:gd name="T9" fmla="*/ 25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4">
                  <a:moveTo>
                    <a:pt x="205" y="25"/>
                  </a:moveTo>
                  <a:cubicBezTo>
                    <a:pt x="250" y="51"/>
                    <a:pt x="250" y="93"/>
                    <a:pt x="206" y="118"/>
                  </a:cubicBezTo>
                  <a:cubicBezTo>
                    <a:pt x="161" y="144"/>
                    <a:pt x="89" y="144"/>
                    <a:pt x="45" y="119"/>
                  </a:cubicBezTo>
                  <a:cubicBezTo>
                    <a:pt x="0" y="93"/>
                    <a:pt x="0" y="51"/>
                    <a:pt x="44" y="26"/>
                  </a:cubicBezTo>
                  <a:cubicBezTo>
                    <a:pt x="89" y="0"/>
                    <a:pt x="161" y="0"/>
                    <a:pt x="205" y="2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4" name="Freeform 1264"/>
            <p:cNvSpPr>
              <a:spLocks/>
            </p:cNvSpPr>
            <p:nvPr/>
          </p:nvSpPr>
          <p:spPr bwMode="auto">
            <a:xfrm>
              <a:off x="4395816" y="2264442"/>
              <a:ext cx="1210900" cy="726942"/>
            </a:xfrm>
            <a:custGeom>
              <a:avLst/>
              <a:gdLst>
                <a:gd name="T0" fmla="*/ 265 w 327"/>
                <a:gd name="T1" fmla="*/ 42 h 196"/>
                <a:gd name="T2" fmla="*/ 319 w 327"/>
                <a:gd name="T3" fmla="*/ 135 h 196"/>
                <a:gd name="T4" fmla="*/ 268 w 327"/>
                <a:gd name="T5" fmla="*/ 195 h 196"/>
                <a:gd name="T6" fmla="*/ 266 w 327"/>
                <a:gd name="T7" fmla="*/ 196 h 196"/>
                <a:gd name="T8" fmla="*/ 214 w 327"/>
                <a:gd name="T9" fmla="*/ 165 h 196"/>
                <a:gd name="T10" fmla="*/ 213 w 327"/>
                <a:gd name="T11" fmla="*/ 72 h 196"/>
                <a:gd name="T12" fmla="*/ 53 w 327"/>
                <a:gd name="T13" fmla="*/ 72 h 196"/>
                <a:gd name="T14" fmla="*/ 0 w 327"/>
                <a:gd name="T15" fmla="*/ 42 h 196"/>
                <a:gd name="T16" fmla="*/ 265 w 327"/>
                <a:gd name="T17" fmla="*/ 4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7" h="196">
                  <a:moveTo>
                    <a:pt x="265" y="42"/>
                  </a:moveTo>
                  <a:cubicBezTo>
                    <a:pt x="309" y="67"/>
                    <a:pt x="327" y="102"/>
                    <a:pt x="319" y="135"/>
                  </a:cubicBezTo>
                  <a:cubicBezTo>
                    <a:pt x="314" y="157"/>
                    <a:pt x="297" y="178"/>
                    <a:pt x="268" y="195"/>
                  </a:cubicBezTo>
                  <a:cubicBezTo>
                    <a:pt x="268" y="195"/>
                    <a:pt x="267" y="195"/>
                    <a:pt x="266" y="196"/>
                  </a:cubicBezTo>
                  <a:cubicBezTo>
                    <a:pt x="214" y="165"/>
                    <a:pt x="214" y="165"/>
                    <a:pt x="214" y="165"/>
                  </a:cubicBezTo>
                  <a:cubicBezTo>
                    <a:pt x="258" y="140"/>
                    <a:pt x="258" y="98"/>
                    <a:pt x="213" y="72"/>
                  </a:cubicBezTo>
                  <a:cubicBezTo>
                    <a:pt x="169" y="47"/>
                    <a:pt x="97" y="47"/>
                    <a:pt x="53" y="7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73" y="0"/>
                    <a:pt x="192" y="0"/>
                    <a:pt x="265" y="42"/>
                  </a:cubicBez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5" name="Freeform 1265"/>
            <p:cNvSpPr>
              <a:spLocks/>
            </p:cNvSpPr>
            <p:nvPr/>
          </p:nvSpPr>
          <p:spPr bwMode="auto">
            <a:xfrm>
              <a:off x="5217139" y="2894994"/>
              <a:ext cx="927754" cy="536169"/>
            </a:xfrm>
            <a:custGeom>
              <a:avLst/>
              <a:gdLst>
                <a:gd name="T0" fmla="*/ 205 w 250"/>
                <a:gd name="T1" fmla="*/ 26 h 145"/>
                <a:gd name="T2" fmla="*/ 205 w 250"/>
                <a:gd name="T3" fmla="*/ 119 h 145"/>
                <a:gd name="T4" fmla="*/ 44 w 250"/>
                <a:gd name="T5" fmla="*/ 119 h 145"/>
                <a:gd name="T6" fmla="*/ 44 w 250"/>
                <a:gd name="T7" fmla="*/ 26 h 145"/>
                <a:gd name="T8" fmla="*/ 46 w 250"/>
                <a:gd name="T9" fmla="*/ 25 h 145"/>
                <a:gd name="T10" fmla="*/ 205 w 250"/>
                <a:gd name="T11" fmla="*/ 26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0" h="145">
                  <a:moveTo>
                    <a:pt x="205" y="26"/>
                  </a:moveTo>
                  <a:cubicBezTo>
                    <a:pt x="249" y="51"/>
                    <a:pt x="250" y="93"/>
                    <a:pt x="205" y="119"/>
                  </a:cubicBezTo>
                  <a:cubicBezTo>
                    <a:pt x="161" y="145"/>
                    <a:pt x="89" y="145"/>
                    <a:pt x="44" y="119"/>
                  </a:cubicBezTo>
                  <a:cubicBezTo>
                    <a:pt x="0" y="93"/>
                    <a:pt x="0" y="52"/>
                    <a:pt x="44" y="26"/>
                  </a:cubicBezTo>
                  <a:cubicBezTo>
                    <a:pt x="45" y="25"/>
                    <a:pt x="46" y="25"/>
                    <a:pt x="46" y="25"/>
                  </a:cubicBezTo>
                  <a:cubicBezTo>
                    <a:pt x="90" y="0"/>
                    <a:pt x="161" y="0"/>
                    <a:pt x="205" y="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6" name="Freeform 1266"/>
            <p:cNvSpPr>
              <a:spLocks/>
            </p:cNvSpPr>
            <p:nvPr/>
          </p:nvSpPr>
          <p:spPr bwMode="auto">
            <a:xfrm>
              <a:off x="4913911" y="2880936"/>
              <a:ext cx="1259094" cy="698828"/>
            </a:xfrm>
            <a:custGeom>
              <a:avLst/>
              <a:gdLst>
                <a:gd name="T0" fmla="*/ 340 w 340"/>
                <a:gd name="T1" fmla="*/ 153 h 189"/>
                <a:gd name="T2" fmla="*/ 234 w 340"/>
                <a:gd name="T3" fmla="*/ 184 h 189"/>
                <a:gd name="T4" fmla="*/ 74 w 340"/>
                <a:gd name="T5" fmla="*/ 153 h 189"/>
                <a:gd name="T6" fmla="*/ 73 w 340"/>
                <a:gd name="T7" fmla="*/ 0 h 189"/>
                <a:gd name="T8" fmla="*/ 126 w 340"/>
                <a:gd name="T9" fmla="*/ 30 h 189"/>
                <a:gd name="T10" fmla="*/ 126 w 340"/>
                <a:gd name="T11" fmla="*/ 123 h 189"/>
                <a:gd name="T12" fmla="*/ 287 w 340"/>
                <a:gd name="T13" fmla="*/ 123 h 189"/>
                <a:gd name="T14" fmla="*/ 340 w 340"/>
                <a:gd name="T15" fmla="*/ 15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0" h="189">
                  <a:moveTo>
                    <a:pt x="340" y="153"/>
                  </a:moveTo>
                  <a:cubicBezTo>
                    <a:pt x="310" y="170"/>
                    <a:pt x="273" y="181"/>
                    <a:pt x="234" y="184"/>
                  </a:cubicBezTo>
                  <a:cubicBezTo>
                    <a:pt x="178" y="189"/>
                    <a:pt x="118" y="179"/>
                    <a:pt x="74" y="153"/>
                  </a:cubicBezTo>
                  <a:cubicBezTo>
                    <a:pt x="1" y="111"/>
                    <a:pt x="0" y="42"/>
                    <a:pt x="73" y="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82" y="56"/>
                    <a:pt x="82" y="97"/>
                    <a:pt x="126" y="123"/>
                  </a:cubicBezTo>
                  <a:cubicBezTo>
                    <a:pt x="171" y="149"/>
                    <a:pt x="243" y="149"/>
                    <a:pt x="287" y="123"/>
                  </a:cubicBezTo>
                  <a:lnTo>
                    <a:pt x="340" y="153"/>
                  </a:ln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7" name="Freeform 1267"/>
            <p:cNvSpPr>
              <a:spLocks/>
            </p:cNvSpPr>
            <p:nvPr/>
          </p:nvSpPr>
          <p:spPr bwMode="auto">
            <a:xfrm>
              <a:off x="6006332" y="3350838"/>
              <a:ext cx="927754" cy="536169"/>
            </a:xfrm>
            <a:custGeom>
              <a:avLst/>
              <a:gdLst>
                <a:gd name="T0" fmla="*/ 205 w 250"/>
                <a:gd name="T1" fmla="*/ 26 h 145"/>
                <a:gd name="T2" fmla="*/ 206 w 250"/>
                <a:gd name="T3" fmla="*/ 119 h 145"/>
                <a:gd name="T4" fmla="*/ 198 w 250"/>
                <a:gd name="T5" fmla="*/ 123 h 145"/>
                <a:gd name="T6" fmla="*/ 45 w 250"/>
                <a:gd name="T7" fmla="*/ 119 h 145"/>
                <a:gd name="T8" fmla="*/ 44 w 250"/>
                <a:gd name="T9" fmla="*/ 26 h 145"/>
                <a:gd name="T10" fmla="*/ 205 w 250"/>
                <a:gd name="T11" fmla="*/ 26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0" h="145">
                  <a:moveTo>
                    <a:pt x="205" y="26"/>
                  </a:moveTo>
                  <a:cubicBezTo>
                    <a:pt x="250" y="52"/>
                    <a:pt x="250" y="93"/>
                    <a:pt x="206" y="119"/>
                  </a:cubicBezTo>
                  <a:cubicBezTo>
                    <a:pt x="203" y="120"/>
                    <a:pt x="200" y="122"/>
                    <a:pt x="198" y="123"/>
                  </a:cubicBezTo>
                  <a:cubicBezTo>
                    <a:pt x="154" y="145"/>
                    <a:pt x="87" y="144"/>
                    <a:pt x="45" y="119"/>
                  </a:cubicBezTo>
                  <a:cubicBezTo>
                    <a:pt x="0" y="94"/>
                    <a:pt x="0" y="52"/>
                    <a:pt x="44" y="26"/>
                  </a:cubicBezTo>
                  <a:cubicBezTo>
                    <a:pt x="89" y="0"/>
                    <a:pt x="161" y="0"/>
                    <a:pt x="205" y="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8" name="Freeform 1268"/>
            <p:cNvSpPr>
              <a:spLocks/>
            </p:cNvSpPr>
            <p:nvPr/>
          </p:nvSpPr>
          <p:spPr bwMode="auto">
            <a:xfrm>
              <a:off x="5978218" y="3176131"/>
              <a:ext cx="1210900" cy="726942"/>
            </a:xfrm>
            <a:custGeom>
              <a:avLst/>
              <a:gdLst>
                <a:gd name="T0" fmla="*/ 266 w 327"/>
                <a:gd name="T1" fmla="*/ 43 h 196"/>
                <a:gd name="T2" fmla="*/ 319 w 327"/>
                <a:gd name="T3" fmla="*/ 135 h 196"/>
                <a:gd name="T4" fmla="*/ 273 w 327"/>
                <a:gd name="T5" fmla="*/ 192 h 196"/>
                <a:gd name="T6" fmla="*/ 267 w 327"/>
                <a:gd name="T7" fmla="*/ 196 h 196"/>
                <a:gd name="T8" fmla="*/ 214 w 327"/>
                <a:gd name="T9" fmla="*/ 166 h 196"/>
                <a:gd name="T10" fmla="*/ 213 w 327"/>
                <a:gd name="T11" fmla="*/ 73 h 196"/>
                <a:gd name="T12" fmla="*/ 53 w 327"/>
                <a:gd name="T13" fmla="*/ 73 h 196"/>
                <a:gd name="T14" fmla="*/ 0 w 327"/>
                <a:gd name="T15" fmla="*/ 43 h 196"/>
                <a:gd name="T16" fmla="*/ 266 w 327"/>
                <a:gd name="T17" fmla="*/ 4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7" h="196">
                  <a:moveTo>
                    <a:pt x="266" y="43"/>
                  </a:moveTo>
                  <a:cubicBezTo>
                    <a:pt x="309" y="68"/>
                    <a:pt x="327" y="102"/>
                    <a:pt x="319" y="135"/>
                  </a:cubicBezTo>
                  <a:cubicBezTo>
                    <a:pt x="314" y="156"/>
                    <a:pt x="299" y="176"/>
                    <a:pt x="273" y="192"/>
                  </a:cubicBezTo>
                  <a:cubicBezTo>
                    <a:pt x="271" y="194"/>
                    <a:pt x="269" y="195"/>
                    <a:pt x="267" y="196"/>
                  </a:cubicBezTo>
                  <a:cubicBezTo>
                    <a:pt x="214" y="166"/>
                    <a:pt x="214" y="166"/>
                    <a:pt x="214" y="166"/>
                  </a:cubicBezTo>
                  <a:cubicBezTo>
                    <a:pt x="258" y="140"/>
                    <a:pt x="258" y="99"/>
                    <a:pt x="213" y="73"/>
                  </a:cubicBezTo>
                  <a:cubicBezTo>
                    <a:pt x="169" y="47"/>
                    <a:pt x="97" y="47"/>
                    <a:pt x="53" y="7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73" y="0"/>
                    <a:pt x="192" y="0"/>
                    <a:pt x="266" y="43"/>
                  </a:cubicBez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09" name="Freeform 1269"/>
            <p:cNvSpPr>
              <a:spLocks/>
            </p:cNvSpPr>
            <p:nvPr/>
          </p:nvSpPr>
          <p:spPr bwMode="auto">
            <a:xfrm>
              <a:off x="6496315" y="3790617"/>
              <a:ext cx="1255078" cy="700836"/>
            </a:xfrm>
            <a:custGeom>
              <a:avLst/>
              <a:gdLst>
                <a:gd name="T0" fmla="*/ 339 w 339"/>
                <a:gd name="T1" fmla="*/ 153 h 189"/>
                <a:gd name="T2" fmla="*/ 234 w 339"/>
                <a:gd name="T3" fmla="*/ 184 h 189"/>
                <a:gd name="T4" fmla="*/ 74 w 339"/>
                <a:gd name="T5" fmla="*/ 154 h 189"/>
                <a:gd name="T6" fmla="*/ 66 w 339"/>
                <a:gd name="T7" fmla="*/ 4 h 189"/>
                <a:gd name="T8" fmla="*/ 73 w 339"/>
                <a:gd name="T9" fmla="*/ 0 h 189"/>
                <a:gd name="T10" fmla="*/ 126 w 339"/>
                <a:gd name="T11" fmla="*/ 30 h 189"/>
                <a:gd name="T12" fmla="*/ 126 w 339"/>
                <a:gd name="T13" fmla="*/ 123 h 189"/>
                <a:gd name="T14" fmla="*/ 286 w 339"/>
                <a:gd name="T15" fmla="*/ 123 h 189"/>
                <a:gd name="T16" fmla="*/ 339 w 339"/>
                <a:gd name="T17" fmla="*/ 15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9" h="189">
                  <a:moveTo>
                    <a:pt x="339" y="153"/>
                  </a:moveTo>
                  <a:cubicBezTo>
                    <a:pt x="310" y="171"/>
                    <a:pt x="272" y="181"/>
                    <a:pt x="234" y="184"/>
                  </a:cubicBezTo>
                  <a:cubicBezTo>
                    <a:pt x="177" y="189"/>
                    <a:pt x="118" y="179"/>
                    <a:pt x="74" y="154"/>
                  </a:cubicBezTo>
                  <a:cubicBezTo>
                    <a:pt x="3" y="113"/>
                    <a:pt x="0" y="47"/>
                    <a:pt x="66" y="4"/>
                  </a:cubicBezTo>
                  <a:cubicBezTo>
                    <a:pt x="68" y="3"/>
                    <a:pt x="71" y="1"/>
                    <a:pt x="73" y="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81" y="56"/>
                    <a:pt x="82" y="98"/>
                    <a:pt x="126" y="123"/>
                  </a:cubicBezTo>
                  <a:cubicBezTo>
                    <a:pt x="170" y="149"/>
                    <a:pt x="242" y="149"/>
                    <a:pt x="286" y="123"/>
                  </a:cubicBezTo>
                  <a:lnTo>
                    <a:pt x="339" y="153"/>
                  </a:ln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0" name="Freeform 1270"/>
            <p:cNvSpPr>
              <a:spLocks/>
            </p:cNvSpPr>
            <p:nvPr/>
          </p:nvSpPr>
          <p:spPr bwMode="auto">
            <a:xfrm>
              <a:off x="7569740" y="4094849"/>
              <a:ext cx="1212908" cy="724933"/>
            </a:xfrm>
            <a:custGeom>
              <a:avLst/>
              <a:gdLst>
                <a:gd name="T0" fmla="*/ 265 w 327"/>
                <a:gd name="T1" fmla="*/ 42 h 196"/>
                <a:gd name="T2" fmla="*/ 319 w 327"/>
                <a:gd name="T3" fmla="*/ 135 h 196"/>
                <a:gd name="T4" fmla="*/ 266 w 327"/>
                <a:gd name="T5" fmla="*/ 196 h 196"/>
                <a:gd name="T6" fmla="*/ 213 w 327"/>
                <a:gd name="T7" fmla="*/ 165 h 196"/>
                <a:gd name="T8" fmla="*/ 213 w 327"/>
                <a:gd name="T9" fmla="*/ 72 h 196"/>
                <a:gd name="T10" fmla="*/ 53 w 327"/>
                <a:gd name="T11" fmla="*/ 72 h 196"/>
                <a:gd name="T12" fmla="*/ 0 w 327"/>
                <a:gd name="T13" fmla="*/ 42 h 196"/>
                <a:gd name="T14" fmla="*/ 265 w 327"/>
                <a:gd name="T15" fmla="*/ 4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7" h="196">
                  <a:moveTo>
                    <a:pt x="265" y="42"/>
                  </a:moveTo>
                  <a:cubicBezTo>
                    <a:pt x="309" y="67"/>
                    <a:pt x="327" y="102"/>
                    <a:pt x="319" y="135"/>
                  </a:cubicBezTo>
                  <a:cubicBezTo>
                    <a:pt x="313" y="157"/>
                    <a:pt x="296" y="178"/>
                    <a:pt x="266" y="196"/>
                  </a:cubicBezTo>
                  <a:cubicBezTo>
                    <a:pt x="213" y="165"/>
                    <a:pt x="213" y="165"/>
                    <a:pt x="213" y="165"/>
                  </a:cubicBezTo>
                  <a:cubicBezTo>
                    <a:pt x="258" y="140"/>
                    <a:pt x="258" y="98"/>
                    <a:pt x="213" y="72"/>
                  </a:cubicBezTo>
                  <a:cubicBezTo>
                    <a:pt x="169" y="47"/>
                    <a:pt x="97" y="47"/>
                    <a:pt x="53" y="7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73" y="0"/>
                    <a:pt x="192" y="0"/>
                    <a:pt x="265" y="42"/>
                  </a:cubicBezTo>
                  <a:close/>
                </a:path>
              </a:pathLst>
            </a:custGeom>
            <a:solidFill>
              <a:srgbClr val="1C50A2"/>
            </a:solidFill>
            <a:ln>
              <a:solidFill>
                <a:srgbClr val="006E5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1" name="Freeform 1271"/>
            <p:cNvSpPr>
              <a:spLocks/>
            </p:cNvSpPr>
            <p:nvPr/>
          </p:nvSpPr>
          <p:spPr bwMode="auto">
            <a:xfrm>
              <a:off x="7588736" y="4264535"/>
              <a:ext cx="925745" cy="534161"/>
            </a:xfrm>
            <a:custGeom>
              <a:avLst/>
              <a:gdLst>
                <a:gd name="T0" fmla="*/ 205 w 250"/>
                <a:gd name="T1" fmla="*/ 25 h 144"/>
                <a:gd name="T2" fmla="*/ 206 w 250"/>
                <a:gd name="T3" fmla="*/ 118 h 144"/>
                <a:gd name="T4" fmla="*/ 45 w 250"/>
                <a:gd name="T5" fmla="*/ 119 h 144"/>
                <a:gd name="T6" fmla="*/ 44 w 250"/>
                <a:gd name="T7" fmla="*/ 26 h 144"/>
                <a:gd name="T8" fmla="*/ 205 w 250"/>
                <a:gd name="T9" fmla="*/ 25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4">
                  <a:moveTo>
                    <a:pt x="205" y="25"/>
                  </a:moveTo>
                  <a:cubicBezTo>
                    <a:pt x="250" y="51"/>
                    <a:pt x="250" y="93"/>
                    <a:pt x="206" y="118"/>
                  </a:cubicBezTo>
                  <a:cubicBezTo>
                    <a:pt x="161" y="144"/>
                    <a:pt x="89" y="144"/>
                    <a:pt x="45" y="119"/>
                  </a:cubicBezTo>
                  <a:cubicBezTo>
                    <a:pt x="0" y="93"/>
                    <a:pt x="0" y="51"/>
                    <a:pt x="44" y="26"/>
                  </a:cubicBezTo>
                  <a:cubicBezTo>
                    <a:pt x="89" y="0"/>
                    <a:pt x="161" y="0"/>
                    <a:pt x="205" y="2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2" name="Freeform 1272"/>
            <p:cNvSpPr>
              <a:spLocks/>
            </p:cNvSpPr>
            <p:nvPr/>
          </p:nvSpPr>
          <p:spPr bwMode="auto">
            <a:xfrm>
              <a:off x="7859832" y="4421169"/>
              <a:ext cx="381543" cy="220894"/>
            </a:xfrm>
            <a:custGeom>
              <a:avLst/>
              <a:gdLst>
                <a:gd name="T0" fmla="*/ 85 w 103"/>
                <a:gd name="T1" fmla="*/ 11 h 60"/>
                <a:gd name="T2" fmla="*/ 85 w 103"/>
                <a:gd name="T3" fmla="*/ 49 h 60"/>
                <a:gd name="T4" fmla="*/ 19 w 103"/>
                <a:gd name="T5" fmla="*/ 49 h 60"/>
                <a:gd name="T6" fmla="*/ 19 w 103"/>
                <a:gd name="T7" fmla="*/ 11 h 60"/>
                <a:gd name="T8" fmla="*/ 85 w 103"/>
                <a:gd name="T9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0">
                  <a:moveTo>
                    <a:pt x="85" y="11"/>
                  </a:moveTo>
                  <a:cubicBezTo>
                    <a:pt x="103" y="21"/>
                    <a:pt x="103" y="38"/>
                    <a:pt x="85" y="49"/>
                  </a:cubicBezTo>
                  <a:cubicBezTo>
                    <a:pt x="67" y="60"/>
                    <a:pt x="37" y="60"/>
                    <a:pt x="19" y="49"/>
                  </a:cubicBezTo>
                  <a:cubicBezTo>
                    <a:pt x="0" y="39"/>
                    <a:pt x="0" y="21"/>
                    <a:pt x="19" y="11"/>
                  </a:cubicBezTo>
                  <a:cubicBezTo>
                    <a:pt x="37" y="0"/>
                    <a:pt x="67" y="0"/>
                    <a:pt x="85" y="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3" name="Freeform 1273"/>
            <p:cNvSpPr>
              <a:spLocks/>
            </p:cNvSpPr>
            <p:nvPr/>
          </p:nvSpPr>
          <p:spPr bwMode="auto">
            <a:xfrm>
              <a:off x="6795525" y="3806683"/>
              <a:ext cx="927754" cy="536169"/>
            </a:xfrm>
            <a:custGeom>
              <a:avLst/>
              <a:gdLst>
                <a:gd name="T0" fmla="*/ 205 w 250"/>
                <a:gd name="T1" fmla="*/ 26 h 145"/>
                <a:gd name="T2" fmla="*/ 206 w 250"/>
                <a:gd name="T3" fmla="*/ 119 h 145"/>
                <a:gd name="T4" fmla="*/ 45 w 250"/>
                <a:gd name="T5" fmla="*/ 119 h 145"/>
                <a:gd name="T6" fmla="*/ 44 w 250"/>
                <a:gd name="T7" fmla="*/ 26 h 145"/>
                <a:gd name="T8" fmla="*/ 52 w 250"/>
                <a:gd name="T9" fmla="*/ 22 h 145"/>
                <a:gd name="T10" fmla="*/ 205 w 250"/>
                <a:gd name="T11" fmla="*/ 26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0" h="145">
                  <a:moveTo>
                    <a:pt x="205" y="26"/>
                  </a:moveTo>
                  <a:cubicBezTo>
                    <a:pt x="250" y="52"/>
                    <a:pt x="250" y="93"/>
                    <a:pt x="206" y="119"/>
                  </a:cubicBezTo>
                  <a:cubicBezTo>
                    <a:pt x="161" y="145"/>
                    <a:pt x="89" y="145"/>
                    <a:pt x="45" y="119"/>
                  </a:cubicBezTo>
                  <a:cubicBezTo>
                    <a:pt x="1" y="94"/>
                    <a:pt x="0" y="52"/>
                    <a:pt x="44" y="26"/>
                  </a:cubicBezTo>
                  <a:cubicBezTo>
                    <a:pt x="48" y="25"/>
                    <a:pt x="50" y="24"/>
                    <a:pt x="52" y="22"/>
                  </a:cubicBezTo>
                  <a:cubicBezTo>
                    <a:pt x="97" y="0"/>
                    <a:pt x="163" y="2"/>
                    <a:pt x="205" y="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4" name="Freeform 1274"/>
            <p:cNvSpPr>
              <a:spLocks/>
            </p:cNvSpPr>
            <p:nvPr/>
          </p:nvSpPr>
          <p:spPr bwMode="auto">
            <a:xfrm>
              <a:off x="7052565" y="3953276"/>
              <a:ext cx="381543" cy="222902"/>
            </a:xfrm>
            <a:custGeom>
              <a:avLst/>
              <a:gdLst>
                <a:gd name="T0" fmla="*/ 85 w 103"/>
                <a:gd name="T1" fmla="*/ 11 h 60"/>
                <a:gd name="T2" fmla="*/ 85 w 103"/>
                <a:gd name="T3" fmla="*/ 49 h 60"/>
                <a:gd name="T4" fmla="*/ 18 w 103"/>
                <a:gd name="T5" fmla="*/ 49 h 60"/>
                <a:gd name="T6" fmla="*/ 18 w 103"/>
                <a:gd name="T7" fmla="*/ 11 h 60"/>
                <a:gd name="T8" fmla="*/ 85 w 103"/>
                <a:gd name="T9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0">
                  <a:moveTo>
                    <a:pt x="85" y="11"/>
                  </a:moveTo>
                  <a:cubicBezTo>
                    <a:pt x="103" y="22"/>
                    <a:pt x="103" y="39"/>
                    <a:pt x="85" y="49"/>
                  </a:cubicBezTo>
                  <a:cubicBezTo>
                    <a:pt x="66" y="60"/>
                    <a:pt x="37" y="60"/>
                    <a:pt x="18" y="49"/>
                  </a:cubicBezTo>
                  <a:cubicBezTo>
                    <a:pt x="0" y="39"/>
                    <a:pt x="0" y="22"/>
                    <a:pt x="18" y="11"/>
                  </a:cubicBezTo>
                  <a:cubicBezTo>
                    <a:pt x="37" y="0"/>
                    <a:pt x="66" y="0"/>
                    <a:pt x="85" y="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5" name="Freeform 1275"/>
            <p:cNvSpPr>
              <a:spLocks/>
            </p:cNvSpPr>
            <p:nvPr/>
          </p:nvSpPr>
          <p:spPr bwMode="auto">
            <a:xfrm>
              <a:off x="6281446" y="3499439"/>
              <a:ext cx="381543" cy="220894"/>
            </a:xfrm>
            <a:custGeom>
              <a:avLst/>
              <a:gdLst>
                <a:gd name="T0" fmla="*/ 85 w 103"/>
                <a:gd name="T1" fmla="*/ 11 h 60"/>
                <a:gd name="T2" fmla="*/ 85 w 103"/>
                <a:gd name="T3" fmla="*/ 49 h 60"/>
                <a:gd name="T4" fmla="*/ 19 w 103"/>
                <a:gd name="T5" fmla="*/ 49 h 60"/>
                <a:gd name="T6" fmla="*/ 18 w 103"/>
                <a:gd name="T7" fmla="*/ 11 h 60"/>
                <a:gd name="T8" fmla="*/ 85 w 103"/>
                <a:gd name="T9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0">
                  <a:moveTo>
                    <a:pt x="85" y="11"/>
                  </a:moveTo>
                  <a:cubicBezTo>
                    <a:pt x="103" y="21"/>
                    <a:pt x="103" y="39"/>
                    <a:pt x="85" y="49"/>
                  </a:cubicBezTo>
                  <a:cubicBezTo>
                    <a:pt x="67" y="60"/>
                    <a:pt x="37" y="60"/>
                    <a:pt x="19" y="49"/>
                  </a:cubicBezTo>
                  <a:cubicBezTo>
                    <a:pt x="0" y="39"/>
                    <a:pt x="0" y="22"/>
                    <a:pt x="18" y="11"/>
                  </a:cubicBezTo>
                  <a:cubicBezTo>
                    <a:pt x="37" y="0"/>
                    <a:pt x="67" y="0"/>
                    <a:pt x="85" y="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6" name="Freeform 1276"/>
            <p:cNvSpPr>
              <a:spLocks/>
            </p:cNvSpPr>
            <p:nvPr/>
          </p:nvSpPr>
          <p:spPr bwMode="auto">
            <a:xfrm>
              <a:off x="5478195" y="3043595"/>
              <a:ext cx="381543" cy="220894"/>
            </a:xfrm>
            <a:custGeom>
              <a:avLst/>
              <a:gdLst>
                <a:gd name="T0" fmla="*/ 85 w 103"/>
                <a:gd name="T1" fmla="*/ 11 h 60"/>
                <a:gd name="T2" fmla="*/ 85 w 103"/>
                <a:gd name="T3" fmla="*/ 49 h 60"/>
                <a:gd name="T4" fmla="*/ 19 w 103"/>
                <a:gd name="T5" fmla="*/ 49 h 60"/>
                <a:gd name="T6" fmla="*/ 18 w 103"/>
                <a:gd name="T7" fmla="*/ 11 h 60"/>
                <a:gd name="T8" fmla="*/ 85 w 103"/>
                <a:gd name="T9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0">
                  <a:moveTo>
                    <a:pt x="85" y="11"/>
                  </a:moveTo>
                  <a:cubicBezTo>
                    <a:pt x="103" y="21"/>
                    <a:pt x="103" y="39"/>
                    <a:pt x="85" y="49"/>
                  </a:cubicBezTo>
                  <a:cubicBezTo>
                    <a:pt x="67" y="60"/>
                    <a:pt x="37" y="60"/>
                    <a:pt x="19" y="49"/>
                  </a:cubicBezTo>
                  <a:cubicBezTo>
                    <a:pt x="0" y="39"/>
                    <a:pt x="0" y="22"/>
                    <a:pt x="18" y="11"/>
                  </a:cubicBezTo>
                  <a:cubicBezTo>
                    <a:pt x="37" y="0"/>
                    <a:pt x="66" y="0"/>
                    <a:pt x="85" y="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7" name="Freeform 1277"/>
            <p:cNvSpPr>
              <a:spLocks/>
            </p:cNvSpPr>
            <p:nvPr/>
          </p:nvSpPr>
          <p:spPr bwMode="auto">
            <a:xfrm>
              <a:off x="4684986" y="2583735"/>
              <a:ext cx="381543" cy="218886"/>
            </a:xfrm>
            <a:custGeom>
              <a:avLst/>
              <a:gdLst>
                <a:gd name="T0" fmla="*/ 84 w 103"/>
                <a:gd name="T1" fmla="*/ 10 h 59"/>
                <a:gd name="T2" fmla="*/ 85 w 103"/>
                <a:gd name="T3" fmla="*/ 49 h 59"/>
                <a:gd name="T4" fmla="*/ 18 w 103"/>
                <a:gd name="T5" fmla="*/ 49 h 59"/>
                <a:gd name="T6" fmla="*/ 18 w 103"/>
                <a:gd name="T7" fmla="*/ 11 h 59"/>
                <a:gd name="T8" fmla="*/ 84 w 103"/>
                <a:gd name="T9" fmla="*/ 1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9">
                  <a:moveTo>
                    <a:pt x="84" y="10"/>
                  </a:moveTo>
                  <a:cubicBezTo>
                    <a:pt x="103" y="21"/>
                    <a:pt x="103" y="38"/>
                    <a:pt x="85" y="49"/>
                  </a:cubicBezTo>
                  <a:cubicBezTo>
                    <a:pt x="66" y="59"/>
                    <a:pt x="37" y="59"/>
                    <a:pt x="18" y="49"/>
                  </a:cubicBezTo>
                  <a:cubicBezTo>
                    <a:pt x="0" y="38"/>
                    <a:pt x="0" y="21"/>
                    <a:pt x="18" y="11"/>
                  </a:cubicBezTo>
                  <a:cubicBezTo>
                    <a:pt x="36" y="0"/>
                    <a:pt x="66" y="0"/>
                    <a:pt x="84" y="1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1113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18" name="Freeform 1278"/>
            <p:cNvSpPr>
              <a:spLocks/>
            </p:cNvSpPr>
            <p:nvPr/>
          </p:nvSpPr>
          <p:spPr bwMode="auto">
            <a:xfrm>
              <a:off x="3899808" y="2131906"/>
              <a:ext cx="381543" cy="222902"/>
            </a:xfrm>
            <a:custGeom>
              <a:avLst/>
              <a:gdLst>
                <a:gd name="T0" fmla="*/ 85 w 103"/>
                <a:gd name="T1" fmla="*/ 11 h 60"/>
                <a:gd name="T2" fmla="*/ 85 w 103"/>
                <a:gd name="T3" fmla="*/ 49 h 60"/>
                <a:gd name="T4" fmla="*/ 18 w 103"/>
                <a:gd name="T5" fmla="*/ 49 h 60"/>
                <a:gd name="T6" fmla="*/ 18 w 103"/>
                <a:gd name="T7" fmla="*/ 11 h 60"/>
                <a:gd name="T8" fmla="*/ 85 w 103"/>
                <a:gd name="T9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0">
                  <a:moveTo>
                    <a:pt x="85" y="11"/>
                  </a:moveTo>
                  <a:cubicBezTo>
                    <a:pt x="103" y="21"/>
                    <a:pt x="103" y="38"/>
                    <a:pt x="85" y="49"/>
                  </a:cubicBezTo>
                  <a:cubicBezTo>
                    <a:pt x="66" y="60"/>
                    <a:pt x="37" y="60"/>
                    <a:pt x="18" y="49"/>
                  </a:cubicBezTo>
                  <a:cubicBezTo>
                    <a:pt x="0" y="39"/>
                    <a:pt x="0" y="21"/>
                    <a:pt x="18" y="11"/>
                  </a:cubicBezTo>
                  <a:cubicBezTo>
                    <a:pt x="37" y="0"/>
                    <a:pt x="66" y="0"/>
                    <a:pt x="85" y="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23" name="Freeform 1283"/>
            <p:cNvSpPr>
              <a:spLocks/>
            </p:cNvSpPr>
            <p:nvPr/>
          </p:nvSpPr>
          <p:spPr bwMode="auto">
            <a:xfrm>
              <a:off x="7847783" y="3565708"/>
              <a:ext cx="485967" cy="451829"/>
            </a:xfrm>
            <a:custGeom>
              <a:avLst/>
              <a:gdLst>
                <a:gd name="T0" fmla="*/ 67 w 242"/>
                <a:gd name="T1" fmla="*/ 94 h 225"/>
                <a:gd name="T2" fmla="*/ 0 w 242"/>
                <a:gd name="T3" fmla="*/ 94 h 225"/>
                <a:gd name="T4" fmla="*/ 120 w 242"/>
                <a:gd name="T5" fmla="*/ 225 h 225"/>
                <a:gd name="T6" fmla="*/ 242 w 242"/>
                <a:gd name="T7" fmla="*/ 94 h 225"/>
                <a:gd name="T8" fmla="*/ 176 w 242"/>
                <a:gd name="T9" fmla="*/ 94 h 225"/>
                <a:gd name="T10" fmla="*/ 150 w 242"/>
                <a:gd name="T11" fmla="*/ 120 h 225"/>
                <a:gd name="T12" fmla="*/ 150 w 242"/>
                <a:gd name="T13" fmla="*/ 0 h 225"/>
                <a:gd name="T14" fmla="*/ 92 w 242"/>
                <a:gd name="T15" fmla="*/ 0 h 225"/>
                <a:gd name="T16" fmla="*/ 92 w 242"/>
                <a:gd name="T17" fmla="*/ 120 h 225"/>
                <a:gd name="T18" fmla="*/ 67 w 242"/>
                <a:gd name="T19" fmla="*/ 9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225">
                  <a:moveTo>
                    <a:pt x="67" y="94"/>
                  </a:moveTo>
                  <a:lnTo>
                    <a:pt x="0" y="94"/>
                  </a:lnTo>
                  <a:lnTo>
                    <a:pt x="120" y="225"/>
                  </a:lnTo>
                  <a:lnTo>
                    <a:pt x="242" y="94"/>
                  </a:lnTo>
                  <a:lnTo>
                    <a:pt x="176" y="94"/>
                  </a:lnTo>
                  <a:lnTo>
                    <a:pt x="150" y="120"/>
                  </a:lnTo>
                  <a:lnTo>
                    <a:pt x="150" y="0"/>
                  </a:lnTo>
                  <a:lnTo>
                    <a:pt x="92" y="0"/>
                  </a:lnTo>
                  <a:lnTo>
                    <a:pt x="92" y="120"/>
                  </a:lnTo>
                  <a:lnTo>
                    <a:pt x="67" y="94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24" name="Rectangle 1284"/>
            <p:cNvSpPr>
              <a:spLocks noChangeArrowheads="1"/>
            </p:cNvSpPr>
            <p:nvPr/>
          </p:nvSpPr>
          <p:spPr bwMode="auto">
            <a:xfrm>
              <a:off x="7781515" y="3557675"/>
              <a:ext cx="618503" cy="30122"/>
            </a:xfrm>
            <a:prstGeom prst="rect">
              <a:avLst/>
            </a:prstGeom>
            <a:solidFill>
              <a:srgbClr val="006E54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25" name="Rectangle 1285"/>
            <p:cNvSpPr>
              <a:spLocks noChangeArrowheads="1"/>
            </p:cNvSpPr>
            <p:nvPr/>
          </p:nvSpPr>
          <p:spPr bwMode="auto">
            <a:xfrm>
              <a:off x="7775490" y="3256456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2024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9830" name="Freeform 1290"/>
            <p:cNvSpPr>
              <a:spLocks/>
            </p:cNvSpPr>
            <p:nvPr/>
          </p:nvSpPr>
          <p:spPr bwMode="auto">
            <a:xfrm>
              <a:off x="6259356" y="2641970"/>
              <a:ext cx="485967" cy="449821"/>
            </a:xfrm>
            <a:custGeom>
              <a:avLst/>
              <a:gdLst>
                <a:gd name="T0" fmla="*/ 68 w 242"/>
                <a:gd name="T1" fmla="*/ 93 h 224"/>
                <a:gd name="T2" fmla="*/ 0 w 242"/>
                <a:gd name="T3" fmla="*/ 93 h 224"/>
                <a:gd name="T4" fmla="*/ 122 w 242"/>
                <a:gd name="T5" fmla="*/ 224 h 224"/>
                <a:gd name="T6" fmla="*/ 242 w 242"/>
                <a:gd name="T7" fmla="*/ 93 h 224"/>
                <a:gd name="T8" fmla="*/ 175 w 242"/>
                <a:gd name="T9" fmla="*/ 93 h 224"/>
                <a:gd name="T10" fmla="*/ 149 w 242"/>
                <a:gd name="T11" fmla="*/ 120 h 224"/>
                <a:gd name="T12" fmla="*/ 149 w 242"/>
                <a:gd name="T13" fmla="*/ 0 h 224"/>
                <a:gd name="T14" fmla="*/ 92 w 242"/>
                <a:gd name="T15" fmla="*/ 0 h 224"/>
                <a:gd name="T16" fmla="*/ 92 w 242"/>
                <a:gd name="T17" fmla="*/ 120 h 224"/>
                <a:gd name="T18" fmla="*/ 68 w 242"/>
                <a:gd name="T19" fmla="*/ 93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224">
                  <a:moveTo>
                    <a:pt x="68" y="93"/>
                  </a:moveTo>
                  <a:lnTo>
                    <a:pt x="0" y="93"/>
                  </a:lnTo>
                  <a:lnTo>
                    <a:pt x="122" y="224"/>
                  </a:lnTo>
                  <a:lnTo>
                    <a:pt x="242" y="93"/>
                  </a:lnTo>
                  <a:lnTo>
                    <a:pt x="175" y="93"/>
                  </a:lnTo>
                  <a:lnTo>
                    <a:pt x="149" y="120"/>
                  </a:lnTo>
                  <a:lnTo>
                    <a:pt x="149" y="0"/>
                  </a:lnTo>
                  <a:lnTo>
                    <a:pt x="92" y="0"/>
                  </a:lnTo>
                  <a:lnTo>
                    <a:pt x="92" y="120"/>
                  </a:lnTo>
                  <a:lnTo>
                    <a:pt x="68" y="93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31" name="Rectangle 1291"/>
            <p:cNvSpPr>
              <a:spLocks noChangeArrowheads="1"/>
            </p:cNvSpPr>
            <p:nvPr/>
          </p:nvSpPr>
          <p:spPr bwMode="auto">
            <a:xfrm>
              <a:off x="6195096" y="2631929"/>
              <a:ext cx="616495" cy="30122"/>
            </a:xfrm>
            <a:prstGeom prst="rect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32" name="Rectangle 1292"/>
            <p:cNvSpPr>
              <a:spLocks noChangeArrowheads="1"/>
            </p:cNvSpPr>
            <p:nvPr/>
          </p:nvSpPr>
          <p:spPr bwMode="auto">
            <a:xfrm>
              <a:off x="6187063" y="2332719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2022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9837" name="Freeform 1297"/>
            <p:cNvSpPr>
              <a:spLocks/>
            </p:cNvSpPr>
            <p:nvPr/>
          </p:nvSpPr>
          <p:spPr bwMode="auto">
            <a:xfrm>
              <a:off x="4644823" y="1732289"/>
              <a:ext cx="483959" cy="451829"/>
            </a:xfrm>
            <a:custGeom>
              <a:avLst/>
              <a:gdLst>
                <a:gd name="T0" fmla="*/ 66 w 241"/>
                <a:gd name="T1" fmla="*/ 92 h 225"/>
                <a:gd name="T2" fmla="*/ 0 w 241"/>
                <a:gd name="T3" fmla="*/ 92 h 225"/>
                <a:gd name="T4" fmla="*/ 119 w 241"/>
                <a:gd name="T5" fmla="*/ 225 h 225"/>
                <a:gd name="T6" fmla="*/ 241 w 241"/>
                <a:gd name="T7" fmla="*/ 92 h 225"/>
                <a:gd name="T8" fmla="*/ 173 w 241"/>
                <a:gd name="T9" fmla="*/ 92 h 225"/>
                <a:gd name="T10" fmla="*/ 149 w 241"/>
                <a:gd name="T11" fmla="*/ 120 h 225"/>
                <a:gd name="T12" fmla="*/ 149 w 241"/>
                <a:gd name="T13" fmla="*/ 0 h 225"/>
                <a:gd name="T14" fmla="*/ 92 w 241"/>
                <a:gd name="T15" fmla="*/ 0 h 225"/>
                <a:gd name="T16" fmla="*/ 92 w 241"/>
                <a:gd name="T17" fmla="*/ 120 h 225"/>
                <a:gd name="T18" fmla="*/ 66 w 241"/>
                <a:gd name="T19" fmla="*/ 9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1" h="225">
                  <a:moveTo>
                    <a:pt x="66" y="92"/>
                  </a:moveTo>
                  <a:lnTo>
                    <a:pt x="0" y="92"/>
                  </a:lnTo>
                  <a:lnTo>
                    <a:pt x="119" y="225"/>
                  </a:lnTo>
                  <a:lnTo>
                    <a:pt x="241" y="92"/>
                  </a:lnTo>
                  <a:lnTo>
                    <a:pt x="173" y="92"/>
                  </a:lnTo>
                  <a:lnTo>
                    <a:pt x="149" y="120"/>
                  </a:lnTo>
                  <a:lnTo>
                    <a:pt x="149" y="0"/>
                  </a:lnTo>
                  <a:lnTo>
                    <a:pt x="92" y="0"/>
                  </a:lnTo>
                  <a:lnTo>
                    <a:pt x="92" y="120"/>
                  </a:lnTo>
                  <a:lnTo>
                    <a:pt x="66" y="9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38" name="Rectangle 1298"/>
            <p:cNvSpPr>
              <a:spLocks noChangeArrowheads="1"/>
            </p:cNvSpPr>
            <p:nvPr/>
          </p:nvSpPr>
          <p:spPr bwMode="auto">
            <a:xfrm>
              <a:off x="4576547" y="1724256"/>
              <a:ext cx="616495" cy="30122"/>
            </a:xfrm>
            <a:prstGeom prst="rect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39" name="Rectangle 1299"/>
            <p:cNvSpPr>
              <a:spLocks noChangeArrowheads="1"/>
            </p:cNvSpPr>
            <p:nvPr/>
          </p:nvSpPr>
          <p:spPr bwMode="auto">
            <a:xfrm>
              <a:off x="4570523" y="1423038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2020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9732" name="Freeform 1563"/>
            <p:cNvSpPr>
              <a:spLocks/>
            </p:cNvSpPr>
            <p:nvPr/>
          </p:nvSpPr>
          <p:spPr bwMode="auto">
            <a:xfrm>
              <a:off x="6992322" y="4575795"/>
              <a:ext cx="485967" cy="447812"/>
            </a:xfrm>
            <a:custGeom>
              <a:avLst/>
              <a:gdLst>
                <a:gd name="T0" fmla="*/ 175 w 242"/>
                <a:gd name="T1" fmla="*/ 131 h 223"/>
                <a:gd name="T2" fmla="*/ 242 w 242"/>
                <a:gd name="T3" fmla="*/ 131 h 223"/>
                <a:gd name="T4" fmla="*/ 122 w 242"/>
                <a:gd name="T5" fmla="*/ 0 h 223"/>
                <a:gd name="T6" fmla="*/ 0 w 242"/>
                <a:gd name="T7" fmla="*/ 131 h 223"/>
                <a:gd name="T8" fmla="*/ 68 w 242"/>
                <a:gd name="T9" fmla="*/ 131 h 223"/>
                <a:gd name="T10" fmla="*/ 92 w 242"/>
                <a:gd name="T11" fmla="*/ 104 h 223"/>
                <a:gd name="T12" fmla="*/ 92 w 242"/>
                <a:gd name="T13" fmla="*/ 223 h 223"/>
                <a:gd name="T14" fmla="*/ 150 w 242"/>
                <a:gd name="T15" fmla="*/ 223 h 223"/>
                <a:gd name="T16" fmla="*/ 150 w 242"/>
                <a:gd name="T17" fmla="*/ 104 h 223"/>
                <a:gd name="T18" fmla="*/ 175 w 242"/>
                <a:gd name="T19" fmla="*/ 131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223">
                  <a:moveTo>
                    <a:pt x="175" y="131"/>
                  </a:moveTo>
                  <a:lnTo>
                    <a:pt x="242" y="131"/>
                  </a:lnTo>
                  <a:lnTo>
                    <a:pt x="122" y="0"/>
                  </a:lnTo>
                  <a:lnTo>
                    <a:pt x="0" y="131"/>
                  </a:lnTo>
                  <a:lnTo>
                    <a:pt x="68" y="131"/>
                  </a:lnTo>
                  <a:lnTo>
                    <a:pt x="92" y="104"/>
                  </a:lnTo>
                  <a:lnTo>
                    <a:pt x="92" y="223"/>
                  </a:lnTo>
                  <a:lnTo>
                    <a:pt x="150" y="223"/>
                  </a:lnTo>
                  <a:lnTo>
                    <a:pt x="150" y="104"/>
                  </a:lnTo>
                  <a:lnTo>
                    <a:pt x="175" y="13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33" name="Rectangle 1564"/>
            <p:cNvSpPr>
              <a:spLocks noChangeArrowheads="1"/>
            </p:cNvSpPr>
            <p:nvPr/>
          </p:nvSpPr>
          <p:spPr bwMode="auto">
            <a:xfrm>
              <a:off x="6930069" y="5005534"/>
              <a:ext cx="614486" cy="30123"/>
            </a:xfrm>
            <a:prstGeom prst="rect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34" name="Rectangle 1565"/>
            <p:cNvSpPr>
              <a:spLocks noChangeArrowheads="1"/>
            </p:cNvSpPr>
            <p:nvPr/>
          </p:nvSpPr>
          <p:spPr bwMode="auto">
            <a:xfrm>
              <a:off x="6922037" y="5077826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2023</a:t>
              </a:r>
              <a:endParaRPr kumimoji="0" lang="zh-CN" altLang="zh-CN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9739" name="Freeform 1570"/>
            <p:cNvSpPr>
              <a:spLocks/>
            </p:cNvSpPr>
            <p:nvPr/>
          </p:nvSpPr>
          <p:spPr bwMode="auto">
            <a:xfrm>
              <a:off x="5377789" y="3662098"/>
              <a:ext cx="483959" cy="451829"/>
            </a:xfrm>
            <a:custGeom>
              <a:avLst/>
              <a:gdLst>
                <a:gd name="T0" fmla="*/ 173 w 241"/>
                <a:gd name="T1" fmla="*/ 131 h 225"/>
                <a:gd name="T2" fmla="*/ 241 w 241"/>
                <a:gd name="T3" fmla="*/ 131 h 225"/>
                <a:gd name="T4" fmla="*/ 120 w 241"/>
                <a:gd name="T5" fmla="*/ 0 h 225"/>
                <a:gd name="T6" fmla="*/ 0 w 241"/>
                <a:gd name="T7" fmla="*/ 131 h 225"/>
                <a:gd name="T8" fmla="*/ 66 w 241"/>
                <a:gd name="T9" fmla="*/ 131 h 225"/>
                <a:gd name="T10" fmla="*/ 92 w 241"/>
                <a:gd name="T11" fmla="*/ 105 h 225"/>
                <a:gd name="T12" fmla="*/ 92 w 241"/>
                <a:gd name="T13" fmla="*/ 225 h 225"/>
                <a:gd name="T14" fmla="*/ 149 w 241"/>
                <a:gd name="T15" fmla="*/ 225 h 225"/>
                <a:gd name="T16" fmla="*/ 149 w 241"/>
                <a:gd name="T17" fmla="*/ 105 h 225"/>
                <a:gd name="T18" fmla="*/ 173 w 241"/>
                <a:gd name="T19" fmla="*/ 131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1" h="225">
                  <a:moveTo>
                    <a:pt x="173" y="131"/>
                  </a:moveTo>
                  <a:lnTo>
                    <a:pt x="241" y="131"/>
                  </a:lnTo>
                  <a:lnTo>
                    <a:pt x="120" y="0"/>
                  </a:lnTo>
                  <a:lnTo>
                    <a:pt x="0" y="131"/>
                  </a:lnTo>
                  <a:lnTo>
                    <a:pt x="66" y="131"/>
                  </a:lnTo>
                  <a:lnTo>
                    <a:pt x="92" y="105"/>
                  </a:lnTo>
                  <a:lnTo>
                    <a:pt x="92" y="225"/>
                  </a:lnTo>
                  <a:lnTo>
                    <a:pt x="149" y="225"/>
                  </a:lnTo>
                  <a:lnTo>
                    <a:pt x="149" y="105"/>
                  </a:lnTo>
                  <a:lnTo>
                    <a:pt x="173" y="131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40" name="Rectangle 1571"/>
            <p:cNvSpPr>
              <a:spLocks noChangeArrowheads="1"/>
            </p:cNvSpPr>
            <p:nvPr/>
          </p:nvSpPr>
          <p:spPr bwMode="auto">
            <a:xfrm>
              <a:off x="5311520" y="4091836"/>
              <a:ext cx="614486" cy="28114"/>
            </a:xfrm>
            <a:prstGeom prst="rect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41" name="Rectangle 1572"/>
            <p:cNvSpPr>
              <a:spLocks noChangeArrowheads="1"/>
            </p:cNvSpPr>
            <p:nvPr/>
          </p:nvSpPr>
          <p:spPr bwMode="auto">
            <a:xfrm>
              <a:off x="5303488" y="4162122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2021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19746" name="Freeform 1577"/>
            <p:cNvSpPr>
              <a:spLocks/>
            </p:cNvSpPr>
            <p:nvPr/>
          </p:nvSpPr>
          <p:spPr bwMode="auto">
            <a:xfrm>
              <a:off x="3829524" y="2746392"/>
              <a:ext cx="483959" cy="451829"/>
            </a:xfrm>
            <a:custGeom>
              <a:avLst/>
              <a:gdLst>
                <a:gd name="T0" fmla="*/ 175 w 241"/>
                <a:gd name="T1" fmla="*/ 133 h 225"/>
                <a:gd name="T2" fmla="*/ 241 w 241"/>
                <a:gd name="T3" fmla="*/ 133 h 225"/>
                <a:gd name="T4" fmla="*/ 121 w 241"/>
                <a:gd name="T5" fmla="*/ 0 h 225"/>
                <a:gd name="T6" fmla="*/ 0 w 241"/>
                <a:gd name="T7" fmla="*/ 133 h 225"/>
                <a:gd name="T8" fmla="*/ 68 w 241"/>
                <a:gd name="T9" fmla="*/ 133 h 225"/>
                <a:gd name="T10" fmla="*/ 92 w 241"/>
                <a:gd name="T11" fmla="*/ 105 h 225"/>
                <a:gd name="T12" fmla="*/ 92 w 241"/>
                <a:gd name="T13" fmla="*/ 225 h 225"/>
                <a:gd name="T14" fmla="*/ 149 w 241"/>
                <a:gd name="T15" fmla="*/ 225 h 225"/>
                <a:gd name="T16" fmla="*/ 149 w 241"/>
                <a:gd name="T17" fmla="*/ 105 h 225"/>
                <a:gd name="T18" fmla="*/ 175 w 241"/>
                <a:gd name="T19" fmla="*/ 13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1" h="225">
                  <a:moveTo>
                    <a:pt x="175" y="133"/>
                  </a:moveTo>
                  <a:lnTo>
                    <a:pt x="241" y="133"/>
                  </a:lnTo>
                  <a:lnTo>
                    <a:pt x="121" y="0"/>
                  </a:lnTo>
                  <a:lnTo>
                    <a:pt x="0" y="133"/>
                  </a:lnTo>
                  <a:lnTo>
                    <a:pt x="68" y="133"/>
                  </a:lnTo>
                  <a:lnTo>
                    <a:pt x="92" y="105"/>
                  </a:lnTo>
                  <a:lnTo>
                    <a:pt x="92" y="225"/>
                  </a:lnTo>
                  <a:lnTo>
                    <a:pt x="149" y="225"/>
                  </a:lnTo>
                  <a:lnTo>
                    <a:pt x="149" y="105"/>
                  </a:lnTo>
                  <a:lnTo>
                    <a:pt x="175" y="133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47" name="Rectangle 1578"/>
            <p:cNvSpPr>
              <a:spLocks noChangeArrowheads="1"/>
            </p:cNvSpPr>
            <p:nvPr/>
          </p:nvSpPr>
          <p:spPr bwMode="auto">
            <a:xfrm>
              <a:off x="3765264" y="3180147"/>
              <a:ext cx="616496" cy="30123"/>
            </a:xfrm>
            <a:prstGeom prst="rect">
              <a:avLst/>
            </a:prstGeom>
            <a:solidFill>
              <a:srgbClr val="006E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48" name="Rectangle 1579"/>
            <p:cNvSpPr>
              <a:spLocks noChangeArrowheads="1"/>
            </p:cNvSpPr>
            <p:nvPr/>
          </p:nvSpPr>
          <p:spPr bwMode="auto">
            <a:xfrm>
              <a:off x="3757231" y="3282563"/>
              <a:ext cx="41036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1" i="0" u="none" strike="noStrike" cap="none" normalizeH="0" baseline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Times New Roman" panose="02020603050405020304" pitchFamily="18" charset="0"/>
                </a:rPr>
                <a:t>2019</a:t>
              </a:r>
              <a:endParaRPr kumimoji="0" lang="zh-CN" altLang="zh-CN" sz="1800" b="1" i="0" u="none" strike="noStrike" cap="none" normalizeH="0" baseline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endParaRPr>
            </a:p>
          </p:txBody>
        </p:sp>
        <p:sp>
          <p:nvSpPr>
            <p:cNvPr id="50" name="íṣlíḓe"/>
            <p:cNvSpPr txBox="1"/>
            <p:nvPr/>
          </p:nvSpPr>
          <p:spPr>
            <a:xfrm>
              <a:off x="2590915" y="3660551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1" name="ïšḻîḋe"/>
            <p:cNvSpPr txBox="1"/>
            <p:nvPr/>
          </p:nvSpPr>
          <p:spPr>
            <a:xfrm>
              <a:off x="2763829" y="3882621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2" name="íṣlíḓe"/>
            <p:cNvSpPr txBox="1"/>
            <p:nvPr/>
          </p:nvSpPr>
          <p:spPr>
            <a:xfrm>
              <a:off x="4385154" y="446488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3" name="ïšḻîḋe"/>
            <p:cNvSpPr txBox="1"/>
            <p:nvPr/>
          </p:nvSpPr>
          <p:spPr>
            <a:xfrm>
              <a:off x="4558068" y="468695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4" name="íṣlíḓe"/>
            <p:cNvSpPr txBox="1"/>
            <p:nvPr/>
          </p:nvSpPr>
          <p:spPr>
            <a:xfrm>
              <a:off x="6013532" y="540360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5" name="ïšḻîḋe"/>
            <p:cNvSpPr txBox="1"/>
            <p:nvPr/>
          </p:nvSpPr>
          <p:spPr>
            <a:xfrm>
              <a:off x="6186446" y="562567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6" name="íṣlíḓe"/>
            <p:cNvSpPr txBox="1"/>
            <p:nvPr/>
          </p:nvSpPr>
          <p:spPr>
            <a:xfrm>
              <a:off x="5261781" y="1236332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7" name="ïšḻîḋe"/>
            <p:cNvSpPr txBox="1"/>
            <p:nvPr/>
          </p:nvSpPr>
          <p:spPr>
            <a:xfrm>
              <a:off x="5273196" y="1459566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58" name="íṣlíḓe"/>
            <p:cNvSpPr txBox="1"/>
            <p:nvPr/>
          </p:nvSpPr>
          <p:spPr>
            <a:xfrm>
              <a:off x="6931933" y="2143081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59" name="ïšḻîḋe"/>
            <p:cNvSpPr txBox="1"/>
            <p:nvPr/>
          </p:nvSpPr>
          <p:spPr>
            <a:xfrm>
              <a:off x="6943348" y="2366315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  <p:sp>
          <p:nvSpPr>
            <p:cNvPr id="60" name="íṣlíḓe"/>
            <p:cNvSpPr txBox="1"/>
            <p:nvPr/>
          </p:nvSpPr>
          <p:spPr>
            <a:xfrm>
              <a:off x="8571214" y="3207176"/>
              <a:ext cx="2172327" cy="29226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de-DE" sz="1600" b="1" dirty="0" smtClean="0">
                  <a:solidFill>
                    <a:srgbClr val="000000"/>
                  </a:solidFill>
                </a:rPr>
                <a:t>PPT</a:t>
              </a:r>
              <a:r>
                <a:rPr lang="zh-CN" altLang="en-US" sz="1600" b="1" dirty="0" smtClean="0">
                  <a:solidFill>
                    <a:srgbClr val="000000"/>
                  </a:solidFill>
                </a:rPr>
                <a:t>标题文档</a:t>
              </a:r>
              <a:endParaRPr lang="de-DE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61" name="ïšḻîḋe"/>
            <p:cNvSpPr txBox="1"/>
            <p:nvPr/>
          </p:nvSpPr>
          <p:spPr>
            <a:xfrm>
              <a:off x="8582629" y="3430410"/>
              <a:ext cx="1826501" cy="551341"/>
            </a:xfrm>
            <a:prstGeom prst="rect">
              <a:avLst/>
            </a:prstGeom>
            <a:noFill/>
          </p:spPr>
          <p:txBody>
            <a:bodyPr wrap="square" lIns="90000" tIns="46800" rIns="90000" bIns="46800" anchor="ctr" anchorCtr="0">
              <a:normAutofit fontScale="400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dirty="0"/>
            </a:p>
          </p:txBody>
        </p:sp>
      </p:grpSp>
      <p:sp>
        <p:nvSpPr>
          <p:cNvPr id="62" name="矩形 61"/>
          <p:cNvSpPr/>
          <p:nvPr/>
        </p:nvSpPr>
        <p:spPr>
          <a:xfrm>
            <a:off x="228600" y="323850"/>
            <a:ext cx="11671300" cy="626745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0" y="0"/>
            <a:ext cx="3106400" cy="1052009"/>
            <a:chOff x="424200" y="146026"/>
            <a:chExt cx="4264678" cy="1444270"/>
          </a:xfrm>
        </p:grpSpPr>
        <p:sp>
          <p:nvSpPr>
            <p:cNvPr id="64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085600" y="0"/>
            <a:ext cx="3106400" cy="1052009"/>
            <a:chOff x="424200" y="146026"/>
            <a:chExt cx="4264678" cy="1444270"/>
          </a:xfrm>
        </p:grpSpPr>
        <p:sp>
          <p:nvSpPr>
            <p:cNvPr id="68" name="Freeform 17"/>
            <p:cNvSpPr>
              <a:spLocks/>
            </p:cNvSpPr>
            <p:nvPr/>
          </p:nvSpPr>
          <p:spPr bwMode="auto">
            <a:xfrm>
              <a:off x="3267318" y="159652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/>
            </p:cNvSpPr>
            <p:nvPr/>
          </p:nvSpPr>
          <p:spPr bwMode="auto">
            <a:xfrm>
              <a:off x="424200" y="168736"/>
              <a:ext cx="1421560" cy="1421560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1"/>
            <p:cNvSpPr>
              <a:spLocks/>
            </p:cNvSpPr>
            <p:nvPr/>
          </p:nvSpPr>
          <p:spPr bwMode="auto">
            <a:xfrm>
              <a:off x="1836677" y="146026"/>
              <a:ext cx="1430644" cy="1426101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" name="文本框 1"/>
          <p:cNvSpPr txBox="1"/>
          <p:nvPr/>
        </p:nvSpPr>
        <p:spPr>
          <a:xfrm>
            <a:off x="517733" y="110035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20558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419100" y="323850"/>
            <a:ext cx="11277600" cy="613410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3653560" y="0"/>
            <a:ext cx="8538440" cy="6858000"/>
            <a:chOff x="4602163" y="2230438"/>
            <a:chExt cx="2984501" cy="2397125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4605338" y="2230438"/>
              <a:ext cx="298132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526338" y="3500438"/>
              <a:ext cx="60325" cy="125413"/>
            </a:xfrm>
            <a:custGeom>
              <a:avLst/>
              <a:gdLst>
                <a:gd name="T0" fmla="*/ 38 w 38"/>
                <a:gd name="T1" fmla="*/ 79 h 79"/>
                <a:gd name="T2" fmla="*/ 38 w 38"/>
                <a:gd name="T3" fmla="*/ 0 h 79"/>
                <a:gd name="T4" fmla="*/ 0 w 38"/>
                <a:gd name="T5" fmla="*/ 41 h 79"/>
                <a:gd name="T6" fmla="*/ 38 w 38"/>
                <a:gd name="T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79">
                  <a:moveTo>
                    <a:pt x="38" y="79"/>
                  </a:moveTo>
                  <a:lnTo>
                    <a:pt x="38" y="0"/>
                  </a:lnTo>
                  <a:lnTo>
                    <a:pt x="0" y="41"/>
                  </a:lnTo>
                  <a:lnTo>
                    <a:pt x="38" y="79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7273926" y="3565526"/>
              <a:ext cx="312738" cy="557213"/>
            </a:xfrm>
            <a:custGeom>
              <a:avLst/>
              <a:gdLst>
                <a:gd name="T0" fmla="*/ 0 w 197"/>
                <a:gd name="T1" fmla="*/ 156 h 351"/>
                <a:gd name="T2" fmla="*/ 197 w 197"/>
                <a:gd name="T3" fmla="*/ 351 h 351"/>
                <a:gd name="T4" fmla="*/ 197 w 197"/>
                <a:gd name="T5" fmla="*/ 38 h 351"/>
                <a:gd name="T6" fmla="*/ 159 w 197"/>
                <a:gd name="T7" fmla="*/ 0 h 351"/>
                <a:gd name="T8" fmla="*/ 0 w 197"/>
                <a:gd name="T9" fmla="*/ 15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51">
                  <a:moveTo>
                    <a:pt x="0" y="156"/>
                  </a:moveTo>
                  <a:lnTo>
                    <a:pt x="197" y="351"/>
                  </a:lnTo>
                  <a:lnTo>
                    <a:pt x="197" y="38"/>
                  </a:lnTo>
                  <a:lnTo>
                    <a:pt x="159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026276" y="3813176"/>
              <a:ext cx="560388" cy="811213"/>
            </a:xfrm>
            <a:custGeom>
              <a:avLst/>
              <a:gdLst>
                <a:gd name="T0" fmla="*/ 156 w 353"/>
                <a:gd name="T1" fmla="*/ 0 h 511"/>
                <a:gd name="T2" fmla="*/ 0 w 353"/>
                <a:gd name="T3" fmla="*/ 157 h 511"/>
                <a:gd name="T4" fmla="*/ 353 w 353"/>
                <a:gd name="T5" fmla="*/ 511 h 511"/>
                <a:gd name="T6" fmla="*/ 353 w 353"/>
                <a:gd name="T7" fmla="*/ 511 h 511"/>
                <a:gd name="T8" fmla="*/ 353 w 353"/>
                <a:gd name="T9" fmla="*/ 195 h 511"/>
                <a:gd name="T10" fmla="*/ 156 w 353"/>
                <a:gd name="T11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3" h="511">
                  <a:moveTo>
                    <a:pt x="156" y="0"/>
                  </a:moveTo>
                  <a:lnTo>
                    <a:pt x="0" y="157"/>
                  </a:lnTo>
                  <a:lnTo>
                    <a:pt x="353" y="511"/>
                  </a:lnTo>
                  <a:lnTo>
                    <a:pt x="353" y="511"/>
                  </a:lnTo>
                  <a:lnTo>
                    <a:pt x="353" y="195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777038" y="4062413"/>
              <a:ext cx="809625" cy="561975"/>
            </a:xfrm>
            <a:custGeom>
              <a:avLst/>
              <a:gdLst>
                <a:gd name="T0" fmla="*/ 0 w 510"/>
                <a:gd name="T1" fmla="*/ 159 h 354"/>
                <a:gd name="T2" fmla="*/ 195 w 510"/>
                <a:gd name="T3" fmla="*/ 354 h 354"/>
                <a:gd name="T4" fmla="*/ 510 w 510"/>
                <a:gd name="T5" fmla="*/ 354 h 354"/>
                <a:gd name="T6" fmla="*/ 157 w 510"/>
                <a:gd name="T7" fmla="*/ 0 h 354"/>
                <a:gd name="T8" fmla="*/ 0 w 510"/>
                <a:gd name="T9" fmla="*/ 159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0" h="354">
                  <a:moveTo>
                    <a:pt x="0" y="159"/>
                  </a:moveTo>
                  <a:lnTo>
                    <a:pt x="195" y="354"/>
                  </a:lnTo>
                  <a:lnTo>
                    <a:pt x="510" y="354"/>
                  </a:lnTo>
                  <a:lnTo>
                    <a:pt x="157" y="0"/>
                  </a:lnTo>
                  <a:lnTo>
                    <a:pt x="0" y="159"/>
                  </a:lnTo>
                  <a:close/>
                </a:path>
              </a:pathLst>
            </a:custGeom>
            <a:solidFill>
              <a:srgbClr val="29A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  <a:close/>
                </a:path>
              </a:pathLst>
            </a:custGeom>
            <a:solidFill>
              <a:srgbClr val="051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6524626" y="3003551"/>
              <a:ext cx="1058863" cy="1308100"/>
            </a:xfrm>
            <a:custGeom>
              <a:avLst/>
              <a:gdLst>
                <a:gd name="T0" fmla="*/ 472 w 667"/>
                <a:gd name="T1" fmla="*/ 508 h 824"/>
                <a:gd name="T2" fmla="*/ 629 w 667"/>
                <a:gd name="T3" fmla="*/ 351 h 824"/>
                <a:gd name="T4" fmla="*/ 667 w 667"/>
                <a:gd name="T5" fmla="*/ 313 h 824"/>
                <a:gd name="T6" fmla="*/ 667 w 667"/>
                <a:gd name="T7" fmla="*/ 0 h 824"/>
                <a:gd name="T8" fmla="*/ 0 w 667"/>
                <a:gd name="T9" fmla="*/ 665 h 824"/>
                <a:gd name="T10" fmla="*/ 3 w 667"/>
                <a:gd name="T11" fmla="*/ 667 h 824"/>
                <a:gd name="T12" fmla="*/ 3 w 667"/>
                <a:gd name="T13" fmla="*/ 667 h 824"/>
                <a:gd name="T14" fmla="*/ 157 w 667"/>
                <a:gd name="T15" fmla="*/ 824 h 824"/>
                <a:gd name="T16" fmla="*/ 159 w 667"/>
                <a:gd name="T17" fmla="*/ 824 h 824"/>
                <a:gd name="T18" fmla="*/ 316 w 667"/>
                <a:gd name="T19" fmla="*/ 665 h 824"/>
                <a:gd name="T20" fmla="*/ 472 w 667"/>
                <a:gd name="T21" fmla="*/ 508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7" h="824">
                  <a:moveTo>
                    <a:pt x="472" y="508"/>
                  </a:moveTo>
                  <a:lnTo>
                    <a:pt x="629" y="351"/>
                  </a:lnTo>
                  <a:lnTo>
                    <a:pt x="667" y="313"/>
                  </a:lnTo>
                  <a:lnTo>
                    <a:pt x="667" y="0"/>
                  </a:lnTo>
                  <a:lnTo>
                    <a:pt x="0" y="665"/>
                  </a:lnTo>
                  <a:lnTo>
                    <a:pt x="3" y="667"/>
                  </a:lnTo>
                  <a:lnTo>
                    <a:pt x="3" y="667"/>
                  </a:lnTo>
                  <a:lnTo>
                    <a:pt x="157" y="824"/>
                  </a:lnTo>
                  <a:lnTo>
                    <a:pt x="159" y="824"/>
                  </a:lnTo>
                  <a:lnTo>
                    <a:pt x="316" y="665"/>
                  </a:lnTo>
                  <a:lnTo>
                    <a:pt x="472" y="50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  <a:close/>
                </a:path>
              </a:pathLst>
            </a:custGeom>
            <a:solidFill>
              <a:srgbClr val="0031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276976" y="2505076"/>
              <a:ext cx="1306513" cy="1554163"/>
            </a:xfrm>
            <a:custGeom>
              <a:avLst/>
              <a:gdLst>
                <a:gd name="T0" fmla="*/ 156 w 823"/>
                <a:gd name="T1" fmla="*/ 979 h 979"/>
                <a:gd name="T2" fmla="*/ 823 w 823"/>
                <a:gd name="T3" fmla="*/ 314 h 979"/>
                <a:gd name="T4" fmla="*/ 823 w 823"/>
                <a:gd name="T5" fmla="*/ 0 h 979"/>
                <a:gd name="T6" fmla="*/ 0 w 823"/>
                <a:gd name="T7" fmla="*/ 822 h 979"/>
                <a:gd name="T8" fmla="*/ 2 w 823"/>
                <a:gd name="T9" fmla="*/ 824 h 979"/>
                <a:gd name="T10" fmla="*/ 2 w 823"/>
                <a:gd name="T11" fmla="*/ 824 h 979"/>
                <a:gd name="T12" fmla="*/ 156 w 823"/>
                <a:gd name="T13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979">
                  <a:moveTo>
                    <a:pt x="156" y="979"/>
                  </a:moveTo>
                  <a:lnTo>
                    <a:pt x="823" y="314"/>
                  </a:lnTo>
                  <a:lnTo>
                    <a:pt x="823" y="0"/>
                  </a:lnTo>
                  <a:lnTo>
                    <a:pt x="0" y="822"/>
                  </a:lnTo>
                  <a:lnTo>
                    <a:pt x="2" y="824"/>
                  </a:lnTo>
                  <a:lnTo>
                    <a:pt x="2" y="824"/>
                  </a:lnTo>
                  <a:lnTo>
                    <a:pt x="156" y="97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  <a:close/>
                </a:path>
              </a:pathLst>
            </a:custGeom>
            <a:solidFill>
              <a:srgbClr val="007B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6027738" y="2230438"/>
              <a:ext cx="1555750" cy="1579563"/>
            </a:xfrm>
            <a:custGeom>
              <a:avLst/>
              <a:gdLst>
                <a:gd name="T0" fmla="*/ 980 w 980"/>
                <a:gd name="T1" fmla="*/ 173 h 995"/>
                <a:gd name="T2" fmla="*/ 980 w 980"/>
                <a:gd name="T3" fmla="*/ 0 h 995"/>
                <a:gd name="T4" fmla="*/ 840 w 980"/>
                <a:gd name="T5" fmla="*/ 0 h 995"/>
                <a:gd name="T6" fmla="*/ 0 w 980"/>
                <a:gd name="T7" fmla="*/ 838 h 995"/>
                <a:gd name="T8" fmla="*/ 157 w 980"/>
                <a:gd name="T9" fmla="*/ 995 h 995"/>
                <a:gd name="T10" fmla="*/ 980 w 980"/>
                <a:gd name="T11" fmla="*/ 173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0" h="995">
                  <a:moveTo>
                    <a:pt x="980" y="173"/>
                  </a:moveTo>
                  <a:lnTo>
                    <a:pt x="980" y="0"/>
                  </a:lnTo>
                  <a:lnTo>
                    <a:pt x="840" y="0"/>
                  </a:lnTo>
                  <a:lnTo>
                    <a:pt x="0" y="838"/>
                  </a:lnTo>
                  <a:lnTo>
                    <a:pt x="157" y="995"/>
                  </a:lnTo>
                  <a:lnTo>
                    <a:pt x="980" y="17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  <a:close/>
                </a:path>
              </a:pathLst>
            </a:custGeom>
            <a:solidFill>
              <a:srgbClr val="D0E4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5780088" y="2230438"/>
              <a:ext cx="1581150" cy="1330325"/>
            </a:xfrm>
            <a:custGeom>
              <a:avLst/>
              <a:gdLst>
                <a:gd name="T0" fmla="*/ 996 w 996"/>
                <a:gd name="T1" fmla="*/ 0 h 838"/>
                <a:gd name="T2" fmla="*/ 683 w 996"/>
                <a:gd name="T3" fmla="*/ 0 h 838"/>
                <a:gd name="T4" fmla="*/ 626 w 996"/>
                <a:gd name="T5" fmla="*/ 55 h 838"/>
                <a:gd name="T6" fmla="*/ 469 w 996"/>
                <a:gd name="T7" fmla="*/ 211 h 838"/>
                <a:gd name="T8" fmla="*/ 313 w 996"/>
                <a:gd name="T9" fmla="*/ 368 h 838"/>
                <a:gd name="T10" fmla="*/ 156 w 996"/>
                <a:gd name="T11" fmla="*/ 525 h 838"/>
                <a:gd name="T12" fmla="*/ 0 w 996"/>
                <a:gd name="T13" fmla="*/ 681 h 838"/>
                <a:gd name="T14" fmla="*/ 0 w 996"/>
                <a:gd name="T15" fmla="*/ 681 h 838"/>
                <a:gd name="T16" fmla="*/ 156 w 996"/>
                <a:gd name="T17" fmla="*/ 838 h 838"/>
                <a:gd name="T18" fmla="*/ 996 w 996"/>
                <a:gd name="T19" fmla="*/ 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6" h="838">
                  <a:moveTo>
                    <a:pt x="996" y="0"/>
                  </a:moveTo>
                  <a:lnTo>
                    <a:pt x="683" y="0"/>
                  </a:lnTo>
                  <a:lnTo>
                    <a:pt x="626" y="55"/>
                  </a:lnTo>
                  <a:lnTo>
                    <a:pt x="469" y="211"/>
                  </a:lnTo>
                  <a:lnTo>
                    <a:pt x="313" y="368"/>
                  </a:lnTo>
                  <a:lnTo>
                    <a:pt x="156" y="525"/>
                  </a:lnTo>
                  <a:lnTo>
                    <a:pt x="0" y="681"/>
                  </a:lnTo>
                  <a:lnTo>
                    <a:pt x="0" y="681"/>
                  </a:lnTo>
                  <a:lnTo>
                    <a:pt x="156" y="838"/>
                  </a:lnTo>
                  <a:lnTo>
                    <a:pt x="99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E5E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6027738" y="2317751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6 h 313"/>
                <a:gd name="T4" fmla="*/ 157 w 313"/>
                <a:gd name="T5" fmla="*/ 313 h 313"/>
                <a:gd name="T6" fmla="*/ 313 w 313"/>
                <a:gd name="T7" fmla="*/ 156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3" y="156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  <a:close/>
                </a:path>
              </a:pathLst>
            </a:custGeom>
            <a:solidFill>
              <a:srgbClr val="C8C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033963" y="2320926"/>
              <a:ext cx="496888" cy="496888"/>
            </a:xfrm>
            <a:custGeom>
              <a:avLst/>
              <a:gdLst>
                <a:gd name="T0" fmla="*/ 157 w 313"/>
                <a:gd name="T1" fmla="*/ 0 h 313"/>
                <a:gd name="T2" fmla="*/ 0 w 313"/>
                <a:gd name="T3" fmla="*/ 157 h 313"/>
                <a:gd name="T4" fmla="*/ 157 w 313"/>
                <a:gd name="T5" fmla="*/ 313 h 313"/>
                <a:gd name="T6" fmla="*/ 313 w 313"/>
                <a:gd name="T7" fmla="*/ 157 h 313"/>
                <a:gd name="T8" fmla="*/ 157 w 313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3">
                  <a:moveTo>
                    <a:pt x="157" y="0"/>
                  </a:moveTo>
                  <a:lnTo>
                    <a:pt x="0" y="157"/>
                  </a:lnTo>
                  <a:lnTo>
                    <a:pt x="157" y="313"/>
                  </a:lnTo>
                  <a:lnTo>
                    <a:pt x="313" y="157"/>
                  </a:lnTo>
                  <a:lnTo>
                    <a:pt x="1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9CB8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527676" y="2312988"/>
              <a:ext cx="500063" cy="498475"/>
            </a:xfrm>
            <a:custGeom>
              <a:avLst/>
              <a:gdLst>
                <a:gd name="T0" fmla="*/ 156 w 315"/>
                <a:gd name="T1" fmla="*/ 0 h 314"/>
                <a:gd name="T2" fmla="*/ 0 w 315"/>
                <a:gd name="T3" fmla="*/ 157 h 314"/>
                <a:gd name="T4" fmla="*/ 156 w 315"/>
                <a:gd name="T5" fmla="*/ 314 h 314"/>
                <a:gd name="T6" fmla="*/ 315 w 315"/>
                <a:gd name="T7" fmla="*/ 157 h 314"/>
                <a:gd name="T8" fmla="*/ 156 w 315"/>
                <a:gd name="T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314">
                  <a:moveTo>
                    <a:pt x="156" y="0"/>
                  </a:moveTo>
                  <a:lnTo>
                    <a:pt x="0" y="157"/>
                  </a:lnTo>
                  <a:lnTo>
                    <a:pt x="156" y="314"/>
                  </a:lnTo>
                  <a:lnTo>
                    <a:pt x="315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2501" y="4314826"/>
              <a:ext cx="496888" cy="304800"/>
            </a:xfrm>
            <a:custGeom>
              <a:avLst/>
              <a:gdLst>
                <a:gd name="T0" fmla="*/ 156 w 313"/>
                <a:gd name="T1" fmla="*/ 0 h 192"/>
                <a:gd name="T2" fmla="*/ 0 w 313"/>
                <a:gd name="T3" fmla="*/ 157 h 192"/>
                <a:gd name="T4" fmla="*/ 35 w 313"/>
                <a:gd name="T5" fmla="*/ 192 h 192"/>
                <a:gd name="T6" fmla="*/ 277 w 313"/>
                <a:gd name="T7" fmla="*/ 192 h 192"/>
                <a:gd name="T8" fmla="*/ 313 w 313"/>
                <a:gd name="T9" fmla="*/ 157 h 192"/>
                <a:gd name="T10" fmla="*/ 156 w 313"/>
                <a:gd name="T1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92">
                  <a:moveTo>
                    <a:pt x="156" y="0"/>
                  </a:moveTo>
                  <a:lnTo>
                    <a:pt x="0" y="157"/>
                  </a:lnTo>
                  <a:lnTo>
                    <a:pt x="35" y="192"/>
                  </a:lnTo>
                  <a:lnTo>
                    <a:pt x="277" y="192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DA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5530851" y="3817938"/>
              <a:ext cx="501650" cy="496888"/>
            </a:xfrm>
            <a:custGeom>
              <a:avLst/>
              <a:gdLst>
                <a:gd name="T0" fmla="*/ 159 w 316"/>
                <a:gd name="T1" fmla="*/ 0 h 313"/>
                <a:gd name="T2" fmla="*/ 0 w 316"/>
                <a:gd name="T3" fmla="*/ 156 h 313"/>
                <a:gd name="T4" fmla="*/ 157 w 316"/>
                <a:gd name="T5" fmla="*/ 313 h 313"/>
                <a:gd name="T6" fmla="*/ 316 w 316"/>
                <a:gd name="T7" fmla="*/ 156 h 313"/>
                <a:gd name="T8" fmla="*/ 159 w 316"/>
                <a:gd name="T9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3">
                  <a:moveTo>
                    <a:pt x="159" y="0"/>
                  </a:moveTo>
                  <a:lnTo>
                    <a:pt x="0" y="156"/>
                  </a:lnTo>
                  <a:lnTo>
                    <a:pt x="157" y="313"/>
                  </a:lnTo>
                  <a:lnTo>
                    <a:pt x="316" y="156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ACD1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5283201" y="3565526"/>
              <a:ext cx="500063" cy="500063"/>
            </a:xfrm>
            <a:custGeom>
              <a:avLst/>
              <a:gdLst>
                <a:gd name="T0" fmla="*/ 156 w 315"/>
                <a:gd name="T1" fmla="*/ 0 h 315"/>
                <a:gd name="T2" fmla="*/ 0 w 315"/>
                <a:gd name="T3" fmla="*/ 159 h 315"/>
                <a:gd name="T4" fmla="*/ 156 w 315"/>
                <a:gd name="T5" fmla="*/ 315 h 315"/>
                <a:gd name="T6" fmla="*/ 156 w 315"/>
                <a:gd name="T7" fmla="*/ 315 h 315"/>
                <a:gd name="T8" fmla="*/ 315 w 315"/>
                <a:gd name="T9" fmla="*/ 159 h 315"/>
                <a:gd name="T10" fmla="*/ 315 w 315"/>
                <a:gd name="T11" fmla="*/ 159 h 315"/>
                <a:gd name="T12" fmla="*/ 156 w 315"/>
                <a:gd name="T13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5">
                  <a:moveTo>
                    <a:pt x="156" y="0"/>
                  </a:moveTo>
                  <a:lnTo>
                    <a:pt x="0" y="159"/>
                  </a:lnTo>
                  <a:lnTo>
                    <a:pt x="156" y="315"/>
                  </a:lnTo>
                  <a:lnTo>
                    <a:pt x="156" y="315"/>
                  </a:lnTo>
                  <a:lnTo>
                    <a:pt x="315" y="159"/>
                  </a:lnTo>
                  <a:lnTo>
                    <a:pt x="315" y="159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7F82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6032501" y="3813176"/>
              <a:ext cx="496888" cy="498475"/>
            </a:xfrm>
            <a:custGeom>
              <a:avLst/>
              <a:gdLst>
                <a:gd name="T0" fmla="*/ 156 w 313"/>
                <a:gd name="T1" fmla="*/ 0 h 314"/>
                <a:gd name="T2" fmla="*/ 156 w 313"/>
                <a:gd name="T3" fmla="*/ 0 h 314"/>
                <a:gd name="T4" fmla="*/ 0 w 313"/>
                <a:gd name="T5" fmla="*/ 157 h 314"/>
                <a:gd name="T6" fmla="*/ 156 w 313"/>
                <a:gd name="T7" fmla="*/ 314 h 314"/>
                <a:gd name="T8" fmla="*/ 313 w 313"/>
                <a:gd name="T9" fmla="*/ 157 h 314"/>
                <a:gd name="T10" fmla="*/ 313 w 313"/>
                <a:gd name="T11" fmla="*/ 157 h 314"/>
                <a:gd name="T12" fmla="*/ 313 w 313"/>
                <a:gd name="T13" fmla="*/ 157 h 314"/>
                <a:gd name="T14" fmla="*/ 156 w 313"/>
                <a:gd name="T1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3" h="314">
                  <a:moveTo>
                    <a:pt x="156" y="0"/>
                  </a:moveTo>
                  <a:lnTo>
                    <a:pt x="156" y="0"/>
                  </a:lnTo>
                  <a:lnTo>
                    <a:pt x="0" y="157"/>
                  </a:lnTo>
                  <a:lnTo>
                    <a:pt x="156" y="314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4602163" y="3733801"/>
              <a:ext cx="496888" cy="501650"/>
            </a:xfrm>
            <a:custGeom>
              <a:avLst/>
              <a:gdLst>
                <a:gd name="T0" fmla="*/ 156 w 313"/>
                <a:gd name="T1" fmla="*/ 0 h 316"/>
                <a:gd name="T2" fmla="*/ 0 w 313"/>
                <a:gd name="T3" fmla="*/ 157 h 316"/>
                <a:gd name="T4" fmla="*/ 156 w 313"/>
                <a:gd name="T5" fmla="*/ 316 h 316"/>
                <a:gd name="T6" fmla="*/ 313 w 313"/>
                <a:gd name="T7" fmla="*/ 157 h 316"/>
                <a:gd name="T8" fmla="*/ 156 w 313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6">
                  <a:moveTo>
                    <a:pt x="156" y="0"/>
                  </a:moveTo>
                  <a:lnTo>
                    <a:pt x="0" y="157"/>
                  </a:lnTo>
                  <a:lnTo>
                    <a:pt x="156" y="316"/>
                  </a:lnTo>
                  <a:lnTo>
                    <a:pt x="313" y="157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3F3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4602163" y="3733801"/>
              <a:ext cx="496888" cy="501650"/>
            </a:xfrm>
            <a:custGeom>
              <a:avLst/>
              <a:gdLst>
                <a:gd name="T0" fmla="*/ 156 w 313"/>
                <a:gd name="T1" fmla="*/ 0 h 316"/>
                <a:gd name="T2" fmla="*/ 0 w 313"/>
                <a:gd name="T3" fmla="*/ 157 h 316"/>
                <a:gd name="T4" fmla="*/ 156 w 313"/>
                <a:gd name="T5" fmla="*/ 316 h 316"/>
                <a:gd name="T6" fmla="*/ 313 w 313"/>
                <a:gd name="T7" fmla="*/ 157 h 316"/>
                <a:gd name="T8" fmla="*/ 156 w 313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316">
                  <a:moveTo>
                    <a:pt x="156" y="0"/>
                  </a:moveTo>
                  <a:lnTo>
                    <a:pt x="0" y="157"/>
                  </a:lnTo>
                  <a:lnTo>
                    <a:pt x="156" y="316"/>
                  </a:lnTo>
                  <a:lnTo>
                    <a:pt x="313" y="157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23609" y="4290351"/>
            <a:ext cx="2227581" cy="370768"/>
            <a:chOff x="4654427" y="4718860"/>
            <a:chExt cx="1663809" cy="276971"/>
          </a:xfrm>
        </p:grpSpPr>
        <p:grpSp>
          <p:nvGrpSpPr>
            <p:cNvPr id="36" name="组合 35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38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文本框 22"/>
            <p:cNvSpPr txBox="1"/>
            <p:nvPr/>
          </p:nvSpPr>
          <p:spPr>
            <a:xfrm>
              <a:off x="4925563" y="4762325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893781" y="4296203"/>
            <a:ext cx="2699384" cy="370958"/>
            <a:chOff x="6395842" y="4718860"/>
            <a:chExt cx="2016134" cy="276971"/>
          </a:xfrm>
        </p:grpSpPr>
        <p:grpSp>
          <p:nvGrpSpPr>
            <p:cNvPr id="41" name="组合 40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43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" name="文本框 27"/>
            <p:cNvSpPr txBox="1"/>
            <p:nvPr/>
          </p:nvSpPr>
          <p:spPr>
            <a:xfrm>
              <a:off x="6669040" y="4756945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"/>
          <p:cNvSpPr txBox="1"/>
          <p:nvPr/>
        </p:nvSpPr>
        <p:spPr>
          <a:xfrm>
            <a:off x="813572" y="2437426"/>
            <a:ext cx="8013494" cy="1015634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zh-CN" altLang="en-US" sz="6000" b="1" dirty="0">
              <a:solidFill>
                <a:srgbClr val="1C5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816767" y="3359906"/>
            <a:ext cx="68534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1C50A2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400" dirty="0">
              <a:solidFill>
                <a:srgbClr val="1C50A2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300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总结计划</a:t>
            </a:r>
            <a:endParaRPr lang="zh-CN" altLang="en-US" b="1" dirty="0"/>
          </a:p>
        </p:txBody>
      </p:sp>
      <p:sp>
        <p:nvSpPr>
          <p:cNvPr id="48" name="文本框 47"/>
          <p:cNvSpPr txBox="1"/>
          <p:nvPr/>
        </p:nvSpPr>
        <p:spPr>
          <a:xfrm>
            <a:off x="2095109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毕业答辩</a:t>
            </a:r>
            <a:endParaRPr lang="zh-CN" altLang="en-US" b="1" dirty="0"/>
          </a:p>
        </p:txBody>
      </p:sp>
      <p:sp>
        <p:nvSpPr>
          <p:cNvPr id="49" name="文本框 48"/>
          <p:cNvSpPr txBox="1"/>
          <p:nvPr/>
        </p:nvSpPr>
        <p:spPr>
          <a:xfrm>
            <a:off x="3302333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企业宣传</a:t>
            </a:r>
            <a:endParaRPr lang="zh-CN" altLang="en-US" b="1" dirty="0"/>
          </a:p>
        </p:txBody>
      </p:sp>
      <p:sp>
        <p:nvSpPr>
          <p:cNvPr id="50" name="文本框 49"/>
          <p:cNvSpPr txBox="1"/>
          <p:nvPr/>
        </p:nvSpPr>
        <p:spPr>
          <a:xfrm>
            <a:off x="4567713" y="36882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/>
              <a:t>公司介绍</a:t>
            </a:r>
            <a:endParaRPr lang="zh-CN" altLang="en-US" b="1" dirty="0"/>
          </a:p>
        </p:txBody>
      </p:sp>
      <p:cxnSp>
        <p:nvCxnSpPr>
          <p:cNvPr id="51" name="直接连接符 50"/>
          <p:cNvCxnSpPr/>
          <p:nvPr/>
        </p:nvCxnSpPr>
        <p:spPr>
          <a:xfrm>
            <a:off x="2027930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67313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506696" y="3749027"/>
            <a:ext cx="0" cy="247707"/>
          </a:xfrm>
          <a:prstGeom prst="line">
            <a:avLst/>
          </a:prstGeom>
          <a:ln w="28575">
            <a:solidFill>
              <a:srgbClr val="028F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859351" y="569639"/>
            <a:ext cx="3584931" cy="318344"/>
            <a:chOff x="645964" y="1712340"/>
            <a:chExt cx="3584931" cy="318344"/>
          </a:xfrm>
        </p:grpSpPr>
        <p:sp>
          <p:nvSpPr>
            <p:cNvPr id="54" name="文本框 53"/>
            <p:cNvSpPr txBox="1"/>
            <p:nvPr/>
          </p:nvSpPr>
          <p:spPr>
            <a:xfrm>
              <a:off x="645964" y="172290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总结计划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7461" y="172233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416245" y="172233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企业宣传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328084" y="17123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公司介绍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8" name="直接连接符 57"/>
            <p:cNvCxnSpPr/>
            <p:nvPr/>
          </p:nvCxnSpPr>
          <p:spPr>
            <a:xfrm>
              <a:off x="1527461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2430272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3333083" y="1804795"/>
              <a:ext cx="0" cy="144000"/>
            </a:xfrm>
            <a:prstGeom prst="line">
              <a:avLst/>
            </a:prstGeom>
            <a:ln w="19050">
              <a:solidFill>
                <a:srgbClr val="028F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15347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1944</Words>
  <Application>Microsoft Office PowerPoint</Application>
  <PresentationFormat>自定义</PresentationFormat>
  <Paragraphs>177</Paragraphs>
  <Slides>12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Manager>www.51pptmoban.com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www.51pptmoban.com</dc:description>
  <cp:lastModifiedBy>User</cp:lastModifiedBy>
  <cp:revision>12</cp:revision>
  <dcterms:created xsi:type="dcterms:W3CDTF">2019-06-29T04:46:17Z</dcterms:created>
  <dcterms:modified xsi:type="dcterms:W3CDTF">2020-08-07T08:10:24Z</dcterms:modified>
</cp:coreProperties>
</file>