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handoutMasterIdLst>
    <p:handoutMasterId r:id="rId31"/>
  </p:handoutMasterIdLst>
  <p:sldIdLst>
    <p:sldId id="257" r:id="rId2"/>
    <p:sldId id="258" r:id="rId3"/>
    <p:sldId id="259" r:id="rId4"/>
    <p:sldId id="264" r:id="rId5"/>
    <p:sldId id="265" r:id="rId6"/>
    <p:sldId id="266" r:id="rId7"/>
    <p:sldId id="267" r:id="rId8"/>
    <p:sldId id="288" r:id="rId9"/>
    <p:sldId id="268" r:id="rId10"/>
    <p:sldId id="269" r:id="rId11"/>
    <p:sldId id="270" r:id="rId12"/>
    <p:sldId id="271" r:id="rId13"/>
    <p:sldId id="272" r:id="rId14"/>
    <p:sldId id="289" r:id="rId15"/>
    <p:sldId id="273" r:id="rId16"/>
    <p:sldId id="262" r:id="rId17"/>
    <p:sldId id="263" r:id="rId18"/>
    <p:sldId id="274" r:id="rId19"/>
    <p:sldId id="275" r:id="rId20"/>
    <p:sldId id="283" r:id="rId21"/>
    <p:sldId id="284" r:id="rId22"/>
    <p:sldId id="285" r:id="rId23"/>
    <p:sldId id="277" r:id="rId24"/>
    <p:sldId id="278" r:id="rId25"/>
    <p:sldId id="279" r:id="rId26"/>
    <p:sldId id="280" r:id="rId27"/>
    <p:sldId id="281" r:id="rId28"/>
    <p:sldId id="290" r:id="rId29"/>
  </p:sldIdLst>
  <p:sldSz cx="13442950" cy="7561263"/>
  <p:notesSz cx="6858000" cy="9144000"/>
  <p:custDataLst>
    <p:tags r:id="rId32"/>
  </p:custDataLst>
  <p:defaultTextStyle>
    <a:defPPr>
      <a:defRPr lang="zh-CN"/>
    </a:defPPr>
    <a:lvl1pPr marL="0" algn="l" defTabSz="1110905" rtl="0" eaLnBrk="1" latinLnBrk="0" hangingPunct="1">
      <a:defRPr sz="2200" kern="1200">
        <a:solidFill>
          <a:schemeClr val="tx1"/>
        </a:solidFill>
        <a:latin typeface="+mn-lt"/>
        <a:ea typeface="+mn-ea"/>
        <a:cs typeface="+mn-cs"/>
      </a:defRPr>
    </a:lvl1pPr>
    <a:lvl2pPr marL="555452" algn="l" defTabSz="1110905" rtl="0" eaLnBrk="1" latinLnBrk="0" hangingPunct="1">
      <a:defRPr sz="2200" kern="1200">
        <a:solidFill>
          <a:schemeClr val="tx1"/>
        </a:solidFill>
        <a:latin typeface="+mn-lt"/>
        <a:ea typeface="+mn-ea"/>
        <a:cs typeface="+mn-cs"/>
      </a:defRPr>
    </a:lvl2pPr>
    <a:lvl3pPr marL="1110905" algn="l" defTabSz="1110905" rtl="0" eaLnBrk="1" latinLnBrk="0" hangingPunct="1">
      <a:defRPr sz="2200" kern="1200">
        <a:solidFill>
          <a:schemeClr val="tx1"/>
        </a:solidFill>
        <a:latin typeface="+mn-lt"/>
        <a:ea typeface="+mn-ea"/>
        <a:cs typeface="+mn-cs"/>
      </a:defRPr>
    </a:lvl3pPr>
    <a:lvl4pPr marL="1666357" algn="l" defTabSz="1110905" rtl="0" eaLnBrk="1" latinLnBrk="0" hangingPunct="1">
      <a:defRPr sz="2200" kern="1200">
        <a:solidFill>
          <a:schemeClr val="tx1"/>
        </a:solidFill>
        <a:latin typeface="+mn-lt"/>
        <a:ea typeface="+mn-ea"/>
        <a:cs typeface="+mn-cs"/>
      </a:defRPr>
    </a:lvl4pPr>
    <a:lvl5pPr marL="2221809" algn="l" defTabSz="1110905" rtl="0" eaLnBrk="1" latinLnBrk="0" hangingPunct="1">
      <a:defRPr sz="2200" kern="1200">
        <a:solidFill>
          <a:schemeClr val="tx1"/>
        </a:solidFill>
        <a:latin typeface="+mn-lt"/>
        <a:ea typeface="+mn-ea"/>
        <a:cs typeface="+mn-cs"/>
      </a:defRPr>
    </a:lvl5pPr>
    <a:lvl6pPr marL="2777261" algn="l" defTabSz="1110905" rtl="0" eaLnBrk="1" latinLnBrk="0" hangingPunct="1">
      <a:defRPr sz="2200" kern="1200">
        <a:solidFill>
          <a:schemeClr val="tx1"/>
        </a:solidFill>
        <a:latin typeface="+mn-lt"/>
        <a:ea typeface="+mn-ea"/>
        <a:cs typeface="+mn-cs"/>
      </a:defRPr>
    </a:lvl6pPr>
    <a:lvl7pPr marL="3332714" algn="l" defTabSz="1110905" rtl="0" eaLnBrk="1" latinLnBrk="0" hangingPunct="1">
      <a:defRPr sz="2200" kern="1200">
        <a:solidFill>
          <a:schemeClr val="tx1"/>
        </a:solidFill>
        <a:latin typeface="+mn-lt"/>
        <a:ea typeface="+mn-ea"/>
        <a:cs typeface="+mn-cs"/>
      </a:defRPr>
    </a:lvl7pPr>
    <a:lvl8pPr marL="3888166" algn="l" defTabSz="1110905" rtl="0" eaLnBrk="1" latinLnBrk="0" hangingPunct="1">
      <a:defRPr sz="2200" kern="1200">
        <a:solidFill>
          <a:schemeClr val="tx1"/>
        </a:solidFill>
        <a:latin typeface="+mn-lt"/>
        <a:ea typeface="+mn-ea"/>
        <a:cs typeface="+mn-cs"/>
      </a:defRPr>
    </a:lvl8pPr>
    <a:lvl9pPr marL="4443618" algn="l" defTabSz="1110905" rtl="0" eaLnBrk="1" latinLnBrk="0" hangingPunct="1">
      <a:defRPr sz="22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382" userDrawn="1">
          <p15:clr>
            <a:srgbClr val="A4A3A4"/>
          </p15:clr>
        </p15:guide>
        <p15:guide id="2" pos="4234" userDrawn="1">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0070C0"/>
    <a:srgbClr val="B4B74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2721" autoAdjust="0"/>
    <p:restoredTop sz="94660"/>
  </p:normalViewPr>
  <p:slideViewPr>
    <p:cSldViewPr>
      <p:cViewPr varScale="1">
        <p:scale>
          <a:sx n="103" d="100"/>
          <a:sy n="103" d="100"/>
        </p:scale>
        <p:origin x="-600" y="-96"/>
      </p:cViewPr>
      <p:guideLst>
        <p:guide orient="horz" pos="2382"/>
        <p:guide pos="4234"/>
      </p:guideLst>
    </p:cSldViewPr>
  </p:slideViewPr>
  <p:notesTextViewPr>
    <p:cViewPr>
      <p:scale>
        <a:sx n="100" d="100"/>
        <a:sy n="100" d="100"/>
      </p:scale>
      <p:origin x="0" y="0"/>
    </p:cViewPr>
  </p:notesTextViewPr>
  <p:notesViewPr>
    <p:cSldViewPr>
      <p:cViewPr varScale="1">
        <p:scale>
          <a:sx n="53" d="100"/>
          <a:sy n="53" d="100"/>
        </p:scale>
        <p:origin x="-2214" y="-10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EF72346-1C52-446E-BA4C-688AB4328D9B}" type="datetimeFigureOut">
              <a:rPr lang="zh-CN" altLang="en-US" smtClean="0"/>
              <a:pPr/>
              <a:t>2020/8/7</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BBAD327-DA7A-4285-B504-855CB807C650}" type="slidenum">
              <a:rPr lang="zh-CN" altLang="en-US" smtClean="0"/>
              <a:pPr/>
              <a:t>‹#›</a:t>
            </a:fld>
            <a:endParaRPr lang="zh-CN" altLang="en-US"/>
          </a:p>
        </p:txBody>
      </p:sp>
    </p:spTree>
    <p:extLst>
      <p:ext uri="{BB962C8B-B14F-4D97-AF65-F5344CB8AC3E}">
        <p14:creationId xmlns:p14="http://schemas.microsoft.com/office/powerpoint/2010/main" xmlns="" val="341162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FCEF86-9FBC-4F72-86D8-635A464AB748}" type="datetimeFigureOut">
              <a:rPr lang="zh-CN" altLang="en-US" smtClean="0"/>
              <a:pPr/>
              <a:t>2020/8/7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BF910D-53D1-4922-B76B-4708C1FDFCF1}" type="slidenum">
              <a:rPr lang="zh-CN" altLang="en-US" smtClean="0"/>
              <a:pPr/>
              <a:t>‹#›</a:t>
            </a:fld>
            <a:endParaRPr lang="zh-CN" altLang="en-US"/>
          </a:p>
        </p:txBody>
      </p:sp>
    </p:spTree>
    <p:extLst>
      <p:ext uri="{BB962C8B-B14F-4D97-AF65-F5344CB8AC3E}">
        <p14:creationId xmlns:p14="http://schemas.microsoft.com/office/powerpoint/2010/main" xmlns="" val="14163521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1</a:t>
            </a:fld>
            <a:endParaRPr lang="zh-CN" altLang="en-US"/>
          </a:p>
        </p:txBody>
      </p:sp>
    </p:spTree>
    <p:extLst>
      <p:ext uri="{BB962C8B-B14F-4D97-AF65-F5344CB8AC3E}">
        <p14:creationId xmlns:p14="http://schemas.microsoft.com/office/powerpoint/2010/main" xmlns="" val="11098035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2</a:t>
            </a:fld>
            <a:endParaRPr lang="zh-CN" altLang="en-US"/>
          </a:p>
        </p:txBody>
      </p:sp>
    </p:spTree>
    <p:extLst>
      <p:ext uri="{BB962C8B-B14F-4D97-AF65-F5344CB8AC3E}">
        <p14:creationId xmlns:p14="http://schemas.microsoft.com/office/powerpoint/2010/main" xmlns="" val="1337829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3</a:t>
            </a:fld>
            <a:endParaRPr lang="zh-CN" altLang="en-US"/>
          </a:p>
        </p:txBody>
      </p:sp>
    </p:spTree>
    <p:extLst>
      <p:ext uri="{BB962C8B-B14F-4D97-AF65-F5344CB8AC3E}">
        <p14:creationId xmlns:p14="http://schemas.microsoft.com/office/powerpoint/2010/main" xmlns="" val="28960394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4</a:t>
            </a:fld>
            <a:endParaRPr lang="zh-CN" altLang="en-US"/>
          </a:p>
        </p:txBody>
      </p:sp>
    </p:spTree>
    <p:extLst>
      <p:ext uri="{BB962C8B-B14F-4D97-AF65-F5344CB8AC3E}">
        <p14:creationId xmlns:p14="http://schemas.microsoft.com/office/powerpoint/2010/main" xmlns="" val="25769343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5</a:t>
            </a:fld>
            <a:endParaRPr lang="zh-CN" altLang="en-US"/>
          </a:p>
        </p:txBody>
      </p:sp>
    </p:spTree>
    <p:extLst>
      <p:ext uri="{BB962C8B-B14F-4D97-AF65-F5344CB8AC3E}">
        <p14:creationId xmlns:p14="http://schemas.microsoft.com/office/powerpoint/2010/main" xmlns="" val="14282285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6</a:t>
            </a:fld>
            <a:endParaRPr lang="zh-CN" altLang="en-US"/>
          </a:p>
        </p:txBody>
      </p:sp>
    </p:spTree>
    <p:extLst>
      <p:ext uri="{BB962C8B-B14F-4D97-AF65-F5344CB8AC3E}">
        <p14:creationId xmlns:p14="http://schemas.microsoft.com/office/powerpoint/2010/main" xmlns="" val="12713315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7</a:t>
            </a:fld>
            <a:endParaRPr lang="zh-CN" altLang="en-US"/>
          </a:p>
        </p:txBody>
      </p:sp>
    </p:spTree>
    <p:extLst>
      <p:ext uri="{BB962C8B-B14F-4D97-AF65-F5344CB8AC3E}">
        <p14:creationId xmlns:p14="http://schemas.microsoft.com/office/powerpoint/2010/main" xmlns="" val="3237696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8</a:t>
            </a:fld>
            <a:endParaRPr lang="zh-CN" altLang="en-US"/>
          </a:p>
        </p:txBody>
      </p:sp>
    </p:spTree>
    <p:extLst>
      <p:ext uri="{BB962C8B-B14F-4D97-AF65-F5344CB8AC3E}">
        <p14:creationId xmlns:p14="http://schemas.microsoft.com/office/powerpoint/2010/main" xmlns="" val="10003177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9</a:t>
            </a:fld>
            <a:endParaRPr lang="zh-CN" altLang="en-US"/>
          </a:p>
        </p:txBody>
      </p:sp>
    </p:spTree>
    <p:extLst>
      <p:ext uri="{BB962C8B-B14F-4D97-AF65-F5344CB8AC3E}">
        <p14:creationId xmlns:p14="http://schemas.microsoft.com/office/powerpoint/2010/main" xmlns="" val="17085032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10</a:t>
            </a:fld>
            <a:endParaRPr lang="zh-CN" altLang="en-US"/>
          </a:p>
        </p:txBody>
      </p:sp>
    </p:spTree>
    <p:extLst>
      <p:ext uri="{BB962C8B-B14F-4D97-AF65-F5344CB8AC3E}">
        <p14:creationId xmlns:p14="http://schemas.microsoft.com/office/powerpoint/2010/main" xmlns="" val="25761492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11</a:t>
            </a:fld>
            <a:endParaRPr lang="zh-CN" altLang="en-US"/>
          </a:p>
        </p:txBody>
      </p:sp>
    </p:spTree>
    <p:extLst>
      <p:ext uri="{BB962C8B-B14F-4D97-AF65-F5344CB8AC3E}">
        <p14:creationId xmlns:p14="http://schemas.microsoft.com/office/powerpoint/2010/main" xmlns="" val="30330535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12</a:t>
            </a:fld>
            <a:endParaRPr lang="zh-CN" altLang="en-US"/>
          </a:p>
        </p:txBody>
      </p:sp>
    </p:spTree>
    <p:extLst>
      <p:ext uri="{BB962C8B-B14F-4D97-AF65-F5344CB8AC3E}">
        <p14:creationId xmlns:p14="http://schemas.microsoft.com/office/powerpoint/2010/main" xmlns="" val="26762198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13</a:t>
            </a:fld>
            <a:endParaRPr lang="zh-CN" altLang="en-US"/>
          </a:p>
        </p:txBody>
      </p:sp>
    </p:spTree>
    <p:extLst>
      <p:ext uri="{BB962C8B-B14F-4D97-AF65-F5344CB8AC3E}">
        <p14:creationId xmlns:p14="http://schemas.microsoft.com/office/powerpoint/2010/main" xmlns="" val="1174503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14</a:t>
            </a:fld>
            <a:endParaRPr lang="zh-CN" altLang="en-US"/>
          </a:p>
        </p:txBody>
      </p:sp>
    </p:spTree>
    <p:extLst>
      <p:ext uri="{BB962C8B-B14F-4D97-AF65-F5344CB8AC3E}">
        <p14:creationId xmlns:p14="http://schemas.microsoft.com/office/powerpoint/2010/main" xmlns="" val="13306640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15</a:t>
            </a:fld>
            <a:endParaRPr lang="zh-CN" altLang="en-US"/>
          </a:p>
        </p:txBody>
      </p:sp>
    </p:spTree>
    <p:extLst>
      <p:ext uri="{BB962C8B-B14F-4D97-AF65-F5344CB8AC3E}">
        <p14:creationId xmlns:p14="http://schemas.microsoft.com/office/powerpoint/2010/main" xmlns="" val="28469463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16</a:t>
            </a:fld>
            <a:endParaRPr lang="zh-CN" altLang="en-US"/>
          </a:p>
        </p:txBody>
      </p:sp>
    </p:spTree>
    <p:extLst>
      <p:ext uri="{BB962C8B-B14F-4D97-AF65-F5344CB8AC3E}">
        <p14:creationId xmlns:p14="http://schemas.microsoft.com/office/powerpoint/2010/main" xmlns="" val="39336839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17</a:t>
            </a:fld>
            <a:endParaRPr lang="zh-CN" altLang="en-US"/>
          </a:p>
        </p:txBody>
      </p:sp>
    </p:spTree>
    <p:extLst>
      <p:ext uri="{BB962C8B-B14F-4D97-AF65-F5344CB8AC3E}">
        <p14:creationId xmlns:p14="http://schemas.microsoft.com/office/powerpoint/2010/main" xmlns="" val="1068796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18</a:t>
            </a:fld>
            <a:endParaRPr lang="zh-CN" altLang="en-US"/>
          </a:p>
        </p:txBody>
      </p:sp>
    </p:spTree>
    <p:extLst>
      <p:ext uri="{BB962C8B-B14F-4D97-AF65-F5344CB8AC3E}">
        <p14:creationId xmlns:p14="http://schemas.microsoft.com/office/powerpoint/2010/main" xmlns="" val="18898020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19</a:t>
            </a:fld>
            <a:endParaRPr lang="zh-CN" altLang="en-US"/>
          </a:p>
        </p:txBody>
      </p:sp>
    </p:spTree>
    <p:extLst>
      <p:ext uri="{BB962C8B-B14F-4D97-AF65-F5344CB8AC3E}">
        <p14:creationId xmlns:p14="http://schemas.microsoft.com/office/powerpoint/2010/main" xmlns="" val="25891722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20</a:t>
            </a:fld>
            <a:endParaRPr lang="zh-CN" altLang="en-US"/>
          </a:p>
        </p:txBody>
      </p:sp>
    </p:spTree>
    <p:extLst>
      <p:ext uri="{BB962C8B-B14F-4D97-AF65-F5344CB8AC3E}">
        <p14:creationId xmlns:p14="http://schemas.microsoft.com/office/powerpoint/2010/main" xmlns="" val="21592266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21</a:t>
            </a:fld>
            <a:endParaRPr lang="zh-CN" altLang="en-US"/>
          </a:p>
        </p:txBody>
      </p:sp>
    </p:spTree>
    <p:extLst>
      <p:ext uri="{BB962C8B-B14F-4D97-AF65-F5344CB8AC3E}">
        <p14:creationId xmlns:p14="http://schemas.microsoft.com/office/powerpoint/2010/main" xmlns="" val="38670256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22</a:t>
            </a:fld>
            <a:endParaRPr lang="zh-CN" altLang="en-US"/>
          </a:p>
        </p:txBody>
      </p:sp>
    </p:spTree>
    <p:extLst>
      <p:ext uri="{BB962C8B-B14F-4D97-AF65-F5344CB8AC3E}">
        <p14:creationId xmlns:p14="http://schemas.microsoft.com/office/powerpoint/2010/main" xmlns="" val="5487701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23</a:t>
            </a:fld>
            <a:endParaRPr lang="zh-CN" altLang="en-US"/>
          </a:p>
        </p:txBody>
      </p:sp>
    </p:spTree>
    <p:extLst>
      <p:ext uri="{BB962C8B-B14F-4D97-AF65-F5344CB8AC3E}">
        <p14:creationId xmlns:p14="http://schemas.microsoft.com/office/powerpoint/2010/main" xmlns="" val="42142662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24</a:t>
            </a:fld>
            <a:endParaRPr lang="zh-CN" altLang="en-US"/>
          </a:p>
        </p:txBody>
      </p:sp>
    </p:spTree>
    <p:extLst>
      <p:ext uri="{BB962C8B-B14F-4D97-AF65-F5344CB8AC3E}">
        <p14:creationId xmlns:p14="http://schemas.microsoft.com/office/powerpoint/2010/main" xmlns="" val="20603525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25</a:t>
            </a:fld>
            <a:endParaRPr lang="zh-CN" altLang="en-US"/>
          </a:p>
        </p:txBody>
      </p:sp>
    </p:spTree>
    <p:extLst>
      <p:ext uri="{BB962C8B-B14F-4D97-AF65-F5344CB8AC3E}">
        <p14:creationId xmlns:p14="http://schemas.microsoft.com/office/powerpoint/2010/main" xmlns="" val="28841651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26</a:t>
            </a:fld>
            <a:endParaRPr lang="zh-CN" altLang="en-US"/>
          </a:p>
        </p:txBody>
      </p:sp>
    </p:spTree>
    <p:extLst>
      <p:ext uri="{BB962C8B-B14F-4D97-AF65-F5344CB8AC3E}">
        <p14:creationId xmlns:p14="http://schemas.microsoft.com/office/powerpoint/2010/main" xmlns="" val="29575024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27</a:t>
            </a:fld>
            <a:endParaRPr lang="zh-CN" altLang="en-US"/>
          </a:p>
        </p:txBody>
      </p:sp>
    </p:spTree>
    <p:extLst>
      <p:ext uri="{BB962C8B-B14F-4D97-AF65-F5344CB8AC3E}">
        <p14:creationId xmlns:p14="http://schemas.microsoft.com/office/powerpoint/2010/main" xmlns="" val="18898184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7BF910D-53D1-4922-B76B-4708C1FDFCF1}" type="slidenum">
              <a:rPr lang="zh-CN" altLang="en-US" smtClean="0"/>
              <a:pPr/>
              <a:t>28</a:t>
            </a:fld>
            <a:endParaRPr lang="zh-CN" altLang="en-US"/>
          </a:p>
        </p:txBody>
      </p:sp>
    </p:spTree>
    <p:extLst>
      <p:ext uri="{BB962C8B-B14F-4D97-AF65-F5344CB8AC3E}">
        <p14:creationId xmlns:p14="http://schemas.microsoft.com/office/powerpoint/2010/main" xmlns="" val="1434080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2663446" y="334306"/>
            <a:ext cx="3930196" cy="7113188"/>
          </a:xfrm>
          <a:prstGeom prst="rect">
            <a:avLst/>
          </a:prstGeom>
        </p:spPr>
        <p:txBody>
          <a:bodyPr vert="eaVert"/>
          <a:lstStyle/>
          <a:p>
            <a:r>
              <a:rPr lang="zh-CN" altLang="en-US" smtClean="0"/>
              <a:t>单击此处编辑母版标题样式</a:t>
            </a:r>
            <a:endParaRPr lang="zh-CN" altLang="en-US"/>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71789" y="303214"/>
            <a:ext cx="12099373" cy="1260475"/>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71789" y="303214"/>
            <a:ext cx="12099373" cy="1260475"/>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圆角矩形 1"/>
          <p:cNvSpPr/>
          <p:nvPr userDrawn="1"/>
        </p:nvSpPr>
        <p:spPr>
          <a:xfrm>
            <a:off x="1107698" y="442331"/>
            <a:ext cx="11734457" cy="641723"/>
          </a:xfrm>
          <a:prstGeom prst="roundRect">
            <a:avLst/>
          </a:prstGeom>
          <a:solidFill>
            <a:srgbClr val="0070C0"/>
          </a:solidFill>
          <a:ln>
            <a:noFill/>
          </a:ln>
          <a:effectLst>
            <a:outerShdw blurRad="152400" dist="152400" dir="5400000" sx="94000" sy="94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1109" tIns="30555" rIns="61109" bIns="30555" rtlCol="0" anchor="ctr"/>
          <a:lstStyle/>
          <a:p>
            <a:pPr algn="ctr"/>
            <a:endParaRPr lang="zh-CN" altLang="en-US" sz="1400"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3" name="组合 2"/>
          <p:cNvGrpSpPr/>
          <p:nvPr userDrawn="1"/>
        </p:nvGrpSpPr>
        <p:grpSpPr>
          <a:xfrm>
            <a:off x="303283" y="205100"/>
            <a:ext cx="1348482" cy="1096604"/>
            <a:chOff x="1466675" y="3784103"/>
            <a:chExt cx="1600053" cy="1301862"/>
          </a:xfrm>
        </p:grpSpPr>
        <p:grpSp>
          <p:nvGrpSpPr>
            <p:cNvPr id="4" name="组合 96"/>
            <p:cNvGrpSpPr/>
            <p:nvPr/>
          </p:nvGrpSpPr>
          <p:grpSpPr>
            <a:xfrm>
              <a:off x="1466675" y="3784103"/>
              <a:ext cx="1301392" cy="1301862"/>
              <a:chOff x="4345444" y="2542859"/>
              <a:chExt cx="1810550" cy="1811205"/>
            </a:xfrm>
          </p:grpSpPr>
          <p:grpSp>
            <p:nvGrpSpPr>
              <p:cNvPr id="6" name="组合 9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8" name="同心圆 7"/>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 name="椭圆 8"/>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7" name="椭圆 6"/>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5" name="TextBox 38"/>
            <p:cNvSpPr txBox="1"/>
            <p:nvPr/>
          </p:nvSpPr>
          <p:spPr>
            <a:xfrm>
              <a:off x="1819212" y="3987237"/>
              <a:ext cx="1247516" cy="531045"/>
            </a:xfrm>
            <a:prstGeom prst="rect">
              <a:avLst/>
            </a:prstGeom>
            <a:noFill/>
          </p:spPr>
          <p:txBody>
            <a:bodyPr wrap="square" lIns="138192" tIns="69096" rIns="138192" bIns="69096" rtlCol="0">
              <a:spAutoFit/>
            </a:bodyPr>
            <a:lstStyle/>
            <a:p>
              <a:endParaRPr lang="zh-CN" altLang="en-US" sz="20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endParaRPr>
            </a:p>
          </p:txBody>
        </p:sp>
      </p:grpSp>
      <p:sp>
        <p:nvSpPr>
          <p:cNvPr id="10" name="任意多边形 9"/>
          <p:cNvSpPr/>
          <p:nvPr userDrawn="1"/>
        </p:nvSpPr>
        <p:spPr>
          <a:xfrm>
            <a:off x="3087913" y="5943316"/>
            <a:ext cx="10355037" cy="1804457"/>
          </a:xfrm>
          <a:custGeom>
            <a:avLst/>
            <a:gdLst>
              <a:gd name="connsiteX0" fmla="*/ 6241347 w 6339041"/>
              <a:gd name="connsiteY0" fmla="*/ 852 h 1949489"/>
              <a:gd name="connsiteX1" fmla="*/ 6288019 w 6339041"/>
              <a:gd name="connsiteY1" fmla="*/ 1060 h 1949489"/>
              <a:gd name="connsiteX2" fmla="*/ 6290700 w 6339041"/>
              <a:gd name="connsiteY2" fmla="*/ 1522 h 1949489"/>
              <a:gd name="connsiteX3" fmla="*/ 6293734 w 6339041"/>
              <a:gd name="connsiteY3" fmla="*/ 1060 h 1949489"/>
              <a:gd name="connsiteX4" fmla="*/ 6339041 w 6339041"/>
              <a:gd name="connsiteY4" fmla="*/ 882 h 1949489"/>
              <a:gd name="connsiteX5" fmla="*/ 6339041 w 6339041"/>
              <a:gd name="connsiteY5" fmla="*/ 1949489 h 1949489"/>
              <a:gd name="connsiteX6" fmla="*/ 490143 w 6339041"/>
              <a:gd name="connsiteY6" fmla="*/ 1949489 h 1949489"/>
              <a:gd name="connsiteX7" fmla="*/ 0 w 6339041"/>
              <a:gd name="connsiteY7" fmla="*/ 1943480 h 1949489"/>
              <a:gd name="connsiteX8" fmla="*/ 1972301 w 6339041"/>
              <a:gd name="connsiteY8" fmla="*/ 996521 h 1949489"/>
              <a:gd name="connsiteX9" fmla="*/ 2991105 w 6339041"/>
              <a:gd name="connsiteY9" fmla="*/ 1256356 h 1949489"/>
              <a:gd name="connsiteX10" fmla="*/ 4179710 w 6339041"/>
              <a:gd name="connsiteY10" fmla="*/ 528815 h 1949489"/>
              <a:gd name="connsiteX11" fmla="*/ 5002591 w 6339041"/>
              <a:gd name="connsiteY11" fmla="*/ 1262131 h 1949489"/>
              <a:gd name="connsiteX12" fmla="*/ 6241347 w 6339041"/>
              <a:gd name="connsiteY12" fmla="*/ 852 h 1949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339041" h="1949489">
                <a:moveTo>
                  <a:pt x="6241347" y="852"/>
                </a:moveTo>
                <a:cubicBezTo>
                  <a:pt x="6256872" y="-338"/>
                  <a:pt x="6272431" y="-295"/>
                  <a:pt x="6288019" y="1060"/>
                </a:cubicBezTo>
                <a:lnTo>
                  <a:pt x="6290700" y="1522"/>
                </a:lnTo>
                <a:lnTo>
                  <a:pt x="6293734" y="1060"/>
                </a:lnTo>
                <a:lnTo>
                  <a:pt x="6339041" y="882"/>
                </a:lnTo>
                <a:lnTo>
                  <a:pt x="6339041" y="1949489"/>
                </a:lnTo>
                <a:lnTo>
                  <a:pt x="490143" y="1949489"/>
                </a:lnTo>
                <a:lnTo>
                  <a:pt x="0" y="1943480"/>
                </a:lnTo>
                <a:cubicBezTo>
                  <a:pt x="736891" y="1527260"/>
                  <a:pt x="1473782" y="1111041"/>
                  <a:pt x="1972301" y="996521"/>
                </a:cubicBezTo>
                <a:cubicBezTo>
                  <a:pt x="2470819" y="882000"/>
                  <a:pt x="2623203" y="1334308"/>
                  <a:pt x="2991105" y="1256356"/>
                </a:cubicBezTo>
                <a:cubicBezTo>
                  <a:pt x="3359007" y="1178406"/>
                  <a:pt x="3844463" y="527852"/>
                  <a:pt x="4179710" y="528815"/>
                </a:cubicBezTo>
                <a:cubicBezTo>
                  <a:pt x="4514959" y="529777"/>
                  <a:pt x="4643398" y="1348743"/>
                  <a:pt x="5002591" y="1262131"/>
                </a:cubicBezTo>
                <a:cubicBezTo>
                  <a:pt x="5339334" y="1180932"/>
                  <a:pt x="5775572" y="36535"/>
                  <a:pt x="6241347" y="852"/>
                </a:cubicBezTo>
                <a:close/>
              </a:path>
            </a:pathLst>
          </a:custGeom>
          <a:gradFill>
            <a:gsLst>
              <a:gs pos="100000">
                <a:schemeClr val="accent1">
                  <a:lumMod val="5000"/>
                  <a:lumOff val="95000"/>
                  <a:alpha val="0"/>
                </a:schemeClr>
              </a:gs>
              <a:gs pos="31000">
                <a:srgbClr val="0070C0">
                  <a:alpha val="38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userDrawn="1"/>
        </p:nvSpPr>
        <p:spPr>
          <a:xfrm>
            <a:off x="960835" y="6552801"/>
            <a:ext cx="12482115" cy="999313"/>
          </a:xfrm>
          <a:custGeom>
            <a:avLst/>
            <a:gdLst>
              <a:gd name="connsiteX0" fmla="*/ 6241347 w 6339041"/>
              <a:gd name="connsiteY0" fmla="*/ 852 h 1949489"/>
              <a:gd name="connsiteX1" fmla="*/ 6288019 w 6339041"/>
              <a:gd name="connsiteY1" fmla="*/ 1060 h 1949489"/>
              <a:gd name="connsiteX2" fmla="*/ 6290700 w 6339041"/>
              <a:gd name="connsiteY2" fmla="*/ 1522 h 1949489"/>
              <a:gd name="connsiteX3" fmla="*/ 6293734 w 6339041"/>
              <a:gd name="connsiteY3" fmla="*/ 1060 h 1949489"/>
              <a:gd name="connsiteX4" fmla="*/ 6339041 w 6339041"/>
              <a:gd name="connsiteY4" fmla="*/ 882 h 1949489"/>
              <a:gd name="connsiteX5" fmla="*/ 6339041 w 6339041"/>
              <a:gd name="connsiteY5" fmla="*/ 1949489 h 1949489"/>
              <a:gd name="connsiteX6" fmla="*/ 490143 w 6339041"/>
              <a:gd name="connsiteY6" fmla="*/ 1949489 h 1949489"/>
              <a:gd name="connsiteX7" fmla="*/ 0 w 6339041"/>
              <a:gd name="connsiteY7" fmla="*/ 1943480 h 1949489"/>
              <a:gd name="connsiteX8" fmla="*/ 1972301 w 6339041"/>
              <a:gd name="connsiteY8" fmla="*/ 996521 h 1949489"/>
              <a:gd name="connsiteX9" fmla="*/ 2991105 w 6339041"/>
              <a:gd name="connsiteY9" fmla="*/ 1256356 h 1949489"/>
              <a:gd name="connsiteX10" fmla="*/ 4179710 w 6339041"/>
              <a:gd name="connsiteY10" fmla="*/ 528815 h 1949489"/>
              <a:gd name="connsiteX11" fmla="*/ 5002591 w 6339041"/>
              <a:gd name="connsiteY11" fmla="*/ 1262131 h 1949489"/>
              <a:gd name="connsiteX12" fmla="*/ 6241347 w 6339041"/>
              <a:gd name="connsiteY12" fmla="*/ 852 h 1949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339041" h="1949489">
                <a:moveTo>
                  <a:pt x="6241347" y="852"/>
                </a:moveTo>
                <a:cubicBezTo>
                  <a:pt x="6256872" y="-338"/>
                  <a:pt x="6272431" y="-295"/>
                  <a:pt x="6288019" y="1060"/>
                </a:cubicBezTo>
                <a:lnTo>
                  <a:pt x="6290700" y="1522"/>
                </a:lnTo>
                <a:lnTo>
                  <a:pt x="6293734" y="1060"/>
                </a:lnTo>
                <a:lnTo>
                  <a:pt x="6339041" y="882"/>
                </a:lnTo>
                <a:lnTo>
                  <a:pt x="6339041" y="1949489"/>
                </a:lnTo>
                <a:lnTo>
                  <a:pt x="490143" y="1949489"/>
                </a:lnTo>
                <a:lnTo>
                  <a:pt x="0" y="1943480"/>
                </a:lnTo>
                <a:cubicBezTo>
                  <a:pt x="736891" y="1527260"/>
                  <a:pt x="1473782" y="1111041"/>
                  <a:pt x="1972301" y="996521"/>
                </a:cubicBezTo>
                <a:cubicBezTo>
                  <a:pt x="2470819" y="882000"/>
                  <a:pt x="2623203" y="1334308"/>
                  <a:pt x="2991105" y="1256356"/>
                </a:cubicBezTo>
                <a:cubicBezTo>
                  <a:pt x="3359007" y="1178406"/>
                  <a:pt x="3844463" y="527852"/>
                  <a:pt x="4179710" y="528815"/>
                </a:cubicBezTo>
                <a:cubicBezTo>
                  <a:pt x="4514959" y="529777"/>
                  <a:pt x="4643398" y="1348743"/>
                  <a:pt x="5002591" y="1262131"/>
                </a:cubicBezTo>
                <a:cubicBezTo>
                  <a:pt x="5339334" y="1180932"/>
                  <a:pt x="5775572" y="36535"/>
                  <a:pt x="6241347" y="852"/>
                </a:cubicBezTo>
                <a:close/>
              </a:path>
            </a:pathLst>
          </a:custGeom>
          <a:solidFill>
            <a:schemeClr val="bg1">
              <a:alpha val="4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58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1+#ppt_w/2"/>
                                          </p:val>
                                        </p:tav>
                                        <p:tav tm="100000">
                                          <p:val>
                                            <p:strVal val="#ppt_x"/>
                                          </p:val>
                                        </p:tav>
                                      </p:tavLst>
                                    </p:anim>
                                    <p:anim calcmode="lin" valueType="num">
                                      <p:cBhvr additive="base">
                                        <p:cTn id="8" dur="1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42" presetClass="entr" presetSubtype="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txStyles>
    <p:titleStyle>
      <a:lvl1pPr algn="ctr" defTabSz="1110905" rtl="0" eaLnBrk="1" latinLnBrk="0" hangingPunct="1">
        <a:spcBef>
          <a:spcPct val="0"/>
        </a:spcBef>
        <a:buNone/>
        <a:defRPr sz="5300" kern="1200">
          <a:solidFill>
            <a:schemeClr val="tx1"/>
          </a:solidFill>
          <a:latin typeface="+mj-lt"/>
          <a:ea typeface="+mj-ea"/>
          <a:cs typeface="+mj-cs"/>
        </a:defRPr>
      </a:lvl1pPr>
    </p:titleStyle>
    <p:bodyStyle>
      <a:lvl1pPr marL="416589" indent="-416589" algn="l" defTabSz="1110905" rtl="0" eaLnBrk="1" latinLnBrk="0" hangingPunct="1">
        <a:spcBef>
          <a:spcPct val="20000"/>
        </a:spcBef>
        <a:buFont typeface="Arial" pitchFamily="34" charset="0"/>
        <a:buChar char="•"/>
        <a:defRPr sz="3900" kern="1200">
          <a:solidFill>
            <a:schemeClr val="tx1"/>
          </a:solidFill>
          <a:latin typeface="+mn-lt"/>
          <a:ea typeface="+mn-ea"/>
          <a:cs typeface="+mn-cs"/>
        </a:defRPr>
      </a:lvl1pPr>
      <a:lvl2pPr marL="902610" indent="-347158" algn="l" defTabSz="1110905" rtl="0" eaLnBrk="1" latinLnBrk="0" hangingPunct="1">
        <a:spcBef>
          <a:spcPct val="20000"/>
        </a:spcBef>
        <a:buFont typeface="Arial" pitchFamily="34" charset="0"/>
        <a:buChar char="–"/>
        <a:defRPr sz="3400" kern="1200">
          <a:solidFill>
            <a:schemeClr val="tx1"/>
          </a:solidFill>
          <a:latin typeface="+mn-lt"/>
          <a:ea typeface="+mn-ea"/>
          <a:cs typeface="+mn-cs"/>
        </a:defRPr>
      </a:lvl2pPr>
      <a:lvl3pPr marL="1388631" indent="-277726" algn="l" defTabSz="1110905" rtl="0" eaLnBrk="1" latinLnBrk="0" hangingPunct="1">
        <a:spcBef>
          <a:spcPct val="20000"/>
        </a:spcBef>
        <a:buFont typeface="Arial" pitchFamily="34" charset="0"/>
        <a:buChar char="•"/>
        <a:defRPr sz="2900" kern="1200">
          <a:solidFill>
            <a:schemeClr val="tx1"/>
          </a:solidFill>
          <a:latin typeface="+mn-lt"/>
          <a:ea typeface="+mn-ea"/>
          <a:cs typeface="+mn-cs"/>
        </a:defRPr>
      </a:lvl3pPr>
      <a:lvl4pPr marL="1944083" indent="-277726" algn="l" defTabSz="1110905" rtl="0" eaLnBrk="1" latinLnBrk="0" hangingPunct="1">
        <a:spcBef>
          <a:spcPct val="20000"/>
        </a:spcBef>
        <a:buFont typeface="Arial" pitchFamily="34" charset="0"/>
        <a:buChar char="–"/>
        <a:defRPr sz="2400" kern="1200">
          <a:solidFill>
            <a:schemeClr val="tx1"/>
          </a:solidFill>
          <a:latin typeface="+mn-lt"/>
          <a:ea typeface="+mn-ea"/>
          <a:cs typeface="+mn-cs"/>
        </a:defRPr>
      </a:lvl4pPr>
      <a:lvl5pPr marL="2499535" indent="-277726" algn="l" defTabSz="1110905" rtl="0" eaLnBrk="1" latinLnBrk="0" hangingPunct="1">
        <a:spcBef>
          <a:spcPct val="20000"/>
        </a:spcBef>
        <a:buFont typeface="Arial" pitchFamily="34" charset="0"/>
        <a:buChar char="»"/>
        <a:defRPr sz="2400" kern="1200">
          <a:solidFill>
            <a:schemeClr val="tx1"/>
          </a:solidFill>
          <a:latin typeface="+mn-lt"/>
          <a:ea typeface="+mn-ea"/>
          <a:cs typeface="+mn-cs"/>
        </a:defRPr>
      </a:lvl5pPr>
      <a:lvl6pPr marL="3054988" indent="-277726" algn="l" defTabSz="1110905"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610440" indent="-277726" algn="l" defTabSz="1110905"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165892" indent="-277726" algn="l" defTabSz="1110905"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721344" indent="-277726" algn="l" defTabSz="1110905"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zh-CN"/>
      </a:defPPr>
      <a:lvl1pPr marL="0" algn="l" defTabSz="1110905" rtl="0" eaLnBrk="1" latinLnBrk="0" hangingPunct="1">
        <a:defRPr sz="2200" kern="1200">
          <a:solidFill>
            <a:schemeClr val="tx1"/>
          </a:solidFill>
          <a:latin typeface="+mn-lt"/>
          <a:ea typeface="+mn-ea"/>
          <a:cs typeface="+mn-cs"/>
        </a:defRPr>
      </a:lvl1pPr>
      <a:lvl2pPr marL="555452" algn="l" defTabSz="1110905" rtl="0" eaLnBrk="1" latinLnBrk="0" hangingPunct="1">
        <a:defRPr sz="2200" kern="1200">
          <a:solidFill>
            <a:schemeClr val="tx1"/>
          </a:solidFill>
          <a:latin typeface="+mn-lt"/>
          <a:ea typeface="+mn-ea"/>
          <a:cs typeface="+mn-cs"/>
        </a:defRPr>
      </a:lvl2pPr>
      <a:lvl3pPr marL="1110905" algn="l" defTabSz="1110905" rtl="0" eaLnBrk="1" latinLnBrk="0" hangingPunct="1">
        <a:defRPr sz="2200" kern="1200">
          <a:solidFill>
            <a:schemeClr val="tx1"/>
          </a:solidFill>
          <a:latin typeface="+mn-lt"/>
          <a:ea typeface="+mn-ea"/>
          <a:cs typeface="+mn-cs"/>
        </a:defRPr>
      </a:lvl3pPr>
      <a:lvl4pPr marL="1666357" algn="l" defTabSz="1110905" rtl="0" eaLnBrk="1" latinLnBrk="0" hangingPunct="1">
        <a:defRPr sz="2200" kern="1200">
          <a:solidFill>
            <a:schemeClr val="tx1"/>
          </a:solidFill>
          <a:latin typeface="+mn-lt"/>
          <a:ea typeface="+mn-ea"/>
          <a:cs typeface="+mn-cs"/>
        </a:defRPr>
      </a:lvl4pPr>
      <a:lvl5pPr marL="2221809" algn="l" defTabSz="1110905" rtl="0" eaLnBrk="1" latinLnBrk="0" hangingPunct="1">
        <a:defRPr sz="2200" kern="1200">
          <a:solidFill>
            <a:schemeClr val="tx1"/>
          </a:solidFill>
          <a:latin typeface="+mn-lt"/>
          <a:ea typeface="+mn-ea"/>
          <a:cs typeface="+mn-cs"/>
        </a:defRPr>
      </a:lvl5pPr>
      <a:lvl6pPr marL="2777261" algn="l" defTabSz="1110905" rtl="0" eaLnBrk="1" latinLnBrk="0" hangingPunct="1">
        <a:defRPr sz="2200" kern="1200">
          <a:solidFill>
            <a:schemeClr val="tx1"/>
          </a:solidFill>
          <a:latin typeface="+mn-lt"/>
          <a:ea typeface="+mn-ea"/>
          <a:cs typeface="+mn-cs"/>
        </a:defRPr>
      </a:lvl6pPr>
      <a:lvl7pPr marL="3332714" algn="l" defTabSz="1110905" rtl="0" eaLnBrk="1" latinLnBrk="0" hangingPunct="1">
        <a:defRPr sz="2200" kern="1200">
          <a:solidFill>
            <a:schemeClr val="tx1"/>
          </a:solidFill>
          <a:latin typeface="+mn-lt"/>
          <a:ea typeface="+mn-ea"/>
          <a:cs typeface="+mn-cs"/>
        </a:defRPr>
      </a:lvl7pPr>
      <a:lvl8pPr marL="3888166" algn="l" defTabSz="1110905" rtl="0" eaLnBrk="1" latinLnBrk="0" hangingPunct="1">
        <a:defRPr sz="2200" kern="1200">
          <a:solidFill>
            <a:schemeClr val="tx1"/>
          </a:solidFill>
          <a:latin typeface="+mn-lt"/>
          <a:ea typeface="+mn-ea"/>
          <a:cs typeface="+mn-cs"/>
        </a:defRPr>
      </a:lvl8pPr>
      <a:lvl9pPr marL="4443618" algn="l" defTabSz="1110905" rtl="0" eaLnBrk="1" latinLnBrk="0" hangingPunct="1">
        <a:defRPr sz="2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60" name="任意多边形 59"/>
          <p:cNvSpPr/>
          <p:nvPr/>
        </p:nvSpPr>
        <p:spPr>
          <a:xfrm rot="10800000">
            <a:off x="-407317" y="151"/>
            <a:ext cx="12927782" cy="2020603"/>
          </a:xfrm>
          <a:custGeom>
            <a:avLst/>
            <a:gdLst>
              <a:gd name="connsiteX0" fmla="*/ 3984685 w 8560942"/>
              <a:gd name="connsiteY0" fmla="*/ 1142 h 2706091"/>
              <a:gd name="connsiteX1" fmla="*/ 4014482 w 8560942"/>
              <a:gd name="connsiteY1" fmla="*/ 1421 h 2706091"/>
              <a:gd name="connsiteX2" fmla="*/ 4016194 w 8560942"/>
              <a:gd name="connsiteY2" fmla="*/ 2040 h 2706091"/>
              <a:gd name="connsiteX3" fmla="*/ 4018131 w 8560942"/>
              <a:gd name="connsiteY3" fmla="*/ 1421 h 2706091"/>
              <a:gd name="connsiteX4" fmla="*/ 4051850 w 8560942"/>
              <a:gd name="connsiteY4" fmla="*/ 1142 h 2706091"/>
              <a:gd name="connsiteX5" fmla="*/ 4946795 w 8560942"/>
              <a:gd name="connsiteY5" fmla="*/ 1690309 h 2706091"/>
              <a:gd name="connsiteX6" fmla="*/ 5541290 w 8560942"/>
              <a:gd name="connsiteY6" fmla="*/ 708216 h 2706091"/>
              <a:gd name="connsiteX7" fmla="*/ 6400003 w 8560942"/>
              <a:gd name="connsiteY7" fmla="*/ 1682576 h 2706091"/>
              <a:gd name="connsiteX8" fmla="*/ 7136043 w 8560942"/>
              <a:gd name="connsiteY8" fmla="*/ 1334591 h 2706091"/>
              <a:gd name="connsiteX9" fmla="*/ 8560942 w 8560942"/>
              <a:gd name="connsiteY9" fmla="*/ 2602806 h 2706091"/>
              <a:gd name="connsiteX10" fmla="*/ 4016194 w 8560942"/>
              <a:gd name="connsiteY10" fmla="*/ 2706091 h 2706091"/>
              <a:gd name="connsiteX11" fmla="*/ 0 w 8560942"/>
              <a:gd name="connsiteY11" fmla="*/ 2602806 h 2706091"/>
              <a:gd name="connsiteX12" fmla="*/ 1259183 w 8560942"/>
              <a:gd name="connsiteY12" fmla="*/ 1334591 h 2706091"/>
              <a:gd name="connsiteX13" fmla="*/ 1909622 w 8560942"/>
              <a:gd name="connsiteY13" fmla="*/ 1682576 h 2706091"/>
              <a:gd name="connsiteX14" fmla="*/ 2668467 w 8560942"/>
              <a:gd name="connsiteY14" fmla="*/ 708216 h 2706091"/>
              <a:gd name="connsiteX15" fmla="*/ 3193822 w 8560942"/>
              <a:gd name="connsiteY15" fmla="*/ 1690309 h 2706091"/>
              <a:gd name="connsiteX16" fmla="*/ 3984685 w 8560942"/>
              <a:gd name="connsiteY16" fmla="*/ 1142 h 27060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560942" h="2706091">
                <a:moveTo>
                  <a:pt x="3984685" y="1142"/>
                </a:moveTo>
                <a:cubicBezTo>
                  <a:pt x="3994597" y="-451"/>
                  <a:pt x="4004530" y="-394"/>
                  <a:pt x="4014482" y="1421"/>
                </a:cubicBezTo>
                <a:lnTo>
                  <a:pt x="4016194" y="2040"/>
                </a:lnTo>
                <a:lnTo>
                  <a:pt x="4018131" y="1421"/>
                </a:lnTo>
                <a:cubicBezTo>
                  <a:pt x="4029393" y="-394"/>
                  <a:pt x="4040634" y="-451"/>
                  <a:pt x="4051850" y="1142"/>
                </a:cubicBezTo>
                <a:cubicBezTo>
                  <a:pt x="4388351" y="48931"/>
                  <a:pt x="4703513" y="1581564"/>
                  <a:pt x="4946795" y="1690309"/>
                </a:cubicBezTo>
                <a:cubicBezTo>
                  <a:pt x="5206297" y="1806305"/>
                  <a:pt x="5299088" y="709505"/>
                  <a:pt x="5541290" y="708216"/>
                </a:cubicBezTo>
                <a:cubicBezTo>
                  <a:pt x="5783491" y="706927"/>
                  <a:pt x="6134210" y="1578181"/>
                  <a:pt x="6400003" y="1682576"/>
                </a:cubicBezTo>
                <a:cubicBezTo>
                  <a:pt x="6665796" y="1786972"/>
                  <a:pt x="6775886" y="1181219"/>
                  <a:pt x="7136043" y="1334591"/>
                </a:cubicBezTo>
                <a:cubicBezTo>
                  <a:pt x="7496200" y="1487962"/>
                  <a:pt x="8028571" y="2045383"/>
                  <a:pt x="8560942" y="2602806"/>
                </a:cubicBezTo>
                <a:lnTo>
                  <a:pt x="4016194" y="2706091"/>
                </a:lnTo>
                <a:lnTo>
                  <a:pt x="0" y="2602806"/>
                </a:lnTo>
                <a:cubicBezTo>
                  <a:pt x="470456" y="2045383"/>
                  <a:pt x="940912" y="1487962"/>
                  <a:pt x="1259183" y="1334591"/>
                </a:cubicBezTo>
                <a:cubicBezTo>
                  <a:pt x="1577454" y="1181219"/>
                  <a:pt x="1674741" y="1786972"/>
                  <a:pt x="1909622" y="1682576"/>
                </a:cubicBezTo>
                <a:cubicBezTo>
                  <a:pt x="2144503" y="1578181"/>
                  <a:pt x="2454434" y="706927"/>
                  <a:pt x="2668467" y="708216"/>
                </a:cubicBezTo>
                <a:cubicBezTo>
                  <a:pt x="2882501" y="709505"/>
                  <a:pt x="2964501" y="1806305"/>
                  <a:pt x="3193822" y="1690309"/>
                </a:cubicBezTo>
                <a:cubicBezTo>
                  <a:pt x="3408810" y="1581564"/>
                  <a:pt x="3687319" y="48931"/>
                  <a:pt x="3984685" y="1142"/>
                </a:cubicBezTo>
                <a:close/>
              </a:path>
            </a:pathLst>
          </a:custGeom>
          <a:gradFill>
            <a:gsLst>
              <a:gs pos="100000">
                <a:schemeClr val="accent1">
                  <a:lumMod val="5000"/>
                  <a:lumOff val="95000"/>
                  <a:alpha val="0"/>
                </a:schemeClr>
              </a:gs>
              <a:gs pos="0">
                <a:srgbClr val="0070C0">
                  <a:alpha val="17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9" name="任意多边形 58"/>
          <p:cNvSpPr/>
          <p:nvPr/>
        </p:nvSpPr>
        <p:spPr>
          <a:xfrm>
            <a:off x="274413" y="3810614"/>
            <a:ext cx="12927784" cy="2020603"/>
          </a:xfrm>
          <a:custGeom>
            <a:avLst/>
            <a:gdLst>
              <a:gd name="connsiteX0" fmla="*/ 3984685 w 8560942"/>
              <a:gd name="connsiteY0" fmla="*/ 1142 h 2706091"/>
              <a:gd name="connsiteX1" fmla="*/ 4014482 w 8560942"/>
              <a:gd name="connsiteY1" fmla="*/ 1421 h 2706091"/>
              <a:gd name="connsiteX2" fmla="*/ 4016194 w 8560942"/>
              <a:gd name="connsiteY2" fmla="*/ 2040 h 2706091"/>
              <a:gd name="connsiteX3" fmla="*/ 4018131 w 8560942"/>
              <a:gd name="connsiteY3" fmla="*/ 1421 h 2706091"/>
              <a:gd name="connsiteX4" fmla="*/ 4051850 w 8560942"/>
              <a:gd name="connsiteY4" fmla="*/ 1142 h 2706091"/>
              <a:gd name="connsiteX5" fmla="*/ 4946795 w 8560942"/>
              <a:gd name="connsiteY5" fmla="*/ 1690309 h 2706091"/>
              <a:gd name="connsiteX6" fmla="*/ 5541290 w 8560942"/>
              <a:gd name="connsiteY6" fmla="*/ 708216 h 2706091"/>
              <a:gd name="connsiteX7" fmla="*/ 6400003 w 8560942"/>
              <a:gd name="connsiteY7" fmla="*/ 1682576 h 2706091"/>
              <a:gd name="connsiteX8" fmla="*/ 7136043 w 8560942"/>
              <a:gd name="connsiteY8" fmla="*/ 1334591 h 2706091"/>
              <a:gd name="connsiteX9" fmla="*/ 8560942 w 8560942"/>
              <a:gd name="connsiteY9" fmla="*/ 2602806 h 2706091"/>
              <a:gd name="connsiteX10" fmla="*/ 4016194 w 8560942"/>
              <a:gd name="connsiteY10" fmla="*/ 2706091 h 2706091"/>
              <a:gd name="connsiteX11" fmla="*/ 0 w 8560942"/>
              <a:gd name="connsiteY11" fmla="*/ 2602806 h 2706091"/>
              <a:gd name="connsiteX12" fmla="*/ 1259183 w 8560942"/>
              <a:gd name="connsiteY12" fmla="*/ 1334591 h 2706091"/>
              <a:gd name="connsiteX13" fmla="*/ 1909622 w 8560942"/>
              <a:gd name="connsiteY13" fmla="*/ 1682576 h 2706091"/>
              <a:gd name="connsiteX14" fmla="*/ 2668467 w 8560942"/>
              <a:gd name="connsiteY14" fmla="*/ 708216 h 2706091"/>
              <a:gd name="connsiteX15" fmla="*/ 3193822 w 8560942"/>
              <a:gd name="connsiteY15" fmla="*/ 1690309 h 2706091"/>
              <a:gd name="connsiteX16" fmla="*/ 3984685 w 8560942"/>
              <a:gd name="connsiteY16" fmla="*/ 1142 h 27060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560942" h="2706091">
                <a:moveTo>
                  <a:pt x="3984685" y="1142"/>
                </a:moveTo>
                <a:cubicBezTo>
                  <a:pt x="3994597" y="-451"/>
                  <a:pt x="4004530" y="-394"/>
                  <a:pt x="4014482" y="1421"/>
                </a:cubicBezTo>
                <a:lnTo>
                  <a:pt x="4016194" y="2040"/>
                </a:lnTo>
                <a:lnTo>
                  <a:pt x="4018131" y="1421"/>
                </a:lnTo>
                <a:cubicBezTo>
                  <a:pt x="4029393" y="-394"/>
                  <a:pt x="4040634" y="-451"/>
                  <a:pt x="4051850" y="1142"/>
                </a:cubicBezTo>
                <a:cubicBezTo>
                  <a:pt x="4388351" y="48931"/>
                  <a:pt x="4703513" y="1581564"/>
                  <a:pt x="4946795" y="1690309"/>
                </a:cubicBezTo>
                <a:cubicBezTo>
                  <a:pt x="5206297" y="1806305"/>
                  <a:pt x="5299088" y="709505"/>
                  <a:pt x="5541290" y="708216"/>
                </a:cubicBezTo>
                <a:cubicBezTo>
                  <a:pt x="5783491" y="706927"/>
                  <a:pt x="6134210" y="1578181"/>
                  <a:pt x="6400003" y="1682576"/>
                </a:cubicBezTo>
                <a:cubicBezTo>
                  <a:pt x="6665796" y="1786972"/>
                  <a:pt x="6775886" y="1181219"/>
                  <a:pt x="7136043" y="1334591"/>
                </a:cubicBezTo>
                <a:cubicBezTo>
                  <a:pt x="7496200" y="1487962"/>
                  <a:pt x="8028571" y="2045383"/>
                  <a:pt x="8560942" y="2602806"/>
                </a:cubicBezTo>
                <a:lnTo>
                  <a:pt x="4016194" y="2706091"/>
                </a:lnTo>
                <a:lnTo>
                  <a:pt x="0" y="2602806"/>
                </a:lnTo>
                <a:cubicBezTo>
                  <a:pt x="470456" y="2045383"/>
                  <a:pt x="940912" y="1487962"/>
                  <a:pt x="1259183" y="1334591"/>
                </a:cubicBezTo>
                <a:cubicBezTo>
                  <a:pt x="1577454" y="1181219"/>
                  <a:pt x="1674741" y="1786972"/>
                  <a:pt x="1909622" y="1682576"/>
                </a:cubicBezTo>
                <a:cubicBezTo>
                  <a:pt x="2144503" y="1578181"/>
                  <a:pt x="2454434" y="706927"/>
                  <a:pt x="2668467" y="708216"/>
                </a:cubicBezTo>
                <a:cubicBezTo>
                  <a:pt x="2882501" y="709505"/>
                  <a:pt x="2964501" y="1806305"/>
                  <a:pt x="3193822" y="1690309"/>
                </a:cubicBezTo>
                <a:cubicBezTo>
                  <a:pt x="3408810" y="1581564"/>
                  <a:pt x="3687319" y="48931"/>
                  <a:pt x="3984685" y="1142"/>
                </a:cubicBezTo>
                <a:close/>
              </a:path>
            </a:pathLst>
          </a:custGeom>
          <a:gradFill>
            <a:gsLst>
              <a:gs pos="100000">
                <a:schemeClr val="accent1">
                  <a:lumMod val="5000"/>
                  <a:lumOff val="95000"/>
                  <a:alpha val="0"/>
                </a:schemeClr>
              </a:gs>
              <a:gs pos="0">
                <a:srgbClr val="0070C0">
                  <a:alpha val="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7" name="任意多边形 56"/>
          <p:cNvSpPr/>
          <p:nvPr/>
        </p:nvSpPr>
        <p:spPr>
          <a:xfrm>
            <a:off x="274414" y="4443695"/>
            <a:ext cx="12927782" cy="2020603"/>
          </a:xfrm>
          <a:custGeom>
            <a:avLst/>
            <a:gdLst>
              <a:gd name="connsiteX0" fmla="*/ 3984685 w 8560942"/>
              <a:gd name="connsiteY0" fmla="*/ 1142 h 2706091"/>
              <a:gd name="connsiteX1" fmla="*/ 4014482 w 8560942"/>
              <a:gd name="connsiteY1" fmla="*/ 1421 h 2706091"/>
              <a:gd name="connsiteX2" fmla="*/ 4016194 w 8560942"/>
              <a:gd name="connsiteY2" fmla="*/ 2040 h 2706091"/>
              <a:gd name="connsiteX3" fmla="*/ 4018131 w 8560942"/>
              <a:gd name="connsiteY3" fmla="*/ 1421 h 2706091"/>
              <a:gd name="connsiteX4" fmla="*/ 4051850 w 8560942"/>
              <a:gd name="connsiteY4" fmla="*/ 1142 h 2706091"/>
              <a:gd name="connsiteX5" fmla="*/ 4946795 w 8560942"/>
              <a:gd name="connsiteY5" fmla="*/ 1690309 h 2706091"/>
              <a:gd name="connsiteX6" fmla="*/ 5541290 w 8560942"/>
              <a:gd name="connsiteY6" fmla="*/ 708216 h 2706091"/>
              <a:gd name="connsiteX7" fmla="*/ 6400003 w 8560942"/>
              <a:gd name="connsiteY7" fmla="*/ 1682576 h 2706091"/>
              <a:gd name="connsiteX8" fmla="*/ 7136043 w 8560942"/>
              <a:gd name="connsiteY8" fmla="*/ 1334591 h 2706091"/>
              <a:gd name="connsiteX9" fmla="*/ 8560942 w 8560942"/>
              <a:gd name="connsiteY9" fmla="*/ 2602806 h 2706091"/>
              <a:gd name="connsiteX10" fmla="*/ 4016194 w 8560942"/>
              <a:gd name="connsiteY10" fmla="*/ 2706091 h 2706091"/>
              <a:gd name="connsiteX11" fmla="*/ 0 w 8560942"/>
              <a:gd name="connsiteY11" fmla="*/ 2602806 h 2706091"/>
              <a:gd name="connsiteX12" fmla="*/ 1259183 w 8560942"/>
              <a:gd name="connsiteY12" fmla="*/ 1334591 h 2706091"/>
              <a:gd name="connsiteX13" fmla="*/ 1909622 w 8560942"/>
              <a:gd name="connsiteY13" fmla="*/ 1682576 h 2706091"/>
              <a:gd name="connsiteX14" fmla="*/ 2668467 w 8560942"/>
              <a:gd name="connsiteY14" fmla="*/ 708216 h 2706091"/>
              <a:gd name="connsiteX15" fmla="*/ 3193822 w 8560942"/>
              <a:gd name="connsiteY15" fmla="*/ 1690309 h 2706091"/>
              <a:gd name="connsiteX16" fmla="*/ 3984685 w 8560942"/>
              <a:gd name="connsiteY16" fmla="*/ 1142 h 27060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560942" h="2706091">
                <a:moveTo>
                  <a:pt x="3984685" y="1142"/>
                </a:moveTo>
                <a:cubicBezTo>
                  <a:pt x="3994597" y="-451"/>
                  <a:pt x="4004530" y="-394"/>
                  <a:pt x="4014482" y="1421"/>
                </a:cubicBezTo>
                <a:lnTo>
                  <a:pt x="4016194" y="2040"/>
                </a:lnTo>
                <a:lnTo>
                  <a:pt x="4018131" y="1421"/>
                </a:lnTo>
                <a:cubicBezTo>
                  <a:pt x="4029393" y="-394"/>
                  <a:pt x="4040634" y="-451"/>
                  <a:pt x="4051850" y="1142"/>
                </a:cubicBezTo>
                <a:cubicBezTo>
                  <a:pt x="4388351" y="48931"/>
                  <a:pt x="4703513" y="1581564"/>
                  <a:pt x="4946795" y="1690309"/>
                </a:cubicBezTo>
                <a:cubicBezTo>
                  <a:pt x="5206297" y="1806305"/>
                  <a:pt x="5299088" y="709505"/>
                  <a:pt x="5541290" y="708216"/>
                </a:cubicBezTo>
                <a:cubicBezTo>
                  <a:pt x="5783491" y="706927"/>
                  <a:pt x="6134210" y="1578181"/>
                  <a:pt x="6400003" y="1682576"/>
                </a:cubicBezTo>
                <a:cubicBezTo>
                  <a:pt x="6665796" y="1786972"/>
                  <a:pt x="6775886" y="1181219"/>
                  <a:pt x="7136043" y="1334591"/>
                </a:cubicBezTo>
                <a:cubicBezTo>
                  <a:pt x="7496200" y="1487962"/>
                  <a:pt x="8028571" y="2045383"/>
                  <a:pt x="8560942" y="2602806"/>
                </a:cubicBezTo>
                <a:lnTo>
                  <a:pt x="4016194" y="2706091"/>
                </a:lnTo>
                <a:lnTo>
                  <a:pt x="0" y="2602806"/>
                </a:lnTo>
                <a:cubicBezTo>
                  <a:pt x="470456" y="2045383"/>
                  <a:pt x="940912" y="1487962"/>
                  <a:pt x="1259183" y="1334591"/>
                </a:cubicBezTo>
                <a:cubicBezTo>
                  <a:pt x="1577454" y="1181219"/>
                  <a:pt x="1674741" y="1786972"/>
                  <a:pt x="1909622" y="1682576"/>
                </a:cubicBezTo>
                <a:cubicBezTo>
                  <a:pt x="2144503" y="1578181"/>
                  <a:pt x="2454434" y="706927"/>
                  <a:pt x="2668467" y="708216"/>
                </a:cubicBezTo>
                <a:cubicBezTo>
                  <a:pt x="2882501" y="709505"/>
                  <a:pt x="2964501" y="1806305"/>
                  <a:pt x="3193822" y="1690309"/>
                </a:cubicBezTo>
                <a:cubicBezTo>
                  <a:pt x="3408810" y="1581564"/>
                  <a:pt x="3687319" y="48931"/>
                  <a:pt x="3984685" y="1142"/>
                </a:cubicBezTo>
                <a:close/>
              </a:path>
            </a:pathLst>
          </a:custGeom>
          <a:gradFill>
            <a:gsLst>
              <a:gs pos="100000">
                <a:schemeClr val="accent1">
                  <a:lumMod val="5000"/>
                  <a:lumOff val="95000"/>
                  <a:alpha val="0"/>
                </a:schemeClr>
              </a:gs>
              <a:gs pos="0">
                <a:srgbClr val="0070C0">
                  <a:alpha val="17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7" name="TextBox 26"/>
          <p:cNvSpPr txBox="1"/>
          <p:nvPr/>
        </p:nvSpPr>
        <p:spPr>
          <a:xfrm>
            <a:off x="4217197" y="3580712"/>
            <a:ext cx="4281941" cy="369332"/>
          </a:xfrm>
          <a:prstGeom prst="rect">
            <a:avLst/>
          </a:prstGeom>
          <a:noFill/>
        </p:spPr>
        <p:txBody>
          <a:bodyPr wrap="none" rtlCol="0">
            <a:spAutoFit/>
          </a:bodyPr>
          <a:lstStyle/>
          <a:p>
            <a:r>
              <a:rPr lang="zh-CN" altLang="en-US" sz="1800" dirty="0" smtClean="0">
                <a:solidFill>
                  <a:schemeClr val="bg1">
                    <a:lumMod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工作计</a:t>
            </a:r>
            <a:r>
              <a:rPr lang="zh-CN" altLang="en-US" sz="1800" dirty="0">
                <a:solidFill>
                  <a:schemeClr val="bg1">
                    <a:lumMod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划   团队目标  </a:t>
            </a:r>
            <a:r>
              <a:rPr lang="zh-CN" altLang="en-US" sz="1800" dirty="0" smtClean="0">
                <a:solidFill>
                  <a:schemeClr val="bg1">
                    <a:lumMod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述职演示  工作总结</a:t>
            </a:r>
            <a:endParaRPr lang="zh-CN" altLang="en-US" sz="1800" dirty="0">
              <a:solidFill>
                <a:schemeClr val="bg1">
                  <a:lumMod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0" name="TextBox 29"/>
          <p:cNvSpPr txBox="1"/>
          <p:nvPr/>
        </p:nvSpPr>
        <p:spPr>
          <a:xfrm>
            <a:off x="1292187" y="2208995"/>
            <a:ext cx="10249922" cy="769441"/>
          </a:xfrm>
          <a:prstGeom prst="rect">
            <a:avLst/>
          </a:prstGeom>
          <a:noFill/>
        </p:spPr>
        <p:txBody>
          <a:bodyPr wrap="none" rtlCol="0">
            <a:spAutoFit/>
          </a:bodyPr>
          <a:lstStyle/>
          <a:p>
            <a:pPr algn="ctr"/>
            <a:r>
              <a:rPr lang="zh-CN" altLang="en-US" sz="4400" b="1" dirty="0" smtClean="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商务通用工作总结</a:t>
            </a:r>
            <a:r>
              <a:rPr lang="zh-CN" altLang="en-US" sz="44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报告商务通用</a:t>
            </a:r>
            <a:r>
              <a:rPr lang="en-US" altLang="zh-CN" sz="44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PPT</a:t>
            </a:r>
            <a:r>
              <a:rPr lang="zh-CN" altLang="en-US" sz="44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模板</a:t>
            </a:r>
          </a:p>
        </p:txBody>
      </p:sp>
      <p:grpSp>
        <p:nvGrpSpPr>
          <p:cNvPr id="48" name="组合 47"/>
          <p:cNvGrpSpPr/>
          <p:nvPr/>
        </p:nvGrpSpPr>
        <p:grpSpPr>
          <a:xfrm>
            <a:off x="5857379" y="495703"/>
            <a:ext cx="1104189" cy="1096604"/>
            <a:chOff x="1466675" y="3784103"/>
            <a:chExt cx="1310185" cy="1301862"/>
          </a:xfrm>
        </p:grpSpPr>
        <p:grpSp>
          <p:nvGrpSpPr>
            <p:cNvPr id="49" name="组合 96"/>
            <p:cNvGrpSpPr/>
            <p:nvPr/>
          </p:nvGrpSpPr>
          <p:grpSpPr>
            <a:xfrm>
              <a:off x="1466675" y="3784103"/>
              <a:ext cx="1301392" cy="1301862"/>
              <a:chOff x="4345444" y="2542859"/>
              <a:chExt cx="1810550" cy="1811205"/>
            </a:xfrm>
          </p:grpSpPr>
          <p:grpSp>
            <p:nvGrpSpPr>
              <p:cNvPr id="51" name="组合 9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3" name="同心圆 5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4" name="椭圆 5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52" name="椭圆 51"/>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50" name="TextBox 38"/>
            <p:cNvSpPr txBox="1"/>
            <p:nvPr/>
          </p:nvSpPr>
          <p:spPr>
            <a:xfrm>
              <a:off x="1529344" y="4122919"/>
              <a:ext cx="1247516" cy="677198"/>
            </a:xfrm>
            <a:prstGeom prst="rect">
              <a:avLst/>
            </a:prstGeom>
            <a:noFill/>
          </p:spPr>
          <p:txBody>
            <a:bodyPr wrap="square" lIns="138192" tIns="69096" rIns="138192" bIns="69096" rtlCol="0">
              <a:spAutoFit/>
            </a:bodyPr>
            <a:lstStyle/>
            <a:p>
              <a:r>
                <a:rPr lang="en-US" altLang="zh-CN" sz="28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rPr>
                <a:t>LOGO</a:t>
              </a:r>
              <a:endParaRPr lang="zh-CN" altLang="en-US" sz="14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endParaRPr>
            </a:p>
          </p:txBody>
        </p:sp>
      </p:grpSp>
      <p:sp>
        <p:nvSpPr>
          <p:cNvPr id="58" name="任意多边形 57"/>
          <p:cNvSpPr/>
          <p:nvPr/>
        </p:nvSpPr>
        <p:spPr>
          <a:xfrm>
            <a:off x="33659" y="5076776"/>
            <a:ext cx="13409292" cy="2020603"/>
          </a:xfrm>
          <a:custGeom>
            <a:avLst/>
            <a:gdLst>
              <a:gd name="connsiteX0" fmla="*/ 3984685 w 8560942"/>
              <a:gd name="connsiteY0" fmla="*/ 1142 h 2706091"/>
              <a:gd name="connsiteX1" fmla="*/ 4014482 w 8560942"/>
              <a:gd name="connsiteY1" fmla="*/ 1421 h 2706091"/>
              <a:gd name="connsiteX2" fmla="*/ 4016194 w 8560942"/>
              <a:gd name="connsiteY2" fmla="*/ 2040 h 2706091"/>
              <a:gd name="connsiteX3" fmla="*/ 4018131 w 8560942"/>
              <a:gd name="connsiteY3" fmla="*/ 1421 h 2706091"/>
              <a:gd name="connsiteX4" fmla="*/ 4051850 w 8560942"/>
              <a:gd name="connsiteY4" fmla="*/ 1142 h 2706091"/>
              <a:gd name="connsiteX5" fmla="*/ 4946795 w 8560942"/>
              <a:gd name="connsiteY5" fmla="*/ 1690309 h 2706091"/>
              <a:gd name="connsiteX6" fmla="*/ 5541290 w 8560942"/>
              <a:gd name="connsiteY6" fmla="*/ 708216 h 2706091"/>
              <a:gd name="connsiteX7" fmla="*/ 6400003 w 8560942"/>
              <a:gd name="connsiteY7" fmla="*/ 1682576 h 2706091"/>
              <a:gd name="connsiteX8" fmla="*/ 7136043 w 8560942"/>
              <a:gd name="connsiteY8" fmla="*/ 1334591 h 2706091"/>
              <a:gd name="connsiteX9" fmla="*/ 8560942 w 8560942"/>
              <a:gd name="connsiteY9" fmla="*/ 2602806 h 2706091"/>
              <a:gd name="connsiteX10" fmla="*/ 4016194 w 8560942"/>
              <a:gd name="connsiteY10" fmla="*/ 2706091 h 2706091"/>
              <a:gd name="connsiteX11" fmla="*/ 0 w 8560942"/>
              <a:gd name="connsiteY11" fmla="*/ 2602806 h 2706091"/>
              <a:gd name="connsiteX12" fmla="*/ 1259183 w 8560942"/>
              <a:gd name="connsiteY12" fmla="*/ 1334591 h 2706091"/>
              <a:gd name="connsiteX13" fmla="*/ 1909622 w 8560942"/>
              <a:gd name="connsiteY13" fmla="*/ 1682576 h 2706091"/>
              <a:gd name="connsiteX14" fmla="*/ 2668467 w 8560942"/>
              <a:gd name="connsiteY14" fmla="*/ 708216 h 2706091"/>
              <a:gd name="connsiteX15" fmla="*/ 3193822 w 8560942"/>
              <a:gd name="connsiteY15" fmla="*/ 1690309 h 2706091"/>
              <a:gd name="connsiteX16" fmla="*/ 3984685 w 8560942"/>
              <a:gd name="connsiteY16" fmla="*/ 1142 h 27060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560942" h="2706091">
                <a:moveTo>
                  <a:pt x="3984685" y="1142"/>
                </a:moveTo>
                <a:cubicBezTo>
                  <a:pt x="3994597" y="-451"/>
                  <a:pt x="4004530" y="-394"/>
                  <a:pt x="4014482" y="1421"/>
                </a:cubicBezTo>
                <a:lnTo>
                  <a:pt x="4016194" y="2040"/>
                </a:lnTo>
                <a:lnTo>
                  <a:pt x="4018131" y="1421"/>
                </a:lnTo>
                <a:cubicBezTo>
                  <a:pt x="4029393" y="-394"/>
                  <a:pt x="4040634" y="-451"/>
                  <a:pt x="4051850" y="1142"/>
                </a:cubicBezTo>
                <a:cubicBezTo>
                  <a:pt x="4388351" y="48931"/>
                  <a:pt x="4703513" y="1581564"/>
                  <a:pt x="4946795" y="1690309"/>
                </a:cubicBezTo>
                <a:cubicBezTo>
                  <a:pt x="5206297" y="1806305"/>
                  <a:pt x="5299088" y="709505"/>
                  <a:pt x="5541290" y="708216"/>
                </a:cubicBezTo>
                <a:cubicBezTo>
                  <a:pt x="5783491" y="706927"/>
                  <a:pt x="6134210" y="1578181"/>
                  <a:pt x="6400003" y="1682576"/>
                </a:cubicBezTo>
                <a:cubicBezTo>
                  <a:pt x="6665796" y="1786972"/>
                  <a:pt x="6775886" y="1181219"/>
                  <a:pt x="7136043" y="1334591"/>
                </a:cubicBezTo>
                <a:cubicBezTo>
                  <a:pt x="7496200" y="1487962"/>
                  <a:pt x="8028571" y="2045383"/>
                  <a:pt x="8560942" y="2602806"/>
                </a:cubicBezTo>
                <a:lnTo>
                  <a:pt x="4016194" y="2706091"/>
                </a:lnTo>
                <a:lnTo>
                  <a:pt x="0" y="2602806"/>
                </a:lnTo>
                <a:cubicBezTo>
                  <a:pt x="470456" y="2045383"/>
                  <a:pt x="940912" y="1487962"/>
                  <a:pt x="1259183" y="1334591"/>
                </a:cubicBezTo>
                <a:cubicBezTo>
                  <a:pt x="1577454" y="1181219"/>
                  <a:pt x="1674741" y="1786972"/>
                  <a:pt x="1909622" y="1682576"/>
                </a:cubicBezTo>
                <a:cubicBezTo>
                  <a:pt x="2144503" y="1578181"/>
                  <a:pt x="2454434" y="706927"/>
                  <a:pt x="2668467" y="708216"/>
                </a:cubicBezTo>
                <a:cubicBezTo>
                  <a:pt x="2882501" y="709505"/>
                  <a:pt x="2964501" y="1806305"/>
                  <a:pt x="3193822" y="1690309"/>
                </a:cubicBezTo>
                <a:cubicBezTo>
                  <a:pt x="3408810" y="1581564"/>
                  <a:pt x="3687319" y="48931"/>
                  <a:pt x="3984685" y="1142"/>
                </a:cubicBezTo>
                <a:close/>
              </a:path>
            </a:pathLst>
          </a:custGeom>
          <a:gradFill>
            <a:gsLst>
              <a:gs pos="100000">
                <a:schemeClr val="accent1">
                  <a:lumMod val="5000"/>
                  <a:lumOff val="95000"/>
                  <a:alpha val="0"/>
                </a:schemeClr>
              </a:gs>
              <a:gs pos="0">
                <a:srgbClr val="0070C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 name="矩形 7"/>
          <p:cNvSpPr/>
          <p:nvPr/>
        </p:nvSpPr>
        <p:spPr>
          <a:xfrm>
            <a:off x="3260781" y="2992761"/>
            <a:ext cx="6606809" cy="430887"/>
          </a:xfrm>
          <a:prstGeom prst="rect">
            <a:avLst/>
          </a:prstGeom>
        </p:spPr>
        <p:txBody>
          <a:bodyPr wrap="none">
            <a:spAutoFit/>
          </a:bodyPr>
          <a:lstStyle/>
          <a:p>
            <a:r>
              <a:rPr lang="zh-CN" altLang="en-US" dirty="0" smtClean="0">
                <a:solidFill>
                  <a:schemeClr val="bg1">
                    <a:lumMod val="75000"/>
                  </a:schemeClr>
                </a:solidFill>
              </a:rPr>
              <a:t> GENERAL PPT TEMPLATE OF WORK SUMMARY REPORT </a:t>
            </a:r>
            <a:endParaRPr lang="zh-CN" altLang="en-US" dirty="0">
              <a:solidFill>
                <a:schemeClr val="bg1">
                  <a:lumMod val="75000"/>
                </a:schemeClr>
              </a:solidFill>
            </a:endParaRPr>
          </a:p>
        </p:txBody>
      </p:sp>
      <p:sp>
        <p:nvSpPr>
          <p:cNvPr id="61" name="圆角矩形 60"/>
          <p:cNvSpPr/>
          <p:nvPr/>
        </p:nvSpPr>
        <p:spPr>
          <a:xfrm>
            <a:off x="5277846" y="4384399"/>
            <a:ext cx="2572678" cy="428628"/>
          </a:xfrm>
          <a:prstGeom prst="roundRect">
            <a:avLst/>
          </a:prstGeom>
          <a:solidFill>
            <a:srgbClr val="0070C0"/>
          </a:solidFill>
          <a:ln>
            <a:noFill/>
          </a:ln>
          <a:effectLst>
            <a:outerShdw blurRad="152400" dist="152400" dir="5400000" sx="94000" sy="94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1109" tIns="30555" rIns="61109" bIns="30555" rtlCol="0" anchor="ctr"/>
          <a:lstStyle/>
          <a:p>
            <a:pPr algn="ctr"/>
            <a:r>
              <a:rPr lang="zh-CN" altLang="en-US" sz="1400" dirty="0" smtClean="0">
                <a:latin typeface="Microsoft JhengHei UI" panose="020B0604030504040204" pitchFamily="34" charset="-120"/>
                <a:ea typeface="微软雅黑" panose="020B0503020204020204" pitchFamily="34" charset="-122"/>
                <a:sym typeface="Microsoft JhengHei UI" panose="020B0604030504040204" pitchFamily="34" charset="-120"/>
              </a:rPr>
              <a:t>汇报人</a:t>
            </a:r>
            <a:r>
              <a:rPr lang="zh-CN" altLang="en-US" sz="1400" dirty="0" smtClean="0">
                <a:latin typeface="Microsoft JhengHei UI" panose="020B0604030504040204" pitchFamily="34" charset="-120"/>
                <a:ea typeface="微软雅黑" panose="020B0503020204020204" pitchFamily="34" charset="-122"/>
                <a:sym typeface="Microsoft JhengHei UI" panose="020B0604030504040204" pitchFamily="34" charset="-120"/>
              </a:rPr>
              <a:t>：</a:t>
            </a:r>
            <a:r>
              <a:rPr lang="en-US" altLang="zh-CN" sz="1400" dirty="0" smtClean="0">
                <a:latin typeface="Microsoft JhengHei UI" panose="020B0604030504040204" pitchFamily="34" charset="-120"/>
                <a:ea typeface="微软雅黑" panose="020B0503020204020204" pitchFamily="34" charset="-122"/>
                <a:sym typeface="Microsoft JhengHei UI" panose="020B0604030504040204" pitchFamily="34" charset="-120"/>
              </a:rPr>
              <a:t>PPT</a:t>
            </a:r>
            <a:endParaRPr lang="zh-CN" altLang="en-US" sz="1400"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1750"/>
                                        <p:tgtEl>
                                          <p:spTgt spid="30"/>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1000"/>
                                        <p:tgtEl>
                                          <p:spTgt spid="27"/>
                                        </p:tgtEl>
                                      </p:cBhvr>
                                    </p:animEffect>
                                    <p:anim calcmode="lin" valueType="num">
                                      <p:cBhvr>
                                        <p:cTn id="12" dur="1000" fill="hold"/>
                                        <p:tgtEl>
                                          <p:spTgt spid="27"/>
                                        </p:tgtEl>
                                        <p:attrNameLst>
                                          <p:attrName>ppt_x</p:attrName>
                                        </p:attrNameLst>
                                      </p:cBhvr>
                                      <p:tavLst>
                                        <p:tav tm="0">
                                          <p:val>
                                            <p:strVal val="#ppt_x"/>
                                          </p:val>
                                        </p:tav>
                                        <p:tav tm="100000">
                                          <p:val>
                                            <p:strVal val="#ppt_x"/>
                                          </p:val>
                                        </p:tav>
                                      </p:tavLst>
                                    </p:anim>
                                    <p:anim calcmode="lin" valueType="num">
                                      <p:cBhvr>
                                        <p:cTn id="13" dur="1000" fill="hold"/>
                                        <p:tgtEl>
                                          <p:spTgt spid="27"/>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2" presetClass="entr" presetSubtype="2" accel="58000" fill="hold" nodeType="afterEffect">
                                  <p:stCondLst>
                                    <p:cond delay="0"/>
                                  </p:stCondLst>
                                  <p:childTnLst>
                                    <p:set>
                                      <p:cBhvr>
                                        <p:cTn id="16" dur="1" fill="hold">
                                          <p:stCondLst>
                                            <p:cond delay="0"/>
                                          </p:stCondLst>
                                        </p:cTn>
                                        <p:tgtEl>
                                          <p:spTgt spid="48"/>
                                        </p:tgtEl>
                                        <p:attrNameLst>
                                          <p:attrName>style.visibility</p:attrName>
                                        </p:attrNameLst>
                                      </p:cBhvr>
                                      <p:to>
                                        <p:strVal val="visible"/>
                                      </p:to>
                                    </p:set>
                                    <p:anim calcmode="lin" valueType="num">
                                      <p:cBhvr additive="base">
                                        <p:cTn id="17" dur="1500" fill="hold"/>
                                        <p:tgtEl>
                                          <p:spTgt spid="48"/>
                                        </p:tgtEl>
                                        <p:attrNameLst>
                                          <p:attrName>ppt_x</p:attrName>
                                        </p:attrNameLst>
                                      </p:cBhvr>
                                      <p:tavLst>
                                        <p:tav tm="0">
                                          <p:val>
                                            <p:strVal val="1+#ppt_w/2"/>
                                          </p:val>
                                        </p:tav>
                                        <p:tav tm="100000">
                                          <p:val>
                                            <p:strVal val="#ppt_x"/>
                                          </p:val>
                                        </p:tav>
                                      </p:tavLst>
                                    </p:anim>
                                    <p:anim calcmode="lin" valueType="num">
                                      <p:cBhvr additive="base">
                                        <p:cTn id="18" dur="1500" fill="hold"/>
                                        <p:tgtEl>
                                          <p:spTgt spid="48"/>
                                        </p:tgtEl>
                                        <p:attrNameLst>
                                          <p:attrName>ppt_y</p:attrName>
                                        </p:attrNameLst>
                                      </p:cBhvr>
                                      <p:tavLst>
                                        <p:tav tm="0">
                                          <p:val>
                                            <p:strVal val="#ppt_y"/>
                                          </p:val>
                                        </p:tav>
                                        <p:tav tm="100000">
                                          <p:val>
                                            <p:strVal val="#ppt_y"/>
                                          </p:val>
                                        </p:tav>
                                      </p:tavLst>
                                    </p:anim>
                                  </p:childTnLst>
                                </p:cTn>
                              </p:par>
                            </p:childTnLst>
                          </p:cTn>
                        </p:par>
                        <p:par>
                          <p:cTn id="19" fill="hold">
                            <p:stCondLst>
                              <p:cond delay="4500"/>
                            </p:stCondLst>
                            <p:childTnLst>
                              <p:par>
                                <p:cTn id="20" presetID="42" presetClass="entr" presetSubtype="0" fill="hold" grpId="0" nodeType="afterEffect">
                                  <p:stCondLst>
                                    <p:cond delay="0"/>
                                  </p:stCondLst>
                                  <p:childTnLst>
                                    <p:set>
                                      <p:cBhvr>
                                        <p:cTn id="21" dur="1" fill="hold">
                                          <p:stCondLst>
                                            <p:cond delay="0"/>
                                          </p:stCondLst>
                                        </p:cTn>
                                        <p:tgtEl>
                                          <p:spTgt spid="61"/>
                                        </p:tgtEl>
                                        <p:attrNameLst>
                                          <p:attrName>style.visibility</p:attrName>
                                        </p:attrNameLst>
                                      </p:cBhvr>
                                      <p:to>
                                        <p:strVal val="visible"/>
                                      </p:to>
                                    </p:set>
                                    <p:animEffect transition="in" filter="fade">
                                      <p:cBhvr>
                                        <p:cTn id="22" dur="1000"/>
                                        <p:tgtEl>
                                          <p:spTgt spid="61"/>
                                        </p:tgtEl>
                                      </p:cBhvr>
                                    </p:animEffect>
                                    <p:anim calcmode="lin" valueType="num">
                                      <p:cBhvr>
                                        <p:cTn id="23" dur="1000" fill="hold"/>
                                        <p:tgtEl>
                                          <p:spTgt spid="61"/>
                                        </p:tgtEl>
                                        <p:attrNameLst>
                                          <p:attrName>ppt_x</p:attrName>
                                        </p:attrNameLst>
                                      </p:cBhvr>
                                      <p:tavLst>
                                        <p:tav tm="0">
                                          <p:val>
                                            <p:strVal val="#ppt_x"/>
                                          </p:val>
                                        </p:tav>
                                        <p:tav tm="100000">
                                          <p:val>
                                            <p:strVal val="#ppt_x"/>
                                          </p:val>
                                        </p:tav>
                                      </p:tavLst>
                                    </p:anim>
                                    <p:anim calcmode="lin" valueType="num">
                                      <p:cBhvr>
                                        <p:cTn id="24"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0" grpId="0"/>
      <p:bldP spid="61"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9" name="任意多边形 88"/>
          <p:cNvSpPr/>
          <p:nvPr/>
        </p:nvSpPr>
        <p:spPr>
          <a:xfrm rot="10800000">
            <a:off x="269557" y="151"/>
            <a:ext cx="12927782" cy="2020603"/>
          </a:xfrm>
          <a:custGeom>
            <a:avLst/>
            <a:gdLst>
              <a:gd name="connsiteX0" fmla="*/ 3984685 w 8560942"/>
              <a:gd name="connsiteY0" fmla="*/ 1142 h 2706091"/>
              <a:gd name="connsiteX1" fmla="*/ 4014482 w 8560942"/>
              <a:gd name="connsiteY1" fmla="*/ 1421 h 2706091"/>
              <a:gd name="connsiteX2" fmla="*/ 4016194 w 8560942"/>
              <a:gd name="connsiteY2" fmla="*/ 2040 h 2706091"/>
              <a:gd name="connsiteX3" fmla="*/ 4018131 w 8560942"/>
              <a:gd name="connsiteY3" fmla="*/ 1421 h 2706091"/>
              <a:gd name="connsiteX4" fmla="*/ 4051850 w 8560942"/>
              <a:gd name="connsiteY4" fmla="*/ 1142 h 2706091"/>
              <a:gd name="connsiteX5" fmla="*/ 4946795 w 8560942"/>
              <a:gd name="connsiteY5" fmla="*/ 1690309 h 2706091"/>
              <a:gd name="connsiteX6" fmla="*/ 5541290 w 8560942"/>
              <a:gd name="connsiteY6" fmla="*/ 708216 h 2706091"/>
              <a:gd name="connsiteX7" fmla="*/ 6400003 w 8560942"/>
              <a:gd name="connsiteY7" fmla="*/ 1682576 h 2706091"/>
              <a:gd name="connsiteX8" fmla="*/ 7136043 w 8560942"/>
              <a:gd name="connsiteY8" fmla="*/ 1334591 h 2706091"/>
              <a:gd name="connsiteX9" fmla="*/ 8560942 w 8560942"/>
              <a:gd name="connsiteY9" fmla="*/ 2602806 h 2706091"/>
              <a:gd name="connsiteX10" fmla="*/ 4016194 w 8560942"/>
              <a:gd name="connsiteY10" fmla="*/ 2706091 h 2706091"/>
              <a:gd name="connsiteX11" fmla="*/ 0 w 8560942"/>
              <a:gd name="connsiteY11" fmla="*/ 2602806 h 2706091"/>
              <a:gd name="connsiteX12" fmla="*/ 1259183 w 8560942"/>
              <a:gd name="connsiteY12" fmla="*/ 1334591 h 2706091"/>
              <a:gd name="connsiteX13" fmla="*/ 1909622 w 8560942"/>
              <a:gd name="connsiteY13" fmla="*/ 1682576 h 2706091"/>
              <a:gd name="connsiteX14" fmla="*/ 2668467 w 8560942"/>
              <a:gd name="connsiteY14" fmla="*/ 708216 h 2706091"/>
              <a:gd name="connsiteX15" fmla="*/ 3193822 w 8560942"/>
              <a:gd name="connsiteY15" fmla="*/ 1690309 h 2706091"/>
              <a:gd name="connsiteX16" fmla="*/ 3984685 w 8560942"/>
              <a:gd name="connsiteY16" fmla="*/ 1142 h 27060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560942" h="2706091">
                <a:moveTo>
                  <a:pt x="3984685" y="1142"/>
                </a:moveTo>
                <a:cubicBezTo>
                  <a:pt x="3994597" y="-451"/>
                  <a:pt x="4004530" y="-394"/>
                  <a:pt x="4014482" y="1421"/>
                </a:cubicBezTo>
                <a:lnTo>
                  <a:pt x="4016194" y="2040"/>
                </a:lnTo>
                <a:lnTo>
                  <a:pt x="4018131" y="1421"/>
                </a:lnTo>
                <a:cubicBezTo>
                  <a:pt x="4029393" y="-394"/>
                  <a:pt x="4040634" y="-451"/>
                  <a:pt x="4051850" y="1142"/>
                </a:cubicBezTo>
                <a:cubicBezTo>
                  <a:pt x="4388351" y="48931"/>
                  <a:pt x="4703513" y="1581564"/>
                  <a:pt x="4946795" y="1690309"/>
                </a:cubicBezTo>
                <a:cubicBezTo>
                  <a:pt x="5206297" y="1806305"/>
                  <a:pt x="5299088" y="709505"/>
                  <a:pt x="5541290" y="708216"/>
                </a:cubicBezTo>
                <a:cubicBezTo>
                  <a:pt x="5783491" y="706927"/>
                  <a:pt x="6134210" y="1578181"/>
                  <a:pt x="6400003" y="1682576"/>
                </a:cubicBezTo>
                <a:cubicBezTo>
                  <a:pt x="6665796" y="1786972"/>
                  <a:pt x="6775886" y="1181219"/>
                  <a:pt x="7136043" y="1334591"/>
                </a:cubicBezTo>
                <a:cubicBezTo>
                  <a:pt x="7496200" y="1487962"/>
                  <a:pt x="8028571" y="2045383"/>
                  <a:pt x="8560942" y="2602806"/>
                </a:cubicBezTo>
                <a:lnTo>
                  <a:pt x="4016194" y="2706091"/>
                </a:lnTo>
                <a:lnTo>
                  <a:pt x="0" y="2602806"/>
                </a:lnTo>
                <a:cubicBezTo>
                  <a:pt x="470456" y="2045383"/>
                  <a:pt x="940912" y="1487962"/>
                  <a:pt x="1259183" y="1334591"/>
                </a:cubicBezTo>
                <a:cubicBezTo>
                  <a:pt x="1577454" y="1181219"/>
                  <a:pt x="1674741" y="1786972"/>
                  <a:pt x="1909622" y="1682576"/>
                </a:cubicBezTo>
                <a:cubicBezTo>
                  <a:pt x="2144503" y="1578181"/>
                  <a:pt x="2454434" y="706927"/>
                  <a:pt x="2668467" y="708216"/>
                </a:cubicBezTo>
                <a:cubicBezTo>
                  <a:pt x="2882501" y="709505"/>
                  <a:pt x="2964501" y="1806305"/>
                  <a:pt x="3193822" y="1690309"/>
                </a:cubicBezTo>
                <a:cubicBezTo>
                  <a:pt x="3408810" y="1581564"/>
                  <a:pt x="3687319" y="48931"/>
                  <a:pt x="3984685" y="1142"/>
                </a:cubicBezTo>
                <a:close/>
              </a:path>
            </a:pathLst>
          </a:custGeom>
          <a:gradFill>
            <a:gsLst>
              <a:gs pos="100000">
                <a:schemeClr val="accent1">
                  <a:lumMod val="5000"/>
                  <a:lumOff val="95000"/>
                  <a:alpha val="0"/>
                </a:schemeClr>
              </a:gs>
              <a:gs pos="0">
                <a:srgbClr val="0070C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8" name="矩形 37"/>
          <p:cNvSpPr/>
          <p:nvPr/>
        </p:nvSpPr>
        <p:spPr>
          <a:xfrm>
            <a:off x="6410562" y="633252"/>
            <a:ext cx="1714512" cy="646331"/>
          </a:xfrm>
          <a:prstGeom prst="rect">
            <a:avLst/>
          </a:prstGeom>
        </p:spPr>
        <p:txBody>
          <a:bodyPr wrap="square">
            <a:spAutoFit/>
          </a:bodyPr>
          <a:lstStyle/>
          <a:p>
            <a:pPr defTabSz="934242">
              <a:defRPr/>
            </a:pPr>
            <a:r>
              <a:rPr lang="zh-CN" altLang="en-US" sz="3600" b="1" kern="0" dirty="0">
                <a:latin typeface="Microsoft JhengHei UI" panose="020B0604030504040204" pitchFamily="34" charset="-120"/>
                <a:ea typeface="微软雅黑" panose="020B0503020204020204" pitchFamily="34" charset="-122"/>
                <a:sym typeface="Microsoft JhengHei UI" panose="020B0604030504040204" pitchFamily="34" charset="-120"/>
              </a:rPr>
              <a:t>目  录</a:t>
            </a:r>
          </a:p>
        </p:txBody>
      </p:sp>
      <p:sp>
        <p:nvSpPr>
          <p:cNvPr id="39" name="Rectangle 4"/>
          <p:cNvSpPr txBox="1">
            <a:spLocks noChangeArrowheads="1"/>
          </p:cNvSpPr>
          <p:nvPr/>
        </p:nvSpPr>
        <p:spPr bwMode="auto">
          <a:xfrm>
            <a:off x="6413502" y="1214047"/>
            <a:ext cx="1372458" cy="3810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defRPr/>
            </a:pPr>
            <a:r>
              <a:rPr lang="en-US" altLang="zh-CN" sz="1600" b="0" kern="0" dirty="0">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rPr>
              <a:t>CATALOG</a:t>
            </a:r>
            <a:endParaRPr lang="zh-CN" altLang="en-US" sz="1600" b="0" kern="0" dirty="0">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40" name="组合 39"/>
          <p:cNvGrpSpPr/>
          <p:nvPr/>
        </p:nvGrpSpPr>
        <p:grpSpPr>
          <a:xfrm>
            <a:off x="8881715" y="2861770"/>
            <a:ext cx="1959418" cy="1662453"/>
            <a:chOff x="9224782" y="2628163"/>
            <a:chExt cx="2397222" cy="2093640"/>
          </a:xfrm>
        </p:grpSpPr>
        <p:grpSp>
          <p:nvGrpSpPr>
            <p:cNvPr id="41" name="组合 77"/>
            <p:cNvGrpSpPr/>
            <p:nvPr/>
          </p:nvGrpSpPr>
          <p:grpSpPr>
            <a:xfrm>
              <a:off x="9224782" y="2628163"/>
              <a:ext cx="2397222" cy="2093640"/>
              <a:chOff x="9224782" y="2628163"/>
              <a:chExt cx="2397222" cy="2093640"/>
            </a:xfrm>
          </p:grpSpPr>
          <p:grpSp>
            <p:nvGrpSpPr>
              <p:cNvPr id="43" name="组合 79"/>
              <p:cNvGrpSpPr/>
              <p:nvPr/>
            </p:nvGrpSpPr>
            <p:grpSpPr>
              <a:xfrm>
                <a:off x="9224782" y="2628163"/>
                <a:ext cx="2397222" cy="2093640"/>
                <a:chOff x="1511944" y="2420246"/>
                <a:chExt cx="2627152" cy="2294453"/>
              </a:xfrm>
              <a:effectLst>
                <a:outerShdw blurRad="203200" dist="38100" dir="3780000" sx="103000" sy="103000" algn="t" rotWithShape="0">
                  <a:prstClr val="black">
                    <a:alpha val="25000"/>
                  </a:prstClr>
                </a:outerShdw>
              </a:effectLst>
            </p:grpSpPr>
            <p:sp>
              <p:nvSpPr>
                <p:cNvPr id="45"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6"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44" name="Freeform 7"/>
              <p:cNvSpPr>
                <a:spLocks/>
              </p:cNvSpPr>
              <p:nvPr/>
            </p:nvSpPr>
            <p:spPr bwMode="auto">
              <a:xfrm>
                <a:off x="9536465" y="287211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5"/>
              </a:solidFill>
              <a:ln w="7938" cap="flat">
                <a:noFill/>
                <a:prstDash val="solid"/>
                <a:miter lim="800000"/>
                <a:headEnd/>
                <a:tailEnd/>
              </a:ln>
              <a:effectLst>
                <a:innerShdw blurRad="152400">
                  <a:schemeClr val="tx1">
                    <a:lumMod val="65000"/>
                    <a:lumOff val="35000"/>
                    <a:alpha val="41000"/>
                  </a:schemeClr>
                </a:innerShdw>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42" name="TextBox 41"/>
            <p:cNvSpPr txBox="1"/>
            <p:nvPr/>
          </p:nvSpPr>
          <p:spPr>
            <a:xfrm>
              <a:off x="9918251" y="3180762"/>
              <a:ext cx="1010288" cy="813969"/>
            </a:xfrm>
            <a:prstGeom prst="rect">
              <a:avLst/>
            </a:prstGeom>
            <a:noFill/>
          </p:spPr>
          <p:txBody>
            <a:bodyPr wrap="square" rtlCol="0">
              <a:spAutoFit/>
            </a:bodyPr>
            <a:lstStyle/>
            <a:p>
              <a:r>
                <a:rPr lang="en-US" altLang="zh-CN" sz="36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05</a:t>
              </a:r>
              <a:endParaRPr lang="zh-CN" altLang="en-US" sz="36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47" name="组合 46"/>
          <p:cNvGrpSpPr/>
          <p:nvPr/>
        </p:nvGrpSpPr>
        <p:grpSpPr>
          <a:xfrm>
            <a:off x="5491965" y="2784696"/>
            <a:ext cx="2134458" cy="1810965"/>
            <a:chOff x="5553262" y="2638733"/>
            <a:chExt cx="2397222" cy="2093640"/>
          </a:xfrm>
        </p:grpSpPr>
        <p:grpSp>
          <p:nvGrpSpPr>
            <p:cNvPr id="48" name="组合 84"/>
            <p:cNvGrpSpPr/>
            <p:nvPr/>
          </p:nvGrpSpPr>
          <p:grpSpPr>
            <a:xfrm>
              <a:off x="5553262" y="2638733"/>
              <a:ext cx="2397222" cy="2093640"/>
              <a:chOff x="5553262" y="2638733"/>
              <a:chExt cx="2397222" cy="2093640"/>
            </a:xfrm>
          </p:grpSpPr>
          <p:grpSp>
            <p:nvGrpSpPr>
              <p:cNvPr id="50" name="组合 86"/>
              <p:cNvGrpSpPr/>
              <p:nvPr/>
            </p:nvGrpSpPr>
            <p:grpSpPr>
              <a:xfrm>
                <a:off x="5553262" y="2638733"/>
                <a:ext cx="2397222" cy="2093640"/>
                <a:chOff x="1511944" y="2420246"/>
                <a:chExt cx="2627152" cy="2294453"/>
              </a:xfrm>
              <a:effectLst>
                <a:outerShdw blurRad="203200" dist="38100" dir="3780000" sx="103000" sy="103000" algn="t" rotWithShape="0">
                  <a:prstClr val="black">
                    <a:alpha val="25000"/>
                  </a:prstClr>
                </a:outerShdw>
              </a:effectLst>
            </p:grpSpPr>
            <p:sp>
              <p:nvSpPr>
                <p:cNvPr id="52"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3"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51" name="Freeform 7"/>
              <p:cNvSpPr>
                <a:spLocks/>
              </p:cNvSpPr>
              <p:nvPr/>
            </p:nvSpPr>
            <p:spPr bwMode="auto">
              <a:xfrm>
                <a:off x="5864945" y="288268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0070C0"/>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49" name="TextBox 48"/>
            <p:cNvSpPr txBox="1"/>
            <p:nvPr/>
          </p:nvSpPr>
          <p:spPr>
            <a:xfrm>
              <a:off x="6298337" y="3406589"/>
              <a:ext cx="1010288" cy="747217"/>
            </a:xfrm>
            <a:prstGeom prst="rect">
              <a:avLst/>
            </a:prstGeom>
            <a:noFill/>
          </p:spPr>
          <p:txBody>
            <a:bodyPr wrap="square" rtlCol="0">
              <a:spAutoFit/>
            </a:bodyPr>
            <a:lstStyle/>
            <a:p>
              <a:r>
                <a:rPr lang="en-US" altLang="zh-CN" sz="36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03</a:t>
              </a:r>
              <a:endParaRPr lang="zh-CN" altLang="en-US" sz="36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54" name="组合 53"/>
          <p:cNvGrpSpPr/>
          <p:nvPr/>
        </p:nvGrpSpPr>
        <p:grpSpPr>
          <a:xfrm>
            <a:off x="2054260" y="2693580"/>
            <a:ext cx="2241851" cy="1902081"/>
            <a:chOff x="1881842" y="2656049"/>
            <a:chExt cx="2397222" cy="2093640"/>
          </a:xfrm>
        </p:grpSpPr>
        <p:grpSp>
          <p:nvGrpSpPr>
            <p:cNvPr id="55" name="组合 91"/>
            <p:cNvGrpSpPr/>
            <p:nvPr/>
          </p:nvGrpSpPr>
          <p:grpSpPr>
            <a:xfrm>
              <a:off x="1881842" y="2656049"/>
              <a:ext cx="2397222" cy="2093640"/>
              <a:chOff x="1511944" y="2420246"/>
              <a:chExt cx="2627152" cy="2294453"/>
            </a:xfrm>
            <a:effectLst>
              <a:outerShdw blurRad="203200" dist="38100" dir="3780000" sx="103000" sy="103000" algn="t" rotWithShape="0">
                <a:prstClr val="black">
                  <a:alpha val="25000"/>
                </a:prstClr>
              </a:outerShdw>
            </a:effectLst>
          </p:grpSpPr>
          <p:sp>
            <p:nvSpPr>
              <p:cNvPr id="58"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9"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56" name="Freeform 7"/>
            <p:cNvSpPr>
              <a:spLocks/>
            </p:cNvSpPr>
            <p:nvPr/>
          </p:nvSpPr>
          <p:spPr bwMode="auto">
            <a:xfrm>
              <a:off x="2193523" y="2932555"/>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0070C0"/>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7" name="TextBox 56"/>
            <p:cNvSpPr txBox="1"/>
            <p:nvPr/>
          </p:nvSpPr>
          <p:spPr>
            <a:xfrm>
              <a:off x="2628502" y="3439729"/>
              <a:ext cx="1010287" cy="711423"/>
            </a:xfrm>
            <a:prstGeom prst="rect">
              <a:avLst/>
            </a:prstGeom>
            <a:noFill/>
          </p:spPr>
          <p:txBody>
            <a:bodyPr wrap="square" rtlCol="0">
              <a:spAutoFit/>
            </a:bodyPr>
            <a:lstStyle/>
            <a:p>
              <a:r>
                <a:rPr lang="en-US" altLang="zh-CN" sz="36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01</a:t>
              </a:r>
              <a:endParaRPr lang="zh-CN" altLang="en-US" sz="36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60" name="组合 59"/>
          <p:cNvGrpSpPr/>
          <p:nvPr/>
        </p:nvGrpSpPr>
        <p:grpSpPr>
          <a:xfrm>
            <a:off x="3840210" y="3674901"/>
            <a:ext cx="2095623" cy="1778015"/>
            <a:chOff x="3721944" y="3702869"/>
            <a:chExt cx="2397222" cy="2093640"/>
          </a:xfrm>
        </p:grpSpPr>
        <p:grpSp>
          <p:nvGrpSpPr>
            <p:cNvPr id="61" name="组合 97"/>
            <p:cNvGrpSpPr/>
            <p:nvPr/>
          </p:nvGrpSpPr>
          <p:grpSpPr>
            <a:xfrm>
              <a:off x="3721944" y="3702869"/>
              <a:ext cx="2397222" cy="2093640"/>
              <a:chOff x="3721944" y="3702869"/>
              <a:chExt cx="2397222" cy="2093640"/>
            </a:xfrm>
          </p:grpSpPr>
          <p:grpSp>
            <p:nvGrpSpPr>
              <p:cNvPr id="63" name="组合 99"/>
              <p:cNvGrpSpPr/>
              <p:nvPr/>
            </p:nvGrpSpPr>
            <p:grpSpPr>
              <a:xfrm>
                <a:off x="3721944" y="3702869"/>
                <a:ext cx="2397222" cy="2093640"/>
                <a:chOff x="1511944" y="2420246"/>
                <a:chExt cx="2627152" cy="2294453"/>
              </a:xfrm>
              <a:effectLst>
                <a:outerShdw blurRad="203200" dist="38100" dir="3780000" sx="103000" sy="103000" algn="t" rotWithShape="0">
                  <a:prstClr val="black">
                    <a:alpha val="25000"/>
                  </a:prstClr>
                </a:outerShdw>
              </a:effectLst>
            </p:grpSpPr>
            <p:sp>
              <p:nvSpPr>
                <p:cNvPr id="65"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6"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64" name="Freeform 7"/>
              <p:cNvSpPr>
                <a:spLocks/>
              </p:cNvSpPr>
              <p:nvPr/>
            </p:nvSpPr>
            <p:spPr bwMode="auto">
              <a:xfrm>
                <a:off x="4033627" y="3946819"/>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tx2">
                  <a:lumMod val="75000"/>
                </a:schemeClr>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62" name="TextBox 61"/>
            <p:cNvSpPr txBox="1"/>
            <p:nvPr/>
          </p:nvSpPr>
          <p:spPr>
            <a:xfrm>
              <a:off x="4427761" y="4380484"/>
              <a:ext cx="1010287" cy="761065"/>
            </a:xfrm>
            <a:prstGeom prst="rect">
              <a:avLst/>
            </a:prstGeom>
            <a:noFill/>
          </p:spPr>
          <p:txBody>
            <a:bodyPr wrap="square" rtlCol="0">
              <a:spAutoFit/>
            </a:bodyPr>
            <a:lstStyle/>
            <a:p>
              <a:r>
                <a:rPr lang="en-US" altLang="zh-CN" sz="36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02</a:t>
              </a:r>
              <a:endParaRPr lang="zh-CN" altLang="en-US" sz="36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67" name="组合 66"/>
          <p:cNvGrpSpPr/>
          <p:nvPr/>
        </p:nvGrpSpPr>
        <p:grpSpPr>
          <a:xfrm>
            <a:off x="7197796" y="3729666"/>
            <a:ext cx="2115275" cy="1794689"/>
            <a:chOff x="7388330" y="3692384"/>
            <a:chExt cx="2397222" cy="2093640"/>
          </a:xfrm>
        </p:grpSpPr>
        <p:grpSp>
          <p:nvGrpSpPr>
            <p:cNvPr id="68" name="组合 104"/>
            <p:cNvGrpSpPr/>
            <p:nvPr/>
          </p:nvGrpSpPr>
          <p:grpSpPr>
            <a:xfrm>
              <a:off x="7388330" y="3692384"/>
              <a:ext cx="2397222" cy="2093640"/>
              <a:chOff x="7388330" y="3692384"/>
              <a:chExt cx="2397222" cy="2093640"/>
            </a:xfrm>
          </p:grpSpPr>
          <p:grpSp>
            <p:nvGrpSpPr>
              <p:cNvPr id="70" name="组合 106"/>
              <p:cNvGrpSpPr/>
              <p:nvPr/>
            </p:nvGrpSpPr>
            <p:grpSpPr>
              <a:xfrm>
                <a:off x="7388330" y="3692384"/>
                <a:ext cx="2397222" cy="2093640"/>
                <a:chOff x="1511944" y="2420246"/>
                <a:chExt cx="2627152" cy="2294453"/>
              </a:xfrm>
              <a:effectLst>
                <a:outerShdw blurRad="203200" dist="38100" dir="3780000" sx="103000" sy="103000" algn="t" rotWithShape="0">
                  <a:prstClr val="black">
                    <a:alpha val="25000"/>
                  </a:prstClr>
                </a:outerShdw>
              </a:effectLst>
            </p:grpSpPr>
            <p:sp>
              <p:nvSpPr>
                <p:cNvPr id="72"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3"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71" name="Freeform 7"/>
              <p:cNvSpPr>
                <a:spLocks/>
              </p:cNvSpPr>
              <p:nvPr/>
            </p:nvSpPr>
            <p:spPr bwMode="auto">
              <a:xfrm>
                <a:off x="7700013" y="3936334"/>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tx2">
                  <a:lumMod val="75000"/>
                </a:schemeClr>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69" name="TextBox 68"/>
            <p:cNvSpPr txBox="1"/>
            <p:nvPr/>
          </p:nvSpPr>
          <p:spPr>
            <a:xfrm>
              <a:off x="8048903" y="4173377"/>
              <a:ext cx="1010287" cy="753994"/>
            </a:xfrm>
            <a:prstGeom prst="rect">
              <a:avLst/>
            </a:prstGeom>
            <a:noFill/>
          </p:spPr>
          <p:txBody>
            <a:bodyPr wrap="square" rtlCol="0">
              <a:spAutoFit/>
            </a:bodyPr>
            <a:lstStyle/>
            <a:p>
              <a:r>
                <a:rPr lang="en-US" altLang="zh-CN" sz="36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04</a:t>
              </a:r>
              <a:endParaRPr lang="zh-CN" altLang="en-US" sz="36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74" name="组合 73"/>
          <p:cNvGrpSpPr/>
          <p:nvPr/>
        </p:nvGrpSpPr>
        <p:grpSpPr>
          <a:xfrm>
            <a:off x="2554325" y="4715375"/>
            <a:ext cx="1428760" cy="840886"/>
            <a:chOff x="2328257" y="4927865"/>
            <a:chExt cx="1537897" cy="1295069"/>
          </a:xfrm>
        </p:grpSpPr>
        <p:sp>
          <p:nvSpPr>
            <p:cNvPr id="75" name="TextBox 74"/>
            <p:cNvSpPr txBox="1"/>
            <p:nvPr/>
          </p:nvSpPr>
          <p:spPr>
            <a:xfrm>
              <a:off x="2328257" y="4927865"/>
              <a:ext cx="1537897" cy="521415"/>
            </a:xfrm>
            <a:prstGeom prst="rect">
              <a:avLst/>
            </a:prstGeom>
            <a:noFill/>
          </p:spPr>
          <p:txBody>
            <a:bodyPr wrap="square" rtlCol="0">
              <a:spAutoFit/>
            </a:bodyPr>
            <a:lstStyle/>
            <a:p>
              <a:r>
                <a:rPr lang="zh-CN" altLang="en-US" sz="1600"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工作汇报</a:t>
              </a:r>
            </a:p>
          </p:txBody>
        </p:sp>
        <p:sp>
          <p:nvSpPr>
            <p:cNvPr id="76" name="TextBox 75"/>
            <p:cNvSpPr txBox="1"/>
            <p:nvPr/>
          </p:nvSpPr>
          <p:spPr>
            <a:xfrm>
              <a:off x="2419470" y="5322308"/>
              <a:ext cx="1286284" cy="900626"/>
            </a:xfrm>
            <a:prstGeom prst="rect">
              <a:avLst/>
            </a:prstGeom>
            <a:noFill/>
          </p:spPr>
          <p:txBody>
            <a:bodyPr wrap="square" rtlCol="0">
              <a:spAutoFit/>
            </a:bodyPr>
            <a:lstStyle/>
            <a:p>
              <a:r>
                <a:rPr lang="en-US" altLang="zh-CN" sz="1600" dirty="0">
                  <a:solidFill>
                    <a:schemeClr val="tx1">
                      <a:lumMod val="50000"/>
                      <a:lumOff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WORKREPORT</a:t>
              </a:r>
              <a:endParaRPr lang="zh-CN" altLang="en-US" sz="1600" dirty="0">
                <a:solidFill>
                  <a:schemeClr val="tx1">
                    <a:lumMod val="50000"/>
                    <a:lumOff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77" name="组合 76"/>
          <p:cNvGrpSpPr/>
          <p:nvPr/>
        </p:nvGrpSpPr>
        <p:grpSpPr>
          <a:xfrm>
            <a:off x="4268839" y="2809710"/>
            <a:ext cx="1546774" cy="851730"/>
            <a:chOff x="4172492" y="2700435"/>
            <a:chExt cx="1612363" cy="1311769"/>
          </a:xfrm>
        </p:grpSpPr>
        <p:sp>
          <p:nvSpPr>
            <p:cNvPr id="78" name="TextBox 77"/>
            <p:cNvSpPr txBox="1"/>
            <p:nvPr/>
          </p:nvSpPr>
          <p:spPr>
            <a:xfrm>
              <a:off x="4246958" y="2700435"/>
              <a:ext cx="1537897" cy="521415"/>
            </a:xfrm>
            <a:prstGeom prst="rect">
              <a:avLst/>
            </a:prstGeom>
            <a:noFill/>
          </p:spPr>
          <p:txBody>
            <a:bodyPr wrap="square" rtlCol="0">
              <a:spAutoFit/>
            </a:bodyPr>
            <a:lstStyle/>
            <a:p>
              <a:r>
                <a:rPr lang="zh-CN" altLang="en-US" sz="1600"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完成情况</a:t>
              </a:r>
            </a:p>
          </p:txBody>
        </p:sp>
        <p:sp>
          <p:nvSpPr>
            <p:cNvPr id="79" name="TextBox 78"/>
            <p:cNvSpPr txBox="1"/>
            <p:nvPr/>
          </p:nvSpPr>
          <p:spPr>
            <a:xfrm>
              <a:off x="4172492" y="3111579"/>
              <a:ext cx="1448875" cy="900625"/>
            </a:xfrm>
            <a:prstGeom prst="rect">
              <a:avLst/>
            </a:prstGeom>
            <a:noFill/>
          </p:spPr>
          <p:txBody>
            <a:bodyPr wrap="square" rtlCol="0">
              <a:spAutoFit/>
            </a:bodyPr>
            <a:lstStyle/>
            <a:p>
              <a:r>
                <a:rPr lang="en-US" altLang="zh-CN" sz="1600" dirty="0">
                  <a:solidFill>
                    <a:schemeClr val="tx1">
                      <a:lumMod val="50000"/>
                      <a:lumOff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WORKREPORT</a:t>
              </a:r>
              <a:endParaRPr lang="zh-CN" altLang="en-US" sz="1600" dirty="0">
                <a:solidFill>
                  <a:schemeClr val="tx1">
                    <a:lumMod val="50000"/>
                    <a:lumOff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80" name="组合 79"/>
          <p:cNvGrpSpPr/>
          <p:nvPr/>
        </p:nvGrpSpPr>
        <p:grpSpPr>
          <a:xfrm>
            <a:off x="6054787" y="4700510"/>
            <a:ext cx="1357322" cy="851376"/>
            <a:chOff x="5982926" y="4927865"/>
            <a:chExt cx="1537897" cy="1311222"/>
          </a:xfrm>
        </p:grpSpPr>
        <p:sp>
          <p:nvSpPr>
            <p:cNvPr id="81" name="TextBox 80"/>
            <p:cNvSpPr txBox="1"/>
            <p:nvPr/>
          </p:nvSpPr>
          <p:spPr>
            <a:xfrm>
              <a:off x="5982926" y="4927865"/>
              <a:ext cx="1537897" cy="521414"/>
            </a:xfrm>
            <a:prstGeom prst="rect">
              <a:avLst/>
            </a:prstGeom>
            <a:noFill/>
          </p:spPr>
          <p:txBody>
            <a:bodyPr wrap="square" rtlCol="0">
              <a:spAutoFit/>
            </a:bodyPr>
            <a:lstStyle/>
            <a:p>
              <a:r>
                <a:rPr lang="zh-CN" altLang="en-US" sz="1600"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成果展示</a:t>
              </a:r>
            </a:p>
          </p:txBody>
        </p:sp>
        <p:sp>
          <p:nvSpPr>
            <p:cNvPr id="82" name="TextBox 81"/>
            <p:cNvSpPr txBox="1"/>
            <p:nvPr/>
          </p:nvSpPr>
          <p:spPr>
            <a:xfrm>
              <a:off x="5982927" y="5338463"/>
              <a:ext cx="1374409" cy="900624"/>
            </a:xfrm>
            <a:prstGeom prst="rect">
              <a:avLst/>
            </a:prstGeom>
            <a:noFill/>
          </p:spPr>
          <p:txBody>
            <a:bodyPr wrap="square" rtlCol="0">
              <a:spAutoFit/>
            </a:bodyPr>
            <a:lstStyle/>
            <a:p>
              <a:r>
                <a:rPr lang="en-US" altLang="zh-CN" sz="1600" dirty="0">
                  <a:solidFill>
                    <a:schemeClr val="tx1">
                      <a:lumMod val="50000"/>
                      <a:lumOff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WORKREPORT</a:t>
              </a:r>
              <a:endParaRPr lang="zh-CN" altLang="en-US" sz="1600" dirty="0">
                <a:solidFill>
                  <a:schemeClr val="tx1">
                    <a:lumMod val="50000"/>
                    <a:lumOff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83" name="组合 82"/>
          <p:cNvGrpSpPr/>
          <p:nvPr/>
        </p:nvGrpSpPr>
        <p:grpSpPr>
          <a:xfrm>
            <a:off x="7812876" y="2952587"/>
            <a:ext cx="1456620" cy="831585"/>
            <a:chOff x="7839376" y="2731461"/>
            <a:chExt cx="1537897" cy="1280743"/>
          </a:xfrm>
        </p:grpSpPr>
        <p:sp>
          <p:nvSpPr>
            <p:cNvPr id="84" name="TextBox 83"/>
            <p:cNvSpPr txBox="1"/>
            <p:nvPr/>
          </p:nvSpPr>
          <p:spPr>
            <a:xfrm>
              <a:off x="7839376" y="2731461"/>
              <a:ext cx="1537897" cy="521415"/>
            </a:xfrm>
            <a:prstGeom prst="rect">
              <a:avLst/>
            </a:prstGeom>
            <a:noFill/>
          </p:spPr>
          <p:txBody>
            <a:bodyPr wrap="square" rtlCol="0">
              <a:spAutoFit/>
            </a:bodyPr>
            <a:lstStyle/>
            <a:p>
              <a:r>
                <a:rPr lang="zh-CN" altLang="en-US" sz="1600"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工作不足</a:t>
              </a:r>
            </a:p>
          </p:txBody>
        </p:sp>
        <p:sp>
          <p:nvSpPr>
            <p:cNvPr id="85" name="TextBox 84"/>
            <p:cNvSpPr txBox="1"/>
            <p:nvPr/>
          </p:nvSpPr>
          <p:spPr>
            <a:xfrm>
              <a:off x="7868793" y="3111579"/>
              <a:ext cx="1365315" cy="900625"/>
            </a:xfrm>
            <a:prstGeom prst="rect">
              <a:avLst/>
            </a:prstGeom>
            <a:noFill/>
          </p:spPr>
          <p:txBody>
            <a:bodyPr wrap="square" rtlCol="0">
              <a:spAutoFit/>
            </a:bodyPr>
            <a:lstStyle/>
            <a:p>
              <a:r>
                <a:rPr lang="en-US" altLang="zh-CN" sz="1600" dirty="0">
                  <a:solidFill>
                    <a:schemeClr val="tx1">
                      <a:lumMod val="50000"/>
                      <a:lumOff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WORKREPORT</a:t>
              </a:r>
              <a:endParaRPr lang="zh-CN" altLang="en-US" sz="1600" dirty="0">
                <a:solidFill>
                  <a:schemeClr val="tx1">
                    <a:lumMod val="50000"/>
                    <a:lumOff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86" name="组合 85"/>
          <p:cNvGrpSpPr/>
          <p:nvPr/>
        </p:nvGrpSpPr>
        <p:grpSpPr>
          <a:xfrm>
            <a:off x="9412373" y="4667099"/>
            <a:ext cx="1357322" cy="818391"/>
            <a:chOff x="9752962" y="4978665"/>
            <a:chExt cx="1537897" cy="1260425"/>
          </a:xfrm>
        </p:grpSpPr>
        <p:sp>
          <p:nvSpPr>
            <p:cNvPr id="87" name="TextBox 86"/>
            <p:cNvSpPr txBox="1"/>
            <p:nvPr/>
          </p:nvSpPr>
          <p:spPr>
            <a:xfrm>
              <a:off x="9752962" y="4978665"/>
              <a:ext cx="1537897" cy="521416"/>
            </a:xfrm>
            <a:prstGeom prst="rect">
              <a:avLst/>
            </a:prstGeom>
            <a:noFill/>
          </p:spPr>
          <p:txBody>
            <a:bodyPr wrap="square" rtlCol="0">
              <a:spAutoFit/>
            </a:bodyPr>
            <a:lstStyle/>
            <a:p>
              <a:r>
                <a:rPr lang="zh-CN" altLang="en-US" sz="1600"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明年计划</a:t>
              </a:r>
            </a:p>
          </p:txBody>
        </p:sp>
        <p:sp>
          <p:nvSpPr>
            <p:cNvPr id="88" name="TextBox 87"/>
            <p:cNvSpPr txBox="1"/>
            <p:nvPr/>
          </p:nvSpPr>
          <p:spPr>
            <a:xfrm>
              <a:off x="9752963" y="5338463"/>
              <a:ext cx="1374409" cy="900627"/>
            </a:xfrm>
            <a:prstGeom prst="rect">
              <a:avLst/>
            </a:prstGeom>
            <a:noFill/>
          </p:spPr>
          <p:txBody>
            <a:bodyPr wrap="square" rtlCol="0">
              <a:spAutoFit/>
            </a:bodyPr>
            <a:lstStyle/>
            <a:p>
              <a:r>
                <a:rPr lang="en-US" altLang="zh-CN" sz="1600" dirty="0">
                  <a:solidFill>
                    <a:schemeClr val="tx1">
                      <a:lumMod val="50000"/>
                      <a:lumOff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WORKREPORT</a:t>
              </a:r>
              <a:endParaRPr lang="zh-CN" altLang="en-US" sz="1600" dirty="0">
                <a:solidFill>
                  <a:schemeClr val="tx1">
                    <a:lumMod val="50000"/>
                    <a:lumOff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90" name="任意多边形 89"/>
          <p:cNvSpPr/>
          <p:nvPr/>
        </p:nvSpPr>
        <p:spPr>
          <a:xfrm rot="10800000">
            <a:off x="-490437" y="389937"/>
            <a:ext cx="14340704" cy="2020603"/>
          </a:xfrm>
          <a:custGeom>
            <a:avLst/>
            <a:gdLst>
              <a:gd name="connsiteX0" fmla="*/ 3984685 w 8560942"/>
              <a:gd name="connsiteY0" fmla="*/ 1142 h 2706091"/>
              <a:gd name="connsiteX1" fmla="*/ 4014482 w 8560942"/>
              <a:gd name="connsiteY1" fmla="*/ 1421 h 2706091"/>
              <a:gd name="connsiteX2" fmla="*/ 4016194 w 8560942"/>
              <a:gd name="connsiteY2" fmla="*/ 2040 h 2706091"/>
              <a:gd name="connsiteX3" fmla="*/ 4018131 w 8560942"/>
              <a:gd name="connsiteY3" fmla="*/ 1421 h 2706091"/>
              <a:gd name="connsiteX4" fmla="*/ 4051850 w 8560942"/>
              <a:gd name="connsiteY4" fmla="*/ 1142 h 2706091"/>
              <a:gd name="connsiteX5" fmla="*/ 4946795 w 8560942"/>
              <a:gd name="connsiteY5" fmla="*/ 1690309 h 2706091"/>
              <a:gd name="connsiteX6" fmla="*/ 5541290 w 8560942"/>
              <a:gd name="connsiteY6" fmla="*/ 708216 h 2706091"/>
              <a:gd name="connsiteX7" fmla="*/ 6400003 w 8560942"/>
              <a:gd name="connsiteY7" fmla="*/ 1682576 h 2706091"/>
              <a:gd name="connsiteX8" fmla="*/ 7136043 w 8560942"/>
              <a:gd name="connsiteY8" fmla="*/ 1334591 h 2706091"/>
              <a:gd name="connsiteX9" fmla="*/ 8560942 w 8560942"/>
              <a:gd name="connsiteY9" fmla="*/ 2602806 h 2706091"/>
              <a:gd name="connsiteX10" fmla="*/ 4016194 w 8560942"/>
              <a:gd name="connsiteY10" fmla="*/ 2706091 h 2706091"/>
              <a:gd name="connsiteX11" fmla="*/ 0 w 8560942"/>
              <a:gd name="connsiteY11" fmla="*/ 2602806 h 2706091"/>
              <a:gd name="connsiteX12" fmla="*/ 1259183 w 8560942"/>
              <a:gd name="connsiteY12" fmla="*/ 1334591 h 2706091"/>
              <a:gd name="connsiteX13" fmla="*/ 1909622 w 8560942"/>
              <a:gd name="connsiteY13" fmla="*/ 1682576 h 2706091"/>
              <a:gd name="connsiteX14" fmla="*/ 2668467 w 8560942"/>
              <a:gd name="connsiteY14" fmla="*/ 708216 h 2706091"/>
              <a:gd name="connsiteX15" fmla="*/ 3193822 w 8560942"/>
              <a:gd name="connsiteY15" fmla="*/ 1690309 h 2706091"/>
              <a:gd name="connsiteX16" fmla="*/ 3984685 w 8560942"/>
              <a:gd name="connsiteY16" fmla="*/ 1142 h 27060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560942" h="2706091">
                <a:moveTo>
                  <a:pt x="3984685" y="1142"/>
                </a:moveTo>
                <a:cubicBezTo>
                  <a:pt x="3994597" y="-451"/>
                  <a:pt x="4004530" y="-394"/>
                  <a:pt x="4014482" y="1421"/>
                </a:cubicBezTo>
                <a:lnTo>
                  <a:pt x="4016194" y="2040"/>
                </a:lnTo>
                <a:lnTo>
                  <a:pt x="4018131" y="1421"/>
                </a:lnTo>
                <a:cubicBezTo>
                  <a:pt x="4029393" y="-394"/>
                  <a:pt x="4040634" y="-451"/>
                  <a:pt x="4051850" y="1142"/>
                </a:cubicBezTo>
                <a:cubicBezTo>
                  <a:pt x="4388351" y="48931"/>
                  <a:pt x="4703513" y="1581564"/>
                  <a:pt x="4946795" y="1690309"/>
                </a:cubicBezTo>
                <a:cubicBezTo>
                  <a:pt x="5206297" y="1806305"/>
                  <a:pt x="5299088" y="709505"/>
                  <a:pt x="5541290" y="708216"/>
                </a:cubicBezTo>
                <a:cubicBezTo>
                  <a:pt x="5783491" y="706927"/>
                  <a:pt x="6134210" y="1578181"/>
                  <a:pt x="6400003" y="1682576"/>
                </a:cubicBezTo>
                <a:cubicBezTo>
                  <a:pt x="6665796" y="1786972"/>
                  <a:pt x="6775886" y="1181219"/>
                  <a:pt x="7136043" y="1334591"/>
                </a:cubicBezTo>
                <a:cubicBezTo>
                  <a:pt x="7496200" y="1487962"/>
                  <a:pt x="8028571" y="2045383"/>
                  <a:pt x="8560942" y="2602806"/>
                </a:cubicBezTo>
                <a:lnTo>
                  <a:pt x="4016194" y="2706091"/>
                </a:lnTo>
                <a:lnTo>
                  <a:pt x="0" y="2602806"/>
                </a:lnTo>
                <a:cubicBezTo>
                  <a:pt x="470456" y="2045383"/>
                  <a:pt x="940912" y="1487962"/>
                  <a:pt x="1259183" y="1334591"/>
                </a:cubicBezTo>
                <a:cubicBezTo>
                  <a:pt x="1577454" y="1181219"/>
                  <a:pt x="1674741" y="1786972"/>
                  <a:pt x="1909622" y="1682576"/>
                </a:cubicBezTo>
                <a:cubicBezTo>
                  <a:pt x="2144503" y="1578181"/>
                  <a:pt x="2454434" y="706927"/>
                  <a:pt x="2668467" y="708216"/>
                </a:cubicBezTo>
                <a:cubicBezTo>
                  <a:pt x="2882501" y="709505"/>
                  <a:pt x="2964501" y="1806305"/>
                  <a:pt x="3193822" y="1690309"/>
                </a:cubicBezTo>
                <a:cubicBezTo>
                  <a:pt x="3408810" y="1581564"/>
                  <a:pt x="3687319" y="48931"/>
                  <a:pt x="3984685" y="1142"/>
                </a:cubicBezTo>
                <a:close/>
              </a:path>
            </a:pathLst>
          </a:custGeom>
          <a:noFill/>
          <a:ln w="6350">
            <a:gradFill flip="none" rotWithShape="1">
              <a:gsLst>
                <a:gs pos="0">
                  <a:schemeClr val="accent1">
                    <a:lumMod val="5000"/>
                    <a:lumOff val="95000"/>
                    <a:alpha val="0"/>
                  </a:schemeClr>
                </a:gs>
                <a:gs pos="100000">
                  <a:schemeClr val="accent1">
                    <a:lumMod val="30000"/>
                    <a:lumOff val="70000"/>
                  </a:schemeClr>
                </a:gs>
              </a:gsLst>
              <a:lin ang="162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1000"/>
                                  </p:stCondLst>
                                  <p:iterate type="lt">
                                    <p:tmPct val="10000"/>
                                  </p:iterate>
                                  <p:childTnLst>
                                    <p:set>
                                      <p:cBhvr>
                                        <p:cTn id="6" dur="1" fill="hold">
                                          <p:stCondLst>
                                            <p:cond delay="0"/>
                                          </p:stCondLst>
                                        </p:cTn>
                                        <p:tgtEl>
                                          <p:spTgt spid="38"/>
                                        </p:tgtEl>
                                        <p:attrNameLst>
                                          <p:attrName>style.visibility</p:attrName>
                                        </p:attrNameLst>
                                      </p:cBhvr>
                                      <p:to>
                                        <p:strVal val="visible"/>
                                      </p:to>
                                    </p:set>
                                    <p:anim by="(-#ppt_w*2)" calcmode="lin" valueType="num">
                                      <p:cBhvr rctx="PPT">
                                        <p:cTn id="7" dur="500" autoRev="1" fill="hold">
                                          <p:stCondLst>
                                            <p:cond delay="0"/>
                                          </p:stCondLst>
                                        </p:cTn>
                                        <p:tgtEl>
                                          <p:spTgt spid="38"/>
                                        </p:tgtEl>
                                        <p:attrNameLst>
                                          <p:attrName>ppt_w</p:attrName>
                                        </p:attrNameLst>
                                      </p:cBhvr>
                                    </p:anim>
                                    <p:anim by="(#ppt_w*0.50)" calcmode="lin" valueType="num">
                                      <p:cBhvr>
                                        <p:cTn id="8" dur="500" decel="50000" autoRev="1" fill="hold">
                                          <p:stCondLst>
                                            <p:cond delay="0"/>
                                          </p:stCondLst>
                                        </p:cTn>
                                        <p:tgtEl>
                                          <p:spTgt spid="38"/>
                                        </p:tgtEl>
                                        <p:attrNameLst>
                                          <p:attrName>ppt_x</p:attrName>
                                        </p:attrNameLst>
                                      </p:cBhvr>
                                    </p:anim>
                                    <p:anim from="(-#ppt_h/2)" to="(#ppt_y)" calcmode="lin" valueType="num">
                                      <p:cBhvr>
                                        <p:cTn id="9" dur="1000" fill="hold">
                                          <p:stCondLst>
                                            <p:cond delay="0"/>
                                          </p:stCondLst>
                                        </p:cTn>
                                        <p:tgtEl>
                                          <p:spTgt spid="38"/>
                                        </p:tgtEl>
                                        <p:attrNameLst>
                                          <p:attrName>ppt_y</p:attrName>
                                        </p:attrNameLst>
                                      </p:cBhvr>
                                    </p:anim>
                                    <p:animRot by="21600000">
                                      <p:cBhvr>
                                        <p:cTn id="10" dur="1000" fill="hold">
                                          <p:stCondLst>
                                            <p:cond delay="0"/>
                                          </p:stCondLst>
                                        </p:cTn>
                                        <p:tgtEl>
                                          <p:spTgt spid="38"/>
                                        </p:tgtEl>
                                        <p:attrNameLst>
                                          <p:attrName>r</p:attrName>
                                        </p:attrNameLst>
                                      </p:cBhvr>
                                    </p:animRot>
                                  </p:childTnLst>
                                </p:cTn>
                              </p:par>
                              <p:par>
                                <p:cTn id="11" presetID="22" presetClass="entr" presetSubtype="8" fill="hold" grpId="0" nodeType="withEffect">
                                  <p:stCondLst>
                                    <p:cond delay="1500"/>
                                  </p:stCondLst>
                                  <p:childTnLst>
                                    <p:set>
                                      <p:cBhvr>
                                        <p:cTn id="12" dur="1" fill="hold">
                                          <p:stCondLst>
                                            <p:cond delay="0"/>
                                          </p:stCondLst>
                                        </p:cTn>
                                        <p:tgtEl>
                                          <p:spTgt spid="39"/>
                                        </p:tgtEl>
                                        <p:attrNameLst>
                                          <p:attrName>style.visibility</p:attrName>
                                        </p:attrNameLst>
                                      </p:cBhvr>
                                      <p:to>
                                        <p:strVal val="visible"/>
                                      </p:to>
                                    </p:set>
                                    <p:animEffect transition="in" filter="wipe(left)">
                                      <p:cBhvr>
                                        <p:cTn id="13" dur="500"/>
                                        <p:tgtEl>
                                          <p:spTgt spid="39"/>
                                        </p:tgtEl>
                                      </p:cBhvr>
                                    </p:animEffect>
                                  </p:childTnLst>
                                </p:cTn>
                              </p:par>
                            </p:childTnLst>
                          </p:cTn>
                        </p:par>
                        <p:par>
                          <p:cTn id="14" fill="hold">
                            <p:stCondLst>
                              <p:cond delay="2100"/>
                            </p:stCondLst>
                            <p:childTnLst>
                              <p:par>
                                <p:cTn id="15" presetID="2" presetClass="entr" presetSubtype="3" accel="52000" fill="hold" nodeType="afterEffect">
                                  <p:stCondLst>
                                    <p:cond delay="0"/>
                                  </p:stCondLst>
                                  <p:childTnLst>
                                    <p:set>
                                      <p:cBhvr>
                                        <p:cTn id="16" dur="1" fill="hold">
                                          <p:stCondLst>
                                            <p:cond delay="0"/>
                                          </p:stCondLst>
                                        </p:cTn>
                                        <p:tgtEl>
                                          <p:spTgt spid="54"/>
                                        </p:tgtEl>
                                        <p:attrNameLst>
                                          <p:attrName>style.visibility</p:attrName>
                                        </p:attrNameLst>
                                      </p:cBhvr>
                                      <p:to>
                                        <p:strVal val="visible"/>
                                      </p:to>
                                    </p:set>
                                    <p:anim calcmode="lin" valueType="num">
                                      <p:cBhvr additive="base">
                                        <p:cTn id="17" dur="2000" fill="hold"/>
                                        <p:tgtEl>
                                          <p:spTgt spid="54"/>
                                        </p:tgtEl>
                                        <p:attrNameLst>
                                          <p:attrName>ppt_x</p:attrName>
                                        </p:attrNameLst>
                                      </p:cBhvr>
                                      <p:tavLst>
                                        <p:tav tm="0">
                                          <p:val>
                                            <p:strVal val="1+#ppt_w/2"/>
                                          </p:val>
                                        </p:tav>
                                        <p:tav tm="100000">
                                          <p:val>
                                            <p:strVal val="#ppt_x"/>
                                          </p:val>
                                        </p:tav>
                                      </p:tavLst>
                                    </p:anim>
                                    <p:anim calcmode="lin" valueType="num">
                                      <p:cBhvr additive="base">
                                        <p:cTn id="18" dur="2000" fill="hold"/>
                                        <p:tgtEl>
                                          <p:spTgt spid="54"/>
                                        </p:tgtEl>
                                        <p:attrNameLst>
                                          <p:attrName>ppt_y</p:attrName>
                                        </p:attrNameLst>
                                      </p:cBhvr>
                                      <p:tavLst>
                                        <p:tav tm="0">
                                          <p:val>
                                            <p:strVal val="0-#ppt_h/2"/>
                                          </p:val>
                                        </p:tav>
                                        <p:tav tm="100000">
                                          <p:val>
                                            <p:strVal val="#ppt_y"/>
                                          </p:val>
                                        </p:tav>
                                      </p:tavLst>
                                    </p:anim>
                                  </p:childTnLst>
                                </p:cTn>
                              </p:par>
                              <p:par>
                                <p:cTn id="19" presetID="2" presetClass="entr" presetSubtype="12" accel="52000" fill="hold" nodeType="withEffect">
                                  <p:stCondLst>
                                    <p:cond delay="0"/>
                                  </p:stCondLst>
                                  <p:childTnLst>
                                    <p:set>
                                      <p:cBhvr>
                                        <p:cTn id="20" dur="1" fill="hold">
                                          <p:stCondLst>
                                            <p:cond delay="0"/>
                                          </p:stCondLst>
                                        </p:cTn>
                                        <p:tgtEl>
                                          <p:spTgt spid="60"/>
                                        </p:tgtEl>
                                        <p:attrNameLst>
                                          <p:attrName>style.visibility</p:attrName>
                                        </p:attrNameLst>
                                      </p:cBhvr>
                                      <p:to>
                                        <p:strVal val="visible"/>
                                      </p:to>
                                    </p:set>
                                    <p:anim calcmode="lin" valueType="num">
                                      <p:cBhvr additive="base">
                                        <p:cTn id="21" dur="2000" fill="hold"/>
                                        <p:tgtEl>
                                          <p:spTgt spid="60"/>
                                        </p:tgtEl>
                                        <p:attrNameLst>
                                          <p:attrName>ppt_x</p:attrName>
                                        </p:attrNameLst>
                                      </p:cBhvr>
                                      <p:tavLst>
                                        <p:tav tm="0">
                                          <p:val>
                                            <p:strVal val="0-#ppt_w/2"/>
                                          </p:val>
                                        </p:tav>
                                        <p:tav tm="100000">
                                          <p:val>
                                            <p:strVal val="#ppt_x"/>
                                          </p:val>
                                        </p:tav>
                                      </p:tavLst>
                                    </p:anim>
                                    <p:anim calcmode="lin" valueType="num">
                                      <p:cBhvr additive="base">
                                        <p:cTn id="22" dur="2000" fill="hold"/>
                                        <p:tgtEl>
                                          <p:spTgt spid="60"/>
                                        </p:tgtEl>
                                        <p:attrNameLst>
                                          <p:attrName>ppt_y</p:attrName>
                                        </p:attrNameLst>
                                      </p:cBhvr>
                                      <p:tavLst>
                                        <p:tav tm="0">
                                          <p:val>
                                            <p:strVal val="1+#ppt_h/2"/>
                                          </p:val>
                                        </p:tav>
                                        <p:tav tm="100000">
                                          <p:val>
                                            <p:strVal val="#ppt_y"/>
                                          </p:val>
                                        </p:tav>
                                      </p:tavLst>
                                    </p:anim>
                                  </p:childTnLst>
                                </p:cTn>
                              </p:par>
                              <p:par>
                                <p:cTn id="23" presetID="2" presetClass="entr" presetSubtype="3" accel="52000" fill="hold" nodeType="withEffect">
                                  <p:stCondLst>
                                    <p:cond delay="0"/>
                                  </p:stCondLst>
                                  <p:childTnLst>
                                    <p:set>
                                      <p:cBhvr>
                                        <p:cTn id="24" dur="1" fill="hold">
                                          <p:stCondLst>
                                            <p:cond delay="0"/>
                                          </p:stCondLst>
                                        </p:cTn>
                                        <p:tgtEl>
                                          <p:spTgt spid="47"/>
                                        </p:tgtEl>
                                        <p:attrNameLst>
                                          <p:attrName>style.visibility</p:attrName>
                                        </p:attrNameLst>
                                      </p:cBhvr>
                                      <p:to>
                                        <p:strVal val="visible"/>
                                      </p:to>
                                    </p:set>
                                    <p:anim calcmode="lin" valueType="num">
                                      <p:cBhvr additive="base">
                                        <p:cTn id="25" dur="2000" fill="hold"/>
                                        <p:tgtEl>
                                          <p:spTgt spid="47"/>
                                        </p:tgtEl>
                                        <p:attrNameLst>
                                          <p:attrName>ppt_x</p:attrName>
                                        </p:attrNameLst>
                                      </p:cBhvr>
                                      <p:tavLst>
                                        <p:tav tm="0">
                                          <p:val>
                                            <p:strVal val="1+#ppt_w/2"/>
                                          </p:val>
                                        </p:tav>
                                        <p:tav tm="100000">
                                          <p:val>
                                            <p:strVal val="#ppt_x"/>
                                          </p:val>
                                        </p:tav>
                                      </p:tavLst>
                                    </p:anim>
                                    <p:anim calcmode="lin" valueType="num">
                                      <p:cBhvr additive="base">
                                        <p:cTn id="26" dur="2000" fill="hold"/>
                                        <p:tgtEl>
                                          <p:spTgt spid="47"/>
                                        </p:tgtEl>
                                        <p:attrNameLst>
                                          <p:attrName>ppt_y</p:attrName>
                                        </p:attrNameLst>
                                      </p:cBhvr>
                                      <p:tavLst>
                                        <p:tav tm="0">
                                          <p:val>
                                            <p:strVal val="0-#ppt_h/2"/>
                                          </p:val>
                                        </p:tav>
                                        <p:tav tm="100000">
                                          <p:val>
                                            <p:strVal val="#ppt_y"/>
                                          </p:val>
                                        </p:tav>
                                      </p:tavLst>
                                    </p:anim>
                                  </p:childTnLst>
                                </p:cTn>
                              </p:par>
                              <p:par>
                                <p:cTn id="27" presetID="2" presetClass="entr" presetSubtype="12" accel="52000" fill="hold" nodeType="withEffect">
                                  <p:stCondLst>
                                    <p:cond delay="0"/>
                                  </p:stCondLst>
                                  <p:childTnLst>
                                    <p:set>
                                      <p:cBhvr>
                                        <p:cTn id="28" dur="1" fill="hold">
                                          <p:stCondLst>
                                            <p:cond delay="0"/>
                                          </p:stCondLst>
                                        </p:cTn>
                                        <p:tgtEl>
                                          <p:spTgt spid="67"/>
                                        </p:tgtEl>
                                        <p:attrNameLst>
                                          <p:attrName>style.visibility</p:attrName>
                                        </p:attrNameLst>
                                      </p:cBhvr>
                                      <p:to>
                                        <p:strVal val="visible"/>
                                      </p:to>
                                    </p:set>
                                    <p:anim calcmode="lin" valueType="num">
                                      <p:cBhvr additive="base">
                                        <p:cTn id="29" dur="2000" fill="hold"/>
                                        <p:tgtEl>
                                          <p:spTgt spid="67"/>
                                        </p:tgtEl>
                                        <p:attrNameLst>
                                          <p:attrName>ppt_x</p:attrName>
                                        </p:attrNameLst>
                                      </p:cBhvr>
                                      <p:tavLst>
                                        <p:tav tm="0">
                                          <p:val>
                                            <p:strVal val="0-#ppt_w/2"/>
                                          </p:val>
                                        </p:tav>
                                        <p:tav tm="100000">
                                          <p:val>
                                            <p:strVal val="#ppt_x"/>
                                          </p:val>
                                        </p:tav>
                                      </p:tavLst>
                                    </p:anim>
                                    <p:anim calcmode="lin" valueType="num">
                                      <p:cBhvr additive="base">
                                        <p:cTn id="30" dur="2000" fill="hold"/>
                                        <p:tgtEl>
                                          <p:spTgt spid="67"/>
                                        </p:tgtEl>
                                        <p:attrNameLst>
                                          <p:attrName>ppt_y</p:attrName>
                                        </p:attrNameLst>
                                      </p:cBhvr>
                                      <p:tavLst>
                                        <p:tav tm="0">
                                          <p:val>
                                            <p:strVal val="1+#ppt_h/2"/>
                                          </p:val>
                                        </p:tav>
                                        <p:tav tm="100000">
                                          <p:val>
                                            <p:strVal val="#ppt_y"/>
                                          </p:val>
                                        </p:tav>
                                      </p:tavLst>
                                    </p:anim>
                                  </p:childTnLst>
                                </p:cTn>
                              </p:par>
                              <p:par>
                                <p:cTn id="31" presetID="2" presetClass="entr" presetSubtype="3" accel="52000" fill="hold" nodeType="withEffect">
                                  <p:stCondLst>
                                    <p:cond delay="0"/>
                                  </p:stCondLst>
                                  <p:childTnLst>
                                    <p:set>
                                      <p:cBhvr>
                                        <p:cTn id="32" dur="1" fill="hold">
                                          <p:stCondLst>
                                            <p:cond delay="0"/>
                                          </p:stCondLst>
                                        </p:cTn>
                                        <p:tgtEl>
                                          <p:spTgt spid="40"/>
                                        </p:tgtEl>
                                        <p:attrNameLst>
                                          <p:attrName>style.visibility</p:attrName>
                                        </p:attrNameLst>
                                      </p:cBhvr>
                                      <p:to>
                                        <p:strVal val="visible"/>
                                      </p:to>
                                    </p:set>
                                    <p:anim calcmode="lin" valueType="num">
                                      <p:cBhvr additive="base">
                                        <p:cTn id="33" dur="2000" fill="hold"/>
                                        <p:tgtEl>
                                          <p:spTgt spid="40"/>
                                        </p:tgtEl>
                                        <p:attrNameLst>
                                          <p:attrName>ppt_x</p:attrName>
                                        </p:attrNameLst>
                                      </p:cBhvr>
                                      <p:tavLst>
                                        <p:tav tm="0">
                                          <p:val>
                                            <p:strVal val="1+#ppt_w/2"/>
                                          </p:val>
                                        </p:tav>
                                        <p:tav tm="100000">
                                          <p:val>
                                            <p:strVal val="#ppt_x"/>
                                          </p:val>
                                        </p:tav>
                                      </p:tavLst>
                                    </p:anim>
                                    <p:anim calcmode="lin" valueType="num">
                                      <p:cBhvr additive="base">
                                        <p:cTn id="34" dur="2000" fill="hold"/>
                                        <p:tgtEl>
                                          <p:spTgt spid="40"/>
                                        </p:tgtEl>
                                        <p:attrNameLst>
                                          <p:attrName>ppt_y</p:attrName>
                                        </p:attrNameLst>
                                      </p:cBhvr>
                                      <p:tavLst>
                                        <p:tav tm="0">
                                          <p:val>
                                            <p:strVal val="0-#ppt_h/2"/>
                                          </p:val>
                                        </p:tav>
                                        <p:tav tm="100000">
                                          <p:val>
                                            <p:strVal val="#ppt_y"/>
                                          </p:val>
                                        </p:tav>
                                      </p:tavLst>
                                    </p:anim>
                                  </p:childTnLst>
                                </p:cTn>
                              </p:par>
                              <p:par>
                                <p:cTn id="35" presetID="42" presetClass="entr" presetSubtype="0" fill="hold" nodeType="withEffect">
                                  <p:stCondLst>
                                    <p:cond delay="1400"/>
                                  </p:stCondLst>
                                  <p:childTnLst>
                                    <p:set>
                                      <p:cBhvr>
                                        <p:cTn id="36" dur="1" fill="hold">
                                          <p:stCondLst>
                                            <p:cond delay="0"/>
                                          </p:stCondLst>
                                        </p:cTn>
                                        <p:tgtEl>
                                          <p:spTgt spid="74"/>
                                        </p:tgtEl>
                                        <p:attrNameLst>
                                          <p:attrName>style.visibility</p:attrName>
                                        </p:attrNameLst>
                                      </p:cBhvr>
                                      <p:to>
                                        <p:strVal val="visible"/>
                                      </p:to>
                                    </p:set>
                                    <p:animEffect transition="in" filter="fade">
                                      <p:cBhvr>
                                        <p:cTn id="37" dur="1000"/>
                                        <p:tgtEl>
                                          <p:spTgt spid="74"/>
                                        </p:tgtEl>
                                      </p:cBhvr>
                                    </p:animEffect>
                                    <p:anim calcmode="lin" valueType="num">
                                      <p:cBhvr>
                                        <p:cTn id="38" dur="1000" fill="hold"/>
                                        <p:tgtEl>
                                          <p:spTgt spid="74"/>
                                        </p:tgtEl>
                                        <p:attrNameLst>
                                          <p:attrName>ppt_x</p:attrName>
                                        </p:attrNameLst>
                                      </p:cBhvr>
                                      <p:tavLst>
                                        <p:tav tm="0">
                                          <p:val>
                                            <p:strVal val="#ppt_x"/>
                                          </p:val>
                                        </p:tav>
                                        <p:tav tm="100000">
                                          <p:val>
                                            <p:strVal val="#ppt_x"/>
                                          </p:val>
                                        </p:tav>
                                      </p:tavLst>
                                    </p:anim>
                                    <p:anim calcmode="lin" valueType="num">
                                      <p:cBhvr>
                                        <p:cTn id="39" dur="1000" fill="hold"/>
                                        <p:tgtEl>
                                          <p:spTgt spid="74"/>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1600"/>
                                  </p:stCondLst>
                                  <p:childTnLst>
                                    <p:set>
                                      <p:cBhvr>
                                        <p:cTn id="41" dur="1" fill="hold">
                                          <p:stCondLst>
                                            <p:cond delay="0"/>
                                          </p:stCondLst>
                                        </p:cTn>
                                        <p:tgtEl>
                                          <p:spTgt spid="77"/>
                                        </p:tgtEl>
                                        <p:attrNameLst>
                                          <p:attrName>style.visibility</p:attrName>
                                        </p:attrNameLst>
                                      </p:cBhvr>
                                      <p:to>
                                        <p:strVal val="visible"/>
                                      </p:to>
                                    </p:set>
                                    <p:animEffect transition="in" filter="fade">
                                      <p:cBhvr>
                                        <p:cTn id="42" dur="1000"/>
                                        <p:tgtEl>
                                          <p:spTgt spid="77"/>
                                        </p:tgtEl>
                                      </p:cBhvr>
                                    </p:animEffec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1800"/>
                                  </p:stCondLst>
                                  <p:childTnLst>
                                    <p:set>
                                      <p:cBhvr>
                                        <p:cTn id="46" dur="1" fill="hold">
                                          <p:stCondLst>
                                            <p:cond delay="0"/>
                                          </p:stCondLst>
                                        </p:cTn>
                                        <p:tgtEl>
                                          <p:spTgt spid="80"/>
                                        </p:tgtEl>
                                        <p:attrNameLst>
                                          <p:attrName>style.visibility</p:attrName>
                                        </p:attrNameLst>
                                      </p:cBhvr>
                                      <p:to>
                                        <p:strVal val="visible"/>
                                      </p:to>
                                    </p:set>
                                    <p:animEffect transition="in" filter="fade">
                                      <p:cBhvr>
                                        <p:cTn id="47" dur="1000"/>
                                        <p:tgtEl>
                                          <p:spTgt spid="80"/>
                                        </p:tgtEl>
                                      </p:cBhvr>
                                    </p:animEffect>
                                    <p:anim calcmode="lin" valueType="num">
                                      <p:cBhvr>
                                        <p:cTn id="48" dur="1000" fill="hold"/>
                                        <p:tgtEl>
                                          <p:spTgt spid="80"/>
                                        </p:tgtEl>
                                        <p:attrNameLst>
                                          <p:attrName>ppt_x</p:attrName>
                                        </p:attrNameLst>
                                      </p:cBhvr>
                                      <p:tavLst>
                                        <p:tav tm="0">
                                          <p:val>
                                            <p:strVal val="#ppt_x"/>
                                          </p:val>
                                        </p:tav>
                                        <p:tav tm="100000">
                                          <p:val>
                                            <p:strVal val="#ppt_x"/>
                                          </p:val>
                                        </p:tav>
                                      </p:tavLst>
                                    </p:anim>
                                    <p:anim calcmode="lin" valueType="num">
                                      <p:cBhvr>
                                        <p:cTn id="49" dur="1000" fill="hold"/>
                                        <p:tgtEl>
                                          <p:spTgt spid="80"/>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2000"/>
                                  </p:stCondLst>
                                  <p:childTnLst>
                                    <p:set>
                                      <p:cBhvr>
                                        <p:cTn id="51" dur="1" fill="hold">
                                          <p:stCondLst>
                                            <p:cond delay="0"/>
                                          </p:stCondLst>
                                        </p:cTn>
                                        <p:tgtEl>
                                          <p:spTgt spid="83"/>
                                        </p:tgtEl>
                                        <p:attrNameLst>
                                          <p:attrName>style.visibility</p:attrName>
                                        </p:attrNameLst>
                                      </p:cBhvr>
                                      <p:to>
                                        <p:strVal val="visible"/>
                                      </p:to>
                                    </p:set>
                                    <p:animEffect transition="in" filter="fade">
                                      <p:cBhvr>
                                        <p:cTn id="52" dur="1000"/>
                                        <p:tgtEl>
                                          <p:spTgt spid="83"/>
                                        </p:tgtEl>
                                      </p:cBhvr>
                                    </p:animEffect>
                                    <p:anim calcmode="lin" valueType="num">
                                      <p:cBhvr>
                                        <p:cTn id="53" dur="1000" fill="hold"/>
                                        <p:tgtEl>
                                          <p:spTgt spid="83"/>
                                        </p:tgtEl>
                                        <p:attrNameLst>
                                          <p:attrName>ppt_x</p:attrName>
                                        </p:attrNameLst>
                                      </p:cBhvr>
                                      <p:tavLst>
                                        <p:tav tm="0">
                                          <p:val>
                                            <p:strVal val="#ppt_x"/>
                                          </p:val>
                                        </p:tav>
                                        <p:tav tm="100000">
                                          <p:val>
                                            <p:strVal val="#ppt_x"/>
                                          </p:val>
                                        </p:tav>
                                      </p:tavLst>
                                    </p:anim>
                                    <p:anim calcmode="lin" valueType="num">
                                      <p:cBhvr>
                                        <p:cTn id="54" dur="1000" fill="hold"/>
                                        <p:tgtEl>
                                          <p:spTgt spid="83"/>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2200"/>
                                  </p:stCondLst>
                                  <p:childTnLst>
                                    <p:set>
                                      <p:cBhvr>
                                        <p:cTn id="56" dur="1" fill="hold">
                                          <p:stCondLst>
                                            <p:cond delay="0"/>
                                          </p:stCondLst>
                                        </p:cTn>
                                        <p:tgtEl>
                                          <p:spTgt spid="86"/>
                                        </p:tgtEl>
                                        <p:attrNameLst>
                                          <p:attrName>style.visibility</p:attrName>
                                        </p:attrNameLst>
                                      </p:cBhvr>
                                      <p:to>
                                        <p:strVal val="visible"/>
                                      </p:to>
                                    </p:set>
                                    <p:animEffect transition="in" filter="fade">
                                      <p:cBhvr>
                                        <p:cTn id="57" dur="2000"/>
                                        <p:tgtEl>
                                          <p:spTgt spid="86"/>
                                        </p:tgtEl>
                                      </p:cBhvr>
                                    </p:animEffect>
                                    <p:anim calcmode="lin" valueType="num">
                                      <p:cBhvr>
                                        <p:cTn id="58" dur="2000" fill="hold"/>
                                        <p:tgtEl>
                                          <p:spTgt spid="86"/>
                                        </p:tgtEl>
                                        <p:attrNameLst>
                                          <p:attrName>ppt_x</p:attrName>
                                        </p:attrNameLst>
                                      </p:cBhvr>
                                      <p:tavLst>
                                        <p:tav tm="0">
                                          <p:val>
                                            <p:strVal val="#ppt_x"/>
                                          </p:val>
                                        </p:tav>
                                        <p:tav tm="100000">
                                          <p:val>
                                            <p:strVal val="#ppt_x"/>
                                          </p:val>
                                        </p:tav>
                                      </p:tavLst>
                                    </p:anim>
                                    <p:anim calcmode="lin" valueType="num">
                                      <p:cBhvr>
                                        <p:cTn id="59" dur="2000" fill="hold"/>
                                        <p:tgtEl>
                                          <p:spTgt spid="8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文本框 4"/>
          <p:cNvSpPr txBox="1"/>
          <p:nvPr/>
        </p:nvSpPr>
        <p:spPr>
          <a:xfrm>
            <a:off x="960835" y="-20191"/>
            <a:ext cx="2592288" cy="5386090"/>
          </a:xfrm>
          <a:prstGeom prst="rect">
            <a:avLst/>
          </a:prstGeom>
          <a:noFill/>
        </p:spPr>
        <p:txBody>
          <a:bodyPr wrap="square" rtlCol="0">
            <a:spAutoFit/>
          </a:bodyPr>
          <a:lstStyle/>
          <a:p>
            <a:r>
              <a:rPr lang="en-US" altLang="zh-CN" sz="34400" dirty="0" smtClean="0">
                <a:ln>
                  <a:gradFill>
                    <a:gsLst>
                      <a:gs pos="100000">
                        <a:schemeClr val="accent1">
                          <a:lumMod val="5000"/>
                          <a:lumOff val="95000"/>
                        </a:schemeClr>
                      </a:gs>
                      <a:gs pos="0">
                        <a:srgbClr val="0070C0"/>
                      </a:gs>
                    </a:gsLst>
                    <a:lin ang="5400000" scaled="1"/>
                  </a:gradFill>
                </a:ln>
                <a:noFill/>
                <a:latin typeface="Impact" panose="020B0806030902050204" pitchFamily="34" charset="0"/>
              </a:rPr>
              <a:t>1</a:t>
            </a:r>
            <a:endParaRPr lang="zh-CN" altLang="en-US" sz="34400" dirty="0">
              <a:ln>
                <a:gradFill>
                  <a:gsLst>
                    <a:gs pos="100000">
                      <a:schemeClr val="accent1">
                        <a:lumMod val="5000"/>
                        <a:lumOff val="95000"/>
                      </a:schemeClr>
                    </a:gs>
                    <a:gs pos="0">
                      <a:srgbClr val="0070C0"/>
                    </a:gs>
                  </a:gsLst>
                  <a:lin ang="5400000" scaled="1"/>
                </a:gradFill>
              </a:ln>
              <a:noFill/>
              <a:latin typeface="Impact" panose="020B0806030902050204" pitchFamily="34" charset="0"/>
            </a:endParaRPr>
          </a:p>
        </p:txBody>
      </p:sp>
      <p:sp>
        <p:nvSpPr>
          <p:cNvPr id="34" name="任意多边形 33"/>
          <p:cNvSpPr/>
          <p:nvPr/>
        </p:nvSpPr>
        <p:spPr>
          <a:xfrm rot="19718103">
            <a:off x="-933230" y="1866095"/>
            <a:ext cx="13409292" cy="2020603"/>
          </a:xfrm>
          <a:custGeom>
            <a:avLst/>
            <a:gdLst>
              <a:gd name="connsiteX0" fmla="*/ 3984685 w 8560942"/>
              <a:gd name="connsiteY0" fmla="*/ 1142 h 2706091"/>
              <a:gd name="connsiteX1" fmla="*/ 4014482 w 8560942"/>
              <a:gd name="connsiteY1" fmla="*/ 1421 h 2706091"/>
              <a:gd name="connsiteX2" fmla="*/ 4016194 w 8560942"/>
              <a:gd name="connsiteY2" fmla="*/ 2040 h 2706091"/>
              <a:gd name="connsiteX3" fmla="*/ 4018131 w 8560942"/>
              <a:gd name="connsiteY3" fmla="*/ 1421 h 2706091"/>
              <a:gd name="connsiteX4" fmla="*/ 4051850 w 8560942"/>
              <a:gd name="connsiteY4" fmla="*/ 1142 h 2706091"/>
              <a:gd name="connsiteX5" fmla="*/ 4946795 w 8560942"/>
              <a:gd name="connsiteY5" fmla="*/ 1690309 h 2706091"/>
              <a:gd name="connsiteX6" fmla="*/ 5541290 w 8560942"/>
              <a:gd name="connsiteY6" fmla="*/ 708216 h 2706091"/>
              <a:gd name="connsiteX7" fmla="*/ 6400003 w 8560942"/>
              <a:gd name="connsiteY7" fmla="*/ 1682576 h 2706091"/>
              <a:gd name="connsiteX8" fmla="*/ 7136043 w 8560942"/>
              <a:gd name="connsiteY8" fmla="*/ 1334591 h 2706091"/>
              <a:gd name="connsiteX9" fmla="*/ 8560942 w 8560942"/>
              <a:gd name="connsiteY9" fmla="*/ 2602806 h 2706091"/>
              <a:gd name="connsiteX10" fmla="*/ 4016194 w 8560942"/>
              <a:gd name="connsiteY10" fmla="*/ 2706091 h 2706091"/>
              <a:gd name="connsiteX11" fmla="*/ 0 w 8560942"/>
              <a:gd name="connsiteY11" fmla="*/ 2602806 h 2706091"/>
              <a:gd name="connsiteX12" fmla="*/ 1259183 w 8560942"/>
              <a:gd name="connsiteY12" fmla="*/ 1334591 h 2706091"/>
              <a:gd name="connsiteX13" fmla="*/ 1909622 w 8560942"/>
              <a:gd name="connsiteY13" fmla="*/ 1682576 h 2706091"/>
              <a:gd name="connsiteX14" fmla="*/ 2668467 w 8560942"/>
              <a:gd name="connsiteY14" fmla="*/ 708216 h 2706091"/>
              <a:gd name="connsiteX15" fmla="*/ 3193822 w 8560942"/>
              <a:gd name="connsiteY15" fmla="*/ 1690309 h 2706091"/>
              <a:gd name="connsiteX16" fmla="*/ 3984685 w 8560942"/>
              <a:gd name="connsiteY16" fmla="*/ 1142 h 27060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560942" h="2706091">
                <a:moveTo>
                  <a:pt x="3984685" y="1142"/>
                </a:moveTo>
                <a:cubicBezTo>
                  <a:pt x="3994597" y="-451"/>
                  <a:pt x="4004530" y="-394"/>
                  <a:pt x="4014482" y="1421"/>
                </a:cubicBezTo>
                <a:lnTo>
                  <a:pt x="4016194" y="2040"/>
                </a:lnTo>
                <a:lnTo>
                  <a:pt x="4018131" y="1421"/>
                </a:lnTo>
                <a:cubicBezTo>
                  <a:pt x="4029393" y="-394"/>
                  <a:pt x="4040634" y="-451"/>
                  <a:pt x="4051850" y="1142"/>
                </a:cubicBezTo>
                <a:cubicBezTo>
                  <a:pt x="4388351" y="48931"/>
                  <a:pt x="4703513" y="1581564"/>
                  <a:pt x="4946795" y="1690309"/>
                </a:cubicBezTo>
                <a:cubicBezTo>
                  <a:pt x="5206297" y="1806305"/>
                  <a:pt x="5299088" y="709505"/>
                  <a:pt x="5541290" y="708216"/>
                </a:cubicBezTo>
                <a:cubicBezTo>
                  <a:pt x="5783491" y="706927"/>
                  <a:pt x="6134210" y="1578181"/>
                  <a:pt x="6400003" y="1682576"/>
                </a:cubicBezTo>
                <a:cubicBezTo>
                  <a:pt x="6665796" y="1786972"/>
                  <a:pt x="6775886" y="1181219"/>
                  <a:pt x="7136043" y="1334591"/>
                </a:cubicBezTo>
                <a:cubicBezTo>
                  <a:pt x="7496200" y="1487962"/>
                  <a:pt x="8028571" y="2045383"/>
                  <a:pt x="8560942" y="2602806"/>
                </a:cubicBezTo>
                <a:lnTo>
                  <a:pt x="4016194" y="2706091"/>
                </a:lnTo>
                <a:lnTo>
                  <a:pt x="0" y="2602806"/>
                </a:lnTo>
                <a:cubicBezTo>
                  <a:pt x="470456" y="2045383"/>
                  <a:pt x="940912" y="1487962"/>
                  <a:pt x="1259183" y="1334591"/>
                </a:cubicBezTo>
                <a:cubicBezTo>
                  <a:pt x="1577454" y="1181219"/>
                  <a:pt x="1674741" y="1786972"/>
                  <a:pt x="1909622" y="1682576"/>
                </a:cubicBezTo>
                <a:cubicBezTo>
                  <a:pt x="2144503" y="1578181"/>
                  <a:pt x="2454434" y="706927"/>
                  <a:pt x="2668467" y="708216"/>
                </a:cubicBezTo>
                <a:cubicBezTo>
                  <a:pt x="2882501" y="709505"/>
                  <a:pt x="2964501" y="1806305"/>
                  <a:pt x="3193822" y="1690309"/>
                </a:cubicBezTo>
                <a:cubicBezTo>
                  <a:pt x="3408810" y="1581564"/>
                  <a:pt x="3687319" y="48931"/>
                  <a:pt x="3984685" y="1142"/>
                </a:cubicBezTo>
                <a:close/>
              </a:path>
            </a:pathLst>
          </a:custGeom>
          <a:gradFill>
            <a:gsLst>
              <a:gs pos="100000">
                <a:schemeClr val="accent1">
                  <a:lumMod val="5000"/>
                  <a:lumOff val="95000"/>
                  <a:alpha val="0"/>
                </a:schemeClr>
              </a:gs>
              <a:gs pos="0">
                <a:srgbClr val="0070C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5" name="TextBox 29"/>
          <p:cNvSpPr txBox="1"/>
          <p:nvPr/>
        </p:nvSpPr>
        <p:spPr>
          <a:xfrm>
            <a:off x="6001395" y="3636615"/>
            <a:ext cx="6391493" cy="769441"/>
          </a:xfrm>
          <a:prstGeom prst="rect">
            <a:avLst/>
          </a:prstGeom>
          <a:noFill/>
        </p:spPr>
        <p:txBody>
          <a:bodyPr wrap="none" rtlCol="0">
            <a:spAutoFit/>
          </a:bodyPr>
          <a:lstStyle/>
          <a:p>
            <a:pPr algn="ctr"/>
            <a:r>
              <a:rPr lang="zh-CN" altLang="en-US" sz="4400" b="1" dirty="0" smtClean="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44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 name="矩形 5"/>
          <p:cNvSpPr/>
          <p:nvPr/>
        </p:nvSpPr>
        <p:spPr>
          <a:xfrm>
            <a:off x="6090022" y="4543102"/>
            <a:ext cx="6176069" cy="461665"/>
          </a:xfrm>
          <a:prstGeom prst="rect">
            <a:avLst/>
          </a:prstGeom>
        </p:spPr>
        <p:txBody>
          <a:bodyPr wrap="square">
            <a:spAutoFit/>
          </a:bodyPr>
          <a:lstStyle/>
          <a:p>
            <a:pPr algn="dist"/>
            <a:r>
              <a:rPr lang="zh-CN" altLang="en-US" sz="2400" i="1" dirty="0" smtClean="0">
                <a:solidFill>
                  <a:schemeClr val="bg1">
                    <a:lumMod val="65000"/>
                  </a:schemeClr>
                </a:solidFill>
              </a:rPr>
              <a:t> ENTER YOUR CHAPTER TITLE HERE </a:t>
            </a:r>
            <a:endParaRPr lang="zh-CN" altLang="en-US" sz="2400" i="1" dirty="0">
              <a:solidFill>
                <a:schemeClr val="bg1">
                  <a:lumMod val="6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175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p:cNvSpPr/>
          <p:nvPr/>
        </p:nvSpPr>
        <p:spPr>
          <a:xfrm>
            <a:off x="781050" y="4035684"/>
            <a:ext cx="11880850" cy="17516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2343" tIns="46172" rIns="92343" bIns="46172"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37" name="组合 36"/>
          <p:cNvGrpSpPr/>
          <p:nvPr/>
        </p:nvGrpSpPr>
        <p:grpSpPr>
          <a:xfrm>
            <a:off x="2149444" y="3612529"/>
            <a:ext cx="1096779" cy="1096604"/>
            <a:chOff x="1466675" y="3784103"/>
            <a:chExt cx="1301392" cy="1301862"/>
          </a:xfrm>
        </p:grpSpPr>
        <p:grpSp>
          <p:nvGrpSpPr>
            <p:cNvPr id="38" name="组合 96"/>
            <p:cNvGrpSpPr/>
            <p:nvPr/>
          </p:nvGrpSpPr>
          <p:grpSpPr>
            <a:xfrm>
              <a:off x="1466675" y="3784103"/>
              <a:ext cx="1301392" cy="1301862"/>
              <a:chOff x="4345444" y="2542859"/>
              <a:chExt cx="1810550" cy="1811205"/>
            </a:xfrm>
          </p:grpSpPr>
          <p:grpSp>
            <p:nvGrpSpPr>
              <p:cNvPr id="40" name="组合 9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2" name="同心圆 4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3" name="椭圆 4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41" name="椭圆 40"/>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39" name="TextBox 38"/>
            <p:cNvSpPr txBox="1"/>
            <p:nvPr/>
          </p:nvSpPr>
          <p:spPr>
            <a:xfrm>
              <a:off x="1803185" y="4302343"/>
              <a:ext cx="850204" cy="421430"/>
            </a:xfrm>
            <a:prstGeom prst="rect">
              <a:avLst/>
            </a:prstGeom>
            <a:noFill/>
          </p:spPr>
          <p:txBody>
            <a:bodyPr wrap="square" lIns="138192" tIns="69096" rIns="138192" bIns="69096" rtlCol="0">
              <a:spAutoFit/>
            </a:bodyPr>
            <a:lstStyle/>
            <a:p>
              <a:r>
                <a:rPr lang="en-US" altLang="zh-CN" sz="14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6</a:t>
              </a:r>
              <a:r>
                <a:rPr lang="zh-CN" altLang="en-US" sz="14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月</a:t>
              </a:r>
            </a:p>
          </p:txBody>
        </p:sp>
      </p:grpSp>
      <p:grpSp>
        <p:nvGrpSpPr>
          <p:cNvPr id="44" name="组合 43"/>
          <p:cNvGrpSpPr/>
          <p:nvPr/>
        </p:nvGrpSpPr>
        <p:grpSpPr>
          <a:xfrm>
            <a:off x="3649640" y="3729512"/>
            <a:ext cx="857256" cy="829958"/>
            <a:chOff x="3117025" y="3959191"/>
            <a:chExt cx="1017182" cy="985306"/>
          </a:xfrm>
        </p:grpSpPr>
        <p:grpSp>
          <p:nvGrpSpPr>
            <p:cNvPr id="45" name="组合 103"/>
            <p:cNvGrpSpPr/>
            <p:nvPr/>
          </p:nvGrpSpPr>
          <p:grpSpPr>
            <a:xfrm>
              <a:off x="3117025" y="3959191"/>
              <a:ext cx="984950" cy="985306"/>
              <a:chOff x="4345444" y="2542859"/>
              <a:chExt cx="1810550" cy="1811205"/>
            </a:xfrm>
          </p:grpSpPr>
          <p:grpSp>
            <p:nvGrpSpPr>
              <p:cNvPr id="47" name="组合 105"/>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9" name="同心圆 4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0" name="椭圆 49"/>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48" name="椭圆 47"/>
              <p:cNvSpPr/>
              <p:nvPr/>
            </p:nvSpPr>
            <p:spPr>
              <a:xfrm>
                <a:off x="4565570" y="2763062"/>
                <a:ext cx="1370298" cy="1370793"/>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46" name="TextBox 45"/>
            <p:cNvSpPr txBox="1"/>
            <p:nvPr/>
          </p:nvSpPr>
          <p:spPr>
            <a:xfrm>
              <a:off x="3284003" y="4253744"/>
              <a:ext cx="850204" cy="421430"/>
            </a:xfrm>
            <a:prstGeom prst="rect">
              <a:avLst/>
            </a:prstGeom>
            <a:noFill/>
          </p:spPr>
          <p:txBody>
            <a:bodyPr wrap="square" lIns="138192" tIns="69096" rIns="138192" bIns="69096" rtlCol="0">
              <a:spAutoFit/>
            </a:bodyPr>
            <a:lstStyle/>
            <a:p>
              <a:r>
                <a:rPr lang="en-US" altLang="zh-CN" sz="14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7</a:t>
              </a:r>
              <a:r>
                <a:rPr lang="zh-CN" altLang="en-US" sz="14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月</a:t>
              </a:r>
            </a:p>
          </p:txBody>
        </p:sp>
      </p:grpSp>
      <p:grpSp>
        <p:nvGrpSpPr>
          <p:cNvPr id="51" name="组合 50"/>
          <p:cNvGrpSpPr/>
          <p:nvPr/>
        </p:nvGrpSpPr>
        <p:grpSpPr>
          <a:xfrm>
            <a:off x="4792649" y="3617772"/>
            <a:ext cx="1111878" cy="1111700"/>
            <a:chOff x="4450933" y="3791953"/>
            <a:chExt cx="1319306" cy="1319782"/>
          </a:xfrm>
        </p:grpSpPr>
        <p:grpSp>
          <p:nvGrpSpPr>
            <p:cNvPr id="52" name="组合 110"/>
            <p:cNvGrpSpPr/>
            <p:nvPr/>
          </p:nvGrpSpPr>
          <p:grpSpPr>
            <a:xfrm>
              <a:off x="4450933" y="3791953"/>
              <a:ext cx="1319306" cy="1319782"/>
              <a:chOff x="4345444" y="2542859"/>
              <a:chExt cx="1810550" cy="1811205"/>
            </a:xfrm>
          </p:grpSpPr>
          <p:grpSp>
            <p:nvGrpSpPr>
              <p:cNvPr id="54" name="组合 11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6" name="同心圆 55"/>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7" name="椭圆 56"/>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55" name="椭圆 54"/>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53" name="TextBox 52"/>
            <p:cNvSpPr txBox="1"/>
            <p:nvPr/>
          </p:nvSpPr>
          <p:spPr>
            <a:xfrm>
              <a:off x="4787443" y="4241610"/>
              <a:ext cx="850203" cy="421429"/>
            </a:xfrm>
            <a:prstGeom prst="rect">
              <a:avLst/>
            </a:prstGeom>
            <a:noFill/>
          </p:spPr>
          <p:txBody>
            <a:bodyPr wrap="square" lIns="138192" tIns="69096" rIns="138192" bIns="69096" rtlCol="0">
              <a:spAutoFit/>
            </a:bodyPr>
            <a:lstStyle/>
            <a:p>
              <a:r>
                <a:rPr lang="en-US" altLang="zh-CN" sz="14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8</a:t>
              </a:r>
              <a:r>
                <a:rPr lang="zh-CN" altLang="en-US" sz="14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月</a:t>
              </a:r>
            </a:p>
          </p:txBody>
        </p:sp>
      </p:grpSp>
      <p:grpSp>
        <p:nvGrpSpPr>
          <p:cNvPr id="58" name="组合 57"/>
          <p:cNvGrpSpPr/>
          <p:nvPr/>
        </p:nvGrpSpPr>
        <p:grpSpPr>
          <a:xfrm>
            <a:off x="6077377" y="3718278"/>
            <a:ext cx="858413" cy="858276"/>
            <a:chOff x="6119197" y="3942381"/>
            <a:chExt cx="1018558" cy="1018926"/>
          </a:xfrm>
        </p:grpSpPr>
        <p:grpSp>
          <p:nvGrpSpPr>
            <p:cNvPr id="59" name="组合 117"/>
            <p:cNvGrpSpPr/>
            <p:nvPr/>
          </p:nvGrpSpPr>
          <p:grpSpPr>
            <a:xfrm>
              <a:off x="6119197" y="3942381"/>
              <a:ext cx="1018558" cy="1018926"/>
              <a:chOff x="4345444" y="2542859"/>
              <a:chExt cx="1810550" cy="1811205"/>
            </a:xfrm>
          </p:grpSpPr>
          <p:grpSp>
            <p:nvGrpSpPr>
              <p:cNvPr id="61" name="组合 11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63" name="同心圆 6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4" name="椭圆 6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62" name="椭圆 61"/>
              <p:cNvSpPr/>
              <p:nvPr/>
            </p:nvSpPr>
            <p:spPr>
              <a:xfrm>
                <a:off x="4565570" y="2763062"/>
                <a:ext cx="1370298" cy="1370793"/>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60" name="TextBox 59"/>
            <p:cNvSpPr txBox="1"/>
            <p:nvPr/>
          </p:nvSpPr>
          <p:spPr>
            <a:xfrm>
              <a:off x="6287550" y="4250271"/>
              <a:ext cx="850205" cy="421430"/>
            </a:xfrm>
            <a:prstGeom prst="rect">
              <a:avLst/>
            </a:prstGeom>
            <a:noFill/>
          </p:spPr>
          <p:txBody>
            <a:bodyPr wrap="square" lIns="138192" tIns="69096" rIns="138192" bIns="69096" rtlCol="0">
              <a:spAutoFit/>
            </a:bodyPr>
            <a:lstStyle/>
            <a:p>
              <a:r>
                <a:rPr lang="en-US" altLang="zh-CN" sz="14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9</a:t>
              </a:r>
              <a:r>
                <a:rPr lang="zh-CN" altLang="en-US" sz="14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月</a:t>
              </a:r>
            </a:p>
          </p:txBody>
        </p:sp>
      </p:grpSp>
      <p:grpSp>
        <p:nvGrpSpPr>
          <p:cNvPr id="65" name="组合 64"/>
          <p:cNvGrpSpPr/>
          <p:nvPr/>
        </p:nvGrpSpPr>
        <p:grpSpPr>
          <a:xfrm>
            <a:off x="7185430" y="3718279"/>
            <a:ext cx="964804" cy="858276"/>
            <a:chOff x="7486713" y="3942381"/>
            <a:chExt cx="1144795" cy="1018926"/>
          </a:xfrm>
        </p:grpSpPr>
        <p:grpSp>
          <p:nvGrpSpPr>
            <p:cNvPr id="66" name="组合 124"/>
            <p:cNvGrpSpPr/>
            <p:nvPr/>
          </p:nvGrpSpPr>
          <p:grpSpPr>
            <a:xfrm>
              <a:off x="7486713" y="3942381"/>
              <a:ext cx="1018558" cy="1018926"/>
              <a:chOff x="4345444" y="2542859"/>
              <a:chExt cx="1810550" cy="1811205"/>
            </a:xfrm>
          </p:grpSpPr>
          <p:grpSp>
            <p:nvGrpSpPr>
              <p:cNvPr id="68" name="组合 12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70" name="同心圆 6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1" name="椭圆 7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69" name="椭圆 68"/>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67" name="TextBox 66"/>
            <p:cNvSpPr txBox="1"/>
            <p:nvPr/>
          </p:nvSpPr>
          <p:spPr>
            <a:xfrm>
              <a:off x="7640430" y="4272719"/>
              <a:ext cx="991078" cy="384891"/>
            </a:xfrm>
            <a:prstGeom prst="rect">
              <a:avLst/>
            </a:prstGeom>
            <a:noFill/>
          </p:spPr>
          <p:txBody>
            <a:bodyPr wrap="square" lIns="138192" tIns="69096" rIns="138192" bIns="69096" rtlCol="0">
              <a:spAutoFit/>
            </a:bodyPr>
            <a:lstStyle/>
            <a:p>
              <a:r>
                <a:rPr lang="en-US" altLang="zh-CN" sz="12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10</a:t>
              </a:r>
              <a:r>
                <a:rPr lang="zh-CN" altLang="en-US" sz="12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月</a:t>
              </a:r>
            </a:p>
          </p:txBody>
        </p:sp>
      </p:grpSp>
      <p:grpSp>
        <p:nvGrpSpPr>
          <p:cNvPr id="72" name="组合 71"/>
          <p:cNvGrpSpPr/>
          <p:nvPr/>
        </p:nvGrpSpPr>
        <p:grpSpPr>
          <a:xfrm>
            <a:off x="8364389" y="3605366"/>
            <a:ext cx="1143168" cy="1142986"/>
            <a:chOff x="8854229" y="3773382"/>
            <a:chExt cx="1356434" cy="1356924"/>
          </a:xfrm>
        </p:grpSpPr>
        <p:grpSp>
          <p:nvGrpSpPr>
            <p:cNvPr id="73" name="组合 131"/>
            <p:cNvGrpSpPr/>
            <p:nvPr/>
          </p:nvGrpSpPr>
          <p:grpSpPr>
            <a:xfrm>
              <a:off x="8854229" y="3773382"/>
              <a:ext cx="1356434" cy="1356924"/>
              <a:chOff x="4345444" y="2542859"/>
              <a:chExt cx="1810550" cy="1811205"/>
            </a:xfrm>
          </p:grpSpPr>
          <p:grpSp>
            <p:nvGrpSpPr>
              <p:cNvPr id="75" name="组合 133"/>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77" name="同心圆 7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8" name="椭圆 7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76" name="椭圆 75"/>
              <p:cNvSpPr/>
              <p:nvPr/>
            </p:nvSpPr>
            <p:spPr>
              <a:xfrm>
                <a:off x="4565570" y="2763062"/>
                <a:ext cx="1370298" cy="1370793"/>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74" name="TextBox 73"/>
            <p:cNvSpPr txBox="1"/>
            <p:nvPr/>
          </p:nvSpPr>
          <p:spPr>
            <a:xfrm>
              <a:off x="9108715" y="4237767"/>
              <a:ext cx="1015119" cy="421429"/>
            </a:xfrm>
            <a:prstGeom prst="rect">
              <a:avLst/>
            </a:prstGeom>
            <a:noFill/>
          </p:spPr>
          <p:txBody>
            <a:bodyPr wrap="square" lIns="138192" tIns="69096" rIns="138192" bIns="69096" rtlCol="0">
              <a:spAutoFit/>
            </a:bodyPr>
            <a:lstStyle/>
            <a:p>
              <a:r>
                <a:rPr lang="en-US" altLang="zh-CN" sz="14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11</a:t>
              </a:r>
              <a:r>
                <a:rPr lang="zh-CN" altLang="en-US" sz="14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月</a:t>
              </a:r>
            </a:p>
          </p:txBody>
        </p:sp>
      </p:grpSp>
      <p:grpSp>
        <p:nvGrpSpPr>
          <p:cNvPr id="79" name="组合 78"/>
          <p:cNvGrpSpPr/>
          <p:nvPr/>
        </p:nvGrpSpPr>
        <p:grpSpPr>
          <a:xfrm>
            <a:off x="9738743" y="3442151"/>
            <a:ext cx="1554764" cy="1554516"/>
            <a:chOff x="10559621" y="3529102"/>
            <a:chExt cx="1844818" cy="1845484"/>
          </a:xfrm>
        </p:grpSpPr>
        <p:grpSp>
          <p:nvGrpSpPr>
            <p:cNvPr id="80" name="组合 138"/>
            <p:cNvGrpSpPr/>
            <p:nvPr/>
          </p:nvGrpSpPr>
          <p:grpSpPr>
            <a:xfrm>
              <a:off x="10559621" y="3529102"/>
              <a:ext cx="1844818" cy="1845484"/>
              <a:chOff x="4345444" y="2542859"/>
              <a:chExt cx="1810550" cy="1811205"/>
            </a:xfrm>
          </p:grpSpPr>
          <p:grpSp>
            <p:nvGrpSpPr>
              <p:cNvPr id="82" name="组合 14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84" name="同心圆 8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5" name="椭圆 84"/>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83" name="椭圆 82"/>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81" name="TextBox 80"/>
            <p:cNvSpPr txBox="1"/>
            <p:nvPr/>
          </p:nvSpPr>
          <p:spPr>
            <a:xfrm>
              <a:off x="11137756" y="4249612"/>
              <a:ext cx="1097152" cy="421430"/>
            </a:xfrm>
            <a:prstGeom prst="rect">
              <a:avLst/>
            </a:prstGeom>
            <a:noFill/>
          </p:spPr>
          <p:txBody>
            <a:bodyPr wrap="square" lIns="138192" tIns="69096" rIns="138192" bIns="69096" rtlCol="0">
              <a:spAutoFit/>
            </a:bodyPr>
            <a:lstStyle/>
            <a:p>
              <a:r>
                <a:rPr lang="en-US" altLang="zh-CN" sz="14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12</a:t>
              </a:r>
              <a:r>
                <a:rPr lang="zh-CN" altLang="en-US" sz="14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月</a:t>
              </a:r>
            </a:p>
          </p:txBody>
        </p:sp>
      </p:grpSp>
      <p:grpSp>
        <p:nvGrpSpPr>
          <p:cNvPr id="86" name="组合 85"/>
          <p:cNvGrpSpPr/>
          <p:nvPr/>
        </p:nvGrpSpPr>
        <p:grpSpPr>
          <a:xfrm>
            <a:off x="1506502" y="2210585"/>
            <a:ext cx="2447817" cy="1377075"/>
            <a:chOff x="689131" y="1318791"/>
            <a:chExt cx="1631535" cy="1036935"/>
          </a:xfrm>
        </p:grpSpPr>
        <p:sp>
          <p:nvSpPr>
            <p:cNvPr id="87" name="TextBox 86"/>
            <p:cNvSpPr txBox="1"/>
            <p:nvPr/>
          </p:nvSpPr>
          <p:spPr>
            <a:xfrm>
              <a:off x="800766" y="1667530"/>
              <a:ext cx="1363987" cy="340672"/>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您的内容打在这里，或者通过您的内容打在这里</a:t>
              </a:r>
            </a:p>
          </p:txBody>
        </p:sp>
        <p:grpSp>
          <p:nvGrpSpPr>
            <p:cNvPr id="88" name="组合 146"/>
            <p:cNvGrpSpPr/>
            <p:nvPr/>
          </p:nvGrpSpPr>
          <p:grpSpPr>
            <a:xfrm>
              <a:off x="689131" y="1318791"/>
              <a:ext cx="1631535" cy="1036935"/>
              <a:chOff x="689131" y="1318791"/>
              <a:chExt cx="1631535" cy="1036935"/>
            </a:xfrm>
          </p:grpSpPr>
          <p:cxnSp>
            <p:nvCxnSpPr>
              <p:cNvPr id="89" name="直接连接符 88"/>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90" name="TextBox 89"/>
              <p:cNvSpPr txBox="1"/>
              <p:nvPr/>
            </p:nvSpPr>
            <p:spPr>
              <a:xfrm>
                <a:off x="689131" y="1318791"/>
                <a:ext cx="1631535" cy="278106"/>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icrosoft JhengHei UI" panose="020B0604030504040204" pitchFamily="34" charset="-120"/>
                    <a:ea typeface="微软雅黑" panose="020B0503020204020204" pitchFamily="34" charset="-122"/>
                    <a:cs typeface="华文黑体" pitchFamily="2" charset="-122"/>
                    <a:sym typeface="Microsoft JhengHei UI" panose="020B0604030504040204" pitchFamily="34" charset="-120"/>
                  </a:rPr>
                  <a:t>添加标题</a:t>
                </a:r>
              </a:p>
            </p:txBody>
          </p:sp>
        </p:grpSp>
      </p:grpSp>
      <p:grpSp>
        <p:nvGrpSpPr>
          <p:cNvPr id="91" name="组合 90"/>
          <p:cNvGrpSpPr/>
          <p:nvPr/>
        </p:nvGrpSpPr>
        <p:grpSpPr>
          <a:xfrm>
            <a:off x="4306811" y="2383699"/>
            <a:ext cx="1986036" cy="1217125"/>
            <a:chOff x="873900" y="1541325"/>
            <a:chExt cx="1166203" cy="814401"/>
          </a:xfrm>
        </p:grpSpPr>
        <p:sp>
          <p:nvSpPr>
            <p:cNvPr id="92" name="TextBox 91"/>
            <p:cNvSpPr txBox="1"/>
            <p:nvPr/>
          </p:nvSpPr>
          <p:spPr>
            <a:xfrm>
              <a:off x="873900" y="1767302"/>
              <a:ext cx="1166203" cy="302723"/>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您的内容打在这里，或者通过您的内容打在这里</a:t>
              </a:r>
            </a:p>
          </p:txBody>
        </p:sp>
        <p:grpSp>
          <p:nvGrpSpPr>
            <p:cNvPr id="93" name="组合 151"/>
            <p:cNvGrpSpPr/>
            <p:nvPr/>
          </p:nvGrpSpPr>
          <p:grpSpPr>
            <a:xfrm>
              <a:off x="947384" y="1541325"/>
              <a:ext cx="1008112" cy="814401"/>
              <a:chOff x="947384" y="1541325"/>
              <a:chExt cx="1008112" cy="814401"/>
            </a:xfrm>
          </p:grpSpPr>
          <p:cxnSp>
            <p:nvCxnSpPr>
              <p:cNvPr id="94" name="直接连接符 93"/>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95" name="TextBox 94"/>
              <p:cNvSpPr txBox="1"/>
              <p:nvPr/>
            </p:nvSpPr>
            <p:spPr>
              <a:xfrm>
                <a:off x="947384" y="1541325"/>
                <a:ext cx="1008112" cy="247127"/>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icrosoft JhengHei UI" panose="020B0604030504040204" pitchFamily="34" charset="-120"/>
                    <a:ea typeface="微软雅黑" panose="020B0503020204020204" pitchFamily="34" charset="-122"/>
                    <a:cs typeface="华文黑体" pitchFamily="2" charset="-122"/>
                    <a:sym typeface="Microsoft JhengHei UI" panose="020B0604030504040204" pitchFamily="34" charset="-120"/>
                  </a:rPr>
                  <a:t>添加标题</a:t>
                </a:r>
              </a:p>
            </p:txBody>
          </p:sp>
        </p:grpSp>
      </p:grpSp>
      <p:grpSp>
        <p:nvGrpSpPr>
          <p:cNvPr id="96" name="组合 95"/>
          <p:cNvGrpSpPr/>
          <p:nvPr/>
        </p:nvGrpSpPr>
        <p:grpSpPr>
          <a:xfrm>
            <a:off x="6507161" y="2330954"/>
            <a:ext cx="2066722" cy="1325201"/>
            <a:chOff x="873900" y="1541325"/>
            <a:chExt cx="1166203" cy="814401"/>
          </a:xfrm>
        </p:grpSpPr>
        <p:sp>
          <p:nvSpPr>
            <p:cNvPr id="97" name="TextBox 96"/>
            <p:cNvSpPr txBox="1"/>
            <p:nvPr/>
          </p:nvSpPr>
          <p:spPr>
            <a:xfrm>
              <a:off x="873900" y="1767302"/>
              <a:ext cx="1166203" cy="278035"/>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您的内容打在这里，或者通过您的内容打在这里</a:t>
              </a:r>
            </a:p>
          </p:txBody>
        </p:sp>
        <p:grpSp>
          <p:nvGrpSpPr>
            <p:cNvPr id="98" name="组合 156"/>
            <p:cNvGrpSpPr/>
            <p:nvPr/>
          </p:nvGrpSpPr>
          <p:grpSpPr>
            <a:xfrm>
              <a:off x="947384" y="1541325"/>
              <a:ext cx="1008112" cy="814401"/>
              <a:chOff x="947384" y="1541325"/>
              <a:chExt cx="1008112" cy="814401"/>
            </a:xfrm>
          </p:grpSpPr>
          <p:cxnSp>
            <p:nvCxnSpPr>
              <p:cNvPr id="99" name="直接连接符 98"/>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100" name="TextBox 99"/>
              <p:cNvSpPr txBox="1"/>
              <p:nvPr/>
            </p:nvSpPr>
            <p:spPr>
              <a:xfrm>
                <a:off x="947384" y="1541325"/>
                <a:ext cx="1008112" cy="226973"/>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icrosoft JhengHei UI" panose="020B0604030504040204" pitchFamily="34" charset="-120"/>
                    <a:ea typeface="微软雅黑" panose="020B0503020204020204" pitchFamily="34" charset="-122"/>
                    <a:cs typeface="华文黑体" pitchFamily="2" charset="-122"/>
                    <a:sym typeface="Microsoft JhengHei UI" panose="020B0604030504040204" pitchFamily="34" charset="-120"/>
                  </a:rPr>
                  <a:t>添加标题</a:t>
                </a:r>
              </a:p>
            </p:txBody>
          </p:sp>
        </p:grpSp>
      </p:grpSp>
      <p:grpSp>
        <p:nvGrpSpPr>
          <p:cNvPr id="101" name="组合 100"/>
          <p:cNvGrpSpPr/>
          <p:nvPr/>
        </p:nvGrpSpPr>
        <p:grpSpPr>
          <a:xfrm>
            <a:off x="9507558" y="2353459"/>
            <a:ext cx="1954937" cy="1030404"/>
            <a:chOff x="873900" y="1541325"/>
            <a:chExt cx="1166203" cy="652383"/>
          </a:xfrm>
        </p:grpSpPr>
        <p:sp>
          <p:nvSpPr>
            <p:cNvPr id="102" name="TextBox 101"/>
            <p:cNvSpPr txBox="1"/>
            <p:nvPr/>
          </p:nvSpPr>
          <p:spPr>
            <a:xfrm>
              <a:off x="873900" y="1767302"/>
              <a:ext cx="1166203" cy="286443"/>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您的内容打在这里，或者通过您的内容打在这里</a:t>
              </a:r>
            </a:p>
          </p:txBody>
        </p:sp>
        <p:grpSp>
          <p:nvGrpSpPr>
            <p:cNvPr id="114" name="组合 161"/>
            <p:cNvGrpSpPr/>
            <p:nvPr/>
          </p:nvGrpSpPr>
          <p:grpSpPr>
            <a:xfrm>
              <a:off x="947384" y="1541325"/>
              <a:ext cx="1008112" cy="652383"/>
              <a:chOff x="947384" y="1541325"/>
              <a:chExt cx="1008112" cy="652383"/>
            </a:xfrm>
          </p:grpSpPr>
          <p:cxnSp>
            <p:nvCxnSpPr>
              <p:cNvPr id="116" name="直接连接符 115"/>
              <p:cNvCxnSpPr/>
              <p:nvPr/>
            </p:nvCxnSpPr>
            <p:spPr>
              <a:xfrm flipV="1">
                <a:off x="1481601" y="2085697"/>
                <a:ext cx="0" cy="108011"/>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121" name="TextBox 120"/>
              <p:cNvSpPr txBox="1"/>
              <p:nvPr/>
            </p:nvSpPr>
            <p:spPr>
              <a:xfrm>
                <a:off x="947384" y="1541325"/>
                <a:ext cx="1008112" cy="233836"/>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icrosoft JhengHei UI" panose="020B0604030504040204" pitchFamily="34" charset="-120"/>
                    <a:ea typeface="微软雅黑" panose="020B0503020204020204" pitchFamily="34" charset="-122"/>
                    <a:cs typeface="华文黑体" pitchFamily="2" charset="-122"/>
                    <a:sym typeface="Microsoft JhengHei UI" panose="020B0604030504040204" pitchFamily="34" charset="-120"/>
                  </a:rPr>
                  <a:t>添加标题</a:t>
                </a:r>
              </a:p>
            </p:txBody>
          </p:sp>
        </p:grpSp>
      </p:grpSp>
      <p:grpSp>
        <p:nvGrpSpPr>
          <p:cNvPr id="122" name="组合 121"/>
          <p:cNvGrpSpPr/>
          <p:nvPr/>
        </p:nvGrpSpPr>
        <p:grpSpPr>
          <a:xfrm>
            <a:off x="2958859" y="4710913"/>
            <a:ext cx="2048104" cy="1035620"/>
            <a:chOff x="873900" y="1340833"/>
            <a:chExt cx="1166203" cy="757304"/>
          </a:xfrm>
        </p:grpSpPr>
        <p:sp>
          <p:nvSpPr>
            <p:cNvPr id="123" name="TextBox 122"/>
            <p:cNvSpPr txBox="1"/>
            <p:nvPr/>
          </p:nvSpPr>
          <p:spPr>
            <a:xfrm>
              <a:off x="873900" y="1767301"/>
              <a:ext cx="1166203" cy="33083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您的内容打在这里，或者通过您的内容打在这里</a:t>
              </a:r>
            </a:p>
          </p:txBody>
        </p:sp>
        <p:grpSp>
          <p:nvGrpSpPr>
            <p:cNvPr id="124" name="组合 166"/>
            <p:cNvGrpSpPr/>
            <p:nvPr/>
          </p:nvGrpSpPr>
          <p:grpSpPr>
            <a:xfrm>
              <a:off x="947384" y="1340833"/>
              <a:ext cx="1008112" cy="470568"/>
              <a:chOff x="947384" y="1340833"/>
              <a:chExt cx="1008112" cy="470568"/>
            </a:xfrm>
          </p:grpSpPr>
          <p:cxnSp>
            <p:nvCxnSpPr>
              <p:cNvPr id="125" name="直接连接符 124"/>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126" name="TextBox 125"/>
              <p:cNvSpPr txBox="1"/>
              <p:nvPr/>
            </p:nvSpPr>
            <p:spPr>
              <a:xfrm>
                <a:off x="947384" y="1541325"/>
                <a:ext cx="1008112" cy="270076"/>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icrosoft JhengHei UI" panose="020B0604030504040204" pitchFamily="34" charset="-120"/>
                    <a:ea typeface="微软雅黑" panose="020B0503020204020204" pitchFamily="34" charset="-122"/>
                    <a:cs typeface="华文黑体" pitchFamily="2" charset="-122"/>
                    <a:sym typeface="Microsoft JhengHei UI" panose="020B0604030504040204" pitchFamily="34" charset="-120"/>
                  </a:rPr>
                  <a:t>添加标题</a:t>
                </a:r>
              </a:p>
            </p:txBody>
          </p:sp>
        </p:grpSp>
      </p:grpSp>
      <p:grpSp>
        <p:nvGrpSpPr>
          <p:cNvPr id="127" name="组合 126"/>
          <p:cNvGrpSpPr/>
          <p:nvPr/>
        </p:nvGrpSpPr>
        <p:grpSpPr>
          <a:xfrm>
            <a:off x="5396116" y="4728692"/>
            <a:ext cx="2048104" cy="1035620"/>
            <a:chOff x="873900" y="1340833"/>
            <a:chExt cx="1166203" cy="757304"/>
          </a:xfrm>
        </p:grpSpPr>
        <p:sp>
          <p:nvSpPr>
            <p:cNvPr id="128" name="TextBox 127"/>
            <p:cNvSpPr txBox="1"/>
            <p:nvPr/>
          </p:nvSpPr>
          <p:spPr>
            <a:xfrm>
              <a:off x="873900" y="1767301"/>
              <a:ext cx="1166203" cy="33083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您的内容打在这里，或者通过您的内容打在这里</a:t>
              </a:r>
            </a:p>
          </p:txBody>
        </p:sp>
        <p:grpSp>
          <p:nvGrpSpPr>
            <p:cNvPr id="129" name="组合 171"/>
            <p:cNvGrpSpPr/>
            <p:nvPr/>
          </p:nvGrpSpPr>
          <p:grpSpPr>
            <a:xfrm>
              <a:off x="947384" y="1340833"/>
              <a:ext cx="1008112" cy="470568"/>
              <a:chOff x="947384" y="1340833"/>
              <a:chExt cx="1008112" cy="470568"/>
            </a:xfrm>
          </p:grpSpPr>
          <p:cxnSp>
            <p:nvCxnSpPr>
              <p:cNvPr id="132" name="直接连接符 131"/>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133" name="TextBox 132"/>
              <p:cNvSpPr txBox="1"/>
              <p:nvPr/>
            </p:nvSpPr>
            <p:spPr>
              <a:xfrm>
                <a:off x="947384" y="1541325"/>
                <a:ext cx="1008112" cy="270076"/>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icrosoft JhengHei UI" panose="020B0604030504040204" pitchFamily="34" charset="-120"/>
                    <a:ea typeface="微软雅黑" panose="020B0503020204020204" pitchFamily="34" charset="-122"/>
                    <a:cs typeface="华文黑体" pitchFamily="2" charset="-122"/>
                    <a:sym typeface="Microsoft JhengHei UI" panose="020B0604030504040204" pitchFamily="34" charset="-120"/>
                  </a:rPr>
                  <a:t>添加标题</a:t>
                </a:r>
              </a:p>
            </p:txBody>
          </p:sp>
        </p:grpSp>
      </p:grpSp>
      <p:grpSp>
        <p:nvGrpSpPr>
          <p:cNvPr id="134" name="组合 133"/>
          <p:cNvGrpSpPr/>
          <p:nvPr/>
        </p:nvGrpSpPr>
        <p:grpSpPr>
          <a:xfrm>
            <a:off x="7816643" y="4871568"/>
            <a:ext cx="2048104" cy="1035620"/>
            <a:chOff x="873900" y="1340833"/>
            <a:chExt cx="1166203" cy="757304"/>
          </a:xfrm>
        </p:grpSpPr>
        <p:sp>
          <p:nvSpPr>
            <p:cNvPr id="135" name="TextBox 134"/>
            <p:cNvSpPr txBox="1"/>
            <p:nvPr/>
          </p:nvSpPr>
          <p:spPr>
            <a:xfrm>
              <a:off x="873900" y="1767301"/>
              <a:ext cx="1166203" cy="33083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您的内容打在这里，或者通过您的内容打在这里</a:t>
              </a:r>
            </a:p>
          </p:txBody>
        </p:sp>
        <p:grpSp>
          <p:nvGrpSpPr>
            <p:cNvPr id="136" name="组合 176"/>
            <p:cNvGrpSpPr/>
            <p:nvPr/>
          </p:nvGrpSpPr>
          <p:grpSpPr>
            <a:xfrm>
              <a:off x="947384" y="1340833"/>
              <a:ext cx="1008112" cy="470568"/>
              <a:chOff x="947384" y="1340833"/>
              <a:chExt cx="1008112" cy="470568"/>
            </a:xfrm>
          </p:grpSpPr>
          <p:cxnSp>
            <p:nvCxnSpPr>
              <p:cNvPr id="137" name="直接连接符 136"/>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138" name="TextBox 137"/>
              <p:cNvSpPr txBox="1"/>
              <p:nvPr/>
            </p:nvSpPr>
            <p:spPr>
              <a:xfrm>
                <a:off x="947384" y="1541325"/>
                <a:ext cx="1008112" cy="270076"/>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icrosoft JhengHei UI" panose="020B0604030504040204" pitchFamily="34" charset="-120"/>
                    <a:ea typeface="微软雅黑" panose="020B0503020204020204" pitchFamily="34" charset="-122"/>
                    <a:cs typeface="华文黑体" pitchFamily="2" charset="-122"/>
                    <a:sym typeface="Microsoft JhengHei UI" panose="020B0604030504040204" pitchFamily="34" charset="-120"/>
                  </a:rPr>
                  <a:t>添加标题</a:t>
                </a:r>
              </a:p>
            </p:txBody>
          </p:sp>
        </p:grpSp>
      </p:grpSp>
      <p:sp>
        <p:nvSpPr>
          <p:cNvPr id="142" name="TextBox 29"/>
          <p:cNvSpPr txBox="1"/>
          <p:nvPr/>
        </p:nvSpPr>
        <p:spPr>
          <a:xfrm>
            <a:off x="1593625" y="473160"/>
            <a:ext cx="4134465" cy="523220"/>
          </a:xfrm>
          <a:prstGeom prst="rect">
            <a:avLst/>
          </a:prstGeom>
          <a:noFill/>
        </p:spPr>
        <p:txBody>
          <a:bodyPr wrap="none" rtlCol="0">
            <a:spAutoFit/>
          </a:bodyPr>
          <a:lstStyle/>
          <a:p>
            <a:pPr algn="ctr"/>
            <a:r>
              <a:rPr lang="zh-CN" altLang="en-US" sz="28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28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 name="文本框 7"/>
          <p:cNvSpPr txBox="1"/>
          <p:nvPr/>
        </p:nvSpPr>
        <p:spPr>
          <a:xfrm>
            <a:off x="614139" y="319271"/>
            <a:ext cx="418704" cy="830997"/>
          </a:xfrm>
          <a:prstGeom prst="rect">
            <a:avLst/>
          </a:prstGeom>
          <a:noFill/>
        </p:spPr>
        <p:txBody>
          <a:bodyPr wrap="none" rtlCol="0">
            <a:spAutoFit/>
          </a:bodyPr>
          <a:lstStyle/>
          <a:p>
            <a:r>
              <a:rPr lang="en-US" altLang="zh-CN" sz="4800" dirty="0" smtClean="0">
                <a:solidFill>
                  <a:schemeClr val="bg1"/>
                </a:solidFill>
                <a:latin typeface="Impact" panose="020B0806030902050204" pitchFamily="34" charset="0"/>
              </a:rPr>
              <a:t>1</a:t>
            </a:r>
            <a:endParaRPr lang="zh-CN" altLang="en-US" sz="4800" dirty="0">
              <a:solidFill>
                <a:schemeClr val="bg1"/>
              </a:solidFill>
              <a:latin typeface="Impact" panose="020B080603090205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1000"/>
                                        <p:tgtEl>
                                          <p:spTgt spid="36"/>
                                        </p:tgtEl>
                                      </p:cBhvr>
                                    </p:animEffect>
                                  </p:childTnLst>
                                </p:cTn>
                              </p:par>
                            </p:childTnLst>
                          </p:cTn>
                        </p:par>
                        <p:par>
                          <p:cTn id="8" fill="hold">
                            <p:stCondLst>
                              <p:cond delay="1000"/>
                            </p:stCondLst>
                            <p:childTnLst>
                              <p:par>
                                <p:cTn id="9" presetID="2" presetClass="entr" presetSubtype="2" accel="58000"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1500" fill="hold"/>
                                        <p:tgtEl>
                                          <p:spTgt spid="37"/>
                                        </p:tgtEl>
                                        <p:attrNameLst>
                                          <p:attrName>ppt_x</p:attrName>
                                        </p:attrNameLst>
                                      </p:cBhvr>
                                      <p:tavLst>
                                        <p:tav tm="0">
                                          <p:val>
                                            <p:strVal val="1+#ppt_w/2"/>
                                          </p:val>
                                        </p:tav>
                                        <p:tav tm="100000">
                                          <p:val>
                                            <p:strVal val="#ppt_x"/>
                                          </p:val>
                                        </p:tav>
                                      </p:tavLst>
                                    </p:anim>
                                    <p:anim calcmode="lin" valueType="num">
                                      <p:cBhvr additive="base">
                                        <p:cTn id="12" dur="1500" fill="hold"/>
                                        <p:tgtEl>
                                          <p:spTgt spid="37"/>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stCondLst>
                                    <p:cond delay="200"/>
                                  </p:stCondLst>
                                  <p:childTnLst>
                                    <p:set>
                                      <p:cBhvr>
                                        <p:cTn id="14" dur="1" fill="hold">
                                          <p:stCondLst>
                                            <p:cond delay="0"/>
                                          </p:stCondLst>
                                        </p:cTn>
                                        <p:tgtEl>
                                          <p:spTgt spid="44"/>
                                        </p:tgtEl>
                                        <p:attrNameLst>
                                          <p:attrName>style.visibility</p:attrName>
                                        </p:attrNameLst>
                                      </p:cBhvr>
                                      <p:to>
                                        <p:strVal val="visible"/>
                                      </p:to>
                                    </p:set>
                                    <p:anim calcmode="lin" valueType="num">
                                      <p:cBhvr additive="base">
                                        <p:cTn id="15" dur="1500" fill="hold"/>
                                        <p:tgtEl>
                                          <p:spTgt spid="44"/>
                                        </p:tgtEl>
                                        <p:attrNameLst>
                                          <p:attrName>ppt_x</p:attrName>
                                        </p:attrNameLst>
                                      </p:cBhvr>
                                      <p:tavLst>
                                        <p:tav tm="0">
                                          <p:val>
                                            <p:strVal val="1+#ppt_w/2"/>
                                          </p:val>
                                        </p:tav>
                                        <p:tav tm="100000">
                                          <p:val>
                                            <p:strVal val="#ppt_x"/>
                                          </p:val>
                                        </p:tav>
                                      </p:tavLst>
                                    </p:anim>
                                    <p:anim calcmode="lin" valueType="num">
                                      <p:cBhvr additive="base">
                                        <p:cTn id="16" dur="1500" fill="hold"/>
                                        <p:tgtEl>
                                          <p:spTgt spid="44"/>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stCondLst>
                                    <p:cond delay="400"/>
                                  </p:stCondLst>
                                  <p:childTnLst>
                                    <p:set>
                                      <p:cBhvr>
                                        <p:cTn id="18" dur="1" fill="hold">
                                          <p:stCondLst>
                                            <p:cond delay="0"/>
                                          </p:stCondLst>
                                        </p:cTn>
                                        <p:tgtEl>
                                          <p:spTgt spid="51"/>
                                        </p:tgtEl>
                                        <p:attrNameLst>
                                          <p:attrName>style.visibility</p:attrName>
                                        </p:attrNameLst>
                                      </p:cBhvr>
                                      <p:to>
                                        <p:strVal val="visible"/>
                                      </p:to>
                                    </p:set>
                                    <p:anim calcmode="lin" valueType="num">
                                      <p:cBhvr additive="base">
                                        <p:cTn id="19" dur="1500" fill="hold"/>
                                        <p:tgtEl>
                                          <p:spTgt spid="51"/>
                                        </p:tgtEl>
                                        <p:attrNameLst>
                                          <p:attrName>ppt_x</p:attrName>
                                        </p:attrNameLst>
                                      </p:cBhvr>
                                      <p:tavLst>
                                        <p:tav tm="0">
                                          <p:val>
                                            <p:strVal val="1+#ppt_w/2"/>
                                          </p:val>
                                        </p:tav>
                                        <p:tav tm="100000">
                                          <p:val>
                                            <p:strVal val="#ppt_x"/>
                                          </p:val>
                                        </p:tav>
                                      </p:tavLst>
                                    </p:anim>
                                    <p:anim calcmode="lin" valueType="num">
                                      <p:cBhvr additive="base">
                                        <p:cTn id="20" dur="1500" fill="hold"/>
                                        <p:tgtEl>
                                          <p:spTgt spid="51"/>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stCondLst>
                                    <p:cond delay="600"/>
                                  </p:stCondLst>
                                  <p:childTnLst>
                                    <p:set>
                                      <p:cBhvr>
                                        <p:cTn id="22" dur="1" fill="hold">
                                          <p:stCondLst>
                                            <p:cond delay="0"/>
                                          </p:stCondLst>
                                        </p:cTn>
                                        <p:tgtEl>
                                          <p:spTgt spid="58"/>
                                        </p:tgtEl>
                                        <p:attrNameLst>
                                          <p:attrName>style.visibility</p:attrName>
                                        </p:attrNameLst>
                                      </p:cBhvr>
                                      <p:to>
                                        <p:strVal val="visible"/>
                                      </p:to>
                                    </p:set>
                                    <p:anim calcmode="lin" valueType="num">
                                      <p:cBhvr additive="base">
                                        <p:cTn id="23" dur="1500" fill="hold"/>
                                        <p:tgtEl>
                                          <p:spTgt spid="58"/>
                                        </p:tgtEl>
                                        <p:attrNameLst>
                                          <p:attrName>ppt_x</p:attrName>
                                        </p:attrNameLst>
                                      </p:cBhvr>
                                      <p:tavLst>
                                        <p:tav tm="0">
                                          <p:val>
                                            <p:strVal val="1+#ppt_w/2"/>
                                          </p:val>
                                        </p:tav>
                                        <p:tav tm="100000">
                                          <p:val>
                                            <p:strVal val="#ppt_x"/>
                                          </p:val>
                                        </p:tav>
                                      </p:tavLst>
                                    </p:anim>
                                    <p:anim calcmode="lin" valueType="num">
                                      <p:cBhvr additive="base">
                                        <p:cTn id="24" dur="1500" fill="hold"/>
                                        <p:tgtEl>
                                          <p:spTgt spid="58"/>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stCondLst>
                                    <p:cond delay="800"/>
                                  </p:stCondLst>
                                  <p:childTnLst>
                                    <p:set>
                                      <p:cBhvr>
                                        <p:cTn id="26" dur="1" fill="hold">
                                          <p:stCondLst>
                                            <p:cond delay="0"/>
                                          </p:stCondLst>
                                        </p:cTn>
                                        <p:tgtEl>
                                          <p:spTgt spid="65"/>
                                        </p:tgtEl>
                                        <p:attrNameLst>
                                          <p:attrName>style.visibility</p:attrName>
                                        </p:attrNameLst>
                                      </p:cBhvr>
                                      <p:to>
                                        <p:strVal val="visible"/>
                                      </p:to>
                                    </p:set>
                                    <p:anim calcmode="lin" valueType="num">
                                      <p:cBhvr additive="base">
                                        <p:cTn id="27" dur="1500" fill="hold"/>
                                        <p:tgtEl>
                                          <p:spTgt spid="65"/>
                                        </p:tgtEl>
                                        <p:attrNameLst>
                                          <p:attrName>ppt_x</p:attrName>
                                        </p:attrNameLst>
                                      </p:cBhvr>
                                      <p:tavLst>
                                        <p:tav tm="0">
                                          <p:val>
                                            <p:strVal val="1+#ppt_w/2"/>
                                          </p:val>
                                        </p:tav>
                                        <p:tav tm="100000">
                                          <p:val>
                                            <p:strVal val="#ppt_x"/>
                                          </p:val>
                                        </p:tav>
                                      </p:tavLst>
                                    </p:anim>
                                    <p:anim calcmode="lin" valueType="num">
                                      <p:cBhvr additive="base">
                                        <p:cTn id="28" dur="1500" fill="hold"/>
                                        <p:tgtEl>
                                          <p:spTgt spid="65"/>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stCondLst>
                                    <p:cond delay="1000"/>
                                  </p:stCondLst>
                                  <p:childTnLst>
                                    <p:set>
                                      <p:cBhvr>
                                        <p:cTn id="30" dur="1" fill="hold">
                                          <p:stCondLst>
                                            <p:cond delay="0"/>
                                          </p:stCondLst>
                                        </p:cTn>
                                        <p:tgtEl>
                                          <p:spTgt spid="72"/>
                                        </p:tgtEl>
                                        <p:attrNameLst>
                                          <p:attrName>style.visibility</p:attrName>
                                        </p:attrNameLst>
                                      </p:cBhvr>
                                      <p:to>
                                        <p:strVal val="visible"/>
                                      </p:to>
                                    </p:set>
                                    <p:anim calcmode="lin" valueType="num">
                                      <p:cBhvr additive="base">
                                        <p:cTn id="31" dur="1500" fill="hold"/>
                                        <p:tgtEl>
                                          <p:spTgt spid="72"/>
                                        </p:tgtEl>
                                        <p:attrNameLst>
                                          <p:attrName>ppt_x</p:attrName>
                                        </p:attrNameLst>
                                      </p:cBhvr>
                                      <p:tavLst>
                                        <p:tav tm="0">
                                          <p:val>
                                            <p:strVal val="1+#ppt_w/2"/>
                                          </p:val>
                                        </p:tav>
                                        <p:tav tm="100000">
                                          <p:val>
                                            <p:strVal val="#ppt_x"/>
                                          </p:val>
                                        </p:tav>
                                      </p:tavLst>
                                    </p:anim>
                                    <p:anim calcmode="lin" valueType="num">
                                      <p:cBhvr additive="base">
                                        <p:cTn id="32" dur="1500" fill="hold"/>
                                        <p:tgtEl>
                                          <p:spTgt spid="72"/>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stCondLst>
                                    <p:cond delay="1200"/>
                                  </p:stCondLst>
                                  <p:childTnLst>
                                    <p:set>
                                      <p:cBhvr>
                                        <p:cTn id="34" dur="1" fill="hold">
                                          <p:stCondLst>
                                            <p:cond delay="0"/>
                                          </p:stCondLst>
                                        </p:cTn>
                                        <p:tgtEl>
                                          <p:spTgt spid="79"/>
                                        </p:tgtEl>
                                        <p:attrNameLst>
                                          <p:attrName>style.visibility</p:attrName>
                                        </p:attrNameLst>
                                      </p:cBhvr>
                                      <p:to>
                                        <p:strVal val="visible"/>
                                      </p:to>
                                    </p:set>
                                    <p:anim calcmode="lin" valueType="num">
                                      <p:cBhvr additive="base">
                                        <p:cTn id="35" dur="1500" fill="hold"/>
                                        <p:tgtEl>
                                          <p:spTgt spid="79"/>
                                        </p:tgtEl>
                                        <p:attrNameLst>
                                          <p:attrName>ppt_x</p:attrName>
                                        </p:attrNameLst>
                                      </p:cBhvr>
                                      <p:tavLst>
                                        <p:tav tm="0">
                                          <p:val>
                                            <p:strVal val="1+#ppt_w/2"/>
                                          </p:val>
                                        </p:tav>
                                        <p:tav tm="100000">
                                          <p:val>
                                            <p:strVal val="#ppt_x"/>
                                          </p:val>
                                        </p:tav>
                                      </p:tavLst>
                                    </p:anim>
                                    <p:anim calcmode="lin" valueType="num">
                                      <p:cBhvr additive="base">
                                        <p:cTn id="36" dur="1500" fill="hold"/>
                                        <p:tgtEl>
                                          <p:spTgt spid="79"/>
                                        </p:tgtEl>
                                        <p:attrNameLst>
                                          <p:attrName>ppt_y</p:attrName>
                                        </p:attrNameLst>
                                      </p:cBhvr>
                                      <p:tavLst>
                                        <p:tav tm="0">
                                          <p:val>
                                            <p:strVal val="#ppt_y"/>
                                          </p:val>
                                        </p:tav>
                                        <p:tav tm="100000">
                                          <p:val>
                                            <p:strVal val="#ppt_y"/>
                                          </p:val>
                                        </p:tav>
                                      </p:tavLst>
                                    </p:anim>
                                  </p:childTnLst>
                                </p:cTn>
                              </p:par>
                            </p:childTnLst>
                          </p:cTn>
                        </p:par>
                        <p:par>
                          <p:cTn id="37" fill="hold">
                            <p:stCondLst>
                              <p:cond delay="3700"/>
                            </p:stCondLst>
                            <p:childTnLst>
                              <p:par>
                                <p:cTn id="38" presetID="47" presetClass="entr" presetSubtype="0" fill="hold" nodeType="afterEffect">
                                  <p:stCondLst>
                                    <p:cond delay="0"/>
                                  </p:stCondLst>
                                  <p:childTnLst>
                                    <p:set>
                                      <p:cBhvr>
                                        <p:cTn id="39" dur="1" fill="hold">
                                          <p:stCondLst>
                                            <p:cond delay="0"/>
                                          </p:stCondLst>
                                        </p:cTn>
                                        <p:tgtEl>
                                          <p:spTgt spid="101"/>
                                        </p:tgtEl>
                                        <p:attrNameLst>
                                          <p:attrName>style.visibility</p:attrName>
                                        </p:attrNameLst>
                                      </p:cBhvr>
                                      <p:to>
                                        <p:strVal val="visible"/>
                                      </p:to>
                                    </p:set>
                                    <p:animEffect transition="in" filter="fade">
                                      <p:cBhvr>
                                        <p:cTn id="40" dur="500"/>
                                        <p:tgtEl>
                                          <p:spTgt spid="101"/>
                                        </p:tgtEl>
                                      </p:cBhvr>
                                    </p:animEffect>
                                    <p:anim calcmode="lin" valueType="num">
                                      <p:cBhvr>
                                        <p:cTn id="41" dur="500" fill="hold"/>
                                        <p:tgtEl>
                                          <p:spTgt spid="101"/>
                                        </p:tgtEl>
                                        <p:attrNameLst>
                                          <p:attrName>ppt_x</p:attrName>
                                        </p:attrNameLst>
                                      </p:cBhvr>
                                      <p:tavLst>
                                        <p:tav tm="0">
                                          <p:val>
                                            <p:strVal val="#ppt_x"/>
                                          </p:val>
                                        </p:tav>
                                        <p:tav tm="100000">
                                          <p:val>
                                            <p:strVal val="#ppt_x"/>
                                          </p:val>
                                        </p:tav>
                                      </p:tavLst>
                                    </p:anim>
                                    <p:anim calcmode="lin" valueType="num">
                                      <p:cBhvr>
                                        <p:cTn id="42" dur="500" fill="hold"/>
                                        <p:tgtEl>
                                          <p:spTgt spid="101"/>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96"/>
                                        </p:tgtEl>
                                        <p:attrNameLst>
                                          <p:attrName>style.visibility</p:attrName>
                                        </p:attrNameLst>
                                      </p:cBhvr>
                                      <p:to>
                                        <p:strVal val="visible"/>
                                      </p:to>
                                    </p:set>
                                    <p:animEffect transition="in" filter="fade">
                                      <p:cBhvr>
                                        <p:cTn id="45" dur="500"/>
                                        <p:tgtEl>
                                          <p:spTgt spid="96"/>
                                        </p:tgtEl>
                                      </p:cBhvr>
                                    </p:animEffect>
                                    <p:anim calcmode="lin" valueType="num">
                                      <p:cBhvr>
                                        <p:cTn id="46" dur="500" fill="hold"/>
                                        <p:tgtEl>
                                          <p:spTgt spid="96"/>
                                        </p:tgtEl>
                                        <p:attrNameLst>
                                          <p:attrName>ppt_x</p:attrName>
                                        </p:attrNameLst>
                                      </p:cBhvr>
                                      <p:tavLst>
                                        <p:tav tm="0">
                                          <p:val>
                                            <p:strVal val="#ppt_x"/>
                                          </p:val>
                                        </p:tav>
                                        <p:tav tm="100000">
                                          <p:val>
                                            <p:strVal val="#ppt_x"/>
                                          </p:val>
                                        </p:tav>
                                      </p:tavLst>
                                    </p:anim>
                                    <p:anim calcmode="lin" valueType="num">
                                      <p:cBhvr>
                                        <p:cTn id="47" dur="500" fill="hold"/>
                                        <p:tgtEl>
                                          <p:spTgt spid="96"/>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600"/>
                                  </p:stCondLst>
                                  <p:childTnLst>
                                    <p:set>
                                      <p:cBhvr>
                                        <p:cTn id="49" dur="1" fill="hold">
                                          <p:stCondLst>
                                            <p:cond delay="0"/>
                                          </p:stCondLst>
                                        </p:cTn>
                                        <p:tgtEl>
                                          <p:spTgt spid="91"/>
                                        </p:tgtEl>
                                        <p:attrNameLst>
                                          <p:attrName>style.visibility</p:attrName>
                                        </p:attrNameLst>
                                      </p:cBhvr>
                                      <p:to>
                                        <p:strVal val="visible"/>
                                      </p:to>
                                    </p:set>
                                    <p:animEffect transition="in" filter="fade">
                                      <p:cBhvr>
                                        <p:cTn id="50" dur="500"/>
                                        <p:tgtEl>
                                          <p:spTgt spid="91"/>
                                        </p:tgtEl>
                                      </p:cBhvr>
                                    </p:animEffect>
                                    <p:anim calcmode="lin" valueType="num">
                                      <p:cBhvr>
                                        <p:cTn id="51" dur="500" fill="hold"/>
                                        <p:tgtEl>
                                          <p:spTgt spid="91"/>
                                        </p:tgtEl>
                                        <p:attrNameLst>
                                          <p:attrName>ppt_x</p:attrName>
                                        </p:attrNameLst>
                                      </p:cBhvr>
                                      <p:tavLst>
                                        <p:tav tm="0">
                                          <p:val>
                                            <p:strVal val="#ppt_x"/>
                                          </p:val>
                                        </p:tav>
                                        <p:tav tm="100000">
                                          <p:val>
                                            <p:strVal val="#ppt_x"/>
                                          </p:val>
                                        </p:tav>
                                      </p:tavLst>
                                    </p:anim>
                                    <p:anim calcmode="lin" valueType="num">
                                      <p:cBhvr>
                                        <p:cTn id="52" dur="500" fill="hold"/>
                                        <p:tgtEl>
                                          <p:spTgt spid="91"/>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800"/>
                                  </p:stCondLst>
                                  <p:childTnLst>
                                    <p:set>
                                      <p:cBhvr>
                                        <p:cTn id="54" dur="1" fill="hold">
                                          <p:stCondLst>
                                            <p:cond delay="0"/>
                                          </p:stCondLst>
                                        </p:cTn>
                                        <p:tgtEl>
                                          <p:spTgt spid="86"/>
                                        </p:tgtEl>
                                        <p:attrNameLst>
                                          <p:attrName>style.visibility</p:attrName>
                                        </p:attrNameLst>
                                      </p:cBhvr>
                                      <p:to>
                                        <p:strVal val="visible"/>
                                      </p:to>
                                    </p:set>
                                    <p:animEffect transition="in" filter="fade">
                                      <p:cBhvr>
                                        <p:cTn id="55" dur="500"/>
                                        <p:tgtEl>
                                          <p:spTgt spid="86"/>
                                        </p:tgtEl>
                                      </p:cBhvr>
                                    </p:animEffect>
                                    <p:anim calcmode="lin" valueType="num">
                                      <p:cBhvr>
                                        <p:cTn id="56" dur="500" fill="hold"/>
                                        <p:tgtEl>
                                          <p:spTgt spid="86"/>
                                        </p:tgtEl>
                                        <p:attrNameLst>
                                          <p:attrName>ppt_x</p:attrName>
                                        </p:attrNameLst>
                                      </p:cBhvr>
                                      <p:tavLst>
                                        <p:tav tm="0">
                                          <p:val>
                                            <p:strVal val="#ppt_x"/>
                                          </p:val>
                                        </p:tav>
                                        <p:tav tm="100000">
                                          <p:val>
                                            <p:strVal val="#ppt_x"/>
                                          </p:val>
                                        </p:tav>
                                      </p:tavLst>
                                    </p:anim>
                                    <p:anim calcmode="lin" valueType="num">
                                      <p:cBhvr>
                                        <p:cTn id="57" dur="500" fill="hold"/>
                                        <p:tgtEl>
                                          <p:spTgt spid="86"/>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122"/>
                                        </p:tgtEl>
                                        <p:attrNameLst>
                                          <p:attrName>style.visibility</p:attrName>
                                        </p:attrNameLst>
                                      </p:cBhvr>
                                      <p:to>
                                        <p:strVal val="visible"/>
                                      </p:to>
                                    </p:set>
                                    <p:animEffect transition="in" filter="fade">
                                      <p:cBhvr>
                                        <p:cTn id="60" dur="500"/>
                                        <p:tgtEl>
                                          <p:spTgt spid="122"/>
                                        </p:tgtEl>
                                      </p:cBhvr>
                                    </p:animEffect>
                                    <p:anim calcmode="lin" valueType="num">
                                      <p:cBhvr>
                                        <p:cTn id="61" dur="500" fill="hold"/>
                                        <p:tgtEl>
                                          <p:spTgt spid="122"/>
                                        </p:tgtEl>
                                        <p:attrNameLst>
                                          <p:attrName>ppt_x</p:attrName>
                                        </p:attrNameLst>
                                      </p:cBhvr>
                                      <p:tavLst>
                                        <p:tav tm="0">
                                          <p:val>
                                            <p:strVal val="#ppt_x"/>
                                          </p:val>
                                        </p:tav>
                                        <p:tav tm="100000">
                                          <p:val>
                                            <p:strVal val="#ppt_x"/>
                                          </p:val>
                                        </p:tav>
                                      </p:tavLst>
                                    </p:anim>
                                    <p:anim calcmode="lin" valueType="num">
                                      <p:cBhvr>
                                        <p:cTn id="62" dur="500" fill="hold"/>
                                        <p:tgtEl>
                                          <p:spTgt spid="122"/>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300"/>
                                  </p:stCondLst>
                                  <p:childTnLst>
                                    <p:set>
                                      <p:cBhvr>
                                        <p:cTn id="64" dur="1" fill="hold">
                                          <p:stCondLst>
                                            <p:cond delay="0"/>
                                          </p:stCondLst>
                                        </p:cTn>
                                        <p:tgtEl>
                                          <p:spTgt spid="127"/>
                                        </p:tgtEl>
                                        <p:attrNameLst>
                                          <p:attrName>style.visibility</p:attrName>
                                        </p:attrNameLst>
                                      </p:cBhvr>
                                      <p:to>
                                        <p:strVal val="visible"/>
                                      </p:to>
                                    </p:set>
                                    <p:animEffect transition="in" filter="fade">
                                      <p:cBhvr>
                                        <p:cTn id="65" dur="500"/>
                                        <p:tgtEl>
                                          <p:spTgt spid="127"/>
                                        </p:tgtEl>
                                      </p:cBhvr>
                                    </p:animEffect>
                                    <p:anim calcmode="lin" valueType="num">
                                      <p:cBhvr>
                                        <p:cTn id="66" dur="500" fill="hold"/>
                                        <p:tgtEl>
                                          <p:spTgt spid="127"/>
                                        </p:tgtEl>
                                        <p:attrNameLst>
                                          <p:attrName>ppt_x</p:attrName>
                                        </p:attrNameLst>
                                      </p:cBhvr>
                                      <p:tavLst>
                                        <p:tav tm="0">
                                          <p:val>
                                            <p:strVal val="#ppt_x"/>
                                          </p:val>
                                        </p:tav>
                                        <p:tav tm="100000">
                                          <p:val>
                                            <p:strVal val="#ppt_x"/>
                                          </p:val>
                                        </p:tav>
                                      </p:tavLst>
                                    </p:anim>
                                    <p:anim calcmode="lin" valueType="num">
                                      <p:cBhvr>
                                        <p:cTn id="67" dur="500" fill="hold"/>
                                        <p:tgtEl>
                                          <p:spTgt spid="127"/>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600"/>
                                  </p:stCondLst>
                                  <p:childTnLst>
                                    <p:set>
                                      <p:cBhvr>
                                        <p:cTn id="69" dur="1" fill="hold">
                                          <p:stCondLst>
                                            <p:cond delay="0"/>
                                          </p:stCondLst>
                                        </p:cTn>
                                        <p:tgtEl>
                                          <p:spTgt spid="134"/>
                                        </p:tgtEl>
                                        <p:attrNameLst>
                                          <p:attrName>style.visibility</p:attrName>
                                        </p:attrNameLst>
                                      </p:cBhvr>
                                      <p:to>
                                        <p:strVal val="visible"/>
                                      </p:to>
                                    </p:set>
                                    <p:animEffect transition="in" filter="fade">
                                      <p:cBhvr>
                                        <p:cTn id="70" dur="500"/>
                                        <p:tgtEl>
                                          <p:spTgt spid="134"/>
                                        </p:tgtEl>
                                      </p:cBhvr>
                                    </p:animEffect>
                                    <p:anim calcmode="lin" valueType="num">
                                      <p:cBhvr>
                                        <p:cTn id="71" dur="500" fill="hold"/>
                                        <p:tgtEl>
                                          <p:spTgt spid="134"/>
                                        </p:tgtEl>
                                        <p:attrNameLst>
                                          <p:attrName>ppt_x</p:attrName>
                                        </p:attrNameLst>
                                      </p:cBhvr>
                                      <p:tavLst>
                                        <p:tav tm="0">
                                          <p:val>
                                            <p:strVal val="#ppt_x"/>
                                          </p:val>
                                        </p:tav>
                                        <p:tav tm="100000">
                                          <p:val>
                                            <p:strVal val="#ppt_x"/>
                                          </p:val>
                                        </p:tav>
                                      </p:tavLst>
                                    </p:anim>
                                    <p:anim calcmode="lin" valueType="num">
                                      <p:cBhvr>
                                        <p:cTn id="72" dur="500" fill="hold"/>
                                        <p:tgtEl>
                                          <p:spTgt spid="134"/>
                                        </p:tgtEl>
                                        <p:attrNameLst>
                                          <p:attrName>ppt_y</p:attrName>
                                        </p:attrNameLst>
                                      </p:cBhvr>
                                      <p:tavLst>
                                        <p:tav tm="0">
                                          <p:val>
                                            <p:strVal val="#ppt_y+.1"/>
                                          </p:val>
                                        </p:tav>
                                        <p:tav tm="100000">
                                          <p:val>
                                            <p:strVal val="#ppt_y"/>
                                          </p:val>
                                        </p:tav>
                                      </p:tavLst>
                                    </p:anim>
                                  </p:childTnLst>
                                </p:cTn>
                              </p:par>
                              <p:par>
                                <p:cTn id="73" presetID="22" presetClass="entr" presetSubtype="8" fill="hold" grpId="0" nodeType="withEffect">
                                  <p:stCondLst>
                                    <p:cond delay="250"/>
                                  </p:stCondLst>
                                  <p:childTnLst>
                                    <p:set>
                                      <p:cBhvr>
                                        <p:cTn id="74" dur="1" fill="hold">
                                          <p:stCondLst>
                                            <p:cond delay="0"/>
                                          </p:stCondLst>
                                        </p:cTn>
                                        <p:tgtEl>
                                          <p:spTgt spid="142"/>
                                        </p:tgtEl>
                                        <p:attrNameLst>
                                          <p:attrName>style.visibility</p:attrName>
                                        </p:attrNameLst>
                                      </p:cBhvr>
                                      <p:to>
                                        <p:strVal val="visible"/>
                                      </p:to>
                                    </p:set>
                                    <p:animEffect transition="in" filter="wipe(left)">
                                      <p:cBhvr>
                                        <p:cTn id="75" dur="1750"/>
                                        <p:tgtEl>
                                          <p:spTgt spid="1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14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5932941" y="1148733"/>
            <a:ext cx="6429420" cy="4397724"/>
          </a:xfrm>
          <a:prstGeom prst="rect">
            <a:avLst/>
          </a:prstGeom>
          <a:noFill/>
          <a:ln w="9525">
            <a:noFill/>
            <a:miter lim="800000"/>
            <a:headEnd/>
            <a:tailEnd/>
          </a:ln>
        </p:spPr>
      </p:pic>
      <p:pic>
        <p:nvPicPr>
          <p:cNvPr id="103" name="图片 10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8364549" y="2137557"/>
            <a:ext cx="783102" cy="676012"/>
          </a:xfrm>
          <a:prstGeom prst="rect">
            <a:avLst/>
          </a:prstGeom>
        </p:spPr>
      </p:pic>
      <p:grpSp>
        <p:nvGrpSpPr>
          <p:cNvPr id="105" name="组合 104"/>
          <p:cNvGrpSpPr/>
          <p:nvPr/>
        </p:nvGrpSpPr>
        <p:grpSpPr>
          <a:xfrm flipH="1">
            <a:off x="1719200" y="2893864"/>
            <a:ext cx="4572000" cy="857822"/>
            <a:chOff x="-107776" y="1594012"/>
            <a:chExt cx="4572000" cy="857822"/>
          </a:xfrm>
        </p:grpSpPr>
        <p:sp>
          <p:nvSpPr>
            <p:cNvPr id="106" name="矩形 105"/>
            <p:cNvSpPr/>
            <p:nvPr/>
          </p:nvSpPr>
          <p:spPr>
            <a:xfrm>
              <a:off x="2842548" y="1594012"/>
              <a:ext cx="1441420" cy="350865"/>
            </a:xfrm>
            <a:prstGeom prst="rect">
              <a:avLst/>
            </a:prstGeom>
          </p:spPr>
          <p:txBody>
            <a:bodyPr wrap="none">
              <a:spAutoFit/>
            </a:bodyPr>
            <a:lstStyle/>
            <a:p>
              <a:pPr fontAlgn="base">
                <a:lnSpc>
                  <a:spcPct val="120000"/>
                </a:lnSpc>
              </a:pPr>
              <a:r>
                <a:rPr lang="zh-CN" altLang="en-US" sz="1400" b="1"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点击增加小标题</a:t>
              </a:r>
            </a:p>
          </p:txBody>
        </p:sp>
        <p:sp>
          <p:nvSpPr>
            <p:cNvPr id="107" name="椭圆 106"/>
            <p:cNvSpPr/>
            <p:nvPr/>
          </p:nvSpPr>
          <p:spPr>
            <a:xfrm>
              <a:off x="4283968" y="1722476"/>
              <a:ext cx="72008" cy="720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8" name="矩形 107"/>
            <p:cNvSpPr/>
            <p:nvPr/>
          </p:nvSpPr>
          <p:spPr>
            <a:xfrm>
              <a:off x="-107776" y="1851670"/>
              <a:ext cx="4572000" cy="600164"/>
            </a:xfrm>
            <a:prstGeom prst="rect">
              <a:avLst/>
            </a:prstGeom>
          </p:spPr>
          <p:txBody>
            <a:bodyPr>
              <a:spAutoFit/>
            </a:bodyPr>
            <a:lstStyle/>
            <a:p>
              <a:pPr>
                <a:lnSpc>
                  <a:spcPct val="150000"/>
                </a:lnSpc>
              </a:pPr>
              <a:r>
                <a:rPr lang="zh-CN" altLang="en-US" sz="1100" dirty="0">
                  <a:solidFill>
                    <a:schemeClr val="tx1">
                      <a:lumMod val="85000"/>
                      <a:lumOff val="15000"/>
                    </a:schemeClr>
                  </a:solidFill>
                  <a:latin typeface="Microsoft JhengHei UI" panose="020B0604030504040204" pitchFamily="34" charset="-120"/>
                  <a:ea typeface="微软雅黑" pitchFamily="34" charset="-122"/>
                  <a:sym typeface="Microsoft JhengHei UI" panose="020B0604030504040204" pitchFamily="34" charset="-120"/>
                </a:rPr>
                <a:t>请输入相关内容请输入相关内容请输入相关内容请输入相关内容</a:t>
              </a:r>
              <a:endParaRPr lang="en-US" altLang="zh-CN" sz="1100" dirty="0">
                <a:solidFill>
                  <a:schemeClr val="tx1">
                    <a:lumMod val="85000"/>
                    <a:lumOff val="15000"/>
                  </a:schemeClr>
                </a:solidFill>
                <a:latin typeface="Microsoft JhengHei UI" panose="020B0604030504040204" pitchFamily="34" charset="-120"/>
                <a:ea typeface="微软雅黑" pitchFamily="34" charset="-122"/>
                <a:sym typeface="Microsoft JhengHei UI" panose="020B0604030504040204" pitchFamily="34" charset="-120"/>
              </a:endParaRPr>
            </a:p>
            <a:p>
              <a:pPr>
                <a:lnSpc>
                  <a:spcPct val="150000"/>
                </a:lnSpc>
              </a:pPr>
              <a:r>
                <a:rPr lang="zh-CN" altLang="en-US" sz="1100" dirty="0">
                  <a:solidFill>
                    <a:schemeClr val="tx1">
                      <a:lumMod val="85000"/>
                      <a:lumOff val="15000"/>
                    </a:schemeClr>
                  </a:solidFill>
                  <a:latin typeface="Microsoft JhengHei UI" panose="020B0604030504040204" pitchFamily="34" charset="-120"/>
                  <a:ea typeface="微软雅黑" pitchFamily="34" charset="-122"/>
                  <a:sym typeface="Microsoft JhengHei UI" panose="020B0604030504040204" pitchFamily="34" charset="-120"/>
                </a:rPr>
                <a:t>请输入相关内容请输入相关内容请输入相关内容</a:t>
              </a:r>
            </a:p>
          </p:txBody>
        </p:sp>
      </p:grpSp>
      <p:grpSp>
        <p:nvGrpSpPr>
          <p:cNvPr id="109" name="组合 108"/>
          <p:cNvGrpSpPr/>
          <p:nvPr/>
        </p:nvGrpSpPr>
        <p:grpSpPr>
          <a:xfrm flipH="1">
            <a:off x="1720815" y="3799594"/>
            <a:ext cx="4572000" cy="857822"/>
            <a:chOff x="-107776" y="1594012"/>
            <a:chExt cx="4572000" cy="857822"/>
          </a:xfrm>
        </p:grpSpPr>
        <p:sp>
          <p:nvSpPr>
            <p:cNvPr id="110" name="矩形 109"/>
            <p:cNvSpPr/>
            <p:nvPr/>
          </p:nvSpPr>
          <p:spPr>
            <a:xfrm>
              <a:off x="2842548" y="1594012"/>
              <a:ext cx="1441420" cy="350865"/>
            </a:xfrm>
            <a:prstGeom prst="rect">
              <a:avLst/>
            </a:prstGeom>
          </p:spPr>
          <p:txBody>
            <a:bodyPr wrap="none">
              <a:spAutoFit/>
            </a:bodyPr>
            <a:lstStyle/>
            <a:p>
              <a:pPr fontAlgn="base">
                <a:lnSpc>
                  <a:spcPct val="120000"/>
                </a:lnSpc>
              </a:pPr>
              <a:r>
                <a:rPr lang="zh-CN" altLang="en-US" sz="1400" b="1"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点击增加小标题</a:t>
              </a:r>
            </a:p>
          </p:txBody>
        </p:sp>
        <p:sp>
          <p:nvSpPr>
            <p:cNvPr id="111" name="椭圆 110"/>
            <p:cNvSpPr/>
            <p:nvPr/>
          </p:nvSpPr>
          <p:spPr>
            <a:xfrm>
              <a:off x="4283968" y="1722476"/>
              <a:ext cx="72008" cy="720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2" name="矩形 111"/>
            <p:cNvSpPr/>
            <p:nvPr/>
          </p:nvSpPr>
          <p:spPr>
            <a:xfrm>
              <a:off x="-107776" y="1851670"/>
              <a:ext cx="4572000" cy="600164"/>
            </a:xfrm>
            <a:prstGeom prst="rect">
              <a:avLst/>
            </a:prstGeom>
          </p:spPr>
          <p:txBody>
            <a:bodyPr>
              <a:spAutoFit/>
            </a:bodyPr>
            <a:lstStyle/>
            <a:p>
              <a:pPr>
                <a:lnSpc>
                  <a:spcPct val="150000"/>
                </a:lnSpc>
              </a:pPr>
              <a:r>
                <a:rPr lang="zh-CN" altLang="en-US" sz="1100" dirty="0">
                  <a:solidFill>
                    <a:schemeClr val="tx1">
                      <a:lumMod val="85000"/>
                      <a:lumOff val="15000"/>
                    </a:schemeClr>
                  </a:solidFill>
                  <a:latin typeface="Microsoft JhengHei UI" panose="020B0604030504040204" pitchFamily="34" charset="-120"/>
                  <a:ea typeface="微软雅黑" pitchFamily="34" charset="-122"/>
                  <a:sym typeface="Microsoft JhengHei UI" panose="020B0604030504040204" pitchFamily="34" charset="-120"/>
                </a:rPr>
                <a:t>请输入相关内容请输入相关内容请输入相关内容请输入相关内容</a:t>
              </a:r>
              <a:endParaRPr lang="en-US" altLang="zh-CN" sz="1100" dirty="0">
                <a:solidFill>
                  <a:schemeClr val="tx1">
                    <a:lumMod val="85000"/>
                    <a:lumOff val="15000"/>
                  </a:schemeClr>
                </a:solidFill>
                <a:latin typeface="Microsoft JhengHei UI" panose="020B0604030504040204" pitchFamily="34" charset="-120"/>
                <a:ea typeface="微软雅黑" pitchFamily="34" charset="-122"/>
                <a:sym typeface="Microsoft JhengHei UI" panose="020B0604030504040204" pitchFamily="34" charset="-120"/>
              </a:endParaRPr>
            </a:p>
            <a:p>
              <a:pPr>
                <a:lnSpc>
                  <a:spcPct val="150000"/>
                </a:lnSpc>
              </a:pPr>
              <a:r>
                <a:rPr lang="zh-CN" altLang="en-US" sz="1100" dirty="0">
                  <a:solidFill>
                    <a:schemeClr val="tx1">
                      <a:lumMod val="85000"/>
                      <a:lumOff val="15000"/>
                    </a:schemeClr>
                  </a:solidFill>
                  <a:latin typeface="Microsoft JhengHei UI" panose="020B0604030504040204" pitchFamily="34" charset="-120"/>
                  <a:ea typeface="微软雅黑" pitchFamily="34" charset="-122"/>
                  <a:sym typeface="Microsoft JhengHei UI" panose="020B0604030504040204" pitchFamily="34" charset="-120"/>
                </a:rPr>
                <a:t>请输入相关内容请输入相关内容请输入相关内容</a:t>
              </a:r>
            </a:p>
          </p:txBody>
        </p:sp>
      </p:grpSp>
      <p:sp>
        <p:nvSpPr>
          <p:cNvPr id="113" name="矩形 112"/>
          <p:cNvSpPr>
            <a:spLocks noChangeArrowheads="1"/>
          </p:cNvSpPr>
          <p:nvPr/>
        </p:nvSpPr>
        <p:spPr bwMode="auto">
          <a:xfrm>
            <a:off x="1649377" y="5585545"/>
            <a:ext cx="8455032" cy="9325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nSpc>
                <a:spcPct val="130000"/>
              </a:lnSpc>
            </a:pPr>
            <a:r>
              <a:rPr lang="zh-CN" altLang="en-US" sz="1050" dirty="0">
                <a:solidFill>
                  <a:sysClr val="windowText" lastClr="000000"/>
                </a:solidFill>
                <a:latin typeface="Microsoft JhengHei UI" panose="020B0604030504040204" pitchFamily="34" charset="-120"/>
                <a:ea typeface="微软雅黑" pitchFamily="34" charset="-122"/>
                <a:sym typeface="Microsoft JhengHei UI" panose="020B0604030504040204" pitchFamily="34" charset="-120"/>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en-US" altLang="zh-CN" sz="1050" dirty="0">
              <a:solidFill>
                <a:sysClr val="windowText" lastClr="000000"/>
              </a:solidFill>
              <a:latin typeface="Microsoft JhengHei UI" panose="020B0604030504040204" pitchFamily="34" charset="-120"/>
              <a:ea typeface="微软雅黑" pitchFamily="34" charset="-122"/>
              <a:sym typeface="Microsoft JhengHei UI" panose="020B0604030504040204" pitchFamily="34" charset="-120"/>
            </a:endParaRPr>
          </a:p>
          <a:p>
            <a:pPr>
              <a:lnSpc>
                <a:spcPct val="130000"/>
              </a:lnSpc>
            </a:pPr>
            <a:endParaRPr lang="en-US" altLang="zh-CN" sz="1050" dirty="0">
              <a:solidFill>
                <a:sysClr val="windowText" lastClr="000000"/>
              </a:solidFill>
              <a:latin typeface="Microsoft JhengHei UI" panose="020B0604030504040204" pitchFamily="34" charset="-120"/>
              <a:ea typeface="微软雅黑" pitchFamily="34" charset="-122"/>
              <a:sym typeface="Microsoft JhengHei UI" panose="020B0604030504040204" pitchFamily="34" charset="-120"/>
            </a:endParaRPr>
          </a:p>
        </p:txBody>
      </p:sp>
      <p:pic>
        <p:nvPicPr>
          <p:cNvPr id="115" name="图片 11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5435591" y="1637491"/>
            <a:ext cx="783102" cy="676012"/>
          </a:xfrm>
          <a:prstGeom prst="rect">
            <a:avLst/>
          </a:prstGeom>
        </p:spPr>
      </p:pic>
      <p:pic>
        <p:nvPicPr>
          <p:cNvPr id="117" name="图片 116"/>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3506765" y="1566053"/>
            <a:ext cx="783102" cy="676012"/>
          </a:xfrm>
          <a:prstGeom prst="rect">
            <a:avLst/>
          </a:prstGeom>
        </p:spPr>
      </p:pic>
      <p:sp>
        <p:nvSpPr>
          <p:cNvPr id="30" name="TextBox 29"/>
          <p:cNvSpPr txBox="1"/>
          <p:nvPr/>
        </p:nvSpPr>
        <p:spPr>
          <a:xfrm>
            <a:off x="1593625" y="473160"/>
            <a:ext cx="4134465" cy="523220"/>
          </a:xfrm>
          <a:prstGeom prst="rect">
            <a:avLst/>
          </a:prstGeom>
          <a:noFill/>
        </p:spPr>
        <p:txBody>
          <a:bodyPr wrap="none" rtlCol="0">
            <a:spAutoFit/>
          </a:bodyPr>
          <a:lstStyle/>
          <a:p>
            <a:pPr algn="ctr"/>
            <a:r>
              <a:rPr lang="zh-CN" altLang="en-US" sz="28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28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1" name="文本框 30"/>
          <p:cNvSpPr txBox="1"/>
          <p:nvPr/>
        </p:nvSpPr>
        <p:spPr>
          <a:xfrm>
            <a:off x="614139" y="319271"/>
            <a:ext cx="418704" cy="830997"/>
          </a:xfrm>
          <a:prstGeom prst="rect">
            <a:avLst/>
          </a:prstGeom>
          <a:noFill/>
        </p:spPr>
        <p:txBody>
          <a:bodyPr wrap="none" rtlCol="0">
            <a:spAutoFit/>
          </a:bodyPr>
          <a:lstStyle/>
          <a:p>
            <a:r>
              <a:rPr lang="en-US" altLang="zh-CN" sz="4800" dirty="0" smtClean="0">
                <a:solidFill>
                  <a:schemeClr val="bg1"/>
                </a:solidFill>
                <a:latin typeface="Impact" panose="020B0806030902050204" pitchFamily="34" charset="0"/>
              </a:rPr>
              <a:t>1</a:t>
            </a:r>
            <a:endParaRPr lang="zh-CN" altLang="en-US" sz="4800" dirty="0">
              <a:solidFill>
                <a:schemeClr val="bg1"/>
              </a:solidFill>
              <a:latin typeface="Impact" panose="020B080603090205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500"/>
                                  </p:stCondLst>
                                  <p:childTnLst>
                                    <p:set>
                                      <p:cBhvr>
                                        <p:cTn id="6" dur="1" fill="hold">
                                          <p:stCondLst>
                                            <p:cond delay="0"/>
                                          </p:stCondLst>
                                        </p:cTn>
                                        <p:tgtEl>
                                          <p:spTgt spid="101"/>
                                        </p:tgtEl>
                                        <p:attrNameLst>
                                          <p:attrName>style.visibility</p:attrName>
                                        </p:attrNameLst>
                                      </p:cBhvr>
                                      <p:to>
                                        <p:strVal val="visible"/>
                                      </p:to>
                                    </p:set>
                                    <p:animEffect transition="in" filter="fade">
                                      <p:cBhvr>
                                        <p:cTn id="7" dur="1750"/>
                                        <p:tgtEl>
                                          <p:spTgt spid="101"/>
                                        </p:tgtEl>
                                      </p:cBhvr>
                                    </p:animEffect>
                                  </p:childTnLst>
                                </p:cTn>
                              </p:par>
                              <p:par>
                                <p:cTn id="8" presetID="2" presetClass="entr" presetSubtype="6" accel="74000" fill="hold" nodeType="withEffect">
                                  <p:stCondLst>
                                    <p:cond delay="1500"/>
                                  </p:stCondLst>
                                  <p:childTnLst>
                                    <p:set>
                                      <p:cBhvr>
                                        <p:cTn id="9" dur="1" fill="hold">
                                          <p:stCondLst>
                                            <p:cond delay="0"/>
                                          </p:stCondLst>
                                        </p:cTn>
                                        <p:tgtEl>
                                          <p:spTgt spid="103"/>
                                        </p:tgtEl>
                                        <p:attrNameLst>
                                          <p:attrName>style.visibility</p:attrName>
                                        </p:attrNameLst>
                                      </p:cBhvr>
                                      <p:to>
                                        <p:strVal val="visible"/>
                                      </p:to>
                                    </p:set>
                                    <p:anim calcmode="lin" valueType="num">
                                      <p:cBhvr additive="base">
                                        <p:cTn id="10" dur="1500" fill="hold"/>
                                        <p:tgtEl>
                                          <p:spTgt spid="103"/>
                                        </p:tgtEl>
                                        <p:attrNameLst>
                                          <p:attrName>ppt_x</p:attrName>
                                        </p:attrNameLst>
                                      </p:cBhvr>
                                      <p:tavLst>
                                        <p:tav tm="0">
                                          <p:val>
                                            <p:strVal val="1+#ppt_w/2"/>
                                          </p:val>
                                        </p:tav>
                                        <p:tav tm="100000">
                                          <p:val>
                                            <p:strVal val="#ppt_x"/>
                                          </p:val>
                                        </p:tav>
                                      </p:tavLst>
                                    </p:anim>
                                    <p:anim calcmode="lin" valueType="num">
                                      <p:cBhvr additive="base">
                                        <p:cTn id="11" dur="1500" fill="hold"/>
                                        <p:tgtEl>
                                          <p:spTgt spid="103"/>
                                        </p:tgtEl>
                                        <p:attrNameLst>
                                          <p:attrName>ppt_y</p:attrName>
                                        </p:attrNameLst>
                                      </p:cBhvr>
                                      <p:tavLst>
                                        <p:tav tm="0">
                                          <p:val>
                                            <p:strVal val="1+#ppt_h/2"/>
                                          </p:val>
                                        </p:tav>
                                        <p:tav tm="100000">
                                          <p:val>
                                            <p:strVal val="#ppt_y"/>
                                          </p:val>
                                        </p:tav>
                                      </p:tavLst>
                                    </p:anim>
                                  </p:childTnLst>
                                </p:cTn>
                              </p:par>
                            </p:childTnLst>
                          </p:cTn>
                        </p:par>
                        <p:par>
                          <p:cTn id="12" fill="hold">
                            <p:stCondLst>
                              <p:cond delay="3250"/>
                            </p:stCondLst>
                            <p:childTnLst>
                              <p:par>
                                <p:cTn id="13" presetID="22" presetClass="entr" presetSubtype="8" fill="hold" nodeType="afterEffect">
                                  <p:stCondLst>
                                    <p:cond delay="0"/>
                                  </p:stCondLst>
                                  <p:childTnLst>
                                    <p:set>
                                      <p:cBhvr>
                                        <p:cTn id="14" dur="1" fill="hold">
                                          <p:stCondLst>
                                            <p:cond delay="0"/>
                                          </p:stCondLst>
                                        </p:cTn>
                                        <p:tgtEl>
                                          <p:spTgt spid="105"/>
                                        </p:tgtEl>
                                        <p:attrNameLst>
                                          <p:attrName>style.visibility</p:attrName>
                                        </p:attrNameLst>
                                      </p:cBhvr>
                                      <p:to>
                                        <p:strVal val="visible"/>
                                      </p:to>
                                    </p:set>
                                    <p:animEffect transition="in" filter="wipe(left)">
                                      <p:cBhvr>
                                        <p:cTn id="15" dur="500"/>
                                        <p:tgtEl>
                                          <p:spTgt spid="105"/>
                                        </p:tgtEl>
                                      </p:cBhvr>
                                    </p:animEffect>
                                  </p:childTnLst>
                                </p:cTn>
                              </p:par>
                            </p:childTnLst>
                          </p:cTn>
                        </p:par>
                        <p:par>
                          <p:cTn id="16" fill="hold">
                            <p:stCondLst>
                              <p:cond delay="3750"/>
                            </p:stCondLst>
                            <p:childTnLst>
                              <p:par>
                                <p:cTn id="17" presetID="22" presetClass="entr" presetSubtype="8" fill="hold" nodeType="afterEffect">
                                  <p:stCondLst>
                                    <p:cond delay="0"/>
                                  </p:stCondLst>
                                  <p:childTnLst>
                                    <p:set>
                                      <p:cBhvr>
                                        <p:cTn id="18" dur="1" fill="hold">
                                          <p:stCondLst>
                                            <p:cond delay="0"/>
                                          </p:stCondLst>
                                        </p:cTn>
                                        <p:tgtEl>
                                          <p:spTgt spid="109"/>
                                        </p:tgtEl>
                                        <p:attrNameLst>
                                          <p:attrName>style.visibility</p:attrName>
                                        </p:attrNameLst>
                                      </p:cBhvr>
                                      <p:to>
                                        <p:strVal val="visible"/>
                                      </p:to>
                                    </p:set>
                                    <p:animEffect transition="in" filter="wipe(left)">
                                      <p:cBhvr>
                                        <p:cTn id="19" dur="500"/>
                                        <p:tgtEl>
                                          <p:spTgt spid="109"/>
                                        </p:tgtEl>
                                      </p:cBhvr>
                                    </p:animEffect>
                                  </p:childTnLst>
                                </p:cTn>
                              </p:par>
                            </p:childTnLst>
                          </p:cTn>
                        </p:par>
                        <p:par>
                          <p:cTn id="20" fill="hold">
                            <p:stCondLst>
                              <p:cond delay="4250"/>
                            </p:stCondLst>
                            <p:childTnLst>
                              <p:par>
                                <p:cTn id="21" presetID="42" presetClass="entr" presetSubtype="0" fill="hold" grpId="0" nodeType="afterEffect">
                                  <p:stCondLst>
                                    <p:cond delay="0"/>
                                  </p:stCondLst>
                                  <p:childTnLst>
                                    <p:set>
                                      <p:cBhvr>
                                        <p:cTn id="22" dur="1" fill="hold">
                                          <p:stCondLst>
                                            <p:cond delay="0"/>
                                          </p:stCondLst>
                                        </p:cTn>
                                        <p:tgtEl>
                                          <p:spTgt spid="113"/>
                                        </p:tgtEl>
                                        <p:attrNameLst>
                                          <p:attrName>style.visibility</p:attrName>
                                        </p:attrNameLst>
                                      </p:cBhvr>
                                      <p:to>
                                        <p:strVal val="visible"/>
                                      </p:to>
                                    </p:set>
                                    <p:animEffect transition="in" filter="fade">
                                      <p:cBhvr>
                                        <p:cTn id="23" dur="1000"/>
                                        <p:tgtEl>
                                          <p:spTgt spid="113"/>
                                        </p:tgtEl>
                                      </p:cBhvr>
                                    </p:animEffect>
                                    <p:anim calcmode="lin" valueType="num">
                                      <p:cBhvr>
                                        <p:cTn id="24" dur="1000" fill="hold"/>
                                        <p:tgtEl>
                                          <p:spTgt spid="113"/>
                                        </p:tgtEl>
                                        <p:attrNameLst>
                                          <p:attrName>ppt_x</p:attrName>
                                        </p:attrNameLst>
                                      </p:cBhvr>
                                      <p:tavLst>
                                        <p:tav tm="0">
                                          <p:val>
                                            <p:strVal val="#ppt_x"/>
                                          </p:val>
                                        </p:tav>
                                        <p:tav tm="100000">
                                          <p:val>
                                            <p:strVal val="#ppt_x"/>
                                          </p:val>
                                        </p:tav>
                                      </p:tavLst>
                                    </p:anim>
                                    <p:anim calcmode="lin" valueType="num">
                                      <p:cBhvr>
                                        <p:cTn id="25" dur="1000" fill="hold"/>
                                        <p:tgtEl>
                                          <p:spTgt spid="113"/>
                                        </p:tgtEl>
                                        <p:attrNameLst>
                                          <p:attrName>ppt_y</p:attrName>
                                        </p:attrNameLst>
                                      </p:cBhvr>
                                      <p:tavLst>
                                        <p:tav tm="0">
                                          <p:val>
                                            <p:strVal val="#ppt_y+.1"/>
                                          </p:val>
                                        </p:tav>
                                        <p:tav tm="100000">
                                          <p:val>
                                            <p:strVal val="#ppt_y"/>
                                          </p:val>
                                        </p:tav>
                                      </p:tavLst>
                                    </p:anim>
                                  </p:childTnLst>
                                </p:cTn>
                              </p:par>
                              <p:par>
                                <p:cTn id="26" presetID="2" presetClass="entr" presetSubtype="6" accel="74000" fill="hold" nodeType="withEffect">
                                  <p:stCondLst>
                                    <p:cond delay="1500"/>
                                  </p:stCondLst>
                                  <p:childTnLst>
                                    <p:set>
                                      <p:cBhvr>
                                        <p:cTn id="27" dur="1" fill="hold">
                                          <p:stCondLst>
                                            <p:cond delay="0"/>
                                          </p:stCondLst>
                                        </p:cTn>
                                        <p:tgtEl>
                                          <p:spTgt spid="115"/>
                                        </p:tgtEl>
                                        <p:attrNameLst>
                                          <p:attrName>style.visibility</p:attrName>
                                        </p:attrNameLst>
                                      </p:cBhvr>
                                      <p:to>
                                        <p:strVal val="visible"/>
                                      </p:to>
                                    </p:set>
                                    <p:anim calcmode="lin" valueType="num">
                                      <p:cBhvr additive="base">
                                        <p:cTn id="28" dur="1500" fill="hold"/>
                                        <p:tgtEl>
                                          <p:spTgt spid="115"/>
                                        </p:tgtEl>
                                        <p:attrNameLst>
                                          <p:attrName>ppt_x</p:attrName>
                                        </p:attrNameLst>
                                      </p:cBhvr>
                                      <p:tavLst>
                                        <p:tav tm="0">
                                          <p:val>
                                            <p:strVal val="1+#ppt_w/2"/>
                                          </p:val>
                                        </p:tav>
                                        <p:tav tm="100000">
                                          <p:val>
                                            <p:strVal val="#ppt_x"/>
                                          </p:val>
                                        </p:tav>
                                      </p:tavLst>
                                    </p:anim>
                                    <p:anim calcmode="lin" valueType="num">
                                      <p:cBhvr additive="base">
                                        <p:cTn id="29" dur="1500" fill="hold"/>
                                        <p:tgtEl>
                                          <p:spTgt spid="115"/>
                                        </p:tgtEl>
                                        <p:attrNameLst>
                                          <p:attrName>ppt_y</p:attrName>
                                        </p:attrNameLst>
                                      </p:cBhvr>
                                      <p:tavLst>
                                        <p:tav tm="0">
                                          <p:val>
                                            <p:strVal val="1+#ppt_h/2"/>
                                          </p:val>
                                        </p:tav>
                                        <p:tav tm="100000">
                                          <p:val>
                                            <p:strVal val="#ppt_y"/>
                                          </p:val>
                                        </p:tav>
                                      </p:tavLst>
                                    </p:anim>
                                  </p:childTnLst>
                                </p:cTn>
                              </p:par>
                              <p:par>
                                <p:cTn id="30" presetID="2" presetClass="entr" presetSubtype="6" accel="74000" fill="hold" nodeType="withEffect">
                                  <p:stCondLst>
                                    <p:cond delay="1500"/>
                                  </p:stCondLst>
                                  <p:childTnLst>
                                    <p:set>
                                      <p:cBhvr>
                                        <p:cTn id="31" dur="1" fill="hold">
                                          <p:stCondLst>
                                            <p:cond delay="0"/>
                                          </p:stCondLst>
                                        </p:cTn>
                                        <p:tgtEl>
                                          <p:spTgt spid="117"/>
                                        </p:tgtEl>
                                        <p:attrNameLst>
                                          <p:attrName>style.visibility</p:attrName>
                                        </p:attrNameLst>
                                      </p:cBhvr>
                                      <p:to>
                                        <p:strVal val="visible"/>
                                      </p:to>
                                    </p:set>
                                    <p:anim calcmode="lin" valueType="num">
                                      <p:cBhvr additive="base">
                                        <p:cTn id="32" dur="1500" fill="hold"/>
                                        <p:tgtEl>
                                          <p:spTgt spid="117"/>
                                        </p:tgtEl>
                                        <p:attrNameLst>
                                          <p:attrName>ppt_x</p:attrName>
                                        </p:attrNameLst>
                                      </p:cBhvr>
                                      <p:tavLst>
                                        <p:tav tm="0">
                                          <p:val>
                                            <p:strVal val="1+#ppt_w/2"/>
                                          </p:val>
                                        </p:tav>
                                        <p:tav tm="100000">
                                          <p:val>
                                            <p:strVal val="#ppt_x"/>
                                          </p:val>
                                        </p:tav>
                                      </p:tavLst>
                                    </p:anim>
                                    <p:anim calcmode="lin" valueType="num">
                                      <p:cBhvr additive="base">
                                        <p:cTn id="33" dur="1500" fill="hold"/>
                                        <p:tgtEl>
                                          <p:spTgt spid="117"/>
                                        </p:tgtEl>
                                        <p:attrNameLst>
                                          <p:attrName>ppt_y</p:attrName>
                                        </p:attrNameLst>
                                      </p:cBhvr>
                                      <p:tavLst>
                                        <p:tav tm="0">
                                          <p:val>
                                            <p:strVal val="1+#ppt_h/2"/>
                                          </p:val>
                                        </p:tav>
                                        <p:tav tm="100000">
                                          <p:val>
                                            <p:strVal val="#ppt_y"/>
                                          </p:val>
                                        </p:tav>
                                      </p:tavLst>
                                    </p:anim>
                                  </p:childTnLst>
                                </p:cTn>
                              </p:par>
                              <p:par>
                                <p:cTn id="34" presetID="22" presetClass="entr" presetSubtype="8" fill="hold" grpId="0" nodeType="withEffect">
                                  <p:stCondLst>
                                    <p:cond delay="25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175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p:bldP spid="3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426806" y="1878714"/>
            <a:ext cx="3710494" cy="4947326"/>
          </a:xfrm>
          <a:prstGeom prst="rect">
            <a:avLst/>
          </a:prstGeom>
        </p:spPr>
      </p:pic>
      <p:sp>
        <p:nvSpPr>
          <p:cNvPr id="33" name="TextBox 32"/>
          <p:cNvSpPr txBox="1"/>
          <p:nvPr/>
        </p:nvSpPr>
        <p:spPr>
          <a:xfrm>
            <a:off x="6078533" y="3352004"/>
            <a:ext cx="5807246" cy="3554819"/>
          </a:xfrm>
          <a:prstGeom prst="rect">
            <a:avLst/>
          </a:prstGeom>
          <a:noFill/>
        </p:spPr>
        <p:txBody>
          <a:bodyPr wrap="square" lIns="0" tIns="0" rIns="0" bIns="0" rtlCol="0">
            <a:spAutoFit/>
          </a:bodyPr>
          <a:lstStyle/>
          <a:p>
            <a:pPr algn="just">
              <a:lnSpc>
                <a:spcPct val="150000"/>
              </a:lnSpc>
            </a:pPr>
            <a:r>
              <a:rPr lang="zh-CN" altLang="en-US" sz="1400"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rPr>
              <a:t>       团队是指拥有共同目标，并且具有不同能力的一小群人有意识的协调行为或力的系统，这群人就如同人的五官一样，共同协作维持一个人的生存，缺一不可。</a:t>
            </a:r>
            <a:endParaRPr lang="en-US" altLang="zh-CN" sz="1400"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endParaRPr>
          </a:p>
          <a:p>
            <a:pPr algn="just">
              <a:lnSpc>
                <a:spcPct val="150000"/>
              </a:lnSpc>
            </a:pPr>
            <a:r>
              <a:rPr lang="zh-CN" altLang="en-US" sz="1400" b="1"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rPr>
              <a:t>       我们是一支专业的团队。</a:t>
            </a:r>
            <a:r>
              <a:rPr lang="zh-CN" altLang="en-US" sz="1400"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rPr>
              <a:t>我们的成员拥有多年的信息安全专业技术背景，来自国内知名安全公司的一线骨干。</a:t>
            </a:r>
            <a:endParaRPr lang="en-US" altLang="zh-CN" sz="1400"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endParaRPr>
          </a:p>
          <a:p>
            <a:pPr algn="just">
              <a:lnSpc>
                <a:spcPct val="150000"/>
              </a:lnSpc>
            </a:pPr>
            <a:r>
              <a:rPr lang="zh-CN" altLang="en-US" sz="1400"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rPr>
              <a:t>       </a:t>
            </a:r>
            <a:r>
              <a:rPr lang="zh-CN" altLang="en-US" sz="1400" b="1"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rPr>
              <a:t>我们是一支年轻的团队</a:t>
            </a:r>
            <a:r>
              <a:rPr lang="zh-CN" altLang="en-US" sz="1400"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rPr>
              <a:t>。我们的平均年龄仅有</a:t>
            </a:r>
            <a:r>
              <a:rPr lang="en-US" altLang="zh-CN" sz="1400"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rPr>
              <a:t>26</a:t>
            </a:r>
            <a:r>
              <a:rPr lang="zh-CN" altLang="en-US" sz="1400"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rPr>
              <a:t>岁，充满了朝气和创新精神。</a:t>
            </a:r>
            <a:endParaRPr lang="en-US" altLang="zh-CN" sz="1400"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endParaRPr>
          </a:p>
          <a:p>
            <a:pPr algn="just">
              <a:lnSpc>
                <a:spcPct val="150000"/>
              </a:lnSpc>
            </a:pPr>
            <a:r>
              <a:rPr lang="zh-CN" altLang="en-US" sz="1400"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rPr>
              <a:t>       </a:t>
            </a:r>
            <a:r>
              <a:rPr lang="zh-CN" altLang="en-US" sz="1400" b="1"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rPr>
              <a:t>我们是一支专注的团队</a:t>
            </a:r>
            <a:r>
              <a:rPr lang="zh-CN" altLang="en-US" sz="1400"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rPr>
              <a:t>。我们坚信，安全的品牌源自客户的信任。只有专注，才能做好安全。</a:t>
            </a:r>
            <a:endParaRPr lang="en-US" altLang="zh-CN" sz="1400"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endParaRPr>
          </a:p>
          <a:p>
            <a:pPr algn="just">
              <a:lnSpc>
                <a:spcPct val="150000"/>
              </a:lnSpc>
            </a:pPr>
            <a:r>
              <a:rPr lang="zh-CN" altLang="en-US" sz="1400"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rPr>
              <a:t>       </a:t>
            </a:r>
            <a:r>
              <a:rPr lang="zh-CN" altLang="en-US" sz="1400" b="1"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rPr>
              <a:t>我们是一支有梦想的团队</a:t>
            </a:r>
            <a:r>
              <a:rPr lang="zh-CN" altLang="en-US" sz="1400"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rPr>
              <a:t>。我们来自五湖四海，因为一个共同的梦想：做一家真正优秀的信息安全企业，为客户提供最可靠的互联网安全防护。</a:t>
            </a:r>
          </a:p>
        </p:txBody>
      </p:sp>
      <p:sp>
        <p:nvSpPr>
          <p:cNvPr id="34" name="斜纹 33"/>
          <p:cNvSpPr/>
          <p:nvPr/>
        </p:nvSpPr>
        <p:spPr>
          <a:xfrm>
            <a:off x="1399198" y="1878714"/>
            <a:ext cx="507138" cy="521161"/>
          </a:xfrm>
          <a:prstGeom prst="diagStrip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5" name="斜纹 34"/>
          <p:cNvSpPr/>
          <p:nvPr/>
        </p:nvSpPr>
        <p:spPr>
          <a:xfrm rot="10800000">
            <a:off x="4657770" y="6289259"/>
            <a:ext cx="507138" cy="521161"/>
          </a:xfrm>
          <a:prstGeom prst="diagStrip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36" name="组合 35"/>
          <p:cNvGrpSpPr/>
          <p:nvPr/>
        </p:nvGrpSpPr>
        <p:grpSpPr>
          <a:xfrm>
            <a:off x="6007095" y="1923244"/>
            <a:ext cx="1634720" cy="1258219"/>
            <a:chOff x="5027106" y="2345385"/>
            <a:chExt cx="1172844" cy="902720"/>
          </a:xfrm>
        </p:grpSpPr>
        <p:grpSp>
          <p:nvGrpSpPr>
            <p:cNvPr id="37" name="组合 59"/>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3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0"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38" name="TextBox 33"/>
            <p:cNvSpPr>
              <a:spLocks noChangeArrowheads="1"/>
            </p:cNvSpPr>
            <p:nvPr/>
          </p:nvSpPr>
          <p:spPr bwMode="auto">
            <a:xfrm>
              <a:off x="5141166" y="2640364"/>
              <a:ext cx="678823" cy="2428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b="1" dirty="0">
                  <a:solidFill>
                    <a:schemeClr val="accent1"/>
                  </a:solidFill>
                  <a:latin typeface="Microsoft JhengHei UI" panose="020B0604030504040204" pitchFamily="34" charset="-120"/>
                  <a:ea typeface="微软雅黑" panose="020B0503020204020204" pitchFamily="34" charset="-122"/>
                  <a:sym typeface="Microsoft JhengHei UI" panose="020B0604030504040204" pitchFamily="34" charset="-120"/>
                </a:rPr>
                <a:t>专业</a:t>
              </a:r>
            </a:p>
          </p:txBody>
        </p:sp>
      </p:grpSp>
      <p:grpSp>
        <p:nvGrpSpPr>
          <p:cNvPr id="41" name="组合 40"/>
          <p:cNvGrpSpPr/>
          <p:nvPr/>
        </p:nvGrpSpPr>
        <p:grpSpPr>
          <a:xfrm>
            <a:off x="7650170" y="1938770"/>
            <a:ext cx="1499387" cy="1154055"/>
            <a:chOff x="5027106" y="2345385"/>
            <a:chExt cx="1172844" cy="902720"/>
          </a:xfrm>
        </p:grpSpPr>
        <p:grpSp>
          <p:nvGrpSpPr>
            <p:cNvPr id="42" name="组合 64"/>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44"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5"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43" name="TextBox 33"/>
            <p:cNvSpPr>
              <a:spLocks noChangeArrowheads="1"/>
            </p:cNvSpPr>
            <p:nvPr/>
          </p:nvSpPr>
          <p:spPr bwMode="auto">
            <a:xfrm>
              <a:off x="5141166" y="2640364"/>
              <a:ext cx="678823" cy="2648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b="1" dirty="0">
                  <a:solidFill>
                    <a:schemeClr val="accent1"/>
                  </a:solidFill>
                  <a:latin typeface="Microsoft JhengHei UI" panose="020B0604030504040204" pitchFamily="34" charset="-120"/>
                  <a:ea typeface="微软雅黑" panose="020B0503020204020204" pitchFamily="34" charset="-122"/>
                  <a:sym typeface="Microsoft JhengHei UI" panose="020B0604030504040204" pitchFamily="34" charset="-120"/>
                </a:rPr>
                <a:t>年轻</a:t>
              </a:r>
            </a:p>
          </p:txBody>
        </p:sp>
      </p:grpSp>
      <p:grpSp>
        <p:nvGrpSpPr>
          <p:cNvPr id="46" name="组合 45"/>
          <p:cNvGrpSpPr/>
          <p:nvPr/>
        </p:nvGrpSpPr>
        <p:grpSpPr>
          <a:xfrm>
            <a:off x="9183515" y="1938770"/>
            <a:ext cx="1538489" cy="1184151"/>
            <a:chOff x="5027106" y="2345385"/>
            <a:chExt cx="1172844" cy="902720"/>
          </a:xfrm>
        </p:grpSpPr>
        <p:grpSp>
          <p:nvGrpSpPr>
            <p:cNvPr id="47" name="组合 69"/>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4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0"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48" name="TextBox 33"/>
            <p:cNvSpPr>
              <a:spLocks noChangeArrowheads="1"/>
            </p:cNvSpPr>
            <p:nvPr/>
          </p:nvSpPr>
          <p:spPr bwMode="auto">
            <a:xfrm>
              <a:off x="5046808" y="2656266"/>
              <a:ext cx="842495" cy="2580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b="1" dirty="0">
                  <a:solidFill>
                    <a:schemeClr val="accent1"/>
                  </a:solidFill>
                  <a:latin typeface="Microsoft JhengHei UI" panose="020B0604030504040204" pitchFamily="34" charset="-120"/>
                  <a:ea typeface="微软雅黑" panose="020B0503020204020204" pitchFamily="34" charset="-122"/>
                  <a:sym typeface="Microsoft JhengHei UI" panose="020B0604030504040204" pitchFamily="34" charset="-120"/>
                </a:rPr>
                <a:t>有梦想</a:t>
              </a:r>
            </a:p>
          </p:txBody>
        </p:sp>
      </p:grpSp>
      <p:grpSp>
        <p:nvGrpSpPr>
          <p:cNvPr id="51" name="组合 50"/>
          <p:cNvGrpSpPr/>
          <p:nvPr/>
        </p:nvGrpSpPr>
        <p:grpSpPr>
          <a:xfrm>
            <a:off x="10716843" y="1938769"/>
            <a:ext cx="1505359" cy="1158652"/>
            <a:chOff x="5027106" y="2345385"/>
            <a:chExt cx="1172844" cy="902720"/>
          </a:xfrm>
        </p:grpSpPr>
        <p:grpSp>
          <p:nvGrpSpPr>
            <p:cNvPr id="52" name="组合 74"/>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54"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5"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53" name="TextBox 33"/>
            <p:cNvSpPr>
              <a:spLocks noChangeArrowheads="1"/>
            </p:cNvSpPr>
            <p:nvPr/>
          </p:nvSpPr>
          <p:spPr bwMode="auto">
            <a:xfrm>
              <a:off x="5125264" y="2525067"/>
              <a:ext cx="678823" cy="5275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b="1" dirty="0">
                  <a:solidFill>
                    <a:schemeClr val="accent1"/>
                  </a:solidFill>
                  <a:latin typeface="Microsoft JhengHei UI" panose="020B0604030504040204" pitchFamily="34" charset="-120"/>
                  <a:ea typeface="微软雅黑" panose="020B0503020204020204" pitchFamily="34" charset="-122"/>
                  <a:sym typeface="Microsoft JhengHei UI" panose="020B0604030504040204" pitchFamily="34" charset="-120"/>
                </a:rPr>
                <a:t>行动力强</a:t>
              </a:r>
            </a:p>
          </p:txBody>
        </p:sp>
      </p:grpSp>
      <p:sp>
        <p:nvSpPr>
          <p:cNvPr id="56" name="TextBox 29"/>
          <p:cNvSpPr txBox="1"/>
          <p:nvPr/>
        </p:nvSpPr>
        <p:spPr>
          <a:xfrm>
            <a:off x="1593625" y="473160"/>
            <a:ext cx="4134465" cy="523220"/>
          </a:xfrm>
          <a:prstGeom prst="rect">
            <a:avLst/>
          </a:prstGeom>
          <a:noFill/>
        </p:spPr>
        <p:txBody>
          <a:bodyPr wrap="none" rtlCol="0">
            <a:spAutoFit/>
          </a:bodyPr>
          <a:lstStyle/>
          <a:p>
            <a:pPr algn="ctr"/>
            <a:r>
              <a:rPr lang="zh-CN" altLang="en-US" sz="28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28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7" name="文本框 56"/>
          <p:cNvSpPr txBox="1"/>
          <p:nvPr/>
        </p:nvSpPr>
        <p:spPr>
          <a:xfrm>
            <a:off x="614139" y="319271"/>
            <a:ext cx="418704" cy="830997"/>
          </a:xfrm>
          <a:prstGeom prst="rect">
            <a:avLst/>
          </a:prstGeom>
          <a:noFill/>
        </p:spPr>
        <p:txBody>
          <a:bodyPr wrap="none" rtlCol="0">
            <a:spAutoFit/>
          </a:bodyPr>
          <a:lstStyle/>
          <a:p>
            <a:r>
              <a:rPr lang="en-US" altLang="zh-CN" sz="4800" dirty="0" smtClean="0">
                <a:solidFill>
                  <a:schemeClr val="bg1"/>
                </a:solidFill>
                <a:latin typeface="Impact" panose="020B0806030902050204" pitchFamily="34" charset="0"/>
              </a:rPr>
              <a:t>1</a:t>
            </a:r>
            <a:endParaRPr lang="zh-CN" altLang="en-US" sz="4800" dirty="0">
              <a:solidFill>
                <a:schemeClr val="bg1"/>
              </a:solidFill>
              <a:latin typeface="Impact" panose="020B080603090205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down)">
                                      <p:cBhvr>
                                        <p:cTn id="7" dur="500"/>
                                        <p:tgtEl>
                                          <p:spTgt spid="34"/>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up)">
                                      <p:cBhvr>
                                        <p:cTn id="11" dur="500"/>
                                        <p:tgtEl>
                                          <p:spTgt spid="35"/>
                                        </p:tgtEl>
                                      </p:cBhvr>
                                    </p:animEffect>
                                  </p:childTnLst>
                                </p:cTn>
                              </p:par>
                            </p:childTnLst>
                          </p:cTn>
                        </p:par>
                        <p:par>
                          <p:cTn id="12" fill="hold">
                            <p:stCondLst>
                              <p:cond delay="1000"/>
                            </p:stCondLst>
                            <p:childTnLst>
                              <p:par>
                                <p:cTn id="13" presetID="2" presetClass="entr" presetSubtype="2" accel="58000"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1300" fill="hold"/>
                                        <p:tgtEl>
                                          <p:spTgt spid="36"/>
                                        </p:tgtEl>
                                        <p:attrNameLst>
                                          <p:attrName>ppt_x</p:attrName>
                                        </p:attrNameLst>
                                      </p:cBhvr>
                                      <p:tavLst>
                                        <p:tav tm="0">
                                          <p:val>
                                            <p:strVal val="1+#ppt_w/2"/>
                                          </p:val>
                                        </p:tav>
                                        <p:tav tm="100000">
                                          <p:val>
                                            <p:strVal val="#ppt_x"/>
                                          </p:val>
                                        </p:tav>
                                      </p:tavLst>
                                    </p:anim>
                                    <p:anim calcmode="lin" valueType="num">
                                      <p:cBhvr additive="base">
                                        <p:cTn id="16" dur="1300" fill="hold"/>
                                        <p:tgtEl>
                                          <p:spTgt spid="36"/>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stCondLst>
                                    <p:cond delay="20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1300" fill="hold"/>
                                        <p:tgtEl>
                                          <p:spTgt spid="41"/>
                                        </p:tgtEl>
                                        <p:attrNameLst>
                                          <p:attrName>ppt_x</p:attrName>
                                        </p:attrNameLst>
                                      </p:cBhvr>
                                      <p:tavLst>
                                        <p:tav tm="0">
                                          <p:val>
                                            <p:strVal val="1+#ppt_w/2"/>
                                          </p:val>
                                        </p:tav>
                                        <p:tav tm="100000">
                                          <p:val>
                                            <p:strVal val="#ppt_x"/>
                                          </p:val>
                                        </p:tav>
                                      </p:tavLst>
                                    </p:anim>
                                    <p:anim calcmode="lin" valueType="num">
                                      <p:cBhvr additive="base">
                                        <p:cTn id="20" dur="1300" fill="hold"/>
                                        <p:tgtEl>
                                          <p:spTgt spid="41"/>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stCondLst>
                                    <p:cond delay="500"/>
                                  </p:stCondLst>
                                  <p:childTnLst>
                                    <p:set>
                                      <p:cBhvr>
                                        <p:cTn id="22" dur="1" fill="hold">
                                          <p:stCondLst>
                                            <p:cond delay="0"/>
                                          </p:stCondLst>
                                        </p:cTn>
                                        <p:tgtEl>
                                          <p:spTgt spid="46"/>
                                        </p:tgtEl>
                                        <p:attrNameLst>
                                          <p:attrName>style.visibility</p:attrName>
                                        </p:attrNameLst>
                                      </p:cBhvr>
                                      <p:to>
                                        <p:strVal val="visible"/>
                                      </p:to>
                                    </p:set>
                                    <p:anim calcmode="lin" valueType="num">
                                      <p:cBhvr additive="base">
                                        <p:cTn id="23" dur="1300" fill="hold"/>
                                        <p:tgtEl>
                                          <p:spTgt spid="46"/>
                                        </p:tgtEl>
                                        <p:attrNameLst>
                                          <p:attrName>ppt_x</p:attrName>
                                        </p:attrNameLst>
                                      </p:cBhvr>
                                      <p:tavLst>
                                        <p:tav tm="0">
                                          <p:val>
                                            <p:strVal val="1+#ppt_w/2"/>
                                          </p:val>
                                        </p:tav>
                                        <p:tav tm="100000">
                                          <p:val>
                                            <p:strVal val="#ppt_x"/>
                                          </p:val>
                                        </p:tav>
                                      </p:tavLst>
                                    </p:anim>
                                    <p:anim calcmode="lin" valueType="num">
                                      <p:cBhvr additive="base">
                                        <p:cTn id="24" dur="1300" fill="hold"/>
                                        <p:tgtEl>
                                          <p:spTgt spid="46"/>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stCondLst>
                                    <p:cond delay="800"/>
                                  </p:stCondLst>
                                  <p:childTnLst>
                                    <p:set>
                                      <p:cBhvr>
                                        <p:cTn id="26" dur="1" fill="hold">
                                          <p:stCondLst>
                                            <p:cond delay="0"/>
                                          </p:stCondLst>
                                        </p:cTn>
                                        <p:tgtEl>
                                          <p:spTgt spid="51"/>
                                        </p:tgtEl>
                                        <p:attrNameLst>
                                          <p:attrName>style.visibility</p:attrName>
                                        </p:attrNameLst>
                                      </p:cBhvr>
                                      <p:to>
                                        <p:strVal val="visible"/>
                                      </p:to>
                                    </p:set>
                                    <p:anim calcmode="lin" valueType="num">
                                      <p:cBhvr additive="base">
                                        <p:cTn id="27" dur="1300" fill="hold"/>
                                        <p:tgtEl>
                                          <p:spTgt spid="51"/>
                                        </p:tgtEl>
                                        <p:attrNameLst>
                                          <p:attrName>ppt_x</p:attrName>
                                        </p:attrNameLst>
                                      </p:cBhvr>
                                      <p:tavLst>
                                        <p:tav tm="0">
                                          <p:val>
                                            <p:strVal val="1+#ppt_w/2"/>
                                          </p:val>
                                        </p:tav>
                                        <p:tav tm="100000">
                                          <p:val>
                                            <p:strVal val="#ppt_x"/>
                                          </p:val>
                                        </p:tav>
                                      </p:tavLst>
                                    </p:anim>
                                    <p:anim calcmode="lin" valueType="num">
                                      <p:cBhvr additive="base">
                                        <p:cTn id="28" dur="1300" fill="hold"/>
                                        <p:tgtEl>
                                          <p:spTgt spid="51"/>
                                        </p:tgtEl>
                                        <p:attrNameLst>
                                          <p:attrName>ppt_y</p:attrName>
                                        </p:attrNameLst>
                                      </p:cBhvr>
                                      <p:tavLst>
                                        <p:tav tm="0">
                                          <p:val>
                                            <p:strVal val="#ppt_y"/>
                                          </p:val>
                                        </p:tav>
                                        <p:tav tm="100000">
                                          <p:val>
                                            <p:strVal val="#ppt_y"/>
                                          </p:val>
                                        </p:tav>
                                      </p:tavLst>
                                    </p:anim>
                                  </p:childTnLst>
                                </p:cTn>
                              </p:par>
                            </p:childTnLst>
                          </p:cTn>
                        </p:par>
                        <p:par>
                          <p:cTn id="29" fill="hold">
                            <p:stCondLst>
                              <p:cond delay="3100"/>
                            </p:stCondLst>
                            <p:childTnLst>
                              <p:par>
                                <p:cTn id="30" presetID="42" presetClass="entr" presetSubtype="0" fill="hold" grpId="0"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1500"/>
                                        <p:tgtEl>
                                          <p:spTgt spid="33"/>
                                        </p:tgtEl>
                                      </p:cBhvr>
                                    </p:animEffect>
                                    <p:anim calcmode="lin" valueType="num">
                                      <p:cBhvr>
                                        <p:cTn id="33" dur="1500" fill="hold"/>
                                        <p:tgtEl>
                                          <p:spTgt spid="33"/>
                                        </p:tgtEl>
                                        <p:attrNameLst>
                                          <p:attrName>ppt_x</p:attrName>
                                        </p:attrNameLst>
                                      </p:cBhvr>
                                      <p:tavLst>
                                        <p:tav tm="0">
                                          <p:val>
                                            <p:strVal val="#ppt_x"/>
                                          </p:val>
                                        </p:tav>
                                        <p:tav tm="100000">
                                          <p:val>
                                            <p:strVal val="#ppt_x"/>
                                          </p:val>
                                        </p:tav>
                                      </p:tavLst>
                                    </p:anim>
                                    <p:anim calcmode="lin" valueType="num">
                                      <p:cBhvr>
                                        <p:cTn id="34" dur="1500" fill="hold"/>
                                        <p:tgtEl>
                                          <p:spTgt spid="33"/>
                                        </p:tgtEl>
                                        <p:attrNameLst>
                                          <p:attrName>ppt_y</p:attrName>
                                        </p:attrNameLst>
                                      </p:cBhvr>
                                      <p:tavLst>
                                        <p:tav tm="0">
                                          <p:val>
                                            <p:strVal val="#ppt_y+.1"/>
                                          </p:val>
                                        </p:tav>
                                        <p:tav tm="100000">
                                          <p:val>
                                            <p:strVal val="#ppt_y"/>
                                          </p:val>
                                        </p:tav>
                                      </p:tavLst>
                                    </p:anim>
                                  </p:childTnLst>
                                </p:cTn>
                              </p:par>
                              <p:par>
                                <p:cTn id="35" presetID="22" presetClass="entr" presetSubtype="8" fill="hold" grpId="0" nodeType="withEffect">
                                  <p:stCondLst>
                                    <p:cond delay="250"/>
                                  </p:stCondLst>
                                  <p:childTnLst>
                                    <p:set>
                                      <p:cBhvr>
                                        <p:cTn id="36" dur="1" fill="hold">
                                          <p:stCondLst>
                                            <p:cond delay="0"/>
                                          </p:stCondLst>
                                        </p:cTn>
                                        <p:tgtEl>
                                          <p:spTgt spid="56"/>
                                        </p:tgtEl>
                                        <p:attrNameLst>
                                          <p:attrName>style.visibility</p:attrName>
                                        </p:attrNameLst>
                                      </p:cBhvr>
                                      <p:to>
                                        <p:strVal val="visible"/>
                                      </p:to>
                                    </p:set>
                                    <p:animEffect transition="in" filter="wipe(left)">
                                      <p:cBhvr>
                                        <p:cTn id="37" dur="175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p:bldP spid="35" grpId="0" animBg="1"/>
      <p:bldP spid="5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圆角矩形 41"/>
          <p:cNvSpPr/>
          <p:nvPr/>
        </p:nvSpPr>
        <p:spPr>
          <a:xfrm>
            <a:off x="3649356" y="2360610"/>
            <a:ext cx="2412535" cy="428628"/>
          </a:xfrm>
          <a:prstGeom prst="roundRect">
            <a:avLst/>
          </a:prstGeom>
          <a:solidFill>
            <a:schemeClr val="accent1"/>
          </a:solidFill>
          <a:ln>
            <a:noFill/>
          </a:ln>
          <a:effectLst>
            <a:outerShdw blurRad="152400" dist="152400" dir="5400000" sx="94000" sy="94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1109" tIns="30555" rIns="61109" bIns="30555"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6" name="圆角矩形 45"/>
          <p:cNvSpPr/>
          <p:nvPr/>
        </p:nvSpPr>
        <p:spPr>
          <a:xfrm>
            <a:off x="7289916" y="2351871"/>
            <a:ext cx="2572678" cy="428628"/>
          </a:xfrm>
          <a:prstGeom prst="roundRect">
            <a:avLst/>
          </a:prstGeom>
          <a:solidFill>
            <a:srgbClr val="0070C0"/>
          </a:solidFill>
          <a:ln>
            <a:noFill/>
          </a:ln>
          <a:effectLst>
            <a:outerShdw blurRad="152400" dist="152400" dir="5400000" sx="94000" sy="94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1109" tIns="30555" rIns="61109" bIns="30555"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cxnSp>
        <p:nvCxnSpPr>
          <p:cNvPr id="47" name="直接连接符 46"/>
          <p:cNvCxnSpPr/>
          <p:nvPr/>
        </p:nvCxnSpPr>
        <p:spPr bwMode="auto">
          <a:xfrm rot="5400000">
            <a:off x="5775750" y="2509626"/>
            <a:ext cx="2030023" cy="1588"/>
          </a:xfrm>
          <a:prstGeom prst="line">
            <a:avLst/>
          </a:prstGeom>
          <a:solidFill>
            <a:schemeClr val="accent1"/>
          </a:solidFill>
          <a:ln w="9525"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51" name="直接连接符 50"/>
          <p:cNvCxnSpPr/>
          <p:nvPr/>
        </p:nvCxnSpPr>
        <p:spPr bwMode="auto">
          <a:xfrm rot="5400000">
            <a:off x="5684265" y="5459424"/>
            <a:ext cx="2213784" cy="794"/>
          </a:xfrm>
          <a:prstGeom prst="line">
            <a:avLst/>
          </a:prstGeom>
          <a:solidFill>
            <a:schemeClr val="accent1"/>
          </a:solidFill>
          <a:ln w="9525"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52" name="椭圆 51"/>
          <p:cNvSpPr/>
          <p:nvPr/>
        </p:nvSpPr>
        <p:spPr bwMode="auto">
          <a:xfrm>
            <a:off x="6362132" y="3566318"/>
            <a:ext cx="819114" cy="819351"/>
          </a:xfrm>
          <a:prstGeom prst="ellipse">
            <a:avLst/>
          </a:prstGeom>
          <a:solidFill>
            <a:schemeClr val="accent2"/>
          </a:solidFill>
          <a:ln w="9525" cap="flat" cmpd="sng" algn="ctr">
            <a:solidFill>
              <a:srgbClr val="F8F8F8"/>
            </a:solidFill>
            <a:prstDash val="solid"/>
            <a:round/>
            <a:headEnd type="none" w="med" len="med"/>
            <a:tailEnd type="none" w="med" len="med"/>
          </a:ln>
          <a:effectLst/>
          <a:extLst/>
        </p:spPr>
        <p:txBody>
          <a:bodyPr vert="horz" wrap="square" lIns="91438" tIns="45719" rIns="91438" bIns="45719" numCol="1" rtlCol="0" anchor="t" anchorCtr="0" compatLnSpc="1">
            <a:prstTxWarp prst="textNoShape">
              <a:avLst/>
            </a:prstTxWarp>
          </a:bodyPr>
          <a:lstStyle/>
          <a:p>
            <a:pPr defTabSz="914379"/>
            <a:endParaRPr lang="zh-CN" altLang="en-US" sz="12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6" name="TextBox 55"/>
          <p:cNvSpPr txBox="1"/>
          <p:nvPr/>
        </p:nvSpPr>
        <p:spPr>
          <a:xfrm>
            <a:off x="3504612" y="2370509"/>
            <a:ext cx="2496468" cy="338552"/>
          </a:xfrm>
          <a:prstGeom prst="rect">
            <a:avLst/>
          </a:prstGeom>
          <a:noFill/>
        </p:spPr>
        <p:txBody>
          <a:bodyPr wrap="square" lIns="91438" tIns="45719" rIns="91438" bIns="45719" rtlCol="0">
            <a:spAutoFit/>
          </a:bodyPr>
          <a:lstStyle/>
          <a:p>
            <a:pPr algn="r"/>
            <a:r>
              <a:rPr lang="en-US" altLang="zh-CN" sz="16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2014</a:t>
            </a:r>
            <a:r>
              <a:rPr lang="zh-CN" altLang="en-US" sz="16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年上半年情况</a:t>
            </a:r>
          </a:p>
        </p:txBody>
      </p:sp>
      <p:sp>
        <p:nvSpPr>
          <p:cNvPr id="57" name="TextBox 56"/>
          <p:cNvSpPr txBox="1"/>
          <p:nvPr/>
        </p:nvSpPr>
        <p:spPr>
          <a:xfrm>
            <a:off x="7362264" y="2370509"/>
            <a:ext cx="2714644" cy="338552"/>
          </a:xfrm>
          <a:prstGeom prst="rect">
            <a:avLst/>
          </a:prstGeom>
          <a:noFill/>
        </p:spPr>
        <p:txBody>
          <a:bodyPr wrap="square" lIns="91438" tIns="45719" rIns="91438" bIns="45719" rtlCol="0">
            <a:spAutoFit/>
          </a:bodyPr>
          <a:lstStyle/>
          <a:p>
            <a:r>
              <a:rPr lang="en-US" altLang="zh-CN" sz="16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2015</a:t>
            </a:r>
            <a:r>
              <a:rPr lang="zh-CN" altLang="en-US" sz="16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年上半年情况</a:t>
            </a:r>
          </a:p>
        </p:txBody>
      </p:sp>
      <p:sp>
        <p:nvSpPr>
          <p:cNvPr id="58" name="TextBox 57"/>
          <p:cNvSpPr txBox="1"/>
          <p:nvPr/>
        </p:nvSpPr>
        <p:spPr>
          <a:xfrm>
            <a:off x="3255046" y="3637755"/>
            <a:ext cx="2728459" cy="600162"/>
          </a:xfrm>
          <a:prstGeom prst="rect">
            <a:avLst/>
          </a:prstGeom>
          <a:noFill/>
        </p:spPr>
        <p:txBody>
          <a:bodyPr wrap="square" lIns="91438" tIns="45719" rIns="91438" bIns="45719" rtlCol="0">
            <a:spAutoFit/>
          </a:bodyPr>
          <a:lstStyle/>
          <a:p>
            <a:pPr algn="r"/>
            <a:r>
              <a:rPr lang="zh-CN" altLang="en-US" sz="1100" dirty="0">
                <a:solidFill>
                  <a:srgbClr val="0070C0"/>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这里输入简要文字说明这里输入简要文字说明这里输入简要文字说明</a:t>
            </a:r>
          </a:p>
          <a:p>
            <a:pPr algn="r"/>
            <a:r>
              <a:rPr lang="zh-CN" altLang="en-US" sz="1100" dirty="0">
                <a:solidFill>
                  <a:srgbClr val="0070C0"/>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这里输入简要文字说明</a:t>
            </a:r>
          </a:p>
        </p:txBody>
      </p:sp>
      <p:sp>
        <p:nvSpPr>
          <p:cNvPr id="59" name="TextBox 58"/>
          <p:cNvSpPr txBox="1"/>
          <p:nvPr/>
        </p:nvSpPr>
        <p:spPr>
          <a:xfrm>
            <a:off x="7505141" y="3637755"/>
            <a:ext cx="2728459" cy="600162"/>
          </a:xfrm>
          <a:prstGeom prst="rect">
            <a:avLst/>
          </a:prstGeom>
          <a:noFill/>
        </p:spPr>
        <p:txBody>
          <a:bodyPr wrap="square" lIns="91438" tIns="45719" rIns="91438" bIns="45719" rtlCol="0">
            <a:spAutoFit/>
          </a:bodyPr>
          <a:lstStyle/>
          <a:p>
            <a:r>
              <a:rPr lang="zh-CN" altLang="en-US" sz="1100" dirty="0">
                <a:solidFill>
                  <a:srgbClr val="0070C0"/>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这里输入简要文字说明这里输入简要文字说明这里输入简要文字说明</a:t>
            </a:r>
          </a:p>
          <a:p>
            <a:r>
              <a:rPr lang="zh-CN" altLang="en-US" sz="1100" dirty="0">
                <a:solidFill>
                  <a:srgbClr val="0070C0"/>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这里输入简要文字说明</a:t>
            </a:r>
          </a:p>
        </p:txBody>
      </p:sp>
      <p:sp>
        <p:nvSpPr>
          <p:cNvPr id="60" name="矩形 59"/>
          <p:cNvSpPr/>
          <p:nvPr/>
        </p:nvSpPr>
        <p:spPr bwMode="auto">
          <a:xfrm>
            <a:off x="4259698" y="4790321"/>
            <a:ext cx="1612294" cy="264737"/>
          </a:xfrm>
          <a:prstGeom prst="rect">
            <a:avLst/>
          </a:prstGeom>
          <a:solidFill>
            <a:schemeClr val="accent1"/>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4" tIns="46177" rIns="92354" bIns="46177" spcCol="0" rtlCol="0" anchor="ctr"/>
          <a:lstStyle/>
          <a:p>
            <a:pPr algn="r"/>
            <a:r>
              <a:rPr lang="zh-CN" altLang="en-US" sz="1300" dirty="0">
                <a:latin typeface="Microsoft JhengHei UI" panose="020B0604030504040204" pitchFamily="34" charset="-120"/>
                <a:ea typeface="微软雅黑" panose="020B0503020204020204" pitchFamily="34" charset="-122"/>
                <a:sym typeface="Microsoft JhengHei UI" panose="020B0604030504040204" pitchFamily="34" charset="-120"/>
              </a:rPr>
              <a:t>计划完成：</a:t>
            </a:r>
            <a:r>
              <a:rPr lang="en-US" altLang="zh-CN" sz="1300" dirty="0">
                <a:latin typeface="Microsoft JhengHei UI" panose="020B0604030504040204" pitchFamily="34" charset="-120"/>
                <a:ea typeface="微软雅黑" panose="020B0503020204020204" pitchFamily="34" charset="-122"/>
                <a:sym typeface="Microsoft JhengHei UI" panose="020B0604030504040204" pitchFamily="34" charset="-120"/>
              </a:rPr>
              <a:t>60%</a:t>
            </a:r>
            <a:endParaRPr lang="zh-CN" altLang="en-US" sz="1300"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1" name="矩形 60"/>
          <p:cNvSpPr/>
          <p:nvPr/>
        </p:nvSpPr>
        <p:spPr bwMode="auto">
          <a:xfrm>
            <a:off x="3607342" y="5123778"/>
            <a:ext cx="2264651" cy="264737"/>
          </a:xfrm>
          <a:prstGeom prst="rect">
            <a:avLst/>
          </a:prstGeom>
          <a:solidFill>
            <a:schemeClr val="accent2"/>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4" tIns="46177" rIns="92354" bIns="46177" spcCol="0" rtlCol="0" anchor="ctr"/>
          <a:lstStyle/>
          <a:p>
            <a:pPr algn="r"/>
            <a:r>
              <a:rPr lang="zh-CN" altLang="en-US" sz="1300" dirty="0">
                <a:latin typeface="Microsoft JhengHei UI" panose="020B0604030504040204" pitchFamily="34" charset="-120"/>
                <a:ea typeface="微软雅黑" panose="020B0503020204020204" pitchFamily="34" charset="-122"/>
                <a:sym typeface="Microsoft JhengHei UI" panose="020B0604030504040204" pitchFamily="34" charset="-120"/>
              </a:rPr>
              <a:t>实际完成数：</a:t>
            </a:r>
            <a:r>
              <a:rPr lang="en-US" altLang="zh-CN" sz="1300" dirty="0">
                <a:latin typeface="Microsoft JhengHei UI" panose="020B0604030504040204" pitchFamily="34" charset="-120"/>
                <a:ea typeface="微软雅黑" panose="020B0503020204020204" pitchFamily="34" charset="-122"/>
                <a:sym typeface="Microsoft JhengHei UI" panose="020B0604030504040204" pitchFamily="34" charset="-120"/>
              </a:rPr>
              <a:t>555</a:t>
            </a:r>
            <a:r>
              <a:rPr lang="zh-CN" altLang="en-US" sz="1300" dirty="0">
                <a:latin typeface="Microsoft JhengHei UI" panose="020B0604030504040204" pitchFamily="34" charset="-120"/>
                <a:ea typeface="微软雅黑" panose="020B0503020204020204" pitchFamily="34" charset="-122"/>
                <a:sym typeface="Microsoft JhengHei UI" panose="020B0604030504040204" pitchFamily="34" charset="-120"/>
              </a:rPr>
              <a:t>万</a:t>
            </a:r>
          </a:p>
        </p:txBody>
      </p:sp>
      <p:sp>
        <p:nvSpPr>
          <p:cNvPr id="62" name="矩形 61"/>
          <p:cNvSpPr/>
          <p:nvPr/>
        </p:nvSpPr>
        <p:spPr bwMode="auto">
          <a:xfrm>
            <a:off x="3931365" y="5495343"/>
            <a:ext cx="1940630" cy="264737"/>
          </a:xfrm>
          <a:prstGeom prst="rect">
            <a:avLst/>
          </a:prstGeom>
          <a:solidFill>
            <a:schemeClr val="accent1"/>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4" tIns="46177" rIns="92354" bIns="46177" spcCol="0" rtlCol="0" anchor="ctr"/>
          <a:lstStyle/>
          <a:p>
            <a:pPr algn="r"/>
            <a:r>
              <a:rPr lang="zh-CN" altLang="en-US" sz="1300" dirty="0">
                <a:latin typeface="Microsoft JhengHei UI" panose="020B0604030504040204" pitchFamily="34" charset="-120"/>
                <a:ea typeface="微软雅黑" panose="020B0503020204020204" pitchFamily="34" charset="-122"/>
                <a:sym typeface="Microsoft JhengHei UI" panose="020B0604030504040204" pitchFamily="34" charset="-120"/>
              </a:rPr>
              <a:t>回款数：</a:t>
            </a:r>
            <a:r>
              <a:rPr lang="en-US" altLang="zh-CN" sz="1300" dirty="0">
                <a:latin typeface="Microsoft JhengHei UI" panose="020B0604030504040204" pitchFamily="34" charset="-120"/>
                <a:ea typeface="微软雅黑" panose="020B0503020204020204" pitchFamily="34" charset="-122"/>
                <a:sym typeface="Microsoft JhengHei UI" panose="020B0604030504040204" pitchFamily="34" charset="-120"/>
              </a:rPr>
              <a:t>400</a:t>
            </a:r>
            <a:r>
              <a:rPr lang="zh-CN" altLang="en-US" sz="1300" dirty="0">
                <a:latin typeface="Microsoft JhengHei UI" panose="020B0604030504040204" pitchFamily="34" charset="-120"/>
                <a:ea typeface="微软雅黑" panose="020B0503020204020204" pitchFamily="34" charset="-122"/>
                <a:sym typeface="Microsoft JhengHei UI" panose="020B0604030504040204" pitchFamily="34" charset="-120"/>
              </a:rPr>
              <a:t>万</a:t>
            </a:r>
          </a:p>
        </p:txBody>
      </p:sp>
      <p:sp>
        <p:nvSpPr>
          <p:cNvPr id="63" name="矩形 62"/>
          <p:cNvSpPr/>
          <p:nvPr/>
        </p:nvSpPr>
        <p:spPr bwMode="auto">
          <a:xfrm>
            <a:off x="4309390" y="5865347"/>
            <a:ext cx="1562604" cy="264737"/>
          </a:xfrm>
          <a:prstGeom prst="rect">
            <a:avLst/>
          </a:prstGeom>
          <a:solidFill>
            <a:schemeClr val="accent2"/>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4" tIns="46177" rIns="92354" bIns="46177" spcCol="0" rtlCol="0" anchor="ctr"/>
          <a:lstStyle/>
          <a:p>
            <a:pPr algn="r"/>
            <a:r>
              <a:rPr lang="zh-CN" altLang="en-US" sz="1300" dirty="0">
                <a:latin typeface="Microsoft JhengHei UI" panose="020B0604030504040204" pitchFamily="34" charset="-120"/>
                <a:ea typeface="微软雅黑" panose="020B0503020204020204" pitchFamily="34" charset="-122"/>
                <a:sym typeface="Microsoft JhengHei UI" panose="020B0604030504040204" pitchFamily="34" charset="-120"/>
              </a:rPr>
              <a:t>您的文字</a:t>
            </a:r>
          </a:p>
        </p:txBody>
      </p:sp>
      <p:sp>
        <p:nvSpPr>
          <p:cNvPr id="64" name="矩形 63"/>
          <p:cNvSpPr/>
          <p:nvPr/>
        </p:nvSpPr>
        <p:spPr bwMode="auto">
          <a:xfrm>
            <a:off x="7741505" y="4790321"/>
            <a:ext cx="1752237" cy="264737"/>
          </a:xfrm>
          <a:prstGeom prst="rect">
            <a:avLst/>
          </a:prstGeom>
          <a:solidFill>
            <a:schemeClr val="accent1"/>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4" tIns="46177" rIns="92354" bIns="46177" spcCol="0" rtlCol="0" anchor="ctr"/>
          <a:lstStyle/>
          <a:p>
            <a:r>
              <a:rPr lang="zh-CN" altLang="en-US" sz="1300" dirty="0">
                <a:latin typeface="Microsoft JhengHei UI" panose="020B0604030504040204" pitchFamily="34" charset="-120"/>
                <a:ea typeface="微软雅黑" panose="020B0503020204020204" pitchFamily="34" charset="-122"/>
                <a:sym typeface="Microsoft JhengHei UI" panose="020B0604030504040204" pitchFamily="34" charset="-120"/>
              </a:rPr>
              <a:t>计划完成：</a:t>
            </a:r>
            <a:r>
              <a:rPr lang="en-US" altLang="zh-CN" sz="1300" dirty="0">
                <a:latin typeface="Microsoft JhengHei UI" panose="020B0604030504040204" pitchFamily="34" charset="-120"/>
                <a:ea typeface="微软雅黑" panose="020B0503020204020204" pitchFamily="34" charset="-122"/>
                <a:sym typeface="Microsoft JhengHei UI" panose="020B0604030504040204" pitchFamily="34" charset="-120"/>
              </a:rPr>
              <a:t>80%</a:t>
            </a:r>
            <a:endParaRPr lang="zh-CN" altLang="en-US" sz="1300"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5" name="矩形 64"/>
          <p:cNvSpPr/>
          <p:nvPr/>
        </p:nvSpPr>
        <p:spPr bwMode="auto">
          <a:xfrm>
            <a:off x="7750537" y="5123778"/>
            <a:ext cx="2614276" cy="264737"/>
          </a:xfrm>
          <a:prstGeom prst="rect">
            <a:avLst/>
          </a:prstGeom>
          <a:solidFill>
            <a:schemeClr val="accent2"/>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4" tIns="46177" rIns="92354" bIns="46177" spcCol="0" rtlCol="0" anchor="ctr"/>
          <a:lstStyle/>
          <a:p>
            <a:r>
              <a:rPr lang="zh-CN" altLang="en-US" sz="1300" dirty="0">
                <a:latin typeface="Microsoft JhengHei UI" panose="020B0604030504040204" pitchFamily="34" charset="-120"/>
                <a:ea typeface="微软雅黑" panose="020B0503020204020204" pitchFamily="34" charset="-122"/>
                <a:sym typeface="Microsoft JhengHei UI" panose="020B0604030504040204" pitchFamily="34" charset="-120"/>
              </a:rPr>
              <a:t>实际完成数：</a:t>
            </a:r>
            <a:r>
              <a:rPr lang="en-US" altLang="zh-CN" sz="1300" dirty="0">
                <a:latin typeface="Microsoft JhengHei UI" panose="020B0604030504040204" pitchFamily="34" charset="-120"/>
                <a:ea typeface="微软雅黑" panose="020B0503020204020204" pitchFamily="34" charset="-122"/>
                <a:sym typeface="Microsoft JhengHei UI" panose="020B0604030504040204" pitchFamily="34" charset="-120"/>
              </a:rPr>
              <a:t>800</a:t>
            </a:r>
            <a:r>
              <a:rPr lang="zh-CN" altLang="en-US" sz="1300" dirty="0">
                <a:latin typeface="Microsoft JhengHei UI" panose="020B0604030504040204" pitchFamily="34" charset="-120"/>
                <a:ea typeface="微软雅黑" panose="020B0503020204020204" pitchFamily="34" charset="-122"/>
                <a:sym typeface="Microsoft JhengHei UI" panose="020B0604030504040204" pitchFamily="34" charset="-120"/>
              </a:rPr>
              <a:t>万</a:t>
            </a:r>
          </a:p>
        </p:txBody>
      </p:sp>
      <p:sp>
        <p:nvSpPr>
          <p:cNvPr id="66" name="矩形 65"/>
          <p:cNvSpPr/>
          <p:nvPr/>
        </p:nvSpPr>
        <p:spPr bwMode="auto">
          <a:xfrm>
            <a:off x="7750538" y="5495343"/>
            <a:ext cx="1365178" cy="264737"/>
          </a:xfrm>
          <a:prstGeom prst="rect">
            <a:avLst/>
          </a:prstGeom>
          <a:solidFill>
            <a:schemeClr val="accent1"/>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4" tIns="46177" rIns="92354" bIns="46177" spcCol="0" rtlCol="0" anchor="ctr"/>
          <a:lstStyle/>
          <a:p>
            <a:r>
              <a:rPr lang="zh-CN" altLang="en-US" sz="1300" dirty="0">
                <a:latin typeface="Microsoft JhengHei UI" panose="020B0604030504040204" pitchFamily="34" charset="-120"/>
                <a:ea typeface="微软雅黑" panose="020B0503020204020204" pitchFamily="34" charset="-122"/>
                <a:sym typeface="Microsoft JhengHei UI" panose="020B0604030504040204" pitchFamily="34" charset="-120"/>
              </a:rPr>
              <a:t>回款数：</a:t>
            </a:r>
            <a:r>
              <a:rPr lang="en-US" altLang="zh-CN" sz="1300" dirty="0">
                <a:latin typeface="Microsoft JhengHei UI" panose="020B0604030504040204" pitchFamily="34" charset="-120"/>
                <a:ea typeface="微软雅黑" panose="020B0503020204020204" pitchFamily="34" charset="-122"/>
                <a:sym typeface="Microsoft JhengHei UI" panose="020B0604030504040204" pitchFamily="34" charset="-120"/>
              </a:rPr>
              <a:t>500</a:t>
            </a:r>
            <a:r>
              <a:rPr lang="zh-CN" altLang="en-US" sz="1300" dirty="0">
                <a:latin typeface="Microsoft JhengHei UI" panose="020B0604030504040204" pitchFamily="34" charset="-120"/>
                <a:ea typeface="微软雅黑" panose="020B0503020204020204" pitchFamily="34" charset="-122"/>
                <a:sym typeface="Microsoft JhengHei UI" panose="020B0604030504040204" pitchFamily="34" charset="-120"/>
              </a:rPr>
              <a:t>万</a:t>
            </a:r>
          </a:p>
        </p:txBody>
      </p:sp>
      <p:sp>
        <p:nvSpPr>
          <p:cNvPr id="67" name="矩形 66"/>
          <p:cNvSpPr/>
          <p:nvPr/>
        </p:nvSpPr>
        <p:spPr bwMode="auto">
          <a:xfrm>
            <a:off x="7741504" y="5865347"/>
            <a:ext cx="1860245" cy="264737"/>
          </a:xfrm>
          <a:prstGeom prst="rect">
            <a:avLst/>
          </a:prstGeom>
          <a:solidFill>
            <a:schemeClr val="accent2"/>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4" tIns="46177" rIns="92354" bIns="46177" spcCol="0" rtlCol="0" anchor="ctr"/>
          <a:lstStyle/>
          <a:p>
            <a:r>
              <a:rPr lang="zh-CN" altLang="en-US" sz="1300" dirty="0">
                <a:latin typeface="Microsoft JhengHei UI" panose="020B0604030504040204" pitchFamily="34" charset="-120"/>
                <a:ea typeface="微软雅黑" panose="020B0503020204020204" pitchFamily="34" charset="-122"/>
                <a:sym typeface="Microsoft JhengHei UI" panose="020B0604030504040204" pitchFamily="34" charset="-120"/>
              </a:rPr>
              <a:t>您的文字</a:t>
            </a:r>
          </a:p>
        </p:txBody>
      </p:sp>
      <p:sp>
        <p:nvSpPr>
          <p:cNvPr id="68" name="TextBox 67"/>
          <p:cNvSpPr txBox="1"/>
          <p:nvPr/>
        </p:nvSpPr>
        <p:spPr>
          <a:xfrm>
            <a:off x="6576446" y="4566450"/>
            <a:ext cx="561816" cy="461663"/>
          </a:xfrm>
          <a:prstGeom prst="rect">
            <a:avLst/>
          </a:prstGeom>
          <a:noFill/>
        </p:spPr>
        <p:txBody>
          <a:bodyPr wrap="none" lIns="91438" tIns="45719" rIns="91438" bIns="45719" rtlCol="0">
            <a:spAutoFit/>
          </a:bodyPr>
          <a:lstStyle/>
          <a:p>
            <a:r>
              <a:rPr lang="en-US" altLang="zh-CN" sz="2400" dirty="0">
                <a:solidFill>
                  <a:srgbClr val="F8F8F8"/>
                </a:solidFill>
                <a:latin typeface="Microsoft JhengHei UI" panose="020B0604030504040204" pitchFamily="34" charset="-120"/>
                <a:ea typeface="微软雅黑" panose="020B0503020204020204" pitchFamily="34" charset="-122"/>
                <a:sym typeface="Microsoft JhengHei UI" panose="020B0604030504040204" pitchFamily="34" charset="-120"/>
              </a:rPr>
              <a:t>VS</a:t>
            </a:r>
            <a:endParaRPr lang="zh-CN" altLang="en-US" sz="2400" dirty="0">
              <a:solidFill>
                <a:srgbClr val="F8F8F8"/>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1" name="TextBox 29"/>
          <p:cNvSpPr txBox="1"/>
          <p:nvPr/>
        </p:nvSpPr>
        <p:spPr>
          <a:xfrm>
            <a:off x="1593625" y="473160"/>
            <a:ext cx="4134465" cy="523220"/>
          </a:xfrm>
          <a:prstGeom prst="rect">
            <a:avLst/>
          </a:prstGeom>
          <a:noFill/>
        </p:spPr>
        <p:txBody>
          <a:bodyPr wrap="none" rtlCol="0">
            <a:spAutoFit/>
          </a:bodyPr>
          <a:lstStyle/>
          <a:p>
            <a:pPr algn="ctr"/>
            <a:r>
              <a:rPr lang="zh-CN" altLang="en-US" sz="28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28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2" name="文本框 31"/>
          <p:cNvSpPr txBox="1"/>
          <p:nvPr/>
        </p:nvSpPr>
        <p:spPr>
          <a:xfrm>
            <a:off x="614139" y="319271"/>
            <a:ext cx="418704" cy="830997"/>
          </a:xfrm>
          <a:prstGeom prst="rect">
            <a:avLst/>
          </a:prstGeom>
          <a:noFill/>
        </p:spPr>
        <p:txBody>
          <a:bodyPr wrap="none" rtlCol="0">
            <a:spAutoFit/>
          </a:bodyPr>
          <a:lstStyle/>
          <a:p>
            <a:r>
              <a:rPr lang="en-US" altLang="zh-CN" sz="4800" dirty="0" smtClean="0">
                <a:solidFill>
                  <a:schemeClr val="bg1"/>
                </a:solidFill>
                <a:latin typeface="Impact" panose="020B0806030902050204" pitchFamily="34" charset="0"/>
              </a:rPr>
              <a:t>1</a:t>
            </a:r>
            <a:endParaRPr lang="zh-CN" altLang="en-US" sz="4800" dirty="0">
              <a:solidFill>
                <a:schemeClr val="bg1"/>
              </a:solidFill>
              <a:latin typeface="Impact" panose="020B080603090205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up)">
                                      <p:cBhvr>
                                        <p:cTn id="7" dur="500"/>
                                        <p:tgtEl>
                                          <p:spTgt spid="47"/>
                                        </p:tgtEl>
                                      </p:cBhvr>
                                    </p:animEffect>
                                  </p:childTnLst>
                                </p:cTn>
                              </p:par>
                              <p:par>
                                <p:cTn id="8" presetID="22" presetClass="entr" presetSubtype="4" fill="hold"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wipe(down)">
                                      <p:cBhvr>
                                        <p:cTn id="10" dur="500"/>
                                        <p:tgtEl>
                                          <p:spTgt spid="51"/>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p:cTn id="14" dur="500" fill="hold"/>
                                        <p:tgtEl>
                                          <p:spTgt spid="52"/>
                                        </p:tgtEl>
                                        <p:attrNameLst>
                                          <p:attrName>ppt_w</p:attrName>
                                        </p:attrNameLst>
                                      </p:cBhvr>
                                      <p:tavLst>
                                        <p:tav tm="0">
                                          <p:val>
                                            <p:fltVal val="0"/>
                                          </p:val>
                                        </p:tav>
                                        <p:tav tm="100000">
                                          <p:val>
                                            <p:strVal val="#ppt_w"/>
                                          </p:val>
                                        </p:tav>
                                      </p:tavLst>
                                    </p:anim>
                                    <p:anim calcmode="lin" valueType="num">
                                      <p:cBhvr>
                                        <p:cTn id="15" dur="500" fill="hold"/>
                                        <p:tgtEl>
                                          <p:spTgt spid="52"/>
                                        </p:tgtEl>
                                        <p:attrNameLst>
                                          <p:attrName>ppt_h</p:attrName>
                                        </p:attrNameLst>
                                      </p:cBhvr>
                                      <p:tavLst>
                                        <p:tav tm="0">
                                          <p:val>
                                            <p:fltVal val="0"/>
                                          </p:val>
                                        </p:tav>
                                        <p:tav tm="100000">
                                          <p:val>
                                            <p:strVal val="#ppt_h"/>
                                          </p:val>
                                        </p:tav>
                                      </p:tavLst>
                                    </p:anim>
                                    <p:animEffect transition="in" filter="fade">
                                      <p:cBhvr>
                                        <p:cTn id="16" dur="500"/>
                                        <p:tgtEl>
                                          <p:spTgt spid="52"/>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68"/>
                                        </p:tgtEl>
                                        <p:attrNameLst>
                                          <p:attrName>style.visibility</p:attrName>
                                        </p:attrNameLst>
                                      </p:cBhvr>
                                      <p:to>
                                        <p:strVal val="visible"/>
                                      </p:to>
                                    </p:set>
                                    <p:anim calcmode="lin" valueType="num">
                                      <p:cBhvr>
                                        <p:cTn id="19" dur="500" fill="hold"/>
                                        <p:tgtEl>
                                          <p:spTgt spid="68"/>
                                        </p:tgtEl>
                                        <p:attrNameLst>
                                          <p:attrName>ppt_w</p:attrName>
                                        </p:attrNameLst>
                                      </p:cBhvr>
                                      <p:tavLst>
                                        <p:tav tm="0">
                                          <p:val>
                                            <p:fltVal val="0"/>
                                          </p:val>
                                        </p:tav>
                                        <p:tav tm="100000">
                                          <p:val>
                                            <p:strVal val="#ppt_w"/>
                                          </p:val>
                                        </p:tav>
                                      </p:tavLst>
                                    </p:anim>
                                    <p:anim calcmode="lin" valueType="num">
                                      <p:cBhvr>
                                        <p:cTn id="20" dur="500" fill="hold"/>
                                        <p:tgtEl>
                                          <p:spTgt spid="68"/>
                                        </p:tgtEl>
                                        <p:attrNameLst>
                                          <p:attrName>ppt_h</p:attrName>
                                        </p:attrNameLst>
                                      </p:cBhvr>
                                      <p:tavLst>
                                        <p:tav tm="0">
                                          <p:val>
                                            <p:fltVal val="0"/>
                                          </p:val>
                                        </p:tav>
                                        <p:tav tm="100000">
                                          <p:val>
                                            <p:strVal val="#ppt_h"/>
                                          </p:val>
                                        </p:tav>
                                      </p:tavLst>
                                    </p:anim>
                                    <p:animEffect transition="in" filter="fade">
                                      <p:cBhvr>
                                        <p:cTn id="21" dur="500"/>
                                        <p:tgtEl>
                                          <p:spTgt spid="68"/>
                                        </p:tgtEl>
                                      </p:cBhvr>
                                    </p:animEffect>
                                  </p:childTnLst>
                                </p:cTn>
                              </p:par>
                            </p:childTnLst>
                          </p:cTn>
                        </p:par>
                        <p:par>
                          <p:cTn id="22" fill="hold">
                            <p:stCondLst>
                              <p:cond delay="1000"/>
                            </p:stCondLst>
                            <p:childTnLst>
                              <p:par>
                                <p:cTn id="23" presetID="42" presetClass="entr" presetSubtype="0" fill="hold" grpId="0" nodeType="afterEffect">
                                  <p:stCondLst>
                                    <p:cond delay="0"/>
                                  </p:stCondLst>
                                  <p:childTnLst>
                                    <p:set>
                                      <p:cBhvr>
                                        <p:cTn id="24" dur="1" fill="hold">
                                          <p:stCondLst>
                                            <p:cond delay="0"/>
                                          </p:stCondLst>
                                        </p:cTn>
                                        <p:tgtEl>
                                          <p:spTgt spid="42"/>
                                        </p:tgtEl>
                                        <p:attrNameLst>
                                          <p:attrName>style.visibility</p:attrName>
                                        </p:attrNameLst>
                                      </p:cBhvr>
                                      <p:to>
                                        <p:strVal val="visible"/>
                                      </p:to>
                                    </p:set>
                                    <p:animEffect transition="in" filter="fade">
                                      <p:cBhvr>
                                        <p:cTn id="25" dur="1000"/>
                                        <p:tgtEl>
                                          <p:spTgt spid="42"/>
                                        </p:tgtEl>
                                      </p:cBhvr>
                                    </p:animEffect>
                                    <p:anim calcmode="lin" valueType="num">
                                      <p:cBhvr>
                                        <p:cTn id="26" dur="1000" fill="hold"/>
                                        <p:tgtEl>
                                          <p:spTgt spid="42"/>
                                        </p:tgtEl>
                                        <p:attrNameLst>
                                          <p:attrName>ppt_x</p:attrName>
                                        </p:attrNameLst>
                                      </p:cBhvr>
                                      <p:tavLst>
                                        <p:tav tm="0">
                                          <p:val>
                                            <p:strVal val="#ppt_x"/>
                                          </p:val>
                                        </p:tav>
                                        <p:tav tm="100000">
                                          <p:val>
                                            <p:strVal val="#ppt_x"/>
                                          </p:val>
                                        </p:tav>
                                      </p:tavLst>
                                    </p:anim>
                                    <p:anim calcmode="lin" valueType="num">
                                      <p:cBhvr>
                                        <p:cTn id="27" dur="1000" fill="hold"/>
                                        <p:tgtEl>
                                          <p:spTgt spid="42"/>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46"/>
                                        </p:tgtEl>
                                        <p:attrNameLst>
                                          <p:attrName>style.visibility</p:attrName>
                                        </p:attrNameLst>
                                      </p:cBhvr>
                                      <p:to>
                                        <p:strVal val="visible"/>
                                      </p:to>
                                    </p:set>
                                    <p:animEffect transition="in" filter="fade">
                                      <p:cBhvr>
                                        <p:cTn id="31" dur="1000"/>
                                        <p:tgtEl>
                                          <p:spTgt spid="46"/>
                                        </p:tgtEl>
                                      </p:cBhvr>
                                    </p:animEffect>
                                    <p:anim calcmode="lin" valueType="num">
                                      <p:cBhvr>
                                        <p:cTn id="32" dur="1000" fill="hold"/>
                                        <p:tgtEl>
                                          <p:spTgt spid="46"/>
                                        </p:tgtEl>
                                        <p:attrNameLst>
                                          <p:attrName>ppt_x</p:attrName>
                                        </p:attrNameLst>
                                      </p:cBhvr>
                                      <p:tavLst>
                                        <p:tav tm="0">
                                          <p:val>
                                            <p:strVal val="#ppt_x"/>
                                          </p:val>
                                        </p:tav>
                                        <p:tav tm="100000">
                                          <p:val>
                                            <p:strVal val="#ppt_x"/>
                                          </p:val>
                                        </p:tav>
                                      </p:tavLst>
                                    </p:anim>
                                    <p:anim calcmode="lin" valueType="num">
                                      <p:cBhvr>
                                        <p:cTn id="33" dur="1000" fill="hold"/>
                                        <p:tgtEl>
                                          <p:spTgt spid="46"/>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 presetClass="entr" presetSubtype="1" accel="68000" fill="hold" grpId="0" nodeType="afterEffect">
                                  <p:stCondLst>
                                    <p:cond delay="0"/>
                                  </p:stCondLst>
                                  <p:iterate type="lt">
                                    <p:tmPct val="10000"/>
                                  </p:iterate>
                                  <p:childTnLst>
                                    <p:set>
                                      <p:cBhvr>
                                        <p:cTn id="36" dur="1" fill="hold">
                                          <p:stCondLst>
                                            <p:cond delay="0"/>
                                          </p:stCondLst>
                                        </p:cTn>
                                        <p:tgtEl>
                                          <p:spTgt spid="56"/>
                                        </p:tgtEl>
                                        <p:attrNameLst>
                                          <p:attrName>style.visibility</p:attrName>
                                        </p:attrNameLst>
                                      </p:cBhvr>
                                      <p:to>
                                        <p:strVal val="visible"/>
                                      </p:to>
                                    </p:set>
                                    <p:anim calcmode="lin" valueType="num">
                                      <p:cBhvr additive="base">
                                        <p:cTn id="37" dur="500" fill="hold"/>
                                        <p:tgtEl>
                                          <p:spTgt spid="56"/>
                                        </p:tgtEl>
                                        <p:attrNameLst>
                                          <p:attrName>ppt_x</p:attrName>
                                        </p:attrNameLst>
                                      </p:cBhvr>
                                      <p:tavLst>
                                        <p:tav tm="0">
                                          <p:val>
                                            <p:strVal val="#ppt_x"/>
                                          </p:val>
                                        </p:tav>
                                        <p:tav tm="100000">
                                          <p:val>
                                            <p:strVal val="#ppt_x"/>
                                          </p:val>
                                        </p:tav>
                                      </p:tavLst>
                                    </p:anim>
                                    <p:anim calcmode="lin" valueType="num">
                                      <p:cBhvr additive="base">
                                        <p:cTn id="38" dur="500" fill="hold"/>
                                        <p:tgtEl>
                                          <p:spTgt spid="56"/>
                                        </p:tgtEl>
                                        <p:attrNameLst>
                                          <p:attrName>ppt_y</p:attrName>
                                        </p:attrNameLst>
                                      </p:cBhvr>
                                      <p:tavLst>
                                        <p:tav tm="0">
                                          <p:val>
                                            <p:strVal val="0-#ppt_h/2"/>
                                          </p:val>
                                        </p:tav>
                                        <p:tav tm="100000">
                                          <p:val>
                                            <p:strVal val="#ppt_y"/>
                                          </p:val>
                                        </p:tav>
                                      </p:tavLst>
                                    </p:anim>
                                  </p:childTnLst>
                                </p:cTn>
                              </p:par>
                              <p:par>
                                <p:cTn id="39" presetID="2" presetClass="entr" presetSubtype="1" accel="68000" fill="hold" grpId="0" nodeType="withEffect">
                                  <p:stCondLst>
                                    <p:cond delay="0"/>
                                  </p:stCondLst>
                                  <p:iterate type="lt">
                                    <p:tmPct val="10000"/>
                                  </p:iterate>
                                  <p:childTnLst>
                                    <p:set>
                                      <p:cBhvr>
                                        <p:cTn id="40" dur="1" fill="hold">
                                          <p:stCondLst>
                                            <p:cond delay="0"/>
                                          </p:stCondLst>
                                        </p:cTn>
                                        <p:tgtEl>
                                          <p:spTgt spid="57"/>
                                        </p:tgtEl>
                                        <p:attrNameLst>
                                          <p:attrName>style.visibility</p:attrName>
                                        </p:attrNameLst>
                                      </p:cBhvr>
                                      <p:to>
                                        <p:strVal val="visible"/>
                                      </p:to>
                                    </p:set>
                                    <p:anim calcmode="lin" valueType="num">
                                      <p:cBhvr additive="base">
                                        <p:cTn id="41" dur="500" fill="hold"/>
                                        <p:tgtEl>
                                          <p:spTgt spid="57"/>
                                        </p:tgtEl>
                                        <p:attrNameLst>
                                          <p:attrName>ppt_x</p:attrName>
                                        </p:attrNameLst>
                                      </p:cBhvr>
                                      <p:tavLst>
                                        <p:tav tm="0">
                                          <p:val>
                                            <p:strVal val="#ppt_x"/>
                                          </p:val>
                                        </p:tav>
                                        <p:tav tm="100000">
                                          <p:val>
                                            <p:strVal val="#ppt_x"/>
                                          </p:val>
                                        </p:tav>
                                      </p:tavLst>
                                    </p:anim>
                                    <p:anim calcmode="lin" valueType="num">
                                      <p:cBhvr additive="base">
                                        <p:cTn id="42" dur="500" fill="hold"/>
                                        <p:tgtEl>
                                          <p:spTgt spid="57"/>
                                        </p:tgtEl>
                                        <p:attrNameLst>
                                          <p:attrName>ppt_y</p:attrName>
                                        </p:attrNameLst>
                                      </p:cBhvr>
                                      <p:tavLst>
                                        <p:tav tm="0">
                                          <p:val>
                                            <p:strVal val="0-#ppt_h/2"/>
                                          </p:val>
                                        </p:tav>
                                        <p:tav tm="100000">
                                          <p:val>
                                            <p:strVal val="#ppt_y"/>
                                          </p:val>
                                        </p:tav>
                                      </p:tavLst>
                                    </p:anim>
                                  </p:childTnLst>
                                </p:cTn>
                              </p:par>
                            </p:childTnLst>
                          </p:cTn>
                        </p:par>
                        <p:par>
                          <p:cTn id="43" fill="hold">
                            <p:stCondLst>
                              <p:cond delay="3950"/>
                            </p:stCondLst>
                            <p:childTnLst>
                              <p:par>
                                <p:cTn id="44" presetID="22" presetClass="entr" presetSubtype="1" fill="hold" grpId="0" nodeType="afterEffect">
                                  <p:stCondLst>
                                    <p:cond delay="0"/>
                                  </p:stCondLst>
                                  <p:childTnLst>
                                    <p:set>
                                      <p:cBhvr>
                                        <p:cTn id="45" dur="1" fill="hold">
                                          <p:stCondLst>
                                            <p:cond delay="0"/>
                                          </p:stCondLst>
                                        </p:cTn>
                                        <p:tgtEl>
                                          <p:spTgt spid="58"/>
                                        </p:tgtEl>
                                        <p:attrNameLst>
                                          <p:attrName>style.visibility</p:attrName>
                                        </p:attrNameLst>
                                      </p:cBhvr>
                                      <p:to>
                                        <p:strVal val="visible"/>
                                      </p:to>
                                    </p:set>
                                    <p:animEffect transition="in" filter="wipe(up)">
                                      <p:cBhvr>
                                        <p:cTn id="46" dur="500"/>
                                        <p:tgtEl>
                                          <p:spTgt spid="58"/>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59"/>
                                        </p:tgtEl>
                                        <p:attrNameLst>
                                          <p:attrName>style.visibility</p:attrName>
                                        </p:attrNameLst>
                                      </p:cBhvr>
                                      <p:to>
                                        <p:strVal val="visible"/>
                                      </p:to>
                                    </p:set>
                                    <p:animEffect transition="in" filter="wipe(up)">
                                      <p:cBhvr>
                                        <p:cTn id="49" dur="500"/>
                                        <p:tgtEl>
                                          <p:spTgt spid="59"/>
                                        </p:tgtEl>
                                      </p:cBhvr>
                                    </p:animEffect>
                                  </p:childTnLst>
                                </p:cTn>
                              </p:par>
                            </p:childTnLst>
                          </p:cTn>
                        </p:par>
                        <p:par>
                          <p:cTn id="50" fill="hold">
                            <p:stCondLst>
                              <p:cond delay="4450"/>
                            </p:stCondLst>
                            <p:childTnLst>
                              <p:par>
                                <p:cTn id="51" presetID="22" presetClass="entr" presetSubtype="2" fill="hold" grpId="0" nodeType="afterEffect">
                                  <p:stCondLst>
                                    <p:cond delay="0"/>
                                  </p:stCondLst>
                                  <p:childTnLst>
                                    <p:set>
                                      <p:cBhvr>
                                        <p:cTn id="52" dur="1" fill="hold">
                                          <p:stCondLst>
                                            <p:cond delay="0"/>
                                          </p:stCondLst>
                                        </p:cTn>
                                        <p:tgtEl>
                                          <p:spTgt spid="60"/>
                                        </p:tgtEl>
                                        <p:attrNameLst>
                                          <p:attrName>style.visibility</p:attrName>
                                        </p:attrNameLst>
                                      </p:cBhvr>
                                      <p:to>
                                        <p:strVal val="visible"/>
                                      </p:to>
                                    </p:set>
                                    <p:animEffect transition="in" filter="wipe(right)">
                                      <p:cBhvr>
                                        <p:cTn id="53" dur="500"/>
                                        <p:tgtEl>
                                          <p:spTgt spid="60"/>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64"/>
                                        </p:tgtEl>
                                        <p:attrNameLst>
                                          <p:attrName>style.visibility</p:attrName>
                                        </p:attrNameLst>
                                      </p:cBhvr>
                                      <p:to>
                                        <p:strVal val="visible"/>
                                      </p:to>
                                    </p:set>
                                    <p:animEffect transition="in" filter="wipe(left)">
                                      <p:cBhvr>
                                        <p:cTn id="56" dur="500"/>
                                        <p:tgtEl>
                                          <p:spTgt spid="64"/>
                                        </p:tgtEl>
                                      </p:cBhvr>
                                    </p:animEffect>
                                  </p:childTnLst>
                                </p:cTn>
                              </p:par>
                            </p:childTnLst>
                          </p:cTn>
                        </p:par>
                        <p:par>
                          <p:cTn id="57" fill="hold">
                            <p:stCondLst>
                              <p:cond delay="4950"/>
                            </p:stCondLst>
                            <p:childTnLst>
                              <p:par>
                                <p:cTn id="58" presetID="22" presetClass="entr" presetSubtype="2" fill="hold" grpId="0" nodeType="afterEffect">
                                  <p:stCondLst>
                                    <p:cond delay="0"/>
                                  </p:stCondLst>
                                  <p:childTnLst>
                                    <p:set>
                                      <p:cBhvr>
                                        <p:cTn id="59" dur="1" fill="hold">
                                          <p:stCondLst>
                                            <p:cond delay="0"/>
                                          </p:stCondLst>
                                        </p:cTn>
                                        <p:tgtEl>
                                          <p:spTgt spid="61"/>
                                        </p:tgtEl>
                                        <p:attrNameLst>
                                          <p:attrName>style.visibility</p:attrName>
                                        </p:attrNameLst>
                                      </p:cBhvr>
                                      <p:to>
                                        <p:strVal val="visible"/>
                                      </p:to>
                                    </p:set>
                                    <p:animEffect transition="in" filter="wipe(right)">
                                      <p:cBhvr>
                                        <p:cTn id="60" dur="500"/>
                                        <p:tgtEl>
                                          <p:spTgt spid="61"/>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65"/>
                                        </p:tgtEl>
                                        <p:attrNameLst>
                                          <p:attrName>style.visibility</p:attrName>
                                        </p:attrNameLst>
                                      </p:cBhvr>
                                      <p:to>
                                        <p:strVal val="visible"/>
                                      </p:to>
                                    </p:set>
                                    <p:animEffect transition="in" filter="wipe(left)">
                                      <p:cBhvr>
                                        <p:cTn id="63" dur="500"/>
                                        <p:tgtEl>
                                          <p:spTgt spid="65"/>
                                        </p:tgtEl>
                                      </p:cBhvr>
                                    </p:animEffect>
                                  </p:childTnLst>
                                </p:cTn>
                              </p:par>
                            </p:childTnLst>
                          </p:cTn>
                        </p:par>
                        <p:par>
                          <p:cTn id="64" fill="hold">
                            <p:stCondLst>
                              <p:cond delay="5450"/>
                            </p:stCondLst>
                            <p:childTnLst>
                              <p:par>
                                <p:cTn id="65" presetID="22" presetClass="entr" presetSubtype="2" fill="hold" grpId="0" nodeType="afterEffect">
                                  <p:stCondLst>
                                    <p:cond delay="0"/>
                                  </p:stCondLst>
                                  <p:childTnLst>
                                    <p:set>
                                      <p:cBhvr>
                                        <p:cTn id="66" dur="1" fill="hold">
                                          <p:stCondLst>
                                            <p:cond delay="0"/>
                                          </p:stCondLst>
                                        </p:cTn>
                                        <p:tgtEl>
                                          <p:spTgt spid="62"/>
                                        </p:tgtEl>
                                        <p:attrNameLst>
                                          <p:attrName>style.visibility</p:attrName>
                                        </p:attrNameLst>
                                      </p:cBhvr>
                                      <p:to>
                                        <p:strVal val="visible"/>
                                      </p:to>
                                    </p:set>
                                    <p:animEffect transition="in" filter="wipe(right)">
                                      <p:cBhvr>
                                        <p:cTn id="67" dur="500"/>
                                        <p:tgtEl>
                                          <p:spTgt spid="62"/>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66"/>
                                        </p:tgtEl>
                                        <p:attrNameLst>
                                          <p:attrName>style.visibility</p:attrName>
                                        </p:attrNameLst>
                                      </p:cBhvr>
                                      <p:to>
                                        <p:strVal val="visible"/>
                                      </p:to>
                                    </p:set>
                                    <p:animEffect transition="in" filter="wipe(left)">
                                      <p:cBhvr>
                                        <p:cTn id="70" dur="500"/>
                                        <p:tgtEl>
                                          <p:spTgt spid="66"/>
                                        </p:tgtEl>
                                      </p:cBhvr>
                                    </p:animEffect>
                                  </p:childTnLst>
                                </p:cTn>
                              </p:par>
                            </p:childTnLst>
                          </p:cTn>
                        </p:par>
                        <p:par>
                          <p:cTn id="71" fill="hold">
                            <p:stCondLst>
                              <p:cond delay="5950"/>
                            </p:stCondLst>
                            <p:childTnLst>
                              <p:par>
                                <p:cTn id="72" presetID="22" presetClass="entr" presetSubtype="2" fill="hold" grpId="0" nodeType="afterEffect">
                                  <p:stCondLst>
                                    <p:cond delay="0"/>
                                  </p:stCondLst>
                                  <p:childTnLst>
                                    <p:set>
                                      <p:cBhvr>
                                        <p:cTn id="73" dur="1" fill="hold">
                                          <p:stCondLst>
                                            <p:cond delay="0"/>
                                          </p:stCondLst>
                                        </p:cTn>
                                        <p:tgtEl>
                                          <p:spTgt spid="63"/>
                                        </p:tgtEl>
                                        <p:attrNameLst>
                                          <p:attrName>style.visibility</p:attrName>
                                        </p:attrNameLst>
                                      </p:cBhvr>
                                      <p:to>
                                        <p:strVal val="visible"/>
                                      </p:to>
                                    </p:set>
                                    <p:animEffect transition="in" filter="wipe(right)">
                                      <p:cBhvr>
                                        <p:cTn id="74" dur="500"/>
                                        <p:tgtEl>
                                          <p:spTgt spid="63"/>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67"/>
                                        </p:tgtEl>
                                        <p:attrNameLst>
                                          <p:attrName>style.visibility</p:attrName>
                                        </p:attrNameLst>
                                      </p:cBhvr>
                                      <p:to>
                                        <p:strVal val="visible"/>
                                      </p:to>
                                    </p:set>
                                    <p:animEffect transition="in" filter="wipe(left)">
                                      <p:cBhvr>
                                        <p:cTn id="77" dur="500"/>
                                        <p:tgtEl>
                                          <p:spTgt spid="67"/>
                                        </p:tgtEl>
                                      </p:cBhvr>
                                    </p:animEffect>
                                  </p:childTnLst>
                                </p:cTn>
                              </p:par>
                              <p:par>
                                <p:cTn id="78" presetID="22" presetClass="entr" presetSubtype="8" fill="hold" grpId="0" nodeType="withEffect">
                                  <p:stCondLst>
                                    <p:cond delay="250"/>
                                  </p:stCondLst>
                                  <p:childTnLst>
                                    <p:set>
                                      <p:cBhvr>
                                        <p:cTn id="79" dur="1" fill="hold">
                                          <p:stCondLst>
                                            <p:cond delay="0"/>
                                          </p:stCondLst>
                                        </p:cTn>
                                        <p:tgtEl>
                                          <p:spTgt spid="31"/>
                                        </p:tgtEl>
                                        <p:attrNameLst>
                                          <p:attrName>style.visibility</p:attrName>
                                        </p:attrNameLst>
                                      </p:cBhvr>
                                      <p:to>
                                        <p:strVal val="visible"/>
                                      </p:to>
                                    </p:set>
                                    <p:animEffect transition="in" filter="wipe(left)">
                                      <p:cBhvr>
                                        <p:cTn id="80" dur="175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6" grpId="0" animBg="1"/>
      <p:bldP spid="52" grpId="0" animBg="1"/>
      <p:bldP spid="56" grpId="0"/>
      <p:bldP spid="57" grpId="0"/>
      <p:bldP spid="58" grpId="0"/>
      <p:bldP spid="59" grpId="0"/>
      <p:bldP spid="60" grpId="0" animBg="1"/>
      <p:bldP spid="61" grpId="0" animBg="1"/>
      <p:bldP spid="62" grpId="0" animBg="1"/>
      <p:bldP spid="63" grpId="0" animBg="1"/>
      <p:bldP spid="64" grpId="0" animBg="1"/>
      <p:bldP spid="65" grpId="0" animBg="1"/>
      <p:bldP spid="66" grpId="0" animBg="1"/>
      <p:bldP spid="67" grpId="0" animBg="1"/>
      <p:bldP spid="68" grpId="0"/>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文本框 4"/>
          <p:cNvSpPr txBox="1"/>
          <p:nvPr/>
        </p:nvSpPr>
        <p:spPr>
          <a:xfrm>
            <a:off x="744811" y="-20191"/>
            <a:ext cx="2592288" cy="5386090"/>
          </a:xfrm>
          <a:prstGeom prst="rect">
            <a:avLst/>
          </a:prstGeom>
          <a:noFill/>
        </p:spPr>
        <p:txBody>
          <a:bodyPr wrap="square" rtlCol="0">
            <a:spAutoFit/>
          </a:bodyPr>
          <a:lstStyle/>
          <a:p>
            <a:r>
              <a:rPr lang="en-US" altLang="zh-CN" sz="34400" dirty="0" smtClean="0">
                <a:ln>
                  <a:gradFill>
                    <a:gsLst>
                      <a:gs pos="100000">
                        <a:schemeClr val="accent1">
                          <a:lumMod val="5000"/>
                          <a:lumOff val="95000"/>
                        </a:schemeClr>
                      </a:gs>
                      <a:gs pos="0">
                        <a:srgbClr val="0070C0"/>
                      </a:gs>
                    </a:gsLst>
                    <a:lin ang="5400000" scaled="1"/>
                  </a:gradFill>
                </a:ln>
                <a:noFill/>
                <a:latin typeface="Impact" panose="020B0806030902050204" pitchFamily="34" charset="0"/>
              </a:rPr>
              <a:t>2</a:t>
            </a:r>
            <a:endParaRPr lang="zh-CN" altLang="en-US" sz="34400" dirty="0">
              <a:ln>
                <a:gradFill>
                  <a:gsLst>
                    <a:gs pos="100000">
                      <a:schemeClr val="accent1">
                        <a:lumMod val="5000"/>
                        <a:lumOff val="95000"/>
                      </a:schemeClr>
                    </a:gs>
                    <a:gs pos="0">
                      <a:srgbClr val="0070C0"/>
                    </a:gs>
                  </a:gsLst>
                  <a:lin ang="5400000" scaled="1"/>
                </a:gradFill>
              </a:ln>
              <a:noFill/>
              <a:latin typeface="Impact" panose="020B0806030902050204" pitchFamily="34" charset="0"/>
            </a:endParaRPr>
          </a:p>
        </p:txBody>
      </p:sp>
      <p:sp>
        <p:nvSpPr>
          <p:cNvPr id="34" name="任意多边形 33"/>
          <p:cNvSpPr/>
          <p:nvPr/>
        </p:nvSpPr>
        <p:spPr>
          <a:xfrm rot="19718103">
            <a:off x="-933230" y="1866095"/>
            <a:ext cx="13409292" cy="2020603"/>
          </a:xfrm>
          <a:custGeom>
            <a:avLst/>
            <a:gdLst>
              <a:gd name="connsiteX0" fmla="*/ 3984685 w 8560942"/>
              <a:gd name="connsiteY0" fmla="*/ 1142 h 2706091"/>
              <a:gd name="connsiteX1" fmla="*/ 4014482 w 8560942"/>
              <a:gd name="connsiteY1" fmla="*/ 1421 h 2706091"/>
              <a:gd name="connsiteX2" fmla="*/ 4016194 w 8560942"/>
              <a:gd name="connsiteY2" fmla="*/ 2040 h 2706091"/>
              <a:gd name="connsiteX3" fmla="*/ 4018131 w 8560942"/>
              <a:gd name="connsiteY3" fmla="*/ 1421 h 2706091"/>
              <a:gd name="connsiteX4" fmla="*/ 4051850 w 8560942"/>
              <a:gd name="connsiteY4" fmla="*/ 1142 h 2706091"/>
              <a:gd name="connsiteX5" fmla="*/ 4946795 w 8560942"/>
              <a:gd name="connsiteY5" fmla="*/ 1690309 h 2706091"/>
              <a:gd name="connsiteX6" fmla="*/ 5541290 w 8560942"/>
              <a:gd name="connsiteY6" fmla="*/ 708216 h 2706091"/>
              <a:gd name="connsiteX7" fmla="*/ 6400003 w 8560942"/>
              <a:gd name="connsiteY7" fmla="*/ 1682576 h 2706091"/>
              <a:gd name="connsiteX8" fmla="*/ 7136043 w 8560942"/>
              <a:gd name="connsiteY8" fmla="*/ 1334591 h 2706091"/>
              <a:gd name="connsiteX9" fmla="*/ 8560942 w 8560942"/>
              <a:gd name="connsiteY9" fmla="*/ 2602806 h 2706091"/>
              <a:gd name="connsiteX10" fmla="*/ 4016194 w 8560942"/>
              <a:gd name="connsiteY10" fmla="*/ 2706091 h 2706091"/>
              <a:gd name="connsiteX11" fmla="*/ 0 w 8560942"/>
              <a:gd name="connsiteY11" fmla="*/ 2602806 h 2706091"/>
              <a:gd name="connsiteX12" fmla="*/ 1259183 w 8560942"/>
              <a:gd name="connsiteY12" fmla="*/ 1334591 h 2706091"/>
              <a:gd name="connsiteX13" fmla="*/ 1909622 w 8560942"/>
              <a:gd name="connsiteY13" fmla="*/ 1682576 h 2706091"/>
              <a:gd name="connsiteX14" fmla="*/ 2668467 w 8560942"/>
              <a:gd name="connsiteY14" fmla="*/ 708216 h 2706091"/>
              <a:gd name="connsiteX15" fmla="*/ 3193822 w 8560942"/>
              <a:gd name="connsiteY15" fmla="*/ 1690309 h 2706091"/>
              <a:gd name="connsiteX16" fmla="*/ 3984685 w 8560942"/>
              <a:gd name="connsiteY16" fmla="*/ 1142 h 27060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560942" h="2706091">
                <a:moveTo>
                  <a:pt x="3984685" y="1142"/>
                </a:moveTo>
                <a:cubicBezTo>
                  <a:pt x="3994597" y="-451"/>
                  <a:pt x="4004530" y="-394"/>
                  <a:pt x="4014482" y="1421"/>
                </a:cubicBezTo>
                <a:lnTo>
                  <a:pt x="4016194" y="2040"/>
                </a:lnTo>
                <a:lnTo>
                  <a:pt x="4018131" y="1421"/>
                </a:lnTo>
                <a:cubicBezTo>
                  <a:pt x="4029393" y="-394"/>
                  <a:pt x="4040634" y="-451"/>
                  <a:pt x="4051850" y="1142"/>
                </a:cubicBezTo>
                <a:cubicBezTo>
                  <a:pt x="4388351" y="48931"/>
                  <a:pt x="4703513" y="1581564"/>
                  <a:pt x="4946795" y="1690309"/>
                </a:cubicBezTo>
                <a:cubicBezTo>
                  <a:pt x="5206297" y="1806305"/>
                  <a:pt x="5299088" y="709505"/>
                  <a:pt x="5541290" y="708216"/>
                </a:cubicBezTo>
                <a:cubicBezTo>
                  <a:pt x="5783491" y="706927"/>
                  <a:pt x="6134210" y="1578181"/>
                  <a:pt x="6400003" y="1682576"/>
                </a:cubicBezTo>
                <a:cubicBezTo>
                  <a:pt x="6665796" y="1786972"/>
                  <a:pt x="6775886" y="1181219"/>
                  <a:pt x="7136043" y="1334591"/>
                </a:cubicBezTo>
                <a:cubicBezTo>
                  <a:pt x="7496200" y="1487962"/>
                  <a:pt x="8028571" y="2045383"/>
                  <a:pt x="8560942" y="2602806"/>
                </a:cubicBezTo>
                <a:lnTo>
                  <a:pt x="4016194" y="2706091"/>
                </a:lnTo>
                <a:lnTo>
                  <a:pt x="0" y="2602806"/>
                </a:lnTo>
                <a:cubicBezTo>
                  <a:pt x="470456" y="2045383"/>
                  <a:pt x="940912" y="1487962"/>
                  <a:pt x="1259183" y="1334591"/>
                </a:cubicBezTo>
                <a:cubicBezTo>
                  <a:pt x="1577454" y="1181219"/>
                  <a:pt x="1674741" y="1786972"/>
                  <a:pt x="1909622" y="1682576"/>
                </a:cubicBezTo>
                <a:cubicBezTo>
                  <a:pt x="2144503" y="1578181"/>
                  <a:pt x="2454434" y="706927"/>
                  <a:pt x="2668467" y="708216"/>
                </a:cubicBezTo>
                <a:cubicBezTo>
                  <a:pt x="2882501" y="709505"/>
                  <a:pt x="2964501" y="1806305"/>
                  <a:pt x="3193822" y="1690309"/>
                </a:cubicBezTo>
                <a:cubicBezTo>
                  <a:pt x="3408810" y="1581564"/>
                  <a:pt x="3687319" y="48931"/>
                  <a:pt x="3984685" y="1142"/>
                </a:cubicBezTo>
                <a:close/>
              </a:path>
            </a:pathLst>
          </a:custGeom>
          <a:gradFill>
            <a:gsLst>
              <a:gs pos="100000">
                <a:schemeClr val="accent1">
                  <a:lumMod val="5000"/>
                  <a:lumOff val="95000"/>
                  <a:alpha val="0"/>
                </a:schemeClr>
              </a:gs>
              <a:gs pos="0">
                <a:srgbClr val="0070C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5" name="TextBox 29"/>
          <p:cNvSpPr txBox="1"/>
          <p:nvPr/>
        </p:nvSpPr>
        <p:spPr>
          <a:xfrm>
            <a:off x="6001395" y="3636615"/>
            <a:ext cx="6391493" cy="769441"/>
          </a:xfrm>
          <a:prstGeom prst="rect">
            <a:avLst/>
          </a:prstGeom>
          <a:noFill/>
        </p:spPr>
        <p:txBody>
          <a:bodyPr wrap="none" rtlCol="0">
            <a:spAutoFit/>
          </a:bodyPr>
          <a:lstStyle/>
          <a:p>
            <a:pPr algn="ctr"/>
            <a:r>
              <a:rPr lang="zh-CN" altLang="en-US" sz="4400" b="1" dirty="0" smtClean="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44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 name="矩形 5"/>
          <p:cNvSpPr/>
          <p:nvPr/>
        </p:nvSpPr>
        <p:spPr>
          <a:xfrm>
            <a:off x="6090022" y="4543102"/>
            <a:ext cx="6176069" cy="461665"/>
          </a:xfrm>
          <a:prstGeom prst="rect">
            <a:avLst/>
          </a:prstGeom>
        </p:spPr>
        <p:txBody>
          <a:bodyPr wrap="square">
            <a:spAutoFit/>
          </a:bodyPr>
          <a:lstStyle/>
          <a:p>
            <a:pPr algn="dist"/>
            <a:r>
              <a:rPr lang="zh-CN" altLang="en-US" sz="2400" i="1" dirty="0" smtClean="0">
                <a:solidFill>
                  <a:schemeClr val="bg1">
                    <a:lumMod val="65000"/>
                  </a:schemeClr>
                </a:solidFill>
              </a:rPr>
              <a:t> ENTER YOUR CHAPTER TITLE HERE </a:t>
            </a:r>
            <a:endParaRPr lang="zh-CN" altLang="en-US" sz="2400" i="1" dirty="0">
              <a:solidFill>
                <a:schemeClr val="bg1">
                  <a:lumMod val="65000"/>
                </a:schemeClr>
              </a:solidFill>
            </a:endParaRPr>
          </a:p>
        </p:txBody>
      </p:sp>
    </p:spTree>
    <p:extLst>
      <p:ext uri="{BB962C8B-B14F-4D97-AF65-F5344CB8AC3E}">
        <p14:creationId xmlns:p14="http://schemas.microsoft.com/office/powerpoint/2010/main" xmlns="" val="78059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175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Freeform 7"/>
          <p:cNvSpPr/>
          <p:nvPr/>
        </p:nvSpPr>
        <p:spPr>
          <a:xfrm>
            <a:off x="781051" y="3249185"/>
            <a:ext cx="8204132" cy="1225494"/>
          </a:xfrm>
          <a:custGeom>
            <a:avLst/>
            <a:gdLst>
              <a:gd name="connsiteX0" fmla="*/ 0 w 6781800"/>
              <a:gd name="connsiteY0" fmla="*/ 299838 h 1215160"/>
              <a:gd name="connsiteX1" fmla="*/ 2705100 w 6781800"/>
              <a:gd name="connsiteY1" fmla="*/ 52188 h 1215160"/>
              <a:gd name="connsiteX2" fmla="*/ 5619750 w 6781800"/>
              <a:gd name="connsiteY2" fmla="*/ 1195188 h 1215160"/>
              <a:gd name="connsiteX3" fmla="*/ 6781800 w 6781800"/>
              <a:gd name="connsiteY3" fmla="*/ 757038 h 1215160"/>
              <a:gd name="connsiteX0" fmla="*/ 0 w 6038850"/>
              <a:gd name="connsiteY0" fmla="*/ 299838 h 1304686"/>
              <a:gd name="connsiteX1" fmla="*/ 2705100 w 6038850"/>
              <a:gd name="connsiteY1" fmla="*/ 52188 h 1304686"/>
              <a:gd name="connsiteX2" fmla="*/ 5619750 w 6038850"/>
              <a:gd name="connsiteY2" fmla="*/ 1195188 h 1304686"/>
              <a:gd name="connsiteX3" fmla="*/ 6038850 w 6038850"/>
              <a:gd name="connsiteY3" fmla="*/ 1176138 h 1304686"/>
              <a:gd name="connsiteX0" fmla="*/ 0 w 6038850"/>
              <a:gd name="connsiteY0" fmla="*/ 287550 h 1218694"/>
              <a:gd name="connsiteX1" fmla="*/ 2705100 w 6038850"/>
              <a:gd name="connsiteY1" fmla="*/ 39900 h 1218694"/>
              <a:gd name="connsiteX2" fmla="*/ 4832350 w 6038850"/>
              <a:gd name="connsiteY2" fmla="*/ 1005100 h 1218694"/>
              <a:gd name="connsiteX3" fmla="*/ 6038850 w 6038850"/>
              <a:gd name="connsiteY3" fmla="*/ 1163850 h 1218694"/>
              <a:gd name="connsiteX0" fmla="*/ 0 w 6038850"/>
              <a:gd name="connsiteY0" fmla="*/ 287550 h 1225494"/>
              <a:gd name="connsiteX1" fmla="*/ 2705100 w 6038850"/>
              <a:gd name="connsiteY1" fmla="*/ 39900 h 1225494"/>
              <a:gd name="connsiteX2" fmla="*/ 4832350 w 6038850"/>
              <a:gd name="connsiteY2" fmla="*/ 1005100 h 1225494"/>
              <a:gd name="connsiteX3" fmla="*/ 6038850 w 6038850"/>
              <a:gd name="connsiteY3" fmla="*/ 1163850 h 1225494"/>
            </a:gdLst>
            <a:ahLst/>
            <a:cxnLst>
              <a:cxn ang="0">
                <a:pos x="connsiteX0" y="connsiteY0"/>
              </a:cxn>
              <a:cxn ang="0">
                <a:pos x="connsiteX1" y="connsiteY1"/>
              </a:cxn>
              <a:cxn ang="0">
                <a:pos x="connsiteX2" y="connsiteY2"/>
              </a:cxn>
              <a:cxn ang="0">
                <a:pos x="connsiteX3" y="connsiteY3"/>
              </a:cxn>
            </a:cxnLst>
            <a:rect l="l" t="t" r="r" b="b"/>
            <a:pathLst>
              <a:path w="6038850" h="1225494">
                <a:moveTo>
                  <a:pt x="0" y="287550"/>
                </a:moveTo>
                <a:cubicBezTo>
                  <a:pt x="884237" y="89112"/>
                  <a:pt x="1899708" y="-79692"/>
                  <a:pt x="2705100" y="39900"/>
                </a:cubicBezTo>
                <a:cubicBezTo>
                  <a:pt x="3510492" y="159492"/>
                  <a:pt x="4371975" y="786025"/>
                  <a:pt x="4832350" y="1005100"/>
                </a:cubicBezTo>
                <a:cubicBezTo>
                  <a:pt x="5292725" y="1224175"/>
                  <a:pt x="5829300" y="1285558"/>
                  <a:pt x="6038850" y="1163850"/>
                </a:cubicBezTo>
              </a:path>
            </a:pathLst>
          </a:custGeom>
          <a:ln w="12700" cmpd="sng">
            <a:solidFill>
              <a:schemeClr val="accent3">
                <a:lumMod val="50000"/>
              </a:schemeClr>
            </a:solidFill>
            <a:prstDash val="dash"/>
          </a:ln>
        </p:spPr>
        <p:style>
          <a:lnRef idx="1">
            <a:schemeClr val="dk1"/>
          </a:lnRef>
          <a:fillRef idx="0">
            <a:schemeClr val="dk1"/>
          </a:fillRef>
          <a:effectRef idx="0">
            <a:schemeClr val="dk1"/>
          </a:effectRef>
          <a:fontRef idx="minor">
            <a:schemeClr val="tx1"/>
          </a:fontRef>
        </p:style>
        <p:txBody>
          <a:bodyPr rtlCol="0" anchor="ctr"/>
          <a:lstStyle/>
          <a:p>
            <a:pPr algn="ctr"/>
            <a:endParaRPr 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44" name="组合 43"/>
          <p:cNvGrpSpPr/>
          <p:nvPr/>
        </p:nvGrpSpPr>
        <p:grpSpPr>
          <a:xfrm>
            <a:off x="8805181" y="3879327"/>
            <a:ext cx="849821" cy="635481"/>
            <a:chOff x="6054436" y="2405136"/>
            <a:chExt cx="849821" cy="635481"/>
          </a:xfrm>
          <a:effectLst>
            <a:outerShdw blurRad="50800" dist="38100" dir="5400000" algn="t" rotWithShape="0">
              <a:prstClr val="black">
                <a:alpha val="40000"/>
              </a:prstClr>
            </a:outerShdw>
          </a:effectLst>
        </p:grpSpPr>
        <p:sp>
          <p:nvSpPr>
            <p:cNvPr id="45" name="Freeform 133"/>
            <p:cNvSpPr>
              <a:spLocks/>
            </p:cNvSpPr>
            <p:nvPr/>
          </p:nvSpPr>
          <p:spPr bwMode="auto">
            <a:xfrm rot="2700000" flipH="1">
              <a:off x="6116557" y="2789035"/>
              <a:ext cx="189461" cy="313703"/>
            </a:xfrm>
            <a:custGeom>
              <a:avLst/>
              <a:gdLst>
                <a:gd name="T0" fmla="*/ 7566 w 397"/>
                <a:gd name="T1" fmla="*/ 1009717 h 659"/>
                <a:gd name="T2" fmla="*/ 0 w 397"/>
                <a:gd name="T3" fmla="*/ 1009717 h 659"/>
                <a:gd name="T4" fmla="*/ 0 w 397"/>
                <a:gd name="T5" fmla="*/ 1009717 h 659"/>
                <a:gd name="T6" fmla="*/ 11348 w 397"/>
                <a:gd name="T7" fmla="*/ 1021020 h 659"/>
                <a:gd name="T8" fmla="*/ 15131 w 397"/>
                <a:gd name="T9" fmla="*/ 1062464 h 659"/>
                <a:gd name="T10" fmla="*/ 18914 w 397"/>
                <a:gd name="T11" fmla="*/ 1069999 h 659"/>
                <a:gd name="T12" fmla="*/ 181575 w 397"/>
                <a:gd name="T13" fmla="*/ 1574858 h 659"/>
                <a:gd name="T14" fmla="*/ 348019 w 397"/>
                <a:gd name="T15" fmla="*/ 1092605 h 659"/>
                <a:gd name="T16" fmla="*/ 650644 w 397"/>
                <a:gd name="T17" fmla="*/ 1661513 h 659"/>
                <a:gd name="T18" fmla="*/ 548508 w 397"/>
                <a:gd name="T19" fmla="*/ 2124928 h 659"/>
                <a:gd name="T20" fmla="*/ 760345 w 397"/>
                <a:gd name="T21" fmla="*/ 2482850 h 659"/>
                <a:gd name="T22" fmla="*/ 650644 w 397"/>
                <a:gd name="T23" fmla="*/ 2275632 h 659"/>
                <a:gd name="T24" fmla="*/ 688472 w 397"/>
                <a:gd name="T25" fmla="*/ 1989294 h 659"/>
                <a:gd name="T26" fmla="*/ 866264 w 397"/>
                <a:gd name="T27" fmla="*/ 1740632 h 659"/>
                <a:gd name="T28" fmla="*/ 1028925 w 397"/>
                <a:gd name="T29" fmla="*/ 1454295 h 659"/>
                <a:gd name="T30" fmla="*/ 1059187 w 397"/>
                <a:gd name="T31" fmla="*/ 1363872 h 659"/>
                <a:gd name="T32" fmla="*/ 1161323 w 397"/>
                <a:gd name="T33" fmla="*/ 1823520 h 659"/>
                <a:gd name="T34" fmla="*/ 1229414 w 397"/>
                <a:gd name="T35" fmla="*/ 1529647 h 659"/>
                <a:gd name="T36" fmla="*/ 1399640 w 397"/>
                <a:gd name="T37" fmla="*/ 745985 h 659"/>
                <a:gd name="T38" fmla="*/ 714951 w 397"/>
                <a:gd name="T39" fmla="*/ 0 h 659"/>
                <a:gd name="T40" fmla="*/ 11348 w 397"/>
                <a:gd name="T41" fmla="*/ 956971 h 659"/>
                <a:gd name="T42" fmla="*/ 7566 w 397"/>
                <a:gd name="T43" fmla="*/ 1009717 h 65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solidFill>
              <a:srgbClr val="F15A2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7" name="Freeform 134"/>
            <p:cNvSpPr>
              <a:spLocks/>
            </p:cNvSpPr>
            <p:nvPr/>
          </p:nvSpPr>
          <p:spPr bwMode="auto">
            <a:xfrm rot="2700000" flipH="1">
              <a:off x="6176406" y="2803550"/>
              <a:ext cx="154413" cy="197568"/>
            </a:xfrm>
            <a:custGeom>
              <a:avLst/>
              <a:gdLst>
                <a:gd name="T0" fmla="*/ 581760 w 324"/>
                <a:gd name="T1" fmla="*/ 0 h 415"/>
                <a:gd name="T2" fmla="*/ 1148410 w 324"/>
                <a:gd name="T3" fmla="*/ 648083 h 415"/>
                <a:gd name="T4" fmla="*/ 1152187 w 324"/>
                <a:gd name="T5" fmla="*/ 655619 h 415"/>
                <a:gd name="T6" fmla="*/ 1152187 w 324"/>
                <a:gd name="T7" fmla="*/ 663154 h 415"/>
                <a:gd name="T8" fmla="*/ 1042635 w 324"/>
                <a:gd name="T9" fmla="*/ 1273558 h 415"/>
                <a:gd name="T10" fmla="*/ 963304 w 324"/>
                <a:gd name="T11" fmla="*/ 983428 h 415"/>
                <a:gd name="T12" fmla="*/ 868863 w 324"/>
                <a:gd name="T13" fmla="*/ 1137913 h 415"/>
                <a:gd name="T14" fmla="*/ 642203 w 324"/>
                <a:gd name="T15" fmla="*/ 1552384 h 415"/>
                <a:gd name="T16" fmla="*/ 630870 w 324"/>
                <a:gd name="T17" fmla="*/ 1563688 h 415"/>
                <a:gd name="T18" fmla="*/ 630870 w 324"/>
                <a:gd name="T19" fmla="*/ 1541080 h 415"/>
                <a:gd name="T20" fmla="*/ 245548 w 324"/>
                <a:gd name="T21" fmla="*/ 859086 h 415"/>
                <a:gd name="T22" fmla="*/ 196439 w 324"/>
                <a:gd name="T23" fmla="*/ 862854 h 415"/>
                <a:gd name="T24" fmla="*/ 7555 w 324"/>
                <a:gd name="T25" fmla="*/ 964588 h 415"/>
                <a:gd name="T26" fmla="*/ 3778 w 324"/>
                <a:gd name="T27" fmla="*/ 945749 h 415"/>
                <a:gd name="T28" fmla="*/ 3778 w 324"/>
                <a:gd name="T29" fmla="*/ 938213 h 415"/>
                <a:gd name="T30" fmla="*/ 0 w 324"/>
                <a:gd name="T31" fmla="*/ 900534 h 415"/>
                <a:gd name="T32" fmla="*/ 0 w 324"/>
                <a:gd name="T33" fmla="*/ 889230 h 415"/>
                <a:gd name="T34" fmla="*/ 0 w 324"/>
                <a:gd name="T35" fmla="*/ 840247 h 415"/>
                <a:gd name="T36" fmla="*/ 581760 w 324"/>
                <a:gd name="T37" fmla="*/ 0 h 4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solidFill>
              <a:srgbClr val="F7931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8" name="Freeform 135"/>
            <p:cNvSpPr>
              <a:spLocks/>
            </p:cNvSpPr>
            <p:nvPr/>
          </p:nvSpPr>
          <p:spPr bwMode="auto">
            <a:xfrm rot="2700000" flipH="1">
              <a:off x="6216128" y="2815389"/>
              <a:ext cx="101140" cy="142811"/>
            </a:xfrm>
            <a:custGeom>
              <a:avLst/>
              <a:gdLst>
                <a:gd name="T0" fmla="*/ 162607 w 212"/>
                <a:gd name="T1" fmla="*/ 535009 h 300"/>
                <a:gd name="T2" fmla="*/ 128573 w 212"/>
                <a:gd name="T3" fmla="*/ 535009 h 300"/>
                <a:gd name="T4" fmla="*/ 3782 w 212"/>
                <a:gd name="T5" fmla="*/ 599059 h 300"/>
                <a:gd name="T6" fmla="*/ 3782 w 212"/>
                <a:gd name="T7" fmla="*/ 587756 h 300"/>
                <a:gd name="T8" fmla="*/ 3782 w 212"/>
                <a:gd name="T9" fmla="*/ 583988 h 300"/>
                <a:gd name="T10" fmla="*/ 0 w 212"/>
                <a:gd name="T11" fmla="*/ 557615 h 300"/>
                <a:gd name="T12" fmla="*/ 0 w 212"/>
                <a:gd name="T13" fmla="*/ 550079 h 300"/>
                <a:gd name="T14" fmla="*/ 0 w 212"/>
                <a:gd name="T15" fmla="*/ 523706 h 300"/>
                <a:gd name="T16" fmla="*/ 381936 w 212"/>
                <a:gd name="T17" fmla="*/ 0 h 300"/>
                <a:gd name="T18" fmla="*/ 752528 w 212"/>
                <a:gd name="T19" fmla="*/ 403140 h 300"/>
                <a:gd name="T20" fmla="*/ 756309 w 212"/>
                <a:gd name="T21" fmla="*/ 406908 h 300"/>
                <a:gd name="T22" fmla="*/ 756309 w 212"/>
                <a:gd name="T23" fmla="*/ 410676 h 300"/>
                <a:gd name="T24" fmla="*/ 684460 w 212"/>
                <a:gd name="T25" fmla="*/ 791210 h 300"/>
                <a:gd name="T26" fmla="*/ 631518 w 212"/>
                <a:gd name="T27" fmla="*/ 610362 h 300"/>
                <a:gd name="T28" fmla="*/ 567232 w 212"/>
                <a:gd name="T29" fmla="*/ 704554 h 300"/>
                <a:gd name="T30" fmla="*/ 457567 w 212"/>
                <a:gd name="T31" fmla="*/ 1130300 h 300"/>
                <a:gd name="T32" fmla="*/ 162607 w 212"/>
                <a:gd name="T33" fmla="*/ 535009 h 3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solidFill>
              <a:srgbClr val="FBB03B"/>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9" name="Freeform 107"/>
            <p:cNvSpPr>
              <a:spLocks/>
            </p:cNvSpPr>
            <p:nvPr/>
          </p:nvSpPr>
          <p:spPr bwMode="auto">
            <a:xfrm rot="2700000" flipH="1">
              <a:off x="6219230" y="2554544"/>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288 w 10000"/>
                <a:gd name="connsiteY10" fmla="*/ 8384 h 10000"/>
                <a:gd name="connsiteX11" fmla="*/ 3910 w 10000"/>
                <a:gd name="connsiteY11" fmla="*/ 6283 h 10000"/>
                <a:gd name="connsiteX12" fmla="*/ 3910 w 10000"/>
                <a:gd name="connsiteY12" fmla="*/ 6263 h 10000"/>
                <a:gd name="connsiteX13" fmla="*/ 1346 w 10000"/>
                <a:gd name="connsiteY13" fmla="*/ 5333 h 10000"/>
                <a:gd name="connsiteX14" fmla="*/ 0 w 10000"/>
                <a:gd name="connsiteY14" fmla="*/ 3172 h 10000"/>
                <a:gd name="connsiteX15" fmla="*/ 5000 w 10000"/>
                <a:gd name="connsiteY15" fmla="*/ 0 h 10000"/>
                <a:gd name="connsiteX0" fmla="*/ 5000 w 10000"/>
                <a:gd name="connsiteY0" fmla="*/ 0 h 10086"/>
                <a:gd name="connsiteX1" fmla="*/ 10000 w 10000"/>
                <a:gd name="connsiteY1" fmla="*/ 3212 h 10086"/>
                <a:gd name="connsiteX2" fmla="*/ 10000 w 10000"/>
                <a:gd name="connsiteY2" fmla="*/ 3293 h 10086"/>
                <a:gd name="connsiteX3" fmla="*/ 10000 w 10000"/>
                <a:gd name="connsiteY3" fmla="*/ 3293 h 10086"/>
                <a:gd name="connsiteX4" fmla="*/ 6795 w 10000"/>
                <a:gd name="connsiteY4" fmla="*/ 9697 h 10086"/>
                <a:gd name="connsiteX5" fmla="*/ 6635 w 10000"/>
                <a:gd name="connsiteY5" fmla="*/ 9818 h 10086"/>
                <a:gd name="connsiteX6" fmla="*/ 6635 w 10000"/>
                <a:gd name="connsiteY6" fmla="*/ 9818 h 10086"/>
                <a:gd name="connsiteX7" fmla="*/ 6635 w 10000"/>
                <a:gd name="connsiteY7" fmla="*/ 9818 h 10086"/>
                <a:gd name="connsiteX8" fmla="*/ 5897 w 10000"/>
                <a:gd name="connsiteY8" fmla="*/ 10000 h 10086"/>
                <a:gd name="connsiteX9" fmla="*/ 5288 w 10000"/>
                <a:gd name="connsiteY9" fmla="*/ 8384 h 10086"/>
                <a:gd name="connsiteX10" fmla="*/ 3910 w 10000"/>
                <a:gd name="connsiteY10" fmla="*/ 6283 h 10086"/>
                <a:gd name="connsiteX11" fmla="*/ 3910 w 10000"/>
                <a:gd name="connsiteY11" fmla="*/ 6263 h 10086"/>
                <a:gd name="connsiteX12" fmla="*/ 1346 w 10000"/>
                <a:gd name="connsiteY12" fmla="*/ 5333 h 10086"/>
                <a:gd name="connsiteX13" fmla="*/ 0 w 10000"/>
                <a:gd name="connsiteY13" fmla="*/ 3172 h 10086"/>
                <a:gd name="connsiteX14" fmla="*/ 5000 w 10000"/>
                <a:gd name="connsiteY14" fmla="*/ 0 h 10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endParaRPr 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0" name="Freeform 107"/>
            <p:cNvSpPr>
              <a:spLocks/>
            </p:cNvSpPr>
            <p:nvPr/>
          </p:nvSpPr>
          <p:spPr bwMode="auto">
            <a:xfrm rot="2700000">
              <a:off x="6369742" y="2705056"/>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288 w 10000"/>
                <a:gd name="connsiteY10" fmla="*/ 8384 h 10000"/>
                <a:gd name="connsiteX11" fmla="*/ 3910 w 10000"/>
                <a:gd name="connsiteY11" fmla="*/ 6283 h 10000"/>
                <a:gd name="connsiteX12" fmla="*/ 3910 w 10000"/>
                <a:gd name="connsiteY12" fmla="*/ 6263 h 10000"/>
                <a:gd name="connsiteX13" fmla="*/ 1346 w 10000"/>
                <a:gd name="connsiteY13" fmla="*/ 5333 h 10000"/>
                <a:gd name="connsiteX14" fmla="*/ 0 w 10000"/>
                <a:gd name="connsiteY14" fmla="*/ 3172 h 10000"/>
                <a:gd name="connsiteX15" fmla="*/ 5000 w 10000"/>
                <a:gd name="connsiteY15" fmla="*/ 0 h 10000"/>
                <a:gd name="connsiteX0" fmla="*/ 5000 w 10000"/>
                <a:gd name="connsiteY0" fmla="*/ 0 h 10086"/>
                <a:gd name="connsiteX1" fmla="*/ 10000 w 10000"/>
                <a:gd name="connsiteY1" fmla="*/ 3212 h 10086"/>
                <a:gd name="connsiteX2" fmla="*/ 10000 w 10000"/>
                <a:gd name="connsiteY2" fmla="*/ 3293 h 10086"/>
                <a:gd name="connsiteX3" fmla="*/ 10000 w 10000"/>
                <a:gd name="connsiteY3" fmla="*/ 3293 h 10086"/>
                <a:gd name="connsiteX4" fmla="*/ 6795 w 10000"/>
                <a:gd name="connsiteY4" fmla="*/ 9697 h 10086"/>
                <a:gd name="connsiteX5" fmla="*/ 6635 w 10000"/>
                <a:gd name="connsiteY5" fmla="*/ 9818 h 10086"/>
                <a:gd name="connsiteX6" fmla="*/ 6635 w 10000"/>
                <a:gd name="connsiteY6" fmla="*/ 9818 h 10086"/>
                <a:gd name="connsiteX7" fmla="*/ 6635 w 10000"/>
                <a:gd name="connsiteY7" fmla="*/ 9818 h 10086"/>
                <a:gd name="connsiteX8" fmla="*/ 5897 w 10000"/>
                <a:gd name="connsiteY8" fmla="*/ 10000 h 10086"/>
                <a:gd name="connsiteX9" fmla="*/ 5288 w 10000"/>
                <a:gd name="connsiteY9" fmla="*/ 8384 h 10086"/>
                <a:gd name="connsiteX10" fmla="*/ 3910 w 10000"/>
                <a:gd name="connsiteY10" fmla="*/ 6283 h 10086"/>
                <a:gd name="connsiteX11" fmla="*/ 3910 w 10000"/>
                <a:gd name="connsiteY11" fmla="*/ 6263 h 10086"/>
                <a:gd name="connsiteX12" fmla="*/ 1346 w 10000"/>
                <a:gd name="connsiteY12" fmla="*/ 5333 h 10086"/>
                <a:gd name="connsiteX13" fmla="*/ 0 w 10000"/>
                <a:gd name="connsiteY13" fmla="*/ 3172 h 10086"/>
                <a:gd name="connsiteX14" fmla="*/ 5000 w 10000"/>
                <a:gd name="connsiteY14" fmla="*/ 0 h 10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endParaRPr 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1" name="Freeform 108"/>
            <p:cNvSpPr>
              <a:spLocks/>
            </p:cNvSpPr>
            <p:nvPr/>
          </p:nvSpPr>
          <p:spPr bwMode="auto">
            <a:xfrm rot="2700000">
              <a:off x="6407803" y="2259335"/>
              <a:ext cx="350653" cy="642255"/>
            </a:xfrm>
            <a:custGeom>
              <a:avLst/>
              <a:gdLst>
                <a:gd name="T0" fmla="*/ 1122363 w 596"/>
                <a:gd name="T1" fmla="*/ 4105275 h 1092"/>
                <a:gd name="T2" fmla="*/ 598844 w 596"/>
                <a:gd name="T3" fmla="*/ 4105275 h 1092"/>
                <a:gd name="T4" fmla="*/ 79093 w 596"/>
                <a:gd name="T5" fmla="*/ 1928577 h 1092"/>
                <a:gd name="T6" fmla="*/ 1122363 w 596"/>
                <a:gd name="T7" fmla="*/ 0 h 1092"/>
                <a:gd name="T8" fmla="*/ 1126129 w 596"/>
                <a:gd name="T9" fmla="*/ 0 h 1092"/>
                <a:gd name="T10" fmla="*/ 2165632 w 596"/>
                <a:gd name="T11" fmla="*/ 1928577 h 1092"/>
                <a:gd name="T12" fmla="*/ 1645881 w 596"/>
                <a:gd name="T13" fmla="*/ 4105275 h 1092"/>
                <a:gd name="T14" fmla="*/ 1122363 w 596"/>
                <a:gd name="T15" fmla="*/ 4105275 h 109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solidFill>
              <a:schemeClr val="accent1"/>
            </a:solidFill>
            <a:ln>
              <a:noFill/>
            </a:ln>
          </p:spPr>
          <p:txBody>
            <a:bodyPr/>
            <a:lstStyle/>
            <a:p>
              <a:endParaRPr 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2" name="Oval 113"/>
            <p:cNvSpPr>
              <a:spLocks noChangeArrowheads="1"/>
            </p:cNvSpPr>
            <p:nvPr/>
          </p:nvSpPr>
          <p:spPr bwMode="auto">
            <a:xfrm rot="2700000">
              <a:off x="6568043" y="2481147"/>
              <a:ext cx="117123" cy="114085"/>
            </a:xfrm>
            <a:prstGeom prst="ellipse">
              <a:avLst/>
            </a:prstGeom>
            <a:solidFill>
              <a:schemeClr val="bg1">
                <a:alpha val="77000"/>
              </a:schemeClr>
            </a:solidFill>
            <a:ln>
              <a:noFill/>
            </a:ln>
          </p:spPr>
          <p:txBody>
            <a:bodyPr/>
            <a:lstStyle/>
            <a:p>
              <a:pPr eaLnBrk="1" hangingPunct="1"/>
              <a:endParaRPr 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6" name="Oval 116"/>
            <p:cNvSpPr>
              <a:spLocks noChangeArrowheads="1"/>
            </p:cNvSpPr>
            <p:nvPr/>
          </p:nvSpPr>
          <p:spPr bwMode="auto">
            <a:xfrm rot="2700000">
              <a:off x="6500229" y="2593093"/>
              <a:ext cx="70303" cy="72640"/>
            </a:xfrm>
            <a:prstGeom prst="ellipse">
              <a:avLst/>
            </a:prstGeom>
            <a:solidFill>
              <a:schemeClr val="bg1">
                <a:alpha val="77000"/>
              </a:schemeClr>
            </a:solidFill>
            <a:ln>
              <a:noFill/>
            </a:ln>
          </p:spPr>
          <p:txBody>
            <a:bodyPr/>
            <a:lstStyle/>
            <a:p>
              <a:pPr eaLnBrk="1" hangingPunct="1"/>
              <a:endParaRPr 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0" name="Oval 119"/>
            <p:cNvSpPr>
              <a:spLocks noChangeArrowheads="1"/>
            </p:cNvSpPr>
            <p:nvPr/>
          </p:nvSpPr>
          <p:spPr bwMode="auto">
            <a:xfrm rot="2700000">
              <a:off x="6447912" y="2674106"/>
              <a:ext cx="43239" cy="42313"/>
            </a:xfrm>
            <a:prstGeom prst="ellipse">
              <a:avLst/>
            </a:prstGeom>
            <a:solidFill>
              <a:schemeClr val="bg1">
                <a:alpha val="77000"/>
              </a:schemeClr>
            </a:solidFill>
            <a:ln>
              <a:noFill/>
            </a:ln>
          </p:spPr>
          <p:txBody>
            <a:bodyPr/>
            <a:lstStyle/>
            <a:p>
              <a:pPr eaLnBrk="1" hangingPunct="1"/>
              <a:endParaRPr 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8" name="Rectangle 27"/>
            <p:cNvSpPr/>
            <p:nvPr/>
          </p:nvSpPr>
          <p:spPr>
            <a:xfrm rot="2700000">
              <a:off x="6301683" y="2797997"/>
              <a:ext cx="71523" cy="43830"/>
            </a:xfrm>
            <a:prstGeom prst="rect">
              <a:avLst/>
            </a:prstGeom>
            <a:solidFill>
              <a:srgbClr val="EB6949">
                <a:alpha val="73000"/>
              </a:srgb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79" name="组合 78"/>
          <p:cNvGrpSpPr/>
          <p:nvPr/>
        </p:nvGrpSpPr>
        <p:grpSpPr>
          <a:xfrm>
            <a:off x="5221278" y="2880265"/>
            <a:ext cx="1297619" cy="1297615"/>
            <a:chOff x="304800" y="673100"/>
            <a:chExt cx="4000500" cy="4000500"/>
          </a:xfrm>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3" name="椭圆 8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84" name="Group 30"/>
          <p:cNvGrpSpPr/>
          <p:nvPr/>
        </p:nvGrpSpPr>
        <p:grpSpPr>
          <a:xfrm>
            <a:off x="7498592" y="5189735"/>
            <a:ext cx="317357" cy="278329"/>
            <a:chOff x="3175" y="-1587"/>
            <a:chExt cx="490538" cy="430212"/>
          </a:xfrm>
          <a:solidFill>
            <a:schemeClr val="accent1"/>
          </a:solidFill>
        </p:grpSpPr>
        <p:sp>
          <p:nvSpPr>
            <p:cNvPr id="85" name="Freeform 175"/>
            <p:cNvSpPr>
              <a:spLocks noEditPoints="1"/>
            </p:cNvSpPr>
            <p:nvPr/>
          </p:nvSpPr>
          <p:spPr bwMode="auto">
            <a:xfrm>
              <a:off x="3175" y="-1587"/>
              <a:ext cx="490538" cy="430212"/>
            </a:xfrm>
            <a:custGeom>
              <a:avLst/>
              <a:gdLst>
                <a:gd name="T0" fmla="*/ 128 w 128"/>
                <a:gd name="T1" fmla="*/ 66 h 112"/>
                <a:gd name="T2" fmla="*/ 112 w 128"/>
                <a:gd name="T3" fmla="*/ 6 h 112"/>
                <a:gd name="T4" fmla="*/ 104 w 128"/>
                <a:gd name="T5" fmla="*/ 0 h 112"/>
                <a:gd name="T6" fmla="*/ 64 w 128"/>
                <a:gd name="T7" fmla="*/ 0 h 112"/>
                <a:gd name="T8" fmla="*/ 24 w 128"/>
                <a:gd name="T9" fmla="*/ 0 h 112"/>
                <a:gd name="T10" fmla="*/ 16 w 128"/>
                <a:gd name="T11" fmla="*/ 6 h 112"/>
                <a:gd name="T12" fmla="*/ 0 w 128"/>
                <a:gd name="T13" fmla="*/ 66 h 112"/>
                <a:gd name="T14" fmla="*/ 0 w 128"/>
                <a:gd name="T15" fmla="*/ 68 h 112"/>
                <a:gd name="T16" fmla="*/ 0 w 128"/>
                <a:gd name="T17" fmla="*/ 96 h 112"/>
                <a:gd name="T18" fmla="*/ 16 w 128"/>
                <a:gd name="T19" fmla="*/ 112 h 112"/>
                <a:gd name="T20" fmla="*/ 112 w 128"/>
                <a:gd name="T21" fmla="*/ 112 h 112"/>
                <a:gd name="T22" fmla="*/ 128 w 128"/>
                <a:gd name="T23" fmla="*/ 96 h 112"/>
                <a:gd name="T24" fmla="*/ 128 w 128"/>
                <a:gd name="T25" fmla="*/ 68 h 112"/>
                <a:gd name="T26" fmla="*/ 128 w 128"/>
                <a:gd name="T27" fmla="*/ 66 h 112"/>
                <a:gd name="T28" fmla="*/ 120 w 128"/>
                <a:gd name="T29" fmla="*/ 96 h 112"/>
                <a:gd name="T30" fmla="*/ 112 w 128"/>
                <a:gd name="T31" fmla="*/ 104 h 112"/>
                <a:gd name="T32" fmla="*/ 16 w 128"/>
                <a:gd name="T33" fmla="*/ 104 h 112"/>
                <a:gd name="T34" fmla="*/ 8 w 128"/>
                <a:gd name="T35" fmla="*/ 96 h 112"/>
                <a:gd name="T36" fmla="*/ 8 w 128"/>
                <a:gd name="T37" fmla="*/ 68 h 112"/>
                <a:gd name="T38" fmla="*/ 24 w 128"/>
                <a:gd name="T39" fmla="*/ 8 h 112"/>
                <a:gd name="T40" fmla="*/ 104 w 128"/>
                <a:gd name="T41" fmla="*/ 8 h 112"/>
                <a:gd name="T42" fmla="*/ 120 w 128"/>
                <a:gd name="T43" fmla="*/ 68 h 112"/>
                <a:gd name="T44" fmla="*/ 120 w 128"/>
                <a:gd name="T45" fmla="*/ 9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8" h="112">
                  <a:moveTo>
                    <a:pt x="128" y="66"/>
                  </a:moveTo>
                  <a:cubicBezTo>
                    <a:pt x="112" y="6"/>
                    <a:pt x="112" y="6"/>
                    <a:pt x="112" y="6"/>
                  </a:cubicBezTo>
                  <a:cubicBezTo>
                    <a:pt x="111" y="2"/>
                    <a:pt x="108" y="0"/>
                    <a:pt x="104" y="0"/>
                  </a:cubicBezTo>
                  <a:cubicBezTo>
                    <a:pt x="64" y="0"/>
                    <a:pt x="64" y="0"/>
                    <a:pt x="64" y="0"/>
                  </a:cubicBezTo>
                  <a:cubicBezTo>
                    <a:pt x="24" y="0"/>
                    <a:pt x="24" y="0"/>
                    <a:pt x="24" y="0"/>
                  </a:cubicBezTo>
                  <a:cubicBezTo>
                    <a:pt x="20" y="0"/>
                    <a:pt x="17" y="2"/>
                    <a:pt x="16" y="6"/>
                  </a:cubicBezTo>
                  <a:cubicBezTo>
                    <a:pt x="0" y="66"/>
                    <a:pt x="0" y="66"/>
                    <a:pt x="0" y="66"/>
                  </a:cubicBezTo>
                  <a:cubicBezTo>
                    <a:pt x="0" y="67"/>
                    <a:pt x="0" y="67"/>
                    <a:pt x="0" y="68"/>
                  </a:cubicBezTo>
                  <a:cubicBezTo>
                    <a:pt x="0" y="96"/>
                    <a:pt x="0" y="96"/>
                    <a:pt x="0" y="96"/>
                  </a:cubicBezTo>
                  <a:cubicBezTo>
                    <a:pt x="0" y="105"/>
                    <a:pt x="7" y="112"/>
                    <a:pt x="16" y="112"/>
                  </a:cubicBezTo>
                  <a:cubicBezTo>
                    <a:pt x="112" y="112"/>
                    <a:pt x="112" y="112"/>
                    <a:pt x="112" y="112"/>
                  </a:cubicBezTo>
                  <a:cubicBezTo>
                    <a:pt x="121" y="112"/>
                    <a:pt x="128" y="105"/>
                    <a:pt x="128" y="96"/>
                  </a:cubicBezTo>
                  <a:cubicBezTo>
                    <a:pt x="128" y="68"/>
                    <a:pt x="128" y="68"/>
                    <a:pt x="128" y="68"/>
                  </a:cubicBezTo>
                  <a:cubicBezTo>
                    <a:pt x="128" y="67"/>
                    <a:pt x="128" y="67"/>
                    <a:pt x="128" y="66"/>
                  </a:cubicBezTo>
                  <a:close/>
                  <a:moveTo>
                    <a:pt x="120" y="96"/>
                  </a:moveTo>
                  <a:cubicBezTo>
                    <a:pt x="120" y="100"/>
                    <a:pt x="116" y="104"/>
                    <a:pt x="112" y="104"/>
                  </a:cubicBezTo>
                  <a:cubicBezTo>
                    <a:pt x="16" y="104"/>
                    <a:pt x="16" y="104"/>
                    <a:pt x="16" y="104"/>
                  </a:cubicBezTo>
                  <a:cubicBezTo>
                    <a:pt x="12" y="104"/>
                    <a:pt x="8" y="100"/>
                    <a:pt x="8" y="96"/>
                  </a:cubicBezTo>
                  <a:cubicBezTo>
                    <a:pt x="8" y="68"/>
                    <a:pt x="8" y="68"/>
                    <a:pt x="8" y="68"/>
                  </a:cubicBezTo>
                  <a:cubicBezTo>
                    <a:pt x="24" y="8"/>
                    <a:pt x="24" y="8"/>
                    <a:pt x="24" y="8"/>
                  </a:cubicBezTo>
                  <a:cubicBezTo>
                    <a:pt x="104" y="8"/>
                    <a:pt x="104" y="8"/>
                    <a:pt x="104" y="8"/>
                  </a:cubicBezTo>
                  <a:cubicBezTo>
                    <a:pt x="120" y="68"/>
                    <a:pt x="120" y="68"/>
                    <a:pt x="120" y="68"/>
                  </a:cubicBezTo>
                  <a:lnTo>
                    <a:pt x="120" y="9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id-ID">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6" name="Freeform 176"/>
            <p:cNvSpPr>
              <a:spLocks noEditPoints="1"/>
            </p:cNvSpPr>
            <p:nvPr/>
          </p:nvSpPr>
          <p:spPr bwMode="auto">
            <a:xfrm>
              <a:off x="60325" y="58738"/>
              <a:ext cx="374650" cy="277812"/>
            </a:xfrm>
            <a:custGeom>
              <a:avLst/>
              <a:gdLst>
                <a:gd name="T0" fmla="*/ 80 w 98"/>
                <a:gd name="T1" fmla="*/ 0 h 72"/>
                <a:gd name="T2" fmla="*/ 18 w 98"/>
                <a:gd name="T3" fmla="*/ 0 h 72"/>
                <a:gd name="T4" fmla="*/ 14 w 98"/>
                <a:gd name="T5" fmla="*/ 3 h 72"/>
                <a:gd name="T6" fmla="*/ 0 w 98"/>
                <a:gd name="T7" fmla="*/ 51 h 72"/>
                <a:gd name="T8" fmla="*/ 1 w 98"/>
                <a:gd name="T9" fmla="*/ 54 h 72"/>
                <a:gd name="T10" fmla="*/ 4 w 98"/>
                <a:gd name="T11" fmla="*/ 56 h 72"/>
                <a:gd name="T12" fmla="*/ 16 w 98"/>
                <a:gd name="T13" fmla="*/ 56 h 72"/>
                <a:gd name="T14" fmla="*/ 20 w 98"/>
                <a:gd name="T15" fmla="*/ 56 h 72"/>
                <a:gd name="T16" fmla="*/ 23 w 98"/>
                <a:gd name="T17" fmla="*/ 56 h 72"/>
                <a:gd name="T18" fmla="*/ 28 w 98"/>
                <a:gd name="T19" fmla="*/ 68 h 72"/>
                <a:gd name="T20" fmla="*/ 35 w 98"/>
                <a:gd name="T21" fmla="*/ 72 h 72"/>
                <a:gd name="T22" fmla="*/ 63 w 98"/>
                <a:gd name="T23" fmla="*/ 72 h 72"/>
                <a:gd name="T24" fmla="*/ 70 w 98"/>
                <a:gd name="T25" fmla="*/ 68 h 72"/>
                <a:gd name="T26" fmla="*/ 75 w 98"/>
                <a:gd name="T27" fmla="*/ 56 h 72"/>
                <a:gd name="T28" fmla="*/ 78 w 98"/>
                <a:gd name="T29" fmla="*/ 56 h 72"/>
                <a:gd name="T30" fmla="*/ 82 w 98"/>
                <a:gd name="T31" fmla="*/ 56 h 72"/>
                <a:gd name="T32" fmla="*/ 94 w 98"/>
                <a:gd name="T33" fmla="*/ 56 h 72"/>
                <a:gd name="T34" fmla="*/ 97 w 98"/>
                <a:gd name="T35" fmla="*/ 54 h 72"/>
                <a:gd name="T36" fmla="*/ 98 w 98"/>
                <a:gd name="T37" fmla="*/ 51 h 72"/>
                <a:gd name="T38" fmla="*/ 84 w 98"/>
                <a:gd name="T39" fmla="*/ 3 h 72"/>
                <a:gd name="T40" fmla="*/ 80 w 98"/>
                <a:gd name="T41" fmla="*/ 0 h 72"/>
                <a:gd name="T42" fmla="*/ 82 w 98"/>
                <a:gd name="T43" fmla="*/ 48 h 72"/>
                <a:gd name="T44" fmla="*/ 75 w 98"/>
                <a:gd name="T45" fmla="*/ 48 h 72"/>
                <a:gd name="T46" fmla="*/ 68 w 98"/>
                <a:gd name="T47" fmla="*/ 52 h 72"/>
                <a:gd name="T48" fmla="*/ 63 w 98"/>
                <a:gd name="T49" fmla="*/ 64 h 72"/>
                <a:gd name="T50" fmla="*/ 35 w 98"/>
                <a:gd name="T51" fmla="*/ 64 h 72"/>
                <a:gd name="T52" fmla="*/ 30 w 98"/>
                <a:gd name="T53" fmla="*/ 52 h 72"/>
                <a:gd name="T54" fmla="*/ 23 w 98"/>
                <a:gd name="T55" fmla="*/ 48 h 72"/>
                <a:gd name="T56" fmla="*/ 16 w 98"/>
                <a:gd name="T57" fmla="*/ 48 h 72"/>
                <a:gd name="T58" fmla="*/ 6 w 98"/>
                <a:gd name="T59" fmla="*/ 48 h 72"/>
                <a:gd name="T60" fmla="*/ 18 w 98"/>
                <a:gd name="T61" fmla="*/ 4 h 72"/>
                <a:gd name="T62" fmla="*/ 80 w 98"/>
                <a:gd name="T63" fmla="*/ 4 h 72"/>
                <a:gd name="T64" fmla="*/ 92 w 98"/>
                <a:gd name="T65" fmla="*/ 48 h 72"/>
                <a:gd name="T66" fmla="*/ 82 w 98"/>
                <a:gd name="T67" fmla="*/ 4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8" h="72">
                  <a:moveTo>
                    <a:pt x="80" y="0"/>
                  </a:moveTo>
                  <a:cubicBezTo>
                    <a:pt x="18" y="0"/>
                    <a:pt x="18" y="0"/>
                    <a:pt x="18" y="0"/>
                  </a:cubicBezTo>
                  <a:cubicBezTo>
                    <a:pt x="16" y="0"/>
                    <a:pt x="15" y="1"/>
                    <a:pt x="14" y="3"/>
                  </a:cubicBezTo>
                  <a:cubicBezTo>
                    <a:pt x="0" y="51"/>
                    <a:pt x="0" y="51"/>
                    <a:pt x="0" y="51"/>
                  </a:cubicBezTo>
                  <a:cubicBezTo>
                    <a:pt x="0" y="52"/>
                    <a:pt x="0" y="53"/>
                    <a:pt x="1" y="54"/>
                  </a:cubicBezTo>
                  <a:cubicBezTo>
                    <a:pt x="2" y="55"/>
                    <a:pt x="3" y="56"/>
                    <a:pt x="4" y="56"/>
                  </a:cubicBezTo>
                  <a:cubicBezTo>
                    <a:pt x="16" y="56"/>
                    <a:pt x="16" y="56"/>
                    <a:pt x="16" y="56"/>
                  </a:cubicBezTo>
                  <a:cubicBezTo>
                    <a:pt x="20" y="56"/>
                    <a:pt x="20" y="56"/>
                    <a:pt x="20" y="56"/>
                  </a:cubicBezTo>
                  <a:cubicBezTo>
                    <a:pt x="23" y="56"/>
                    <a:pt x="23" y="56"/>
                    <a:pt x="23" y="56"/>
                  </a:cubicBezTo>
                  <a:cubicBezTo>
                    <a:pt x="28" y="68"/>
                    <a:pt x="28" y="68"/>
                    <a:pt x="28" y="68"/>
                  </a:cubicBezTo>
                  <a:cubicBezTo>
                    <a:pt x="30" y="70"/>
                    <a:pt x="32" y="72"/>
                    <a:pt x="35" y="72"/>
                  </a:cubicBezTo>
                  <a:cubicBezTo>
                    <a:pt x="63" y="72"/>
                    <a:pt x="63" y="72"/>
                    <a:pt x="63" y="72"/>
                  </a:cubicBezTo>
                  <a:cubicBezTo>
                    <a:pt x="66" y="72"/>
                    <a:pt x="68" y="70"/>
                    <a:pt x="70" y="68"/>
                  </a:cubicBezTo>
                  <a:cubicBezTo>
                    <a:pt x="75" y="56"/>
                    <a:pt x="75" y="56"/>
                    <a:pt x="75" y="56"/>
                  </a:cubicBezTo>
                  <a:cubicBezTo>
                    <a:pt x="78" y="56"/>
                    <a:pt x="78" y="56"/>
                    <a:pt x="78" y="56"/>
                  </a:cubicBezTo>
                  <a:cubicBezTo>
                    <a:pt x="82" y="56"/>
                    <a:pt x="82" y="56"/>
                    <a:pt x="82" y="56"/>
                  </a:cubicBezTo>
                  <a:cubicBezTo>
                    <a:pt x="94" y="56"/>
                    <a:pt x="94" y="56"/>
                    <a:pt x="94" y="56"/>
                  </a:cubicBezTo>
                  <a:cubicBezTo>
                    <a:pt x="95" y="56"/>
                    <a:pt x="96" y="55"/>
                    <a:pt x="97" y="54"/>
                  </a:cubicBezTo>
                  <a:cubicBezTo>
                    <a:pt x="98" y="53"/>
                    <a:pt x="98" y="52"/>
                    <a:pt x="98" y="51"/>
                  </a:cubicBezTo>
                  <a:cubicBezTo>
                    <a:pt x="84" y="3"/>
                    <a:pt x="84" y="3"/>
                    <a:pt x="84" y="3"/>
                  </a:cubicBezTo>
                  <a:cubicBezTo>
                    <a:pt x="83" y="1"/>
                    <a:pt x="82" y="0"/>
                    <a:pt x="80" y="0"/>
                  </a:cubicBezTo>
                  <a:close/>
                  <a:moveTo>
                    <a:pt x="82" y="48"/>
                  </a:moveTo>
                  <a:cubicBezTo>
                    <a:pt x="75" y="48"/>
                    <a:pt x="75" y="48"/>
                    <a:pt x="75" y="48"/>
                  </a:cubicBezTo>
                  <a:cubicBezTo>
                    <a:pt x="72" y="48"/>
                    <a:pt x="70" y="50"/>
                    <a:pt x="68" y="52"/>
                  </a:cubicBezTo>
                  <a:cubicBezTo>
                    <a:pt x="63" y="64"/>
                    <a:pt x="63" y="64"/>
                    <a:pt x="63" y="64"/>
                  </a:cubicBezTo>
                  <a:cubicBezTo>
                    <a:pt x="35" y="64"/>
                    <a:pt x="35" y="64"/>
                    <a:pt x="35" y="64"/>
                  </a:cubicBezTo>
                  <a:cubicBezTo>
                    <a:pt x="30" y="52"/>
                    <a:pt x="30" y="52"/>
                    <a:pt x="30" y="52"/>
                  </a:cubicBezTo>
                  <a:cubicBezTo>
                    <a:pt x="28" y="50"/>
                    <a:pt x="26" y="48"/>
                    <a:pt x="23" y="48"/>
                  </a:cubicBezTo>
                  <a:cubicBezTo>
                    <a:pt x="16" y="48"/>
                    <a:pt x="16" y="48"/>
                    <a:pt x="16" y="48"/>
                  </a:cubicBezTo>
                  <a:cubicBezTo>
                    <a:pt x="6" y="48"/>
                    <a:pt x="6" y="48"/>
                    <a:pt x="6" y="48"/>
                  </a:cubicBezTo>
                  <a:cubicBezTo>
                    <a:pt x="18" y="4"/>
                    <a:pt x="18" y="4"/>
                    <a:pt x="18" y="4"/>
                  </a:cubicBezTo>
                  <a:cubicBezTo>
                    <a:pt x="80" y="4"/>
                    <a:pt x="80" y="4"/>
                    <a:pt x="80" y="4"/>
                  </a:cubicBezTo>
                  <a:cubicBezTo>
                    <a:pt x="92" y="48"/>
                    <a:pt x="92" y="48"/>
                    <a:pt x="92" y="48"/>
                  </a:cubicBezTo>
                  <a:lnTo>
                    <a:pt x="82" y="4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id-ID">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87" name="Freeform 50"/>
          <p:cNvSpPr>
            <a:spLocks noEditPoints="1"/>
          </p:cNvSpPr>
          <p:nvPr/>
        </p:nvSpPr>
        <p:spPr bwMode="auto">
          <a:xfrm>
            <a:off x="3189925" y="4250360"/>
            <a:ext cx="261823" cy="329775"/>
          </a:xfrm>
          <a:custGeom>
            <a:avLst/>
            <a:gdLst/>
            <a:ahLst/>
            <a:cxnLst>
              <a:cxn ang="0">
                <a:pos x="187" y="135"/>
              </a:cxn>
              <a:cxn ang="0">
                <a:pos x="44" y="135"/>
              </a:cxn>
              <a:cxn ang="0">
                <a:pos x="44" y="156"/>
              </a:cxn>
              <a:cxn ang="0">
                <a:pos x="187" y="156"/>
              </a:cxn>
              <a:cxn ang="0">
                <a:pos x="187" y="135"/>
              </a:cxn>
              <a:cxn ang="0">
                <a:pos x="187" y="95"/>
              </a:cxn>
              <a:cxn ang="0">
                <a:pos x="44" y="95"/>
              </a:cxn>
              <a:cxn ang="0">
                <a:pos x="44" y="115"/>
              </a:cxn>
              <a:cxn ang="0">
                <a:pos x="187" y="115"/>
              </a:cxn>
              <a:cxn ang="0">
                <a:pos x="187" y="95"/>
              </a:cxn>
              <a:cxn ang="0">
                <a:pos x="187" y="54"/>
              </a:cxn>
              <a:cxn ang="0">
                <a:pos x="44" y="54"/>
              </a:cxn>
              <a:cxn ang="0">
                <a:pos x="44" y="75"/>
              </a:cxn>
              <a:cxn ang="0">
                <a:pos x="187" y="75"/>
              </a:cxn>
              <a:cxn ang="0">
                <a:pos x="187" y="54"/>
              </a:cxn>
              <a:cxn ang="0">
                <a:pos x="44" y="196"/>
              </a:cxn>
              <a:cxn ang="0">
                <a:pos x="116" y="196"/>
              </a:cxn>
              <a:cxn ang="0">
                <a:pos x="116" y="176"/>
              </a:cxn>
              <a:cxn ang="0">
                <a:pos x="44" y="176"/>
              </a:cxn>
              <a:cxn ang="0">
                <a:pos x="44" y="196"/>
              </a:cxn>
              <a:cxn ang="0">
                <a:pos x="233" y="29"/>
              </a:cxn>
              <a:cxn ang="0">
                <a:pos x="233" y="0"/>
              </a:cxn>
              <a:cxn ang="0">
                <a:pos x="0" y="0"/>
              </a:cxn>
              <a:cxn ang="0">
                <a:pos x="0" y="301"/>
              </a:cxn>
              <a:cxn ang="0">
                <a:pos x="29" y="301"/>
              </a:cxn>
              <a:cxn ang="0">
                <a:pos x="29" y="330"/>
              </a:cxn>
              <a:cxn ang="0">
                <a:pos x="262" y="330"/>
              </a:cxn>
              <a:cxn ang="0">
                <a:pos x="262" y="29"/>
              </a:cxn>
              <a:cxn ang="0">
                <a:pos x="233" y="29"/>
              </a:cxn>
              <a:cxn ang="0">
                <a:pos x="15" y="286"/>
              </a:cxn>
              <a:cxn ang="0">
                <a:pos x="15" y="16"/>
              </a:cxn>
              <a:cxn ang="0">
                <a:pos x="216" y="16"/>
              </a:cxn>
              <a:cxn ang="0">
                <a:pos x="216" y="216"/>
              </a:cxn>
              <a:cxn ang="0">
                <a:pos x="148" y="216"/>
              </a:cxn>
              <a:cxn ang="0">
                <a:pos x="148" y="286"/>
              </a:cxn>
              <a:cxn ang="0">
                <a:pos x="15" y="286"/>
              </a:cxn>
              <a:cxn ang="0">
                <a:pos x="245" y="315"/>
              </a:cxn>
              <a:cxn ang="0">
                <a:pos x="44" y="315"/>
              </a:cxn>
              <a:cxn ang="0">
                <a:pos x="44" y="301"/>
              </a:cxn>
              <a:cxn ang="0">
                <a:pos x="155" y="301"/>
              </a:cxn>
              <a:cxn ang="0">
                <a:pos x="233" y="225"/>
              </a:cxn>
              <a:cxn ang="0">
                <a:pos x="233" y="45"/>
              </a:cxn>
              <a:cxn ang="0">
                <a:pos x="245" y="45"/>
              </a:cxn>
              <a:cxn ang="0">
                <a:pos x="245" y="315"/>
              </a:cxn>
            </a:cxnLst>
            <a:rect l="0" t="0" r="r" b="b"/>
            <a:pathLst>
              <a:path w="262" h="330">
                <a:moveTo>
                  <a:pt x="187" y="135"/>
                </a:moveTo>
                <a:lnTo>
                  <a:pt x="44" y="135"/>
                </a:lnTo>
                <a:lnTo>
                  <a:pt x="44" y="156"/>
                </a:lnTo>
                <a:lnTo>
                  <a:pt x="187" y="156"/>
                </a:lnTo>
                <a:lnTo>
                  <a:pt x="187" y="135"/>
                </a:lnTo>
                <a:close/>
                <a:moveTo>
                  <a:pt x="187" y="95"/>
                </a:moveTo>
                <a:lnTo>
                  <a:pt x="44" y="95"/>
                </a:lnTo>
                <a:lnTo>
                  <a:pt x="44" y="115"/>
                </a:lnTo>
                <a:lnTo>
                  <a:pt x="187" y="115"/>
                </a:lnTo>
                <a:lnTo>
                  <a:pt x="187" y="95"/>
                </a:lnTo>
                <a:close/>
                <a:moveTo>
                  <a:pt x="187" y="54"/>
                </a:moveTo>
                <a:lnTo>
                  <a:pt x="44" y="54"/>
                </a:lnTo>
                <a:lnTo>
                  <a:pt x="44" y="75"/>
                </a:lnTo>
                <a:lnTo>
                  <a:pt x="187" y="75"/>
                </a:lnTo>
                <a:lnTo>
                  <a:pt x="187" y="54"/>
                </a:lnTo>
                <a:close/>
                <a:moveTo>
                  <a:pt x="44" y="196"/>
                </a:moveTo>
                <a:lnTo>
                  <a:pt x="116" y="196"/>
                </a:lnTo>
                <a:lnTo>
                  <a:pt x="116" y="176"/>
                </a:lnTo>
                <a:lnTo>
                  <a:pt x="44" y="176"/>
                </a:lnTo>
                <a:lnTo>
                  <a:pt x="44" y="196"/>
                </a:lnTo>
                <a:close/>
                <a:moveTo>
                  <a:pt x="233" y="29"/>
                </a:moveTo>
                <a:lnTo>
                  <a:pt x="233" y="0"/>
                </a:lnTo>
                <a:lnTo>
                  <a:pt x="0" y="0"/>
                </a:lnTo>
                <a:lnTo>
                  <a:pt x="0" y="301"/>
                </a:lnTo>
                <a:lnTo>
                  <a:pt x="29" y="301"/>
                </a:lnTo>
                <a:lnTo>
                  <a:pt x="29" y="330"/>
                </a:lnTo>
                <a:lnTo>
                  <a:pt x="262" y="330"/>
                </a:lnTo>
                <a:lnTo>
                  <a:pt x="262" y="29"/>
                </a:lnTo>
                <a:lnTo>
                  <a:pt x="233" y="29"/>
                </a:lnTo>
                <a:close/>
                <a:moveTo>
                  <a:pt x="15" y="286"/>
                </a:moveTo>
                <a:lnTo>
                  <a:pt x="15" y="16"/>
                </a:lnTo>
                <a:lnTo>
                  <a:pt x="216" y="16"/>
                </a:lnTo>
                <a:lnTo>
                  <a:pt x="216" y="216"/>
                </a:lnTo>
                <a:lnTo>
                  <a:pt x="148" y="216"/>
                </a:lnTo>
                <a:lnTo>
                  <a:pt x="148" y="286"/>
                </a:lnTo>
                <a:lnTo>
                  <a:pt x="15" y="286"/>
                </a:lnTo>
                <a:close/>
                <a:moveTo>
                  <a:pt x="245" y="315"/>
                </a:moveTo>
                <a:lnTo>
                  <a:pt x="44" y="315"/>
                </a:lnTo>
                <a:lnTo>
                  <a:pt x="44" y="301"/>
                </a:lnTo>
                <a:lnTo>
                  <a:pt x="155" y="301"/>
                </a:lnTo>
                <a:lnTo>
                  <a:pt x="233" y="225"/>
                </a:lnTo>
                <a:lnTo>
                  <a:pt x="233" y="45"/>
                </a:lnTo>
                <a:lnTo>
                  <a:pt x="245" y="45"/>
                </a:lnTo>
                <a:lnTo>
                  <a:pt x="245" y="315"/>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ko-KR" altLang="en-US">
              <a:latin typeface="Microsoft JhengHei UI" panose="020B0604030504040204" pitchFamily="34" charset="-120"/>
              <a:sym typeface="Microsoft JhengHei UI" panose="020B0604030504040204" pitchFamily="34" charset="-120"/>
            </a:endParaRPr>
          </a:p>
        </p:txBody>
      </p:sp>
      <p:sp>
        <p:nvSpPr>
          <p:cNvPr id="88" name="Freeform 48"/>
          <p:cNvSpPr>
            <a:spLocks noEditPoints="1"/>
          </p:cNvSpPr>
          <p:nvPr/>
        </p:nvSpPr>
        <p:spPr bwMode="auto">
          <a:xfrm>
            <a:off x="5471900" y="4580134"/>
            <a:ext cx="242125" cy="354280"/>
          </a:xfrm>
          <a:custGeom>
            <a:avLst/>
            <a:gdLst/>
            <a:ahLst/>
            <a:cxnLst>
              <a:cxn ang="0">
                <a:pos x="76" y="31"/>
              </a:cxn>
              <a:cxn ang="0">
                <a:pos x="80" y="27"/>
              </a:cxn>
              <a:cxn ang="0">
                <a:pos x="76" y="23"/>
              </a:cxn>
              <a:cxn ang="0">
                <a:pos x="23" y="76"/>
              </a:cxn>
              <a:cxn ang="0">
                <a:pos x="27" y="80"/>
              </a:cxn>
              <a:cxn ang="0">
                <a:pos x="31" y="76"/>
              </a:cxn>
              <a:cxn ang="0">
                <a:pos x="76" y="31"/>
              </a:cxn>
              <a:cxn ang="0">
                <a:pos x="44" y="192"/>
              </a:cxn>
              <a:cxn ang="0">
                <a:pos x="45" y="203"/>
              </a:cxn>
              <a:cxn ang="0">
                <a:pos x="56" y="209"/>
              </a:cxn>
              <a:cxn ang="0">
                <a:pos x="57" y="216"/>
              </a:cxn>
              <a:cxn ang="0">
                <a:pos x="76" y="221"/>
              </a:cxn>
              <a:cxn ang="0">
                <a:pos x="95" y="216"/>
              </a:cxn>
              <a:cxn ang="0">
                <a:pos x="96" y="209"/>
              </a:cxn>
              <a:cxn ang="0">
                <a:pos x="106" y="203"/>
              </a:cxn>
              <a:cxn ang="0">
                <a:pos x="108" y="192"/>
              </a:cxn>
              <a:cxn ang="0">
                <a:pos x="76" y="197"/>
              </a:cxn>
              <a:cxn ang="0">
                <a:pos x="44" y="192"/>
              </a:cxn>
              <a:cxn ang="0">
                <a:pos x="41" y="170"/>
              </a:cxn>
              <a:cxn ang="0">
                <a:pos x="42" y="182"/>
              </a:cxn>
              <a:cxn ang="0">
                <a:pos x="76" y="188"/>
              </a:cxn>
              <a:cxn ang="0">
                <a:pos x="109" y="182"/>
              </a:cxn>
              <a:cxn ang="0">
                <a:pos x="111" y="170"/>
              </a:cxn>
              <a:cxn ang="0">
                <a:pos x="76" y="177"/>
              </a:cxn>
              <a:cxn ang="0">
                <a:pos x="41" y="170"/>
              </a:cxn>
              <a:cxn ang="0">
                <a:pos x="76" y="0"/>
              </a:cxn>
              <a:cxn ang="0">
                <a:pos x="0" y="76"/>
              </a:cxn>
              <a:cxn ang="0">
                <a:pos x="36" y="141"/>
              </a:cxn>
              <a:cxn ang="0">
                <a:pos x="39" y="160"/>
              </a:cxn>
              <a:cxn ang="0">
                <a:pos x="76" y="168"/>
              </a:cxn>
              <a:cxn ang="0">
                <a:pos x="113" y="160"/>
              </a:cxn>
              <a:cxn ang="0">
                <a:pos x="115" y="141"/>
              </a:cxn>
              <a:cxn ang="0">
                <a:pos x="152" y="76"/>
              </a:cxn>
              <a:cxn ang="0">
                <a:pos x="76" y="0"/>
              </a:cxn>
              <a:cxn ang="0">
                <a:pos x="104" y="132"/>
              </a:cxn>
              <a:cxn ang="0">
                <a:pos x="102" y="150"/>
              </a:cxn>
              <a:cxn ang="0">
                <a:pos x="76" y="154"/>
              </a:cxn>
              <a:cxn ang="0">
                <a:pos x="50" y="150"/>
              </a:cxn>
              <a:cxn ang="0">
                <a:pos x="48" y="132"/>
              </a:cxn>
              <a:cxn ang="0">
                <a:pos x="13" y="76"/>
              </a:cxn>
              <a:cxn ang="0">
                <a:pos x="76" y="14"/>
              </a:cxn>
              <a:cxn ang="0">
                <a:pos x="139" y="76"/>
              </a:cxn>
              <a:cxn ang="0">
                <a:pos x="104" y="132"/>
              </a:cxn>
              <a:cxn ang="0">
                <a:pos x="93" y="104"/>
              </a:cxn>
              <a:cxn ang="0">
                <a:pos x="76" y="74"/>
              </a:cxn>
              <a:cxn ang="0">
                <a:pos x="59" y="104"/>
              </a:cxn>
              <a:cxn ang="0">
                <a:pos x="52" y="89"/>
              </a:cxn>
              <a:cxn ang="0">
                <a:pos x="41" y="94"/>
              </a:cxn>
              <a:cxn ang="0">
                <a:pos x="58" y="131"/>
              </a:cxn>
              <a:cxn ang="0">
                <a:pos x="76" y="98"/>
              </a:cxn>
              <a:cxn ang="0">
                <a:pos x="94" y="131"/>
              </a:cxn>
              <a:cxn ang="0">
                <a:pos x="111" y="94"/>
              </a:cxn>
              <a:cxn ang="0">
                <a:pos x="100" y="89"/>
              </a:cxn>
              <a:cxn ang="0">
                <a:pos x="93" y="104"/>
              </a:cxn>
            </a:cxnLst>
            <a:rect l="0" t="0" r="r" b="b"/>
            <a:pathLst>
              <a:path w="152" h="221">
                <a:moveTo>
                  <a:pt x="76" y="31"/>
                </a:moveTo>
                <a:cubicBezTo>
                  <a:pt x="78" y="31"/>
                  <a:pt x="80" y="30"/>
                  <a:pt x="80" y="27"/>
                </a:cubicBezTo>
                <a:cubicBezTo>
                  <a:pt x="80" y="25"/>
                  <a:pt x="78" y="23"/>
                  <a:pt x="76" y="23"/>
                </a:cubicBezTo>
                <a:cubicBezTo>
                  <a:pt x="47" y="23"/>
                  <a:pt x="23" y="47"/>
                  <a:pt x="23" y="76"/>
                </a:cubicBezTo>
                <a:cubicBezTo>
                  <a:pt x="23" y="78"/>
                  <a:pt x="25" y="80"/>
                  <a:pt x="27" y="80"/>
                </a:cubicBezTo>
                <a:cubicBezTo>
                  <a:pt x="29" y="80"/>
                  <a:pt x="31" y="78"/>
                  <a:pt x="31" y="76"/>
                </a:cubicBezTo>
                <a:cubicBezTo>
                  <a:pt x="31" y="52"/>
                  <a:pt x="51" y="31"/>
                  <a:pt x="76" y="31"/>
                </a:cubicBezTo>
                <a:close/>
                <a:moveTo>
                  <a:pt x="44" y="192"/>
                </a:moveTo>
                <a:cubicBezTo>
                  <a:pt x="45" y="203"/>
                  <a:pt x="45" y="203"/>
                  <a:pt x="45" y="203"/>
                </a:cubicBezTo>
                <a:cubicBezTo>
                  <a:pt x="45" y="203"/>
                  <a:pt x="48" y="207"/>
                  <a:pt x="56" y="209"/>
                </a:cubicBezTo>
                <a:cubicBezTo>
                  <a:pt x="57" y="216"/>
                  <a:pt x="57" y="216"/>
                  <a:pt x="57" y="216"/>
                </a:cubicBezTo>
                <a:cubicBezTo>
                  <a:pt x="57" y="216"/>
                  <a:pt x="61" y="221"/>
                  <a:pt x="76" y="221"/>
                </a:cubicBezTo>
                <a:cubicBezTo>
                  <a:pt x="91" y="221"/>
                  <a:pt x="95" y="216"/>
                  <a:pt x="95" y="216"/>
                </a:cubicBezTo>
                <a:cubicBezTo>
                  <a:pt x="96" y="209"/>
                  <a:pt x="96" y="209"/>
                  <a:pt x="96" y="209"/>
                </a:cubicBezTo>
                <a:cubicBezTo>
                  <a:pt x="104" y="207"/>
                  <a:pt x="106" y="203"/>
                  <a:pt x="106" y="203"/>
                </a:cubicBezTo>
                <a:cubicBezTo>
                  <a:pt x="108" y="192"/>
                  <a:pt x="108" y="192"/>
                  <a:pt x="108" y="192"/>
                </a:cubicBezTo>
                <a:cubicBezTo>
                  <a:pt x="98" y="195"/>
                  <a:pt x="87" y="197"/>
                  <a:pt x="76" y="197"/>
                </a:cubicBezTo>
                <a:cubicBezTo>
                  <a:pt x="64" y="197"/>
                  <a:pt x="54" y="195"/>
                  <a:pt x="44" y="192"/>
                </a:cubicBezTo>
                <a:close/>
                <a:moveTo>
                  <a:pt x="41" y="170"/>
                </a:moveTo>
                <a:cubicBezTo>
                  <a:pt x="42" y="182"/>
                  <a:pt x="42" y="182"/>
                  <a:pt x="42" y="182"/>
                </a:cubicBezTo>
                <a:cubicBezTo>
                  <a:pt x="52" y="186"/>
                  <a:pt x="64" y="188"/>
                  <a:pt x="76" y="188"/>
                </a:cubicBezTo>
                <a:cubicBezTo>
                  <a:pt x="88" y="188"/>
                  <a:pt x="99" y="186"/>
                  <a:pt x="109" y="182"/>
                </a:cubicBezTo>
                <a:cubicBezTo>
                  <a:pt x="111" y="170"/>
                  <a:pt x="111" y="170"/>
                  <a:pt x="111" y="170"/>
                </a:cubicBezTo>
                <a:cubicBezTo>
                  <a:pt x="100" y="174"/>
                  <a:pt x="89" y="177"/>
                  <a:pt x="76" y="177"/>
                </a:cubicBezTo>
                <a:cubicBezTo>
                  <a:pt x="63" y="177"/>
                  <a:pt x="51" y="174"/>
                  <a:pt x="41" y="170"/>
                </a:cubicBezTo>
                <a:close/>
                <a:moveTo>
                  <a:pt x="76" y="0"/>
                </a:moveTo>
                <a:cubicBezTo>
                  <a:pt x="34" y="0"/>
                  <a:pt x="0" y="34"/>
                  <a:pt x="0" y="76"/>
                </a:cubicBezTo>
                <a:cubicBezTo>
                  <a:pt x="0" y="104"/>
                  <a:pt x="15" y="128"/>
                  <a:pt x="36" y="141"/>
                </a:cubicBezTo>
                <a:cubicBezTo>
                  <a:pt x="39" y="160"/>
                  <a:pt x="39" y="160"/>
                  <a:pt x="39" y="160"/>
                </a:cubicBezTo>
                <a:cubicBezTo>
                  <a:pt x="50" y="165"/>
                  <a:pt x="63" y="168"/>
                  <a:pt x="76" y="168"/>
                </a:cubicBezTo>
                <a:cubicBezTo>
                  <a:pt x="89" y="168"/>
                  <a:pt x="102" y="165"/>
                  <a:pt x="113" y="160"/>
                </a:cubicBezTo>
                <a:cubicBezTo>
                  <a:pt x="115" y="141"/>
                  <a:pt x="115" y="141"/>
                  <a:pt x="115" y="141"/>
                </a:cubicBezTo>
                <a:cubicBezTo>
                  <a:pt x="137" y="128"/>
                  <a:pt x="152" y="104"/>
                  <a:pt x="152" y="76"/>
                </a:cubicBezTo>
                <a:cubicBezTo>
                  <a:pt x="152" y="34"/>
                  <a:pt x="118" y="0"/>
                  <a:pt x="76" y="0"/>
                </a:cubicBezTo>
                <a:close/>
                <a:moveTo>
                  <a:pt x="104" y="132"/>
                </a:moveTo>
                <a:cubicBezTo>
                  <a:pt x="102" y="150"/>
                  <a:pt x="102" y="150"/>
                  <a:pt x="102" y="150"/>
                </a:cubicBezTo>
                <a:cubicBezTo>
                  <a:pt x="102" y="150"/>
                  <a:pt x="95" y="154"/>
                  <a:pt x="76" y="154"/>
                </a:cubicBezTo>
                <a:cubicBezTo>
                  <a:pt x="57" y="154"/>
                  <a:pt x="50" y="150"/>
                  <a:pt x="50" y="150"/>
                </a:cubicBezTo>
                <a:cubicBezTo>
                  <a:pt x="48" y="132"/>
                  <a:pt x="48" y="132"/>
                  <a:pt x="48" y="132"/>
                </a:cubicBezTo>
                <a:cubicBezTo>
                  <a:pt x="27" y="122"/>
                  <a:pt x="13" y="101"/>
                  <a:pt x="13" y="76"/>
                </a:cubicBezTo>
                <a:cubicBezTo>
                  <a:pt x="13" y="42"/>
                  <a:pt x="41" y="14"/>
                  <a:pt x="76" y="14"/>
                </a:cubicBezTo>
                <a:cubicBezTo>
                  <a:pt x="110" y="14"/>
                  <a:pt x="139" y="42"/>
                  <a:pt x="139" y="76"/>
                </a:cubicBezTo>
                <a:cubicBezTo>
                  <a:pt x="139" y="101"/>
                  <a:pt x="124" y="122"/>
                  <a:pt x="104" y="132"/>
                </a:cubicBezTo>
                <a:close/>
                <a:moveTo>
                  <a:pt x="93" y="104"/>
                </a:moveTo>
                <a:cubicBezTo>
                  <a:pt x="76" y="74"/>
                  <a:pt x="76" y="74"/>
                  <a:pt x="76" y="74"/>
                </a:cubicBezTo>
                <a:cubicBezTo>
                  <a:pt x="59" y="104"/>
                  <a:pt x="59" y="104"/>
                  <a:pt x="59" y="104"/>
                </a:cubicBezTo>
                <a:cubicBezTo>
                  <a:pt x="52" y="89"/>
                  <a:pt x="52" y="89"/>
                  <a:pt x="52" y="89"/>
                </a:cubicBezTo>
                <a:cubicBezTo>
                  <a:pt x="41" y="94"/>
                  <a:pt x="41" y="94"/>
                  <a:pt x="41" y="94"/>
                </a:cubicBezTo>
                <a:cubicBezTo>
                  <a:pt x="58" y="131"/>
                  <a:pt x="58" y="131"/>
                  <a:pt x="58" y="131"/>
                </a:cubicBezTo>
                <a:cubicBezTo>
                  <a:pt x="76" y="98"/>
                  <a:pt x="76" y="98"/>
                  <a:pt x="76" y="98"/>
                </a:cubicBezTo>
                <a:cubicBezTo>
                  <a:pt x="94" y="131"/>
                  <a:pt x="94" y="131"/>
                  <a:pt x="94" y="131"/>
                </a:cubicBezTo>
                <a:cubicBezTo>
                  <a:pt x="111" y="94"/>
                  <a:pt x="111" y="94"/>
                  <a:pt x="111" y="94"/>
                </a:cubicBezTo>
                <a:cubicBezTo>
                  <a:pt x="100" y="89"/>
                  <a:pt x="100" y="89"/>
                  <a:pt x="100" y="89"/>
                </a:cubicBezTo>
                <a:lnTo>
                  <a:pt x="93" y="10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ko-KR" altLang="en-US">
              <a:latin typeface="Microsoft JhengHei UI" panose="020B0604030504040204" pitchFamily="34" charset="-120"/>
              <a:sym typeface="Microsoft JhengHei UI" panose="020B0604030504040204" pitchFamily="34" charset="-120"/>
            </a:endParaRPr>
          </a:p>
        </p:txBody>
      </p:sp>
      <p:grpSp>
        <p:nvGrpSpPr>
          <p:cNvPr id="89" name="Group 18"/>
          <p:cNvGrpSpPr/>
          <p:nvPr/>
        </p:nvGrpSpPr>
        <p:grpSpPr>
          <a:xfrm>
            <a:off x="10179779" y="4537751"/>
            <a:ext cx="312268" cy="312268"/>
            <a:chOff x="6350" y="4763"/>
            <a:chExt cx="492125" cy="492125"/>
          </a:xfrm>
          <a:solidFill>
            <a:schemeClr val="accent1"/>
          </a:solidFill>
        </p:grpSpPr>
        <p:sp>
          <p:nvSpPr>
            <p:cNvPr id="90" name="Freeform 156"/>
            <p:cNvSpPr>
              <a:spLocks noEditPoints="1"/>
            </p:cNvSpPr>
            <p:nvPr/>
          </p:nvSpPr>
          <p:spPr bwMode="auto">
            <a:xfrm>
              <a:off x="6350" y="4763"/>
              <a:ext cx="492125" cy="492125"/>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3 h 128"/>
                <a:gd name="T18" fmla="*/ 15 w 128"/>
                <a:gd name="T19" fmla="*/ 23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3 w 128"/>
                <a:gd name="T31" fmla="*/ 113 h 128"/>
                <a:gd name="T32" fmla="*/ 33 w 128"/>
                <a:gd name="T33" fmla="*/ 114 h 128"/>
                <a:gd name="T34" fmla="*/ 48 w 128"/>
                <a:gd name="T35" fmla="*/ 109 h 128"/>
                <a:gd name="T36" fmla="*/ 59 w 128"/>
                <a:gd name="T37" fmla="*/ 128 h 128"/>
                <a:gd name="T38" fmla="*/ 77 w 128"/>
                <a:gd name="T39" fmla="*/ 122 h 128"/>
                <a:gd name="T40" fmla="*/ 85 w 128"/>
                <a:gd name="T41" fmla="*/ 107 h 128"/>
                <a:gd name="T42" fmla="*/ 100 w 128"/>
                <a:gd name="T43" fmla="*/ 115 h 128"/>
                <a:gd name="T44" fmla="*/ 113 w 128"/>
                <a:gd name="T45" fmla="*/ 105 h 128"/>
                <a:gd name="T46" fmla="*/ 107 w 128"/>
                <a:gd name="T47" fmla="*/ 85 h 128"/>
                <a:gd name="T48" fmla="*/ 122 w 128"/>
                <a:gd name="T49" fmla="*/ 77 h 128"/>
                <a:gd name="T50" fmla="*/ 128 w 128"/>
                <a:gd name="T51" fmla="*/ 59 h 128"/>
                <a:gd name="T52" fmla="*/ 108 w 128"/>
                <a:gd name="T53" fmla="*/ 72 h 128"/>
                <a:gd name="T54" fmla="*/ 100 w 128"/>
                <a:gd name="T55" fmla="*/ 81 h 128"/>
                <a:gd name="T56" fmla="*/ 107 w 128"/>
                <a:gd name="T57" fmla="*/ 100 h 128"/>
                <a:gd name="T58" fmla="*/ 89 w 128"/>
                <a:gd name="T59" fmla="*/ 101 h 128"/>
                <a:gd name="T60" fmla="*/ 81 w 128"/>
                <a:gd name="T61" fmla="*/ 100 h 128"/>
                <a:gd name="T62" fmla="*/ 72 w 128"/>
                <a:gd name="T63" fmla="*/ 108 h 128"/>
                <a:gd name="T64" fmla="*/ 59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7 h 128"/>
                <a:gd name="T82" fmla="*/ 21 w 128"/>
                <a:gd name="T83" fmla="*/ 28 h 128"/>
                <a:gd name="T84" fmla="*/ 39 w 128"/>
                <a:gd name="T85" fmla="*/ 27 h 128"/>
                <a:gd name="T86" fmla="*/ 47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1 h 128"/>
                <a:gd name="T98" fmla="*/ 101 w 128"/>
                <a:gd name="T99" fmla="*/ 39 h 128"/>
                <a:gd name="T100" fmla="*/ 102 w 128"/>
                <a:gd name="T101" fmla="*/ 51 h 128"/>
                <a:gd name="T102" fmla="*/ 120 w 128"/>
                <a:gd name="T103" fmla="*/ 59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id-ID">
                <a:latin typeface="Microsoft JhengHei UI" panose="020B0604030504040204" pitchFamily="34" charset="-120"/>
                <a:ea typeface="微软雅黑" panose="020B0503020204020204" pitchFamily="34" charset="-122"/>
                <a:cs typeface="Roboto condensed"/>
                <a:sym typeface="Microsoft JhengHei UI" panose="020B0604030504040204" pitchFamily="34" charset="-120"/>
              </a:endParaRPr>
            </a:p>
          </p:txBody>
        </p:sp>
        <p:sp>
          <p:nvSpPr>
            <p:cNvPr id="91" name="Freeform 157"/>
            <p:cNvSpPr>
              <a:spLocks noEditPoints="1"/>
            </p:cNvSpPr>
            <p:nvPr/>
          </p:nvSpPr>
          <p:spPr bwMode="auto">
            <a:xfrm>
              <a:off x="146050" y="144463"/>
              <a:ext cx="214313" cy="214313"/>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3 h 56"/>
                <a:gd name="T12" fmla="*/ 4 w 56"/>
                <a:gd name="T13" fmla="*/ 28 h 56"/>
                <a:gd name="T14" fmla="*/ 28 w 56"/>
                <a:gd name="T15" fmla="*/ 4 h 56"/>
                <a:gd name="T16" fmla="*/ 53 w 56"/>
                <a:gd name="T17" fmla="*/ 28 h 56"/>
                <a:gd name="T18" fmla="*/ 28 w 56"/>
                <a:gd name="T19"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id-ID">
                <a:latin typeface="Microsoft JhengHei UI" panose="020B0604030504040204" pitchFamily="34" charset="-120"/>
                <a:ea typeface="微软雅黑" panose="020B0503020204020204" pitchFamily="34" charset="-122"/>
                <a:cs typeface="Roboto condensed"/>
                <a:sym typeface="Microsoft JhengHei UI" panose="020B0604030504040204" pitchFamily="34" charset="-120"/>
              </a:endParaRPr>
            </a:p>
          </p:txBody>
        </p:sp>
        <p:sp>
          <p:nvSpPr>
            <p:cNvPr id="92" name="Freeform 158"/>
            <p:cNvSpPr>
              <a:spLocks noEditPoints="1"/>
            </p:cNvSpPr>
            <p:nvPr/>
          </p:nvSpPr>
          <p:spPr bwMode="auto">
            <a:xfrm>
              <a:off x="192088" y="190501"/>
              <a:ext cx="122238" cy="122238"/>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id-ID">
                <a:latin typeface="Microsoft JhengHei UI" panose="020B0604030504040204" pitchFamily="34" charset="-120"/>
                <a:ea typeface="微软雅黑" panose="020B0503020204020204" pitchFamily="34" charset="-122"/>
                <a:cs typeface="Roboto condensed"/>
                <a:sym typeface="Microsoft JhengHei UI" panose="020B0604030504040204" pitchFamily="34" charset="-120"/>
              </a:endParaRPr>
            </a:p>
          </p:txBody>
        </p:sp>
      </p:grpSp>
      <p:sp>
        <p:nvSpPr>
          <p:cNvPr id="93" name="TextBox 92"/>
          <p:cNvSpPr txBox="1"/>
          <p:nvPr/>
        </p:nvSpPr>
        <p:spPr>
          <a:xfrm>
            <a:off x="2363757" y="4659216"/>
            <a:ext cx="1915874" cy="699440"/>
          </a:xfrm>
          <a:prstGeom prst="rect">
            <a:avLst/>
          </a:prstGeom>
          <a:noFill/>
        </p:spPr>
        <p:txBody>
          <a:bodyPr wrap="square" lIns="68598" tIns="34299" rIns="68598" bIns="34299" rtlCol="0">
            <a:spAutoFit/>
          </a:bodyPr>
          <a:lstStyle/>
          <a:p>
            <a:pPr defTabSz="914400">
              <a:lnSpc>
                <a:spcPct val="130000"/>
              </a:lnSpc>
              <a:defRPr/>
            </a:pPr>
            <a:r>
              <a:rPr lang="zh-CN" altLang="en-US" sz="1050" kern="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您的内容打在这里，或者通过复制您的文本后，在此框中选择粘贴</a:t>
            </a:r>
          </a:p>
        </p:txBody>
      </p:sp>
      <p:sp>
        <p:nvSpPr>
          <p:cNvPr id="94" name="TextBox 93"/>
          <p:cNvSpPr txBox="1"/>
          <p:nvPr/>
        </p:nvSpPr>
        <p:spPr>
          <a:xfrm>
            <a:off x="4578335" y="5013885"/>
            <a:ext cx="1915874" cy="699440"/>
          </a:xfrm>
          <a:prstGeom prst="rect">
            <a:avLst/>
          </a:prstGeom>
          <a:noFill/>
        </p:spPr>
        <p:txBody>
          <a:bodyPr wrap="square" lIns="68598" tIns="34299" rIns="68598" bIns="34299" rtlCol="0">
            <a:spAutoFit/>
          </a:bodyPr>
          <a:lstStyle/>
          <a:p>
            <a:pPr defTabSz="914400">
              <a:lnSpc>
                <a:spcPct val="130000"/>
              </a:lnSpc>
              <a:defRPr/>
            </a:pPr>
            <a:r>
              <a:rPr lang="zh-CN" altLang="en-US" sz="1050" kern="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您的内容打在这里，或者通过复制您的文本后，在此框中选择粘贴</a:t>
            </a:r>
          </a:p>
        </p:txBody>
      </p:sp>
      <p:sp>
        <p:nvSpPr>
          <p:cNvPr id="95" name="TextBox 94"/>
          <p:cNvSpPr txBox="1"/>
          <p:nvPr/>
        </p:nvSpPr>
        <p:spPr>
          <a:xfrm>
            <a:off x="6721475" y="5570734"/>
            <a:ext cx="1915874" cy="699440"/>
          </a:xfrm>
          <a:prstGeom prst="rect">
            <a:avLst/>
          </a:prstGeom>
          <a:noFill/>
        </p:spPr>
        <p:txBody>
          <a:bodyPr wrap="square" lIns="68598" tIns="34299" rIns="68598" bIns="34299" rtlCol="0">
            <a:spAutoFit/>
          </a:bodyPr>
          <a:lstStyle/>
          <a:p>
            <a:pPr defTabSz="914400">
              <a:lnSpc>
                <a:spcPct val="130000"/>
              </a:lnSpc>
              <a:defRPr/>
            </a:pPr>
            <a:r>
              <a:rPr lang="zh-CN" altLang="en-US" sz="1050" kern="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您的内容打在这里，或者通过复制您的文本后，在此框中选择粘贴</a:t>
            </a:r>
          </a:p>
        </p:txBody>
      </p:sp>
      <p:sp>
        <p:nvSpPr>
          <p:cNvPr id="96" name="TextBox 95"/>
          <p:cNvSpPr txBox="1"/>
          <p:nvPr/>
        </p:nvSpPr>
        <p:spPr>
          <a:xfrm>
            <a:off x="9439318" y="4995135"/>
            <a:ext cx="1915874" cy="699440"/>
          </a:xfrm>
          <a:prstGeom prst="rect">
            <a:avLst/>
          </a:prstGeom>
          <a:noFill/>
        </p:spPr>
        <p:txBody>
          <a:bodyPr wrap="square" lIns="68598" tIns="34299" rIns="68598" bIns="34299" rtlCol="0">
            <a:spAutoFit/>
          </a:bodyPr>
          <a:lstStyle/>
          <a:p>
            <a:pPr defTabSz="914400">
              <a:lnSpc>
                <a:spcPct val="130000"/>
              </a:lnSpc>
              <a:defRPr/>
            </a:pPr>
            <a:r>
              <a:rPr lang="zh-CN" altLang="en-US" sz="1050" kern="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您的内容打在这里，或者通过复制您的文本后，在此框中选择粘贴</a:t>
            </a:r>
          </a:p>
        </p:txBody>
      </p:sp>
      <p:grpSp>
        <p:nvGrpSpPr>
          <p:cNvPr id="97" name="组合 96"/>
          <p:cNvGrpSpPr/>
          <p:nvPr/>
        </p:nvGrpSpPr>
        <p:grpSpPr>
          <a:xfrm>
            <a:off x="7221541" y="3749251"/>
            <a:ext cx="1065364" cy="1065364"/>
            <a:chOff x="4677858" y="2649672"/>
            <a:chExt cx="809336" cy="809336"/>
          </a:xfrm>
          <a:solidFill>
            <a:schemeClr val="accent1"/>
          </a:solidFill>
        </p:grpSpPr>
        <p:sp>
          <p:nvSpPr>
            <p:cNvPr id="98" name="椭圆 97"/>
            <p:cNvSpPr/>
            <p:nvPr/>
          </p:nvSpPr>
          <p:spPr>
            <a:xfrm>
              <a:off x="4677858" y="2649672"/>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9" name="椭圆 98"/>
            <p:cNvSpPr/>
            <p:nvPr/>
          </p:nvSpPr>
          <p:spPr>
            <a:xfrm>
              <a:off x="4719132" y="2696247"/>
              <a:ext cx="726788" cy="726784"/>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00" name="组合 99"/>
          <p:cNvGrpSpPr/>
          <p:nvPr/>
        </p:nvGrpSpPr>
        <p:grpSpPr>
          <a:xfrm>
            <a:off x="2792386" y="2723007"/>
            <a:ext cx="1121201" cy="1121201"/>
            <a:chOff x="4677858" y="2649672"/>
            <a:chExt cx="809336" cy="809336"/>
          </a:xfrm>
          <a:solidFill>
            <a:schemeClr val="accent1"/>
          </a:solidFill>
        </p:grpSpPr>
        <p:sp>
          <p:nvSpPr>
            <p:cNvPr id="101" name="椭圆 100"/>
            <p:cNvSpPr/>
            <p:nvPr/>
          </p:nvSpPr>
          <p:spPr>
            <a:xfrm>
              <a:off x="4677858" y="2649672"/>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2" name="椭圆 101"/>
            <p:cNvSpPr/>
            <p:nvPr/>
          </p:nvSpPr>
          <p:spPr>
            <a:xfrm>
              <a:off x="4719132" y="2696247"/>
              <a:ext cx="726788" cy="726784"/>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pic>
        <p:nvPicPr>
          <p:cNvPr id="103" name="Picture 2" descr="C:\Users\Administrator\Desktop\微立体创业计划\001.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9380938" y="2262671"/>
            <a:ext cx="2083365" cy="2083364"/>
          </a:xfrm>
          <a:prstGeom prst="rect">
            <a:avLst/>
          </a:prstGeom>
          <a:noFill/>
          <a:effectLst/>
          <a:extLst>
            <a:ext uri="{909E8E84-426E-40DD-AFC4-6F175D3DCCD1}">
              <a14:hiddenFill xmlns:a14="http://schemas.microsoft.com/office/drawing/2010/main" xmlns="">
                <a:solidFill>
                  <a:srgbClr val="FFFFFF"/>
                </a:solidFill>
              </a14:hiddenFill>
            </a:ext>
          </a:extLst>
        </p:spPr>
      </p:pic>
      <p:pic>
        <p:nvPicPr>
          <p:cNvPr id="104" name="Picture 3" descr="C:\Users\Administrator\Desktop\微立体创业计划\002.pn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9502815" y="1980431"/>
            <a:ext cx="2362196" cy="2362196"/>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xmlns="">
                <a:solidFill>
                  <a:srgbClr val="FFFFFF"/>
                </a:solidFill>
              </a14:hiddenFill>
            </a:ext>
          </a:extLst>
        </p:spPr>
      </p:pic>
      <p:sp>
        <p:nvSpPr>
          <p:cNvPr id="105" name="矩形 104"/>
          <p:cNvSpPr/>
          <p:nvPr/>
        </p:nvSpPr>
        <p:spPr>
          <a:xfrm>
            <a:off x="10096547" y="2963434"/>
            <a:ext cx="1268398" cy="475525"/>
          </a:xfrm>
          <a:prstGeom prst="rect">
            <a:avLst/>
          </a:prstGeom>
        </p:spPr>
        <p:txBody>
          <a:bodyPr wrap="square" lIns="68589" tIns="34295" rIns="68589" bIns="34295">
            <a:spAutoFit/>
          </a:bodyPr>
          <a:lstStyle/>
          <a:p>
            <a:pPr>
              <a:lnSpc>
                <a:spcPct val="120000"/>
              </a:lnSpc>
            </a:pPr>
            <a:r>
              <a:rPr lang="zh-CN" altLang="en-US"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完成概述</a:t>
            </a:r>
          </a:p>
        </p:txBody>
      </p:sp>
      <p:sp>
        <p:nvSpPr>
          <p:cNvPr id="50" name="TextBox 29"/>
          <p:cNvSpPr txBox="1"/>
          <p:nvPr/>
        </p:nvSpPr>
        <p:spPr>
          <a:xfrm>
            <a:off x="1593625" y="473160"/>
            <a:ext cx="4134465" cy="523220"/>
          </a:xfrm>
          <a:prstGeom prst="rect">
            <a:avLst/>
          </a:prstGeom>
          <a:noFill/>
        </p:spPr>
        <p:txBody>
          <a:bodyPr wrap="none" rtlCol="0">
            <a:spAutoFit/>
          </a:bodyPr>
          <a:lstStyle/>
          <a:p>
            <a:pPr algn="ctr"/>
            <a:r>
              <a:rPr lang="zh-CN" altLang="en-US" sz="28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28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1" name="文本框 50"/>
          <p:cNvSpPr txBox="1"/>
          <p:nvPr/>
        </p:nvSpPr>
        <p:spPr>
          <a:xfrm>
            <a:off x="614139" y="319271"/>
            <a:ext cx="494046" cy="830997"/>
          </a:xfrm>
          <a:prstGeom prst="rect">
            <a:avLst/>
          </a:prstGeom>
          <a:noFill/>
        </p:spPr>
        <p:txBody>
          <a:bodyPr wrap="none" rtlCol="0">
            <a:spAutoFit/>
          </a:bodyPr>
          <a:lstStyle/>
          <a:p>
            <a:r>
              <a:rPr lang="en-US" altLang="zh-CN" sz="4800" dirty="0" smtClean="0">
                <a:solidFill>
                  <a:schemeClr val="bg1"/>
                </a:solidFill>
                <a:latin typeface="Impact" panose="020B0806030902050204" pitchFamily="34" charset="0"/>
              </a:rPr>
              <a:t>2</a:t>
            </a:r>
            <a:endParaRPr lang="zh-CN" altLang="en-US" sz="4800" dirty="0">
              <a:solidFill>
                <a:schemeClr val="bg1"/>
              </a:solidFill>
              <a:latin typeface="Impact" panose="020B080603090205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par>
                                <p:cTn id="8" presetID="0" presetClass="path" presetSubtype="0" accel="50000" decel="50000" fill="hold" nodeType="withEffect">
                                  <p:stCondLst>
                                    <p:cond delay="0"/>
                                  </p:stCondLst>
                                  <p:childTnLst>
                                    <p:animMotion origin="layout" path="M -0.71129 -0.09537 C -0.71129 -0.09506 -0.56111 -0.16173 -0.47709 -0.14198 C -0.3724 -0.13272 -0.39549 -0.14753 -0.20712 0.02284 C -0.01875 0.19321 -0.04306 0.00463 3.05556E-6 8.64198E-7 " pathEditMode="relative" rAng="0" ptsTypes="assa">
                                      <p:cBhvr>
                                        <p:cTn id="9" dur="2000" fill="hold"/>
                                        <p:tgtEl>
                                          <p:spTgt spid="44"/>
                                        </p:tgtEl>
                                        <p:attrNameLst>
                                          <p:attrName>ppt_x</p:attrName>
                                          <p:attrName>ppt_y</p:attrName>
                                        </p:attrNameLst>
                                      </p:cBhvr>
                                      <p:rCtr x="35556" y="11111"/>
                                    </p:animMotion>
                                  </p:childTnLst>
                                </p:cTn>
                              </p:par>
                              <p:par>
                                <p:cTn id="10" presetID="22" presetClass="entr" presetSubtype="8" fill="hold" grpId="0" nodeType="with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wipe(left)">
                                      <p:cBhvr>
                                        <p:cTn id="12" dur="2000"/>
                                        <p:tgtEl>
                                          <p:spTgt spid="43"/>
                                        </p:tgtEl>
                                      </p:cBhvr>
                                    </p:animEffect>
                                  </p:childTnLst>
                                </p:cTn>
                              </p:par>
                              <p:par>
                                <p:cTn id="13" presetID="53" presetClass="entr" presetSubtype="16" fill="hold" nodeType="withEffect">
                                  <p:stCondLst>
                                    <p:cond delay="1300"/>
                                  </p:stCondLst>
                                  <p:childTnLst>
                                    <p:set>
                                      <p:cBhvr>
                                        <p:cTn id="14" dur="1" fill="hold">
                                          <p:stCondLst>
                                            <p:cond delay="0"/>
                                          </p:stCondLst>
                                        </p:cTn>
                                        <p:tgtEl>
                                          <p:spTgt spid="103"/>
                                        </p:tgtEl>
                                        <p:attrNameLst>
                                          <p:attrName>style.visibility</p:attrName>
                                        </p:attrNameLst>
                                      </p:cBhvr>
                                      <p:to>
                                        <p:strVal val="visible"/>
                                      </p:to>
                                    </p:set>
                                    <p:anim calcmode="lin" valueType="num">
                                      <p:cBhvr>
                                        <p:cTn id="15" dur="500" fill="hold"/>
                                        <p:tgtEl>
                                          <p:spTgt spid="103"/>
                                        </p:tgtEl>
                                        <p:attrNameLst>
                                          <p:attrName>ppt_w</p:attrName>
                                        </p:attrNameLst>
                                      </p:cBhvr>
                                      <p:tavLst>
                                        <p:tav tm="0">
                                          <p:val>
                                            <p:fltVal val="0"/>
                                          </p:val>
                                        </p:tav>
                                        <p:tav tm="100000">
                                          <p:val>
                                            <p:strVal val="#ppt_w"/>
                                          </p:val>
                                        </p:tav>
                                      </p:tavLst>
                                    </p:anim>
                                    <p:anim calcmode="lin" valueType="num">
                                      <p:cBhvr>
                                        <p:cTn id="16" dur="500" fill="hold"/>
                                        <p:tgtEl>
                                          <p:spTgt spid="103"/>
                                        </p:tgtEl>
                                        <p:attrNameLst>
                                          <p:attrName>ppt_h</p:attrName>
                                        </p:attrNameLst>
                                      </p:cBhvr>
                                      <p:tavLst>
                                        <p:tav tm="0">
                                          <p:val>
                                            <p:fltVal val="0"/>
                                          </p:val>
                                        </p:tav>
                                        <p:tav tm="100000">
                                          <p:val>
                                            <p:strVal val="#ppt_h"/>
                                          </p:val>
                                        </p:tav>
                                      </p:tavLst>
                                    </p:anim>
                                    <p:animEffect transition="in" filter="fade">
                                      <p:cBhvr>
                                        <p:cTn id="17" dur="500"/>
                                        <p:tgtEl>
                                          <p:spTgt spid="103"/>
                                        </p:tgtEl>
                                      </p:cBhvr>
                                    </p:animEffect>
                                  </p:childTnLst>
                                </p:cTn>
                              </p:par>
                              <p:par>
                                <p:cTn id="18" presetID="42" presetClass="entr" presetSubtype="0" fill="hold" nodeType="withEffect">
                                  <p:stCondLst>
                                    <p:cond delay="1600"/>
                                  </p:stCondLst>
                                  <p:childTnLst>
                                    <p:set>
                                      <p:cBhvr>
                                        <p:cTn id="19" dur="1" fill="hold">
                                          <p:stCondLst>
                                            <p:cond delay="0"/>
                                          </p:stCondLst>
                                        </p:cTn>
                                        <p:tgtEl>
                                          <p:spTgt spid="104"/>
                                        </p:tgtEl>
                                        <p:attrNameLst>
                                          <p:attrName>style.visibility</p:attrName>
                                        </p:attrNameLst>
                                      </p:cBhvr>
                                      <p:to>
                                        <p:strVal val="visible"/>
                                      </p:to>
                                    </p:set>
                                    <p:animEffect transition="in" filter="fade">
                                      <p:cBhvr>
                                        <p:cTn id="20" dur="500"/>
                                        <p:tgtEl>
                                          <p:spTgt spid="104"/>
                                        </p:tgtEl>
                                      </p:cBhvr>
                                    </p:animEffect>
                                    <p:anim calcmode="lin" valueType="num">
                                      <p:cBhvr>
                                        <p:cTn id="21" dur="500" fill="hold"/>
                                        <p:tgtEl>
                                          <p:spTgt spid="104"/>
                                        </p:tgtEl>
                                        <p:attrNameLst>
                                          <p:attrName>ppt_x</p:attrName>
                                        </p:attrNameLst>
                                      </p:cBhvr>
                                      <p:tavLst>
                                        <p:tav tm="0">
                                          <p:val>
                                            <p:strVal val="#ppt_x"/>
                                          </p:val>
                                        </p:tav>
                                        <p:tav tm="100000">
                                          <p:val>
                                            <p:strVal val="#ppt_x"/>
                                          </p:val>
                                        </p:tav>
                                      </p:tavLst>
                                    </p:anim>
                                    <p:anim calcmode="lin" valueType="num">
                                      <p:cBhvr>
                                        <p:cTn id="22" dur="500" fill="hold"/>
                                        <p:tgtEl>
                                          <p:spTgt spid="104"/>
                                        </p:tgtEl>
                                        <p:attrNameLst>
                                          <p:attrName>ppt_y</p:attrName>
                                        </p:attrNameLst>
                                      </p:cBhvr>
                                      <p:tavLst>
                                        <p:tav tm="0">
                                          <p:val>
                                            <p:strVal val="#ppt_y+.1"/>
                                          </p:val>
                                        </p:tav>
                                        <p:tav tm="100000">
                                          <p:val>
                                            <p:strVal val="#ppt_y"/>
                                          </p:val>
                                        </p:tav>
                                      </p:tavLst>
                                    </p:anim>
                                  </p:childTnLst>
                                </p:cTn>
                              </p:par>
                            </p:childTnLst>
                          </p:cTn>
                        </p:par>
                        <p:par>
                          <p:cTn id="23" fill="hold">
                            <p:stCondLst>
                              <p:cond delay="2100"/>
                            </p:stCondLst>
                            <p:childTnLst>
                              <p:par>
                                <p:cTn id="24" presetID="16" presetClass="entr" presetSubtype="21" fill="hold" grpId="0" nodeType="afterEffect">
                                  <p:stCondLst>
                                    <p:cond delay="0"/>
                                  </p:stCondLst>
                                  <p:childTnLst>
                                    <p:set>
                                      <p:cBhvr>
                                        <p:cTn id="25" dur="1" fill="hold">
                                          <p:stCondLst>
                                            <p:cond delay="0"/>
                                          </p:stCondLst>
                                        </p:cTn>
                                        <p:tgtEl>
                                          <p:spTgt spid="105"/>
                                        </p:tgtEl>
                                        <p:attrNameLst>
                                          <p:attrName>style.visibility</p:attrName>
                                        </p:attrNameLst>
                                      </p:cBhvr>
                                      <p:to>
                                        <p:strVal val="visible"/>
                                      </p:to>
                                    </p:set>
                                    <p:animEffect transition="in" filter="barn(inVertical)">
                                      <p:cBhvr>
                                        <p:cTn id="26" dur="500"/>
                                        <p:tgtEl>
                                          <p:spTgt spid="105"/>
                                        </p:tgtEl>
                                      </p:cBhvr>
                                    </p:animEffect>
                                  </p:childTnLst>
                                </p:cTn>
                              </p:par>
                            </p:childTnLst>
                          </p:cTn>
                        </p:par>
                        <p:par>
                          <p:cTn id="27" fill="hold">
                            <p:stCondLst>
                              <p:cond delay="2600"/>
                            </p:stCondLst>
                            <p:childTnLst>
                              <p:par>
                                <p:cTn id="28" presetID="2" presetClass="entr" presetSubtype="12" accel="52000" fill="hold" nodeType="afterEffect">
                                  <p:stCondLst>
                                    <p:cond delay="0"/>
                                  </p:stCondLst>
                                  <p:childTnLst>
                                    <p:set>
                                      <p:cBhvr>
                                        <p:cTn id="29" dur="1" fill="hold">
                                          <p:stCondLst>
                                            <p:cond delay="0"/>
                                          </p:stCondLst>
                                        </p:cTn>
                                        <p:tgtEl>
                                          <p:spTgt spid="100"/>
                                        </p:tgtEl>
                                        <p:attrNameLst>
                                          <p:attrName>style.visibility</p:attrName>
                                        </p:attrNameLst>
                                      </p:cBhvr>
                                      <p:to>
                                        <p:strVal val="visible"/>
                                      </p:to>
                                    </p:set>
                                    <p:anim calcmode="lin" valueType="num">
                                      <p:cBhvr additive="base">
                                        <p:cTn id="30" dur="1200" fill="hold"/>
                                        <p:tgtEl>
                                          <p:spTgt spid="100"/>
                                        </p:tgtEl>
                                        <p:attrNameLst>
                                          <p:attrName>ppt_x</p:attrName>
                                        </p:attrNameLst>
                                      </p:cBhvr>
                                      <p:tavLst>
                                        <p:tav tm="0">
                                          <p:val>
                                            <p:strVal val="0-#ppt_w/2"/>
                                          </p:val>
                                        </p:tav>
                                        <p:tav tm="100000">
                                          <p:val>
                                            <p:strVal val="#ppt_x"/>
                                          </p:val>
                                        </p:tav>
                                      </p:tavLst>
                                    </p:anim>
                                    <p:anim calcmode="lin" valueType="num">
                                      <p:cBhvr additive="base">
                                        <p:cTn id="31" dur="1200" fill="hold"/>
                                        <p:tgtEl>
                                          <p:spTgt spid="100"/>
                                        </p:tgtEl>
                                        <p:attrNameLst>
                                          <p:attrName>ppt_y</p:attrName>
                                        </p:attrNameLst>
                                      </p:cBhvr>
                                      <p:tavLst>
                                        <p:tav tm="0">
                                          <p:val>
                                            <p:strVal val="1+#ppt_h/2"/>
                                          </p:val>
                                        </p:tav>
                                        <p:tav tm="100000">
                                          <p:val>
                                            <p:strVal val="#ppt_y"/>
                                          </p:val>
                                        </p:tav>
                                      </p:tavLst>
                                    </p:anim>
                                  </p:childTnLst>
                                </p:cTn>
                              </p:par>
                              <p:par>
                                <p:cTn id="32" presetID="2" presetClass="entr" presetSubtype="3" accel="52000" fill="hold" nodeType="withEffect">
                                  <p:stCondLst>
                                    <p:cond delay="400"/>
                                  </p:stCondLst>
                                  <p:childTnLst>
                                    <p:set>
                                      <p:cBhvr>
                                        <p:cTn id="33" dur="1" fill="hold">
                                          <p:stCondLst>
                                            <p:cond delay="0"/>
                                          </p:stCondLst>
                                        </p:cTn>
                                        <p:tgtEl>
                                          <p:spTgt spid="79"/>
                                        </p:tgtEl>
                                        <p:attrNameLst>
                                          <p:attrName>style.visibility</p:attrName>
                                        </p:attrNameLst>
                                      </p:cBhvr>
                                      <p:to>
                                        <p:strVal val="visible"/>
                                      </p:to>
                                    </p:set>
                                    <p:anim calcmode="lin" valueType="num">
                                      <p:cBhvr additive="base">
                                        <p:cTn id="34" dur="1200" fill="hold"/>
                                        <p:tgtEl>
                                          <p:spTgt spid="79"/>
                                        </p:tgtEl>
                                        <p:attrNameLst>
                                          <p:attrName>ppt_x</p:attrName>
                                        </p:attrNameLst>
                                      </p:cBhvr>
                                      <p:tavLst>
                                        <p:tav tm="0">
                                          <p:val>
                                            <p:strVal val="1+#ppt_w/2"/>
                                          </p:val>
                                        </p:tav>
                                        <p:tav tm="100000">
                                          <p:val>
                                            <p:strVal val="#ppt_x"/>
                                          </p:val>
                                        </p:tav>
                                      </p:tavLst>
                                    </p:anim>
                                    <p:anim calcmode="lin" valueType="num">
                                      <p:cBhvr additive="base">
                                        <p:cTn id="35" dur="1200" fill="hold"/>
                                        <p:tgtEl>
                                          <p:spTgt spid="79"/>
                                        </p:tgtEl>
                                        <p:attrNameLst>
                                          <p:attrName>ppt_y</p:attrName>
                                        </p:attrNameLst>
                                      </p:cBhvr>
                                      <p:tavLst>
                                        <p:tav tm="0">
                                          <p:val>
                                            <p:strVal val="0-#ppt_h/2"/>
                                          </p:val>
                                        </p:tav>
                                        <p:tav tm="100000">
                                          <p:val>
                                            <p:strVal val="#ppt_y"/>
                                          </p:val>
                                        </p:tav>
                                      </p:tavLst>
                                    </p:anim>
                                  </p:childTnLst>
                                </p:cTn>
                              </p:par>
                              <p:par>
                                <p:cTn id="36" presetID="2" presetClass="entr" presetSubtype="6" accel="52000" fill="hold" nodeType="withEffect">
                                  <p:stCondLst>
                                    <p:cond delay="900"/>
                                  </p:stCondLst>
                                  <p:childTnLst>
                                    <p:set>
                                      <p:cBhvr>
                                        <p:cTn id="37" dur="1" fill="hold">
                                          <p:stCondLst>
                                            <p:cond delay="0"/>
                                          </p:stCondLst>
                                        </p:cTn>
                                        <p:tgtEl>
                                          <p:spTgt spid="97"/>
                                        </p:tgtEl>
                                        <p:attrNameLst>
                                          <p:attrName>style.visibility</p:attrName>
                                        </p:attrNameLst>
                                      </p:cBhvr>
                                      <p:to>
                                        <p:strVal val="visible"/>
                                      </p:to>
                                    </p:set>
                                    <p:anim calcmode="lin" valueType="num">
                                      <p:cBhvr additive="base">
                                        <p:cTn id="38" dur="1200" fill="hold"/>
                                        <p:tgtEl>
                                          <p:spTgt spid="97"/>
                                        </p:tgtEl>
                                        <p:attrNameLst>
                                          <p:attrName>ppt_x</p:attrName>
                                        </p:attrNameLst>
                                      </p:cBhvr>
                                      <p:tavLst>
                                        <p:tav tm="0">
                                          <p:val>
                                            <p:strVal val="1+#ppt_w/2"/>
                                          </p:val>
                                        </p:tav>
                                        <p:tav tm="100000">
                                          <p:val>
                                            <p:strVal val="#ppt_x"/>
                                          </p:val>
                                        </p:tav>
                                      </p:tavLst>
                                    </p:anim>
                                    <p:anim calcmode="lin" valueType="num">
                                      <p:cBhvr additive="base">
                                        <p:cTn id="39" dur="1200" fill="hold"/>
                                        <p:tgtEl>
                                          <p:spTgt spid="97"/>
                                        </p:tgtEl>
                                        <p:attrNameLst>
                                          <p:attrName>ppt_y</p:attrName>
                                        </p:attrNameLst>
                                      </p:cBhvr>
                                      <p:tavLst>
                                        <p:tav tm="0">
                                          <p:val>
                                            <p:strVal val="1+#ppt_h/2"/>
                                          </p:val>
                                        </p:tav>
                                        <p:tav tm="100000">
                                          <p:val>
                                            <p:strVal val="#ppt_y"/>
                                          </p:val>
                                        </p:tav>
                                      </p:tavLst>
                                    </p:anim>
                                  </p:childTnLst>
                                </p:cTn>
                              </p:par>
                            </p:childTnLst>
                          </p:cTn>
                        </p:par>
                        <p:par>
                          <p:cTn id="40" fill="hold">
                            <p:stCondLst>
                              <p:cond delay="4700"/>
                            </p:stCondLst>
                            <p:childTnLst>
                              <p:par>
                                <p:cTn id="41" presetID="42" presetClass="entr" presetSubtype="0" fill="hold" grpId="0" nodeType="afterEffect">
                                  <p:stCondLst>
                                    <p:cond delay="0"/>
                                  </p:stCondLst>
                                  <p:childTnLst>
                                    <p:set>
                                      <p:cBhvr>
                                        <p:cTn id="42" dur="1" fill="hold">
                                          <p:stCondLst>
                                            <p:cond delay="0"/>
                                          </p:stCondLst>
                                        </p:cTn>
                                        <p:tgtEl>
                                          <p:spTgt spid="87"/>
                                        </p:tgtEl>
                                        <p:attrNameLst>
                                          <p:attrName>style.visibility</p:attrName>
                                        </p:attrNameLst>
                                      </p:cBhvr>
                                      <p:to>
                                        <p:strVal val="visible"/>
                                      </p:to>
                                    </p:set>
                                    <p:animEffect transition="in" filter="fade">
                                      <p:cBhvr>
                                        <p:cTn id="43" dur="1000"/>
                                        <p:tgtEl>
                                          <p:spTgt spid="87"/>
                                        </p:tgtEl>
                                      </p:cBhvr>
                                    </p:animEffect>
                                    <p:anim calcmode="lin" valueType="num">
                                      <p:cBhvr>
                                        <p:cTn id="44" dur="1000" fill="hold"/>
                                        <p:tgtEl>
                                          <p:spTgt spid="87"/>
                                        </p:tgtEl>
                                        <p:attrNameLst>
                                          <p:attrName>ppt_x</p:attrName>
                                        </p:attrNameLst>
                                      </p:cBhvr>
                                      <p:tavLst>
                                        <p:tav tm="0">
                                          <p:val>
                                            <p:strVal val="#ppt_x"/>
                                          </p:val>
                                        </p:tav>
                                        <p:tav tm="100000">
                                          <p:val>
                                            <p:strVal val="#ppt_x"/>
                                          </p:val>
                                        </p:tav>
                                      </p:tavLst>
                                    </p:anim>
                                    <p:anim calcmode="lin" valueType="num">
                                      <p:cBhvr>
                                        <p:cTn id="45" dur="1000" fill="hold"/>
                                        <p:tgtEl>
                                          <p:spTgt spid="87"/>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88"/>
                                        </p:tgtEl>
                                        <p:attrNameLst>
                                          <p:attrName>style.visibility</p:attrName>
                                        </p:attrNameLst>
                                      </p:cBhvr>
                                      <p:to>
                                        <p:strVal val="visible"/>
                                      </p:to>
                                    </p:set>
                                    <p:animEffect transition="in" filter="fade">
                                      <p:cBhvr>
                                        <p:cTn id="48" dur="1000"/>
                                        <p:tgtEl>
                                          <p:spTgt spid="88"/>
                                        </p:tgtEl>
                                      </p:cBhvr>
                                    </p:animEffect>
                                    <p:anim calcmode="lin" valueType="num">
                                      <p:cBhvr>
                                        <p:cTn id="49" dur="1000" fill="hold"/>
                                        <p:tgtEl>
                                          <p:spTgt spid="88"/>
                                        </p:tgtEl>
                                        <p:attrNameLst>
                                          <p:attrName>ppt_x</p:attrName>
                                        </p:attrNameLst>
                                      </p:cBhvr>
                                      <p:tavLst>
                                        <p:tav tm="0">
                                          <p:val>
                                            <p:strVal val="#ppt_x"/>
                                          </p:val>
                                        </p:tav>
                                        <p:tav tm="100000">
                                          <p:val>
                                            <p:strVal val="#ppt_x"/>
                                          </p:val>
                                        </p:tav>
                                      </p:tavLst>
                                    </p:anim>
                                    <p:anim calcmode="lin" valueType="num">
                                      <p:cBhvr>
                                        <p:cTn id="50" dur="1000" fill="hold"/>
                                        <p:tgtEl>
                                          <p:spTgt spid="88"/>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84"/>
                                        </p:tgtEl>
                                        <p:attrNameLst>
                                          <p:attrName>style.visibility</p:attrName>
                                        </p:attrNameLst>
                                      </p:cBhvr>
                                      <p:to>
                                        <p:strVal val="visible"/>
                                      </p:to>
                                    </p:set>
                                    <p:animEffect transition="in" filter="fade">
                                      <p:cBhvr>
                                        <p:cTn id="53" dur="1000"/>
                                        <p:tgtEl>
                                          <p:spTgt spid="84"/>
                                        </p:tgtEl>
                                      </p:cBhvr>
                                    </p:animEffect>
                                    <p:anim calcmode="lin" valueType="num">
                                      <p:cBhvr>
                                        <p:cTn id="54" dur="1000" fill="hold"/>
                                        <p:tgtEl>
                                          <p:spTgt spid="84"/>
                                        </p:tgtEl>
                                        <p:attrNameLst>
                                          <p:attrName>ppt_x</p:attrName>
                                        </p:attrNameLst>
                                      </p:cBhvr>
                                      <p:tavLst>
                                        <p:tav tm="0">
                                          <p:val>
                                            <p:strVal val="#ppt_x"/>
                                          </p:val>
                                        </p:tav>
                                        <p:tav tm="100000">
                                          <p:val>
                                            <p:strVal val="#ppt_x"/>
                                          </p:val>
                                        </p:tav>
                                      </p:tavLst>
                                    </p:anim>
                                    <p:anim calcmode="lin" valueType="num">
                                      <p:cBhvr>
                                        <p:cTn id="55" dur="1000" fill="hold"/>
                                        <p:tgtEl>
                                          <p:spTgt spid="84"/>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89"/>
                                        </p:tgtEl>
                                        <p:attrNameLst>
                                          <p:attrName>style.visibility</p:attrName>
                                        </p:attrNameLst>
                                      </p:cBhvr>
                                      <p:to>
                                        <p:strVal val="visible"/>
                                      </p:to>
                                    </p:set>
                                    <p:animEffect transition="in" filter="fade">
                                      <p:cBhvr>
                                        <p:cTn id="58" dur="1000"/>
                                        <p:tgtEl>
                                          <p:spTgt spid="89"/>
                                        </p:tgtEl>
                                      </p:cBhvr>
                                    </p:animEffect>
                                    <p:anim calcmode="lin" valueType="num">
                                      <p:cBhvr>
                                        <p:cTn id="59" dur="1000" fill="hold"/>
                                        <p:tgtEl>
                                          <p:spTgt spid="89"/>
                                        </p:tgtEl>
                                        <p:attrNameLst>
                                          <p:attrName>ppt_x</p:attrName>
                                        </p:attrNameLst>
                                      </p:cBhvr>
                                      <p:tavLst>
                                        <p:tav tm="0">
                                          <p:val>
                                            <p:strVal val="#ppt_x"/>
                                          </p:val>
                                        </p:tav>
                                        <p:tav tm="100000">
                                          <p:val>
                                            <p:strVal val="#ppt_x"/>
                                          </p:val>
                                        </p:tav>
                                      </p:tavLst>
                                    </p:anim>
                                    <p:anim calcmode="lin" valueType="num">
                                      <p:cBhvr>
                                        <p:cTn id="60" dur="1000" fill="hold"/>
                                        <p:tgtEl>
                                          <p:spTgt spid="89"/>
                                        </p:tgtEl>
                                        <p:attrNameLst>
                                          <p:attrName>ppt_y</p:attrName>
                                        </p:attrNameLst>
                                      </p:cBhvr>
                                      <p:tavLst>
                                        <p:tav tm="0">
                                          <p:val>
                                            <p:strVal val="#ppt_y+.1"/>
                                          </p:val>
                                        </p:tav>
                                        <p:tav tm="100000">
                                          <p:val>
                                            <p:strVal val="#ppt_y"/>
                                          </p:val>
                                        </p:tav>
                                      </p:tavLst>
                                    </p:anim>
                                  </p:childTnLst>
                                </p:cTn>
                              </p:par>
                            </p:childTnLst>
                          </p:cTn>
                        </p:par>
                        <p:par>
                          <p:cTn id="61" fill="hold">
                            <p:stCondLst>
                              <p:cond delay="5700"/>
                            </p:stCondLst>
                            <p:childTnLst>
                              <p:par>
                                <p:cTn id="62" presetID="14" presetClass="entr" presetSubtype="10" fill="hold" grpId="0" nodeType="afterEffect">
                                  <p:stCondLst>
                                    <p:cond delay="0"/>
                                  </p:stCondLst>
                                  <p:childTnLst>
                                    <p:set>
                                      <p:cBhvr>
                                        <p:cTn id="63" dur="1" fill="hold">
                                          <p:stCondLst>
                                            <p:cond delay="0"/>
                                          </p:stCondLst>
                                        </p:cTn>
                                        <p:tgtEl>
                                          <p:spTgt spid="93"/>
                                        </p:tgtEl>
                                        <p:attrNameLst>
                                          <p:attrName>style.visibility</p:attrName>
                                        </p:attrNameLst>
                                      </p:cBhvr>
                                      <p:to>
                                        <p:strVal val="visible"/>
                                      </p:to>
                                    </p:set>
                                    <p:animEffect transition="in" filter="randombar(horizontal)">
                                      <p:cBhvr>
                                        <p:cTn id="64" dur="500"/>
                                        <p:tgtEl>
                                          <p:spTgt spid="93"/>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94"/>
                                        </p:tgtEl>
                                        <p:attrNameLst>
                                          <p:attrName>style.visibility</p:attrName>
                                        </p:attrNameLst>
                                      </p:cBhvr>
                                      <p:to>
                                        <p:strVal val="visible"/>
                                      </p:to>
                                    </p:set>
                                    <p:animEffect transition="in" filter="randombar(horizontal)">
                                      <p:cBhvr>
                                        <p:cTn id="67" dur="500"/>
                                        <p:tgtEl>
                                          <p:spTgt spid="94"/>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95"/>
                                        </p:tgtEl>
                                        <p:attrNameLst>
                                          <p:attrName>style.visibility</p:attrName>
                                        </p:attrNameLst>
                                      </p:cBhvr>
                                      <p:to>
                                        <p:strVal val="visible"/>
                                      </p:to>
                                    </p:set>
                                    <p:animEffect transition="in" filter="randombar(horizontal)">
                                      <p:cBhvr>
                                        <p:cTn id="70" dur="500"/>
                                        <p:tgtEl>
                                          <p:spTgt spid="95"/>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96"/>
                                        </p:tgtEl>
                                        <p:attrNameLst>
                                          <p:attrName>style.visibility</p:attrName>
                                        </p:attrNameLst>
                                      </p:cBhvr>
                                      <p:to>
                                        <p:strVal val="visible"/>
                                      </p:to>
                                    </p:set>
                                    <p:animEffect transition="in" filter="randombar(horizontal)">
                                      <p:cBhvr>
                                        <p:cTn id="73" dur="500"/>
                                        <p:tgtEl>
                                          <p:spTgt spid="96"/>
                                        </p:tgtEl>
                                      </p:cBhvr>
                                    </p:animEffect>
                                  </p:childTnLst>
                                </p:cTn>
                              </p:par>
                              <p:par>
                                <p:cTn id="74" presetID="22" presetClass="entr" presetSubtype="8" fill="hold" grpId="0" nodeType="withEffect">
                                  <p:stCondLst>
                                    <p:cond delay="250"/>
                                  </p:stCondLst>
                                  <p:childTnLst>
                                    <p:set>
                                      <p:cBhvr>
                                        <p:cTn id="75" dur="1" fill="hold">
                                          <p:stCondLst>
                                            <p:cond delay="0"/>
                                          </p:stCondLst>
                                        </p:cTn>
                                        <p:tgtEl>
                                          <p:spTgt spid="50"/>
                                        </p:tgtEl>
                                        <p:attrNameLst>
                                          <p:attrName>style.visibility</p:attrName>
                                        </p:attrNameLst>
                                      </p:cBhvr>
                                      <p:to>
                                        <p:strVal val="visible"/>
                                      </p:to>
                                    </p:set>
                                    <p:animEffect transition="in" filter="wipe(left)">
                                      <p:cBhvr>
                                        <p:cTn id="76" dur="175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87" grpId="0" animBg="1"/>
      <p:bldP spid="88" grpId="0" animBg="1"/>
      <p:bldP spid="93" grpId="0"/>
      <p:bldP spid="94" grpId="0"/>
      <p:bldP spid="95" grpId="0"/>
      <p:bldP spid="96" grpId="0"/>
      <p:bldP spid="105" grpId="0"/>
      <p:bldP spid="5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 name="Freeform 7"/>
          <p:cNvSpPr>
            <a:spLocks/>
          </p:cNvSpPr>
          <p:nvPr/>
        </p:nvSpPr>
        <p:spPr bwMode="auto">
          <a:xfrm>
            <a:off x="3409107" y="2484487"/>
            <a:ext cx="1005569" cy="3174831"/>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120" name="组合 119"/>
          <p:cNvGrpSpPr/>
          <p:nvPr/>
        </p:nvGrpSpPr>
        <p:grpSpPr>
          <a:xfrm>
            <a:off x="3408947" y="2246252"/>
            <a:ext cx="1149740" cy="1149740"/>
            <a:chOff x="2342140" y="893355"/>
            <a:chExt cx="1149740" cy="1149740"/>
          </a:xfrm>
        </p:grpSpPr>
        <p:grpSp>
          <p:nvGrpSpPr>
            <p:cNvPr id="121" name="组合 120"/>
            <p:cNvGrpSpPr/>
            <p:nvPr/>
          </p:nvGrpSpPr>
          <p:grpSpPr>
            <a:xfrm>
              <a:off x="2342140" y="893355"/>
              <a:ext cx="1149740" cy="1149740"/>
              <a:chOff x="304800" y="673100"/>
              <a:chExt cx="4000500" cy="4000500"/>
            </a:xfrm>
            <a:effectLst>
              <a:outerShdw blurRad="444500" dist="254000" dir="8100000" algn="tr" rotWithShape="0">
                <a:prstClr val="black">
                  <a:alpha val="50000"/>
                </a:prstClr>
              </a:outerShdw>
            </a:effectLst>
          </p:grpSpPr>
          <p:sp>
            <p:nvSpPr>
              <p:cNvPr id="123" name="同心圆 1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4" name="椭圆 12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22" name="KSO_Shape"/>
            <p:cNvSpPr>
              <a:spLocks/>
            </p:cNvSpPr>
            <p:nvPr/>
          </p:nvSpPr>
          <p:spPr bwMode="auto">
            <a:xfrm>
              <a:off x="2678413" y="1165965"/>
              <a:ext cx="489748" cy="569476"/>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rgbClr val="0070C0"/>
            </a:solidFill>
            <a:ln>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25" name="组合 124"/>
          <p:cNvGrpSpPr/>
          <p:nvPr/>
        </p:nvGrpSpPr>
        <p:grpSpPr>
          <a:xfrm>
            <a:off x="2902503" y="3564605"/>
            <a:ext cx="1149740" cy="1149740"/>
            <a:chOff x="1835696" y="2211710"/>
            <a:chExt cx="1149740" cy="1149740"/>
          </a:xfrm>
        </p:grpSpPr>
        <p:grpSp>
          <p:nvGrpSpPr>
            <p:cNvPr id="126" name="组合 125"/>
            <p:cNvGrpSpPr/>
            <p:nvPr/>
          </p:nvGrpSpPr>
          <p:grpSpPr>
            <a:xfrm>
              <a:off x="1835696" y="2211710"/>
              <a:ext cx="1149740" cy="1149740"/>
              <a:chOff x="304800" y="673100"/>
              <a:chExt cx="4000500" cy="4000500"/>
            </a:xfrm>
            <a:effectLst>
              <a:outerShdw blurRad="444500" dist="254000" dir="8100000" algn="tr" rotWithShape="0">
                <a:prstClr val="black">
                  <a:alpha val="50000"/>
                </a:prstClr>
              </a:outerShdw>
            </a:effectLst>
          </p:grpSpPr>
          <p:sp>
            <p:nvSpPr>
              <p:cNvPr id="128" name="同心圆 1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9" name="椭圆 12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27" name="KSO_Shape"/>
            <p:cNvSpPr>
              <a:spLocks/>
            </p:cNvSpPr>
            <p:nvPr/>
          </p:nvSpPr>
          <p:spPr bwMode="auto">
            <a:xfrm>
              <a:off x="2089100" y="2562390"/>
              <a:ext cx="649486" cy="486031"/>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0070C0"/>
            </a:solidFill>
            <a:ln>
              <a:noFill/>
            </a:ln>
            <a:extLst/>
          </p:spPr>
          <p:txBody>
            <a:bodyPr bIns="360000" anchor="ctr">
              <a:scene3d>
                <a:camera prst="orthographicFront"/>
                <a:lightRig rig="threePt" dir="t"/>
              </a:scene3d>
              <a:sp3d>
                <a:contourClr>
                  <a:srgbClr val="FFFFFF"/>
                </a:contourClr>
              </a:sp3d>
            </a:bodyPr>
            <a:lstStyle/>
            <a:p>
              <a:pPr algn="ctr">
                <a:defRPr/>
              </a:pPr>
              <a:endParaRPr lang="zh-CN" altLang="en-US"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30" name="组合 129"/>
          <p:cNvGrpSpPr/>
          <p:nvPr/>
        </p:nvGrpSpPr>
        <p:grpSpPr>
          <a:xfrm>
            <a:off x="3550575" y="4788743"/>
            <a:ext cx="1149740" cy="1149740"/>
            <a:chOff x="2483768" y="3435846"/>
            <a:chExt cx="1149740" cy="1149740"/>
          </a:xfrm>
        </p:grpSpPr>
        <p:grpSp>
          <p:nvGrpSpPr>
            <p:cNvPr id="131" name="组合 130"/>
            <p:cNvGrpSpPr/>
            <p:nvPr/>
          </p:nvGrpSpPr>
          <p:grpSpPr>
            <a:xfrm>
              <a:off x="2483768" y="3435846"/>
              <a:ext cx="1149740" cy="1149740"/>
              <a:chOff x="304800" y="673100"/>
              <a:chExt cx="4000500" cy="4000500"/>
            </a:xfrm>
            <a:effectLst>
              <a:outerShdw blurRad="444500" dist="254000" dir="8100000" algn="tr" rotWithShape="0">
                <a:prstClr val="black">
                  <a:alpha val="50000"/>
                </a:prstClr>
              </a:outerShdw>
            </a:effectLst>
          </p:grpSpPr>
          <p:sp>
            <p:nvSpPr>
              <p:cNvPr id="133" name="同心圆 1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34" name="椭圆 13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32" name="KSO_Shape"/>
            <p:cNvSpPr>
              <a:spLocks/>
            </p:cNvSpPr>
            <p:nvPr/>
          </p:nvSpPr>
          <p:spPr bwMode="auto">
            <a:xfrm>
              <a:off x="2802446" y="3812214"/>
              <a:ext cx="521267" cy="439601"/>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0070C0"/>
            </a:solidFill>
            <a:ln>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35" name="TextBox 134"/>
          <p:cNvSpPr txBox="1"/>
          <p:nvPr/>
        </p:nvSpPr>
        <p:spPr>
          <a:xfrm>
            <a:off x="1480285" y="2555924"/>
            <a:ext cx="1036867" cy="215444"/>
          </a:xfrm>
          <a:prstGeom prst="rect">
            <a:avLst/>
          </a:prstGeom>
          <a:noFill/>
        </p:spPr>
        <p:txBody>
          <a:bodyPr wrap="square" lIns="0" tIns="0" rIns="0" bIns="0" rtlCol="0">
            <a:spAutoFit/>
          </a:bodyPr>
          <a:lstStyle/>
          <a:p>
            <a:pPr algn="ctr"/>
            <a:r>
              <a:rPr lang="zh-CN" altLang="en-US" sz="1400" b="1"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填加标题</a:t>
            </a:r>
          </a:p>
        </p:txBody>
      </p:sp>
      <p:sp>
        <p:nvSpPr>
          <p:cNvPr id="136" name="TextBox 135"/>
          <p:cNvSpPr txBox="1"/>
          <p:nvPr/>
        </p:nvSpPr>
        <p:spPr>
          <a:xfrm>
            <a:off x="1480280" y="2868696"/>
            <a:ext cx="1203316" cy="169277"/>
          </a:xfrm>
          <a:prstGeom prst="rect">
            <a:avLst/>
          </a:prstGeom>
          <a:noFill/>
        </p:spPr>
        <p:txBody>
          <a:bodyPr wrap="square" lIns="0" tIns="0" rIns="0" bIns="0" rtlCol="0">
            <a:spAutoFit/>
          </a:bodyPr>
          <a:lstStyle/>
          <a:p>
            <a:pPr algn="ctr"/>
            <a:r>
              <a:rPr lang="zh-CN" altLang="en-US" sz="11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点击输入说明文字</a:t>
            </a:r>
          </a:p>
        </p:txBody>
      </p:sp>
      <p:sp>
        <p:nvSpPr>
          <p:cNvPr id="137" name="TextBox 136"/>
          <p:cNvSpPr txBox="1"/>
          <p:nvPr/>
        </p:nvSpPr>
        <p:spPr>
          <a:xfrm>
            <a:off x="1355261" y="3936882"/>
            <a:ext cx="1331318" cy="215444"/>
          </a:xfrm>
          <a:prstGeom prst="rect">
            <a:avLst/>
          </a:prstGeom>
          <a:noFill/>
        </p:spPr>
        <p:txBody>
          <a:bodyPr wrap="square" lIns="0" tIns="0" rIns="0" bIns="0" rtlCol="0">
            <a:spAutoFit/>
          </a:bodyPr>
          <a:lstStyle/>
          <a:p>
            <a:pPr algn="ctr"/>
            <a:r>
              <a:rPr lang="zh-CN" altLang="en-US" sz="1400" b="1"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填加标题</a:t>
            </a:r>
          </a:p>
        </p:txBody>
      </p:sp>
      <p:sp>
        <p:nvSpPr>
          <p:cNvPr id="138" name="TextBox 137"/>
          <p:cNvSpPr txBox="1"/>
          <p:nvPr/>
        </p:nvSpPr>
        <p:spPr>
          <a:xfrm>
            <a:off x="1456782" y="4259328"/>
            <a:ext cx="1166506" cy="169277"/>
          </a:xfrm>
          <a:prstGeom prst="rect">
            <a:avLst/>
          </a:prstGeom>
          <a:noFill/>
        </p:spPr>
        <p:txBody>
          <a:bodyPr wrap="square" lIns="0" tIns="0" rIns="0" bIns="0" rtlCol="0">
            <a:spAutoFit/>
          </a:bodyPr>
          <a:lstStyle/>
          <a:p>
            <a:pPr algn="ctr"/>
            <a:r>
              <a:rPr lang="zh-CN" altLang="en-US" sz="11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点击输入说明文字</a:t>
            </a:r>
          </a:p>
        </p:txBody>
      </p:sp>
      <p:sp>
        <p:nvSpPr>
          <p:cNvPr id="139" name="TextBox 138"/>
          <p:cNvSpPr txBox="1"/>
          <p:nvPr/>
        </p:nvSpPr>
        <p:spPr>
          <a:xfrm>
            <a:off x="2036019" y="5342594"/>
            <a:ext cx="1166506" cy="215444"/>
          </a:xfrm>
          <a:prstGeom prst="rect">
            <a:avLst/>
          </a:prstGeom>
          <a:noFill/>
        </p:spPr>
        <p:txBody>
          <a:bodyPr wrap="square" lIns="0" tIns="0" rIns="0" bIns="0" rtlCol="0">
            <a:spAutoFit/>
          </a:bodyPr>
          <a:lstStyle/>
          <a:p>
            <a:pPr algn="ctr"/>
            <a:r>
              <a:rPr lang="zh-CN" altLang="en-US" sz="1400" b="1"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填加标题</a:t>
            </a:r>
          </a:p>
        </p:txBody>
      </p:sp>
      <p:sp>
        <p:nvSpPr>
          <p:cNvPr id="140" name="TextBox 139"/>
          <p:cNvSpPr txBox="1"/>
          <p:nvPr/>
        </p:nvSpPr>
        <p:spPr>
          <a:xfrm>
            <a:off x="2049606" y="5659319"/>
            <a:ext cx="1166506" cy="169277"/>
          </a:xfrm>
          <a:prstGeom prst="rect">
            <a:avLst/>
          </a:prstGeom>
          <a:noFill/>
        </p:spPr>
        <p:txBody>
          <a:bodyPr wrap="square" lIns="0" tIns="0" rIns="0" bIns="0" rtlCol="0">
            <a:spAutoFit/>
          </a:bodyPr>
          <a:lstStyle/>
          <a:p>
            <a:pPr algn="ctr"/>
            <a:r>
              <a:rPr lang="zh-CN" altLang="en-US" sz="11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点击输入说明文字</a:t>
            </a:r>
          </a:p>
        </p:txBody>
      </p:sp>
      <p:sp>
        <p:nvSpPr>
          <p:cNvPr id="141" name="Line 39"/>
          <p:cNvSpPr>
            <a:spLocks noChangeShapeType="1"/>
          </p:cNvSpPr>
          <p:nvPr/>
        </p:nvSpPr>
        <p:spPr bwMode="auto">
          <a:xfrm>
            <a:off x="4863872" y="3099203"/>
            <a:ext cx="915275" cy="450074"/>
          </a:xfrm>
          <a:prstGeom prst="line">
            <a:avLst/>
          </a:prstGeom>
          <a:noFill/>
          <a:ln w="57150" cap="rnd">
            <a:solidFill>
              <a:schemeClr val="tx1">
                <a:lumMod val="50000"/>
                <a:lumOff val="50000"/>
              </a:schemeClr>
            </a:solidFill>
            <a:prstDash val="sysDot"/>
            <a:round/>
            <a:headEnd/>
            <a:tailEnd type="triangle" w="med" len="med"/>
          </a:ln>
          <a:scene3d>
            <a:camera prst="orthographicFront">
              <a:rot lat="0" lon="0" rev="300000"/>
            </a:camera>
            <a:lightRig rig="threePt" dir="t"/>
          </a:scene3d>
          <a:extLst>
            <a:ext uri="{909E8E84-426E-40DD-AFC4-6F175D3DCCD1}">
              <a14:hiddenFill xmlns:a14="http://schemas.microsoft.com/office/drawing/2010/main" xmlns="">
                <a:noFill/>
              </a14:hiddenFill>
            </a:ext>
          </a:extLst>
        </p:spPr>
        <p:txBody>
          <a:bodyPr wrap="none" anchor="ct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2" name="Line 40"/>
          <p:cNvSpPr>
            <a:spLocks noChangeShapeType="1"/>
          </p:cNvSpPr>
          <p:nvPr/>
        </p:nvSpPr>
        <p:spPr bwMode="auto">
          <a:xfrm>
            <a:off x="4390525" y="4092385"/>
            <a:ext cx="1241799" cy="1261"/>
          </a:xfrm>
          <a:prstGeom prst="line">
            <a:avLst/>
          </a:prstGeom>
          <a:noFill/>
          <a:ln w="57150" cap="rnd">
            <a:solidFill>
              <a:schemeClr val="tx1">
                <a:lumMod val="50000"/>
                <a:lumOff val="50000"/>
              </a:schemeClr>
            </a:solidFill>
            <a:prstDash val="sysDot"/>
            <a:round/>
            <a:headEnd/>
            <a:tailEnd type="triangle" w="med" len="med"/>
          </a:ln>
          <a:extLst>
            <a:ext uri="{909E8E84-426E-40DD-AFC4-6F175D3DCCD1}">
              <a14:hiddenFill xmlns:a14="http://schemas.microsoft.com/office/drawing/2010/main" xmlns="">
                <a:noFill/>
              </a14:hiddenFill>
            </a:ext>
          </a:extLst>
        </p:spPr>
        <p:txBody>
          <a:bodyPr wrap="none" anchor="ct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3" name="Line 41"/>
          <p:cNvSpPr>
            <a:spLocks noChangeShapeType="1"/>
          </p:cNvSpPr>
          <p:nvPr/>
        </p:nvSpPr>
        <p:spPr bwMode="auto">
          <a:xfrm flipV="1">
            <a:off x="4820602" y="4637879"/>
            <a:ext cx="954357" cy="383256"/>
          </a:xfrm>
          <a:prstGeom prst="line">
            <a:avLst/>
          </a:prstGeom>
          <a:noFill/>
          <a:ln w="57150" cap="rnd">
            <a:solidFill>
              <a:schemeClr val="tx1">
                <a:lumMod val="50000"/>
                <a:lumOff val="50000"/>
              </a:schemeClr>
            </a:solidFill>
            <a:prstDash val="sysDot"/>
            <a:round/>
            <a:headEnd/>
            <a:tailEnd type="triangle" w="med" len="med"/>
          </a:ln>
          <a:scene3d>
            <a:camera prst="orthographicFront">
              <a:rot lat="0" lon="0" rev="21299999"/>
            </a:camera>
            <a:lightRig rig="threePt" dir="t"/>
          </a:scene3d>
          <a:extLst>
            <a:ext uri="{909E8E84-426E-40DD-AFC4-6F175D3DCCD1}">
              <a14:hiddenFill xmlns:a14="http://schemas.microsoft.com/office/drawing/2010/main" xmlns="">
                <a:noFill/>
              </a14:hiddenFill>
            </a:ext>
          </a:extLst>
        </p:spPr>
        <p:txBody>
          <a:bodyPr wrap="none" anchor="ct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144" name="组合 143"/>
          <p:cNvGrpSpPr/>
          <p:nvPr/>
        </p:nvGrpSpPr>
        <p:grpSpPr>
          <a:xfrm>
            <a:off x="6266627" y="2413049"/>
            <a:ext cx="3082087" cy="3082087"/>
            <a:chOff x="1403648" y="1115468"/>
            <a:chExt cx="1294414" cy="1294414"/>
          </a:xfrm>
        </p:grpSpPr>
        <p:sp>
          <p:nvSpPr>
            <p:cNvPr id="145" name="椭圆 144"/>
            <p:cNvSpPr/>
            <p:nvPr/>
          </p:nvSpPr>
          <p:spPr>
            <a:xfrm>
              <a:off x="1539485" y="1259632"/>
              <a:ext cx="1022740" cy="102274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146" name="组合 145"/>
            <p:cNvGrpSpPr/>
            <p:nvPr/>
          </p:nvGrpSpPr>
          <p:grpSpPr>
            <a:xfrm>
              <a:off x="1403648" y="1115468"/>
              <a:ext cx="1294414" cy="1294414"/>
              <a:chOff x="2555776" y="915566"/>
              <a:chExt cx="1944216" cy="1944216"/>
            </a:xfrm>
            <a:effectLst>
              <a:outerShdw blurRad="63500" dist="50800" dir="8100000" algn="tr" rotWithShape="0">
                <a:prstClr val="black">
                  <a:alpha val="35000"/>
                </a:prstClr>
              </a:outerShdw>
            </a:effectLst>
          </p:grpSpPr>
          <p:sp>
            <p:nvSpPr>
              <p:cNvPr id="148" name="同心圆 147"/>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9" name="同心圆 148"/>
              <p:cNvSpPr/>
              <p:nvPr/>
            </p:nvSpPr>
            <p:spPr>
              <a:xfrm>
                <a:off x="2733335" y="1093125"/>
                <a:ext cx="1589098" cy="1589098"/>
              </a:xfrm>
              <a:prstGeom prst="donut">
                <a:avLst>
                  <a:gd name="adj" fmla="val 12059"/>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47" name="TextBox 146"/>
            <p:cNvSpPr txBox="1"/>
            <p:nvPr/>
          </p:nvSpPr>
          <p:spPr>
            <a:xfrm>
              <a:off x="1673671" y="1564209"/>
              <a:ext cx="725958" cy="400706"/>
            </a:xfrm>
            <a:prstGeom prst="rect">
              <a:avLst/>
            </a:prstGeom>
            <a:noFill/>
          </p:spPr>
          <p:txBody>
            <a:bodyPr wrap="square" rtlCol="0">
              <a:spAutoFit/>
            </a:bodyPr>
            <a:lstStyle>
              <a:defPPr>
                <a:defRPr lang="zh-CN"/>
              </a:defPPr>
              <a:lvl1pPr algn="ctr">
                <a:defRPr sz="1600" b="1">
                  <a:solidFill>
                    <a:schemeClr val="tx1">
                      <a:lumMod val="65000"/>
                      <a:lumOff val="35000"/>
                    </a:schemeClr>
                  </a:solidFill>
                  <a:effectLst>
                    <a:innerShdw blurRad="63500" dist="50800" dir="13500000">
                      <a:prstClr val="black">
                        <a:alpha val="50000"/>
                      </a:prstClr>
                    </a:innerShdw>
                  </a:effectLst>
                </a:defRPr>
              </a:lvl1pPr>
            </a:lstStyle>
            <a:p>
              <a:r>
                <a:rPr lang="zh-CN" altLang="en-US" sz="2800" dirty="0">
                  <a:solidFill>
                    <a:schemeClr val="bg1"/>
                  </a:solidFill>
                  <a:effectLst/>
                  <a:latin typeface="Microsoft JhengHei UI" panose="020B0604030504040204" pitchFamily="34" charset="-120"/>
                  <a:ea typeface="微软雅黑" panose="020B0503020204020204" pitchFamily="34" charset="-122"/>
                  <a:sym typeface="Microsoft JhengHei UI" panose="020B0604030504040204" pitchFamily="34" charset="-120"/>
                </a:rPr>
                <a:t>添加</a:t>
              </a:r>
              <a:endParaRPr lang="en-US" altLang="zh-CN" sz="2800" dirty="0">
                <a:solidFill>
                  <a:schemeClr val="bg1"/>
                </a:solidFill>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2800" dirty="0">
                  <a:solidFill>
                    <a:schemeClr val="bg1"/>
                  </a:solidFill>
                  <a:effectLst/>
                  <a:latin typeface="Microsoft JhengHei UI" panose="020B0604030504040204" pitchFamily="34" charset="-120"/>
                  <a:ea typeface="微软雅黑" panose="020B0503020204020204" pitchFamily="34" charset="-122"/>
                  <a:sym typeface="Microsoft JhengHei UI" panose="020B0604030504040204" pitchFamily="34" charset="-120"/>
                </a:rPr>
                <a:t>文本</a:t>
              </a:r>
            </a:p>
          </p:txBody>
        </p:sp>
      </p:grpSp>
      <p:sp>
        <p:nvSpPr>
          <p:cNvPr id="150" name="TextBox 149"/>
          <p:cNvSpPr txBox="1"/>
          <p:nvPr/>
        </p:nvSpPr>
        <p:spPr>
          <a:xfrm>
            <a:off x="9109197" y="3612997"/>
            <a:ext cx="3286148" cy="1292662"/>
          </a:xfrm>
          <a:prstGeom prst="rect">
            <a:avLst/>
          </a:prstGeom>
          <a:noFill/>
        </p:spPr>
        <p:txBody>
          <a:bodyPr wrap="square" lIns="0" tIns="0" rIns="0" bIns="0" rtlCol="0">
            <a:spAutoFit/>
          </a:bodyPr>
          <a:lstStyle/>
          <a:p>
            <a:pPr algn="ctr"/>
            <a:r>
              <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点击输入说明文字点击输入说明文字</a:t>
            </a:r>
          </a:p>
          <a:p>
            <a:pPr algn="ctr"/>
            <a:r>
              <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点击输入说明文字点击输入说明文字</a:t>
            </a:r>
          </a:p>
          <a:p>
            <a:pPr algn="ctr"/>
            <a:r>
              <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点击输入说明文字点击输入说明文字</a:t>
            </a:r>
          </a:p>
          <a:p>
            <a:pPr algn="ctr"/>
            <a:r>
              <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点击输入说明文字点击输入说明文字</a:t>
            </a:r>
          </a:p>
          <a:p>
            <a:pPr algn="ctr"/>
            <a:endPar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pPr algn="ctr"/>
            <a:endPar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5" name="TextBox 29"/>
          <p:cNvSpPr txBox="1"/>
          <p:nvPr/>
        </p:nvSpPr>
        <p:spPr>
          <a:xfrm>
            <a:off x="1593625" y="473160"/>
            <a:ext cx="4134465" cy="523220"/>
          </a:xfrm>
          <a:prstGeom prst="rect">
            <a:avLst/>
          </a:prstGeom>
          <a:noFill/>
        </p:spPr>
        <p:txBody>
          <a:bodyPr wrap="none" rtlCol="0">
            <a:spAutoFit/>
          </a:bodyPr>
          <a:lstStyle/>
          <a:p>
            <a:pPr algn="ctr"/>
            <a:r>
              <a:rPr lang="zh-CN" altLang="en-US" sz="28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28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6" name="文本框 45"/>
          <p:cNvSpPr txBox="1"/>
          <p:nvPr/>
        </p:nvSpPr>
        <p:spPr>
          <a:xfrm>
            <a:off x="614139" y="319271"/>
            <a:ext cx="494046" cy="830997"/>
          </a:xfrm>
          <a:prstGeom prst="rect">
            <a:avLst/>
          </a:prstGeom>
          <a:noFill/>
        </p:spPr>
        <p:txBody>
          <a:bodyPr wrap="none" rtlCol="0">
            <a:spAutoFit/>
          </a:bodyPr>
          <a:lstStyle/>
          <a:p>
            <a:r>
              <a:rPr lang="en-US" altLang="zh-CN" sz="4800" dirty="0" smtClean="0">
                <a:solidFill>
                  <a:schemeClr val="bg1"/>
                </a:solidFill>
                <a:latin typeface="Impact" panose="020B0806030902050204" pitchFamily="34" charset="0"/>
              </a:rPr>
              <a:t>2</a:t>
            </a:r>
            <a:endParaRPr lang="zh-CN" altLang="en-US" sz="4800" dirty="0">
              <a:solidFill>
                <a:schemeClr val="bg1"/>
              </a:solidFill>
              <a:latin typeface="Impact" panose="020B080603090205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61000" fill="hold" nodeType="afterEffect">
                                  <p:stCondLst>
                                    <p:cond delay="0"/>
                                  </p:stCondLst>
                                  <p:childTnLst>
                                    <p:set>
                                      <p:cBhvr>
                                        <p:cTn id="6" dur="1" fill="hold">
                                          <p:stCondLst>
                                            <p:cond delay="0"/>
                                          </p:stCondLst>
                                        </p:cTn>
                                        <p:tgtEl>
                                          <p:spTgt spid="125"/>
                                        </p:tgtEl>
                                        <p:attrNameLst>
                                          <p:attrName>style.visibility</p:attrName>
                                        </p:attrNameLst>
                                      </p:cBhvr>
                                      <p:to>
                                        <p:strVal val="visible"/>
                                      </p:to>
                                    </p:set>
                                    <p:anim calcmode="lin" valueType="num">
                                      <p:cBhvr additive="base">
                                        <p:cTn id="7" dur="1500" fill="hold"/>
                                        <p:tgtEl>
                                          <p:spTgt spid="125"/>
                                        </p:tgtEl>
                                        <p:attrNameLst>
                                          <p:attrName>ppt_x</p:attrName>
                                        </p:attrNameLst>
                                      </p:cBhvr>
                                      <p:tavLst>
                                        <p:tav tm="0">
                                          <p:val>
                                            <p:strVal val="0-#ppt_w/2"/>
                                          </p:val>
                                        </p:tav>
                                        <p:tav tm="100000">
                                          <p:val>
                                            <p:strVal val="#ppt_x"/>
                                          </p:val>
                                        </p:tav>
                                      </p:tavLst>
                                    </p:anim>
                                    <p:anim calcmode="lin" valueType="num">
                                      <p:cBhvr additive="base">
                                        <p:cTn id="8" dur="1500" fill="hold"/>
                                        <p:tgtEl>
                                          <p:spTgt spid="125"/>
                                        </p:tgtEl>
                                        <p:attrNameLst>
                                          <p:attrName>ppt_y</p:attrName>
                                        </p:attrNameLst>
                                      </p:cBhvr>
                                      <p:tavLst>
                                        <p:tav tm="0">
                                          <p:val>
                                            <p:strVal val="#ppt_y"/>
                                          </p:val>
                                        </p:tav>
                                        <p:tav tm="100000">
                                          <p:val>
                                            <p:strVal val="#ppt_y"/>
                                          </p:val>
                                        </p:tav>
                                      </p:tavLst>
                                    </p:anim>
                                  </p:childTnLst>
                                </p:cTn>
                              </p:par>
                              <p:par>
                                <p:cTn id="9" presetID="2" presetClass="entr" presetSubtype="1" accel="61000" fill="hold" nodeType="withEffect">
                                  <p:stCondLst>
                                    <p:cond delay="0"/>
                                  </p:stCondLst>
                                  <p:childTnLst>
                                    <p:set>
                                      <p:cBhvr>
                                        <p:cTn id="10" dur="1" fill="hold">
                                          <p:stCondLst>
                                            <p:cond delay="0"/>
                                          </p:stCondLst>
                                        </p:cTn>
                                        <p:tgtEl>
                                          <p:spTgt spid="120"/>
                                        </p:tgtEl>
                                        <p:attrNameLst>
                                          <p:attrName>style.visibility</p:attrName>
                                        </p:attrNameLst>
                                      </p:cBhvr>
                                      <p:to>
                                        <p:strVal val="visible"/>
                                      </p:to>
                                    </p:set>
                                    <p:anim calcmode="lin" valueType="num">
                                      <p:cBhvr additive="base">
                                        <p:cTn id="11" dur="1500" fill="hold"/>
                                        <p:tgtEl>
                                          <p:spTgt spid="120"/>
                                        </p:tgtEl>
                                        <p:attrNameLst>
                                          <p:attrName>ppt_x</p:attrName>
                                        </p:attrNameLst>
                                      </p:cBhvr>
                                      <p:tavLst>
                                        <p:tav tm="0">
                                          <p:val>
                                            <p:strVal val="#ppt_x"/>
                                          </p:val>
                                        </p:tav>
                                        <p:tav tm="100000">
                                          <p:val>
                                            <p:strVal val="#ppt_x"/>
                                          </p:val>
                                        </p:tav>
                                      </p:tavLst>
                                    </p:anim>
                                    <p:anim calcmode="lin" valueType="num">
                                      <p:cBhvr additive="base">
                                        <p:cTn id="12" dur="1500" fill="hold"/>
                                        <p:tgtEl>
                                          <p:spTgt spid="120"/>
                                        </p:tgtEl>
                                        <p:attrNameLst>
                                          <p:attrName>ppt_y</p:attrName>
                                        </p:attrNameLst>
                                      </p:cBhvr>
                                      <p:tavLst>
                                        <p:tav tm="0">
                                          <p:val>
                                            <p:strVal val="0-#ppt_h/2"/>
                                          </p:val>
                                        </p:tav>
                                        <p:tav tm="100000">
                                          <p:val>
                                            <p:strVal val="#ppt_y"/>
                                          </p:val>
                                        </p:tav>
                                      </p:tavLst>
                                    </p:anim>
                                  </p:childTnLst>
                                </p:cTn>
                              </p:par>
                              <p:par>
                                <p:cTn id="13" presetID="2" presetClass="entr" presetSubtype="4" accel="61000" fill="hold" nodeType="withEffect">
                                  <p:stCondLst>
                                    <p:cond delay="0"/>
                                  </p:stCondLst>
                                  <p:childTnLst>
                                    <p:set>
                                      <p:cBhvr>
                                        <p:cTn id="14" dur="1" fill="hold">
                                          <p:stCondLst>
                                            <p:cond delay="0"/>
                                          </p:stCondLst>
                                        </p:cTn>
                                        <p:tgtEl>
                                          <p:spTgt spid="130"/>
                                        </p:tgtEl>
                                        <p:attrNameLst>
                                          <p:attrName>style.visibility</p:attrName>
                                        </p:attrNameLst>
                                      </p:cBhvr>
                                      <p:to>
                                        <p:strVal val="visible"/>
                                      </p:to>
                                    </p:set>
                                    <p:anim calcmode="lin" valueType="num">
                                      <p:cBhvr additive="base">
                                        <p:cTn id="15" dur="1500" fill="hold"/>
                                        <p:tgtEl>
                                          <p:spTgt spid="130"/>
                                        </p:tgtEl>
                                        <p:attrNameLst>
                                          <p:attrName>ppt_x</p:attrName>
                                        </p:attrNameLst>
                                      </p:cBhvr>
                                      <p:tavLst>
                                        <p:tav tm="0">
                                          <p:val>
                                            <p:strVal val="#ppt_x"/>
                                          </p:val>
                                        </p:tav>
                                        <p:tav tm="100000">
                                          <p:val>
                                            <p:strVal val="#ppt_x"/>
                                          </p:val>
                                        </p:tav>
                                      </p:tavLst>
                                    </p:anim>
                                    <p:anim calcmode="lin" valueType="num">
                                      <p:cBhvr additive="base">
                                        <p:cTn id="16" dur="1500" fill="hold"/>
                                        <p:tgtEl>
                                          <p:spTgt spid="130"/>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22" presetClass="entr" presetSubtype="1" fill="hold" grpId="0" nodeType="afterEffect">
                                  <p:stCondLst>
                                    <p:cond delay="0"/>
                                  </p:stCondLst>
                                  <p:childTnLst>
                                    <p:set>
                                      <p:cBhvr>
                                        <p:cTn id="19" dur="1" fill="hold">
                                          <p:stCondLst>
                                            <p:cond delay="0"/>
                                          </p:stCondLst>
                                        </p:cTn>
                                        <p:tgtEl>
                                          <p:spTgt spid="119"/>
                                        </p:tgtEl>
                                        <p:attrNameLst>
                                          <p:attrName>style.visibility</p:attrName>
                                        </p:attrNameLst>
                                      </p:cBhvr>
                                      <p:to>
                                        <p:strVal val="visible"/>
                                      </p:to>
                                    </p:set>
                                    <p:animEffect transition="in" filter="wipe(up)">
                                      <p:cBhvr>
                                        <p:cTn id="20" dur="500"/>
                                        <p:tgtEl>
                                          <p:spTgt spid="119"/>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135"/>
                                        </p:tgtEl>
                                        <p:attrNameLst>
                                          <p:attrName>style.visibility</p:attrName>
                                        </p:attrNameLst>
                                      </p:cBhvr>
                                      <p:to>
                                        <p:strVal val="visible"/>
                                      </p:to>
                                    </p:set>
                                    <p:animEffect transition="in" filter="fade">
                                      <p:cBhvr>
                                        <p:cTn id="24" dur="500"/>
                                        <p:tgtEl>
                                          <p:spTgt spid="13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36"/>
                                        </p:tgtEl>
                                        <p:attrNameLst>
                                          <p:attrName>style.visibility</p:attrName>
                                        </p:attrNameLst>
                                      </p:cBhvr>
                                      <p:to>
                                        <p:strVal val="visible"/>
                                      </p:to>
                                    </p:set>
                                    <p:animEffect transition="in" filter="fade">
                                      <p:cBhvr>
                                        <p:cTn id="27" dur="500"/>
                                        <p:tgtEl>
                                          <p:spTgt spid="13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37"/>
                                        </p:tgtEl>
                                        <p:attrNameLst>
                                          <p:attrName>style.visibility</p:attrName>
                                        </p:attrNameLst>
                                      </p:cBhvr>
                                      <p:to>
                                        <p:strVal val="visible"/>
                                      </p:to>
                                    </p:set>
                                    <p:animEffect transition="in" filter="fade">
                                      <p:cBhvr>
                                        <p:cTn id="30" dur="500"/>
                                        <p:tgtEl>
                                          <p:spTgt spid="13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8"/>
                                        </p:tgtEl>
                                        <p:attrNameLst>
                                          <p:attrName>style.visibility</p:attrName>
                                        </p:attrNameLst>
                                      </p:cBhvr>
                                      <p:to>
                                        <p:strVal val="visible"/>
                                      </p:to>
                                    </p:set>
                                    <p:animEffect transition="in" filter="fade">
                                      <p:cBhvr>
                                        <p:cTn id="33" dur="500"/>
                                        <p:tgtEl>
                                          <p:spTgt spid="138"/>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39"/>
                                        </p:tgtEl>
                                        <p:attrNameLst>
                                          <p:attrName>style.visibility</p:attrName>
                                        </p:attrNameLst>
                                      </p:cBhvr>
                                      <p:to>
                                        <p:strVal val="visible"/>
                                      </p:to>
                                    </p:set>
                                    <p:animEffect transition="in" filter="fade">
                                      <p:cBhvr>
                                        <p:cTn id="36" dur="500"/>
                                        <p:tgtEl>
                                          <p:spTgt spid="13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40"/>
                                        </p:tgtEl>
                                        <p:attrNameLst>
                                          <p:attrName>style.visibility</p:attrName>
                                        </p:attrNameLst>
                                      </p:cBhvr>
                                      <p:to>
                                        <p:strVal val="visible"/>
                                      </p:to>
                                    </p:set>
                                    <p:animEffect transition="in" filter="fade">
                                      <p:cBhvr>
                                        <p:cTn id="39" dur="500"/>
                                        <p:tgtEl>
                                          <p:spTgt spid="140"/>
                                        </p:tgtEl>
                                      </p:cBhvr>
                                    </p:animEffect>
                                  </p:childTnLst>
                                </p:cTn>
                              </p:par>
                            </p:childTnLst>
                          </p:cTn>
                        </p:par>
                        <p:par>
                          <p:cTn id="40" fill="hold">
                            <p:stCondLst>
                              <p:cond delay="2500"/>
                            </p:stCondLst>
                            <p:childTnLst>
                              <p:par>
                                <p:cTn id="41" presetID="22" presetClass="entr" presetSubtype="8" fill="hold" grpId="0" nodeType="afterEffect">
                                  <p:stCondLst>
                                    <p:cond delay="0"/>
                                  </p:stCondLst>
                                  <p:childTnLst>
                                    <p:set>
                                      <p:cBhvr>
                                        <p:cTn id="42" dur="1" fill="hold">
                                          <p:stCondLst>
                                            <p:cond delay="0"/>
                                          </p:stCondLst>
                                        </p:cTn>
                                        <p:tgtEl>
                                          <p:spTgt spid="141"/>
                                        </p:tgtEl>
                                        <p:attrNameLst>
                                          <p:attrName>style.visibility</p:attrName>
                                        </p:attrNameLst>
                                      </p:cBhvr>
                                      <p:to>
                                        <p:strVal val="visible"/>
                                      </p:to>
                                    </p:set>
                                    <p:animEffect transition="in" filter="wipe(left)">
                                      <p:cBhvr>
                                        <p:cTn id="43" dur="500"/>
                                        <p:tgtEl>
                                          <p:spTgt spid="141"/>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142"/>
                                        </p:tgtEl>
                                        <p:attrNameLst>
                                          <p:attrName>style.visibility</p:attrName>
                                        </p:attrNameLst>
                                      </p:cBhvr>
                                      <p:to>
                                        <p:strVal val="visible"/>
                                      </p:to>
                                    </p:set>
                                    <p:animEffect transition="in" filter="wipe(left)">
                                      <p:cBhvr>
                                        <p:cTn id="46" dur="500"/>
                                        <p:tgtEl>
                                          <p:spTgt spid="142"/>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143"/>
                                        </p:tgtEl>
                                        <p:attrNameLst>
                                          <p:attrName>style.visibility</p:attrName>
                                        </p:attrNameLst>
                                      </p:cBhvr>
                                      <p:to>
                                        <p:strVal val="visible"/>
                                      </p:to>
                                    </p:set>
                                    <p:animEffect transition="in" filter="wipe(left)">
                                      <p:cBhvr>
                                        <p:cTn id="49" dur="500"/>
                                        <p:tgtEl>
                                          <p:spTgt spid="143"/>
                                        </p:tgtEl>
                                      </p:cBhvr>
                                    </p:animEffect>
                                  </p:childTnLst>
                                </p:cTn>
                              </p:par>
                            </p:childTnLst>
                          </p:cTn>
                        </p:par>
                        <p:par>
                          <p:cTn id="50" fill="hold">
                            <p:stCondLst>
                              <p:cond delay="3000"/>
                            </p:stCondLst>
                            <p:childTnLst>
                              <p:par>
                                <p:cTn id="51" presetID="53" presetClass="entr" presetSubtype="16" fill="hold" nodeType="afterEffect">
                                  <p:stCondLst>
                                    <p:cond delay="0"/>
                                  </p:stCondLst>
                                  <p:childTnLst>
                                    <p:set>
                                      <p:cBhvr>
                                        <p:cTn id="52" dur="1" fill="hold">
                                          <p:stCondLst>
                                            <p:cond delay="0"/>
                                          </p:stCondLst>
                                        </p:cTn>
                                        <p:tgtEl>
                                          <p:spTgt spid="144"/>
                                        </p:tgtEl>
                                        <p:attrNameLst>
                                          <p:attrName>style.visibility</p:attrName>
                                        </p:attrNameLst>
                                      </p:cBhvr>
                                      <p:to>
                                        <p:strVal val="visible"/>
                                      </p:to>
                                    </p:set>
                                    <p:anim calcmode="lin" valueType="num">
                                      <p:cBhvr>
                                        <p:cTn id="53" dur="500" fill="hold"/>
                                        <p:tgtEl>
                                          <p:spTgt spid="144"/>
                                        </p:tgtEl>
                                        <p:attrNameLst>
                                          <p:attrName>ppt_w</p:attrName>
                                        </p:attrNameLst>
                                      </p:cBhvr>
                                      <p:tavLst>
                                        <p:tav tm="0">
                                          <p:val>
                                            <p:fltVal val="0"/>
                                          </p:val>
                                        </p:tav>
                                        <p:tav tm="100000">
                                          <p:val>
                                            <p:strVal val="#ppt_w"/>
                                          </p:val>
                                        </p:tav>
                                      </p:tavLst>
                                    </p:anim>
                                    <p:anim calcmode="lin" valueType="num">
                                      <p:cBhvr>
                                        <p:cTn id="54" dur="500" fill="hold"/>
                                        <p:tgtEl>
                                          <p:spTgt spid="144"/>
                                        </p:tgtEl>
                                        <p:attrNameLst>
                                          <p:attrName>ppt_h</p:attrName>
                                        </p:attrNameLst>
                                      </p:cBhvr>
                                      <p:tavLst>
                                        <p:tav tm="0">
                                          <p:val>
                                            <p:fltVal val="0"/>
                                          </p:val>
                                        </p:tav>
                                        <p:tav tm="100000">
                                          <p:val>
                                            <p:strVal val="#ppt_h"/>
                                          </p:val>
                                        </p:tav>
                                      </p:tavLst>
                                    </p:anim>
                                    <p:animEffect transition="in" filter="fade">
                                      <p:cBhvr>
                                        <p:cTn id="55" dur="500"/>
                                        <p:tgtEl>
                                          <p:spTgt spid="144"/>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50"/>
                                        </p:tgtEl>
                                        <p:attrNameLst>
                                          <p:attrName>style.visibility</p:attrName>
                                        </p:attrNameLst>
                                      </p:cBhvr>
                                      <p:to>
                                        <p:strVal val="visible"/>
                                      </p:to>
                                    </p:set>
                                    <p:animEffect transition="in" filter="fade">
                                      <p:cBhvr>
                                        <p:cTn id="58" dur="500"/>
                                        <p:tgtEl>
                                          <p:spTgt spid="150"/>
                                        </p:tgtEl>
                                      </p:cBhvr>
                                    </p:animEffect>
                                  </p:childTnLst>
                                </p:cTn>
                              </p:par>
                              <p:par>
                                <p:cTn id="59" presetID="22" presetClass="entr" presetSubtype="8" fill="hold" grpId="0" nodeType="withEffect">
                                  <p:stCondLst>
                                    <p:cond delay="250"/>
                                  </p:stCondLst>
                                  <p:childTnLst>
                                    <p:set>
                                      <p:cBhvr>
                                        <p:cTn id="60" dur="1" fill="hold">
                                          <p:stCondLst>
                                            <p:cond delay="0"/>
                                          </p:stCondLst>
                                        </p:cTn>
                                        <p:tgtEl>
                                          <p:spTgt spid="45"/>
                                        </p:tgtEl>
                                        <p:attrNameLst>
                                          <p:attrName>style.visibility</p:attrName>
                                        </p:attrNameLst>
                                      </p:cBhvr>
                                      <p:to>
                                        <p:strVal val="visible"/>
                                      </p:to>
                                    </p:set>
                                    <p:animEffect transition="in" filter="wipe(left)">
                                      <p:cBhvr>
                                        <p:cTn id="61" dur="175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 grpId="0" animBg="1"/>
      <p:bldP spid="135" grpId="0"/>
      <p:bldP spid="136" grpId="0"/>
      <p:bldP spid="137" grpId="0"/>
      <p:bldP spid="138" grpId="0"/>
      <p:bldP spid="139" grpId="0"/>
      <p:bldP spid="140" grpId="0"/>
      <p:bldP spid="141" grpId="0" animBg="1"/>
      <p:bldP spid="142" grpId="0" animBg="1"/>
      <p:bldP spid="143" grpId="0" animBg="1"/>
      <p:bldP spid="150" grpId="0"/>
      <p:bldP spid="4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3" descr="C:\Users\Administrator\Desktop\787637.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704529" y="1494615"/>
            <a:ext cx="3660021" cy="5152442"/>
          </a:xfrm>
          <a:prstGeom prst="rect">
            <a:avLst/>
          </a:prstGeom>
          <a:noFill/>
          <a:effectLst>
            <a:outerShdw blurRad="50800" dist="38100" dir="5400000" algn="t" rotWithShape="0">
              <a:prstClr val="black">
                <a:alpha val="40000"/>
              </a:prstClr>
            </a:outerShdw>
          </a:effectLst>
          <a:extLst>
            <a:ext uri="{909E8E84-426E-40DD-AFC4-6F175D3DCCD1}">
              <a14:hiddenFill xmlns:a14="http://schemas.microsoft.com/office/drawing/2010/main" xmlns="">
                <a:solidFill>
                  <a:srgbClr val="FFFFFF"/>
                </a:solidFill>
              </a14:hiddenFill>
            </a:ext>
          </a:extLst>
        </p:spPr>
      </p:pic>
      <p:grpSp>
        <p:nvGrpSpPr>
          <p:cNvPr id="48" name="组合 47"/>
          <p:cNvGrpSpPr/>
          <p:nvPr/>
        </p:nvGrpSpPr>
        <p:grpSpPr>
          <a:xfrm>
            <a:off x="5935658" y="5621123"/>
            <a:ext cx="1017029" cy="1017029"/>
            <a:chOff x="3832873" y="2297208"/>
            <a:chExt cx="1516550" cy="1516550"/>
          </a:xfrm>
        </p:grpSpPr>
        <p:grpSp>
          <p:nvGrpSpPr>
            <p:cNvPr id="49" name="组合 30"/>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2" name="椭圆 51"/>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50" name="椭圆 49"/>
            <p:cNvSpPr/>
            <p:nvPr/>
          </p:nvSpPr>
          <p:spPr>
            <a:xfrm>
              <a:off x="3983164" y="2466913"/>
              <a:ext cx="1185736" cy="1185736"/>
            </a:xfrm>
            <a:prstGeom prst="ellipse">
              <a:avLst/>
            </a:prstGeom>
            <a:solidFill>
              <a:schemeClr val="accent6"/>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53" name="组合 52"/>
          <p:cNvGrpSpPr/>
          <p:nvPr/>
        </p:nvGrpSpPr>
        <p:grpSpPr>
          <a:xfrm>
            <a:off x="5089879" y="4506489"/>
            <a:ext cx="1131530" cy="1131530"/>
            <a:chOff x="3832873" y="2297208"/>
            <a:chExt cx="1516550" cy="1516550"/>
          </a:xfrm>
        </p:grpSpPr>
        <p:grpSp>
          <p:nvGrpSpPr>
            <p:cNvPr id="54" name="组合 35"/>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7" name="椭圆 56"/>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55" name="椭圆 54"/>
            <p:cNvSpPr/>
            <p:nvPr/>
          </p:nvSpPr>
          <p:spPr>
            <a:xfrm>
              <a:off x="3983164" y="2466913"/>
              <a:ext cx="1185736" cy="1185736"/>
            </a:xfrm>
            <a:prstGeom prst="ellipse">
              <a:avLst/>
            </a:prstGeom>
            <a:solidFill>
              <a:schemeClr val="accent5"/>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58" name="组合 57"/>
          <p:cNvGrpSpPr/>
          <p:nvPr/>
        </p:nvGrpSpPr>
        <p:grpSpPr>
          <a:xfrm>
            <a:off x="6935790" y="3923507"/>
            <a:ext cx="1071570" cy="1071570"/>
            <a:chOff x="3832873" y="2297208"/>
            <a:chExt cx="1516550" cy="1516550"/>
          </a:xfrm>
        </p:grpSpPr>
        <p:grpSp>
          <p:nvGrpSpPr>
            <p:cNvPr id="59" name="组合 40"/>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2" name="椭圆 61"/>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60" name="椭圆 59"/>
            <p:cNvSpPr/>
            <p:nvPr/>
          </p:nvSpPr>
          <p:spPr>
            <a:xfrm>
              <a:off x="3983164" y="2466913"/>
              <a:ext cx="1185736" cy="1185736"/>
            </a:xfrm>
            <a:prstGeom prst="ellipse">
              <a:avLst/>
            </a:prstGeom>
            <a:solidFill>
              <a:schemeClr val="accent4"/>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63" name="组合 62"/>
          <p:cNvGrpSpPr/>
          <p:nvPr/>
        </p:nvGrpSpPr>
        <p:grpSpPr>
          <a:xfrm>
            <a:off x="5078401" y="3280565"/>
            <a:ext cx="1143008" cy="1143008"/>
            <a:chOff x="3832873" y="2297208"/>
            <a:chExt cx="1516550" cy="1516550"/>
          </a:xfrm>
        </p:grpSpPr>
        <p:grpSp>
          <p:nvGrpSpPr>
            <p:cNvPr id="64" name="组合 45"/>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7" name="椭圆 66"/>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65" name="椭圆 64"/>
            <p:cNvSpPr/>
            <p:nvPr/>
          </p:nvSpPr>
          <p:spPr>
            <a:xfrm>
              <a:off x="3983164" y="2466913"/>
              <a:ext cx="1185736" cy="1185736"/>
            </a:xfrm>
            <a:prstGeom prst="ellipse">
              <a:avLst/>
            </a:prstGeom>
            <a:solidFill>
              <a:schemeClr val="accent3"/>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68" name="组合 67"/>
          <p:cNvGrpSpPr/>
          <p:nvPr/>
        </p:nvGrpSpPr>
        <p:grpSpPr>
          <a:xfrm>
            <a:off x="6973863" y="2675697"/>
            <a:ext cx="1104935" cy="1104935"/>
            <a:chOff x="3832873" y="2297208"/>
            <a:chExt cx="1516550" cy="1516550"/>
          </a:xfrm>
        </p:grpSpPr>
        <p:grpSp>
          <p:nvGrpSpPr>
            <p:cNvPr id="69" name="组合 50"/>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71" name="同心圆 7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2" name="椭圆 71"/>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70" name="椭圆 69"/>
            <p:cNvSpPr/>
            <p:nvPr/>
          </p:nvSpPr>
          <p:spPr>
            <a:xfrm>
              <a:off x="3983164" y="2466913"/>
              <a:ext cx="1185736" cy="1185736"/>
            </a:xfrm>
            <a:prstGeom prst="ellipse">
              <a:avLst/>
            </a:prstGeom>
            <a:solidFill>
              <a:schemeClr val="accent2"/>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73" name="组合 72"/>
          <p:cNvGrpSpPr/>
          <p:nvPr/>
        </p:nvGrpSpPr>
        <p:grpSpPr>
          <a:xfrm>
            <a:off x="6007096" y="1637492"/>
            <a:ext cx="1129443" cy="1129443"/>
            <a:chOff x="3832873" y="2297208"/>
            <a:chExt cx="1516550" cy="1516550"/>
          </a:xfrm>
        </p:grpSpPr>
        <p:grpSp>
          <p:nvGrpSpPr>
            <p:cNvPr id="74" name="组合 55"/>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76" name="同心圆 7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7" name="椭圆 76"/>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75" name="椭圆 74"/>
            <p:cNvSpPr/>
            <p:nvPr/>
          </p:nvSpPr>
          <p:spPr>
            <a:xfrm>
              <a:off x="3983164" y="2466913"/>
              <a:ext cx="1185736" cy="1185736"/>
            </a:xfrm>
            <a:prstGeom prst="ellipse">
              <a:avLst/>
            </a:prstGeom>
            <a:solidFill>
              <a:schemeClr val="accent1"/>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78" name="Group 34"/>
          <p:cNvGrpSpPr/>
          <p:nvPr/>
        </p:nvGrpSpPr>
        <p:grpSpPr>
          <a:xfrm>
            <a:off x="6294237" y="1923244"/>
            <a:ext cx="570115" cy="463917"/>
            <a:chOff x="1550139" y="1314466"/>
            <a:chExt cx="509139" cy="414300"/>
          </a:xfrm>
          <a:solidFill>
            <a:schemeClr val="bg1"/>
          </a:solidFill>
        </p:grpSpPr>
        <p:sp>
          <p:nvSpPr>
            <p:cNvPr id="79" name="Freeform 5"/>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0" name="Freeform 6"/>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1" name="Oval 7"/>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82" name="矩形 3"/>
          <p:cNvSpPr>
            <a:spLocks noChangeArrowheads="1"/>
          </p:cNvSpPr>
          <p:nvPr/>
        </p:nvSpPr>
        <p:spPr bwMode="auto">
          <a:xfrm>
            <a:off x="7370680" y="2070975"/>
            <a:ext cx="715585" cy="3000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82" tIns="34292" rIns="68582" bIns="34292">
            <a:spAutoFit/>
          </a:bodyPr>
          <a:lstStyle/>
          <a:p>
            <a:r>
              <a:rPr lang="zh-CN" altLang="en-US" sz="1500" dirty="0">
                <a:solidFill>
                  <a:schemeClr val="accent1"/>
                </a:solidFill>
                <a:latin typeface="Microsoft JhengHei UI" panose="020B0604030504040204" pitchFamily="34" charset="-120"/>
                <a:ea typeface="微软雅黑" panose="020B0503020204020204" pitchFamily="34" charset="-122"/>
                <a:sym typeface="Microsoft JhengHei UI" panose="020B0604030504040204" pitchFamily="34" charset="-120"/>
              </a:rPr>
              <a:t>阶段一</a:t>
            </a:r>
          </a:p>
        </p:txBody>
      </p:sp>
      <p:sp>
        <p:nvSpPr>
          <p:cNvPr id="83" name="文本框 13"/>
          <p:cNvSpPr txBox="1"/>
          <p:nvPr/>
        </p:nvSpPr>
        <p:spPr>
          <a:xfrm>
            <a:off x="8221673" y="1923244"/>
            <a:ext cx="2438400" cy="565063"/>
          </a:xfrm>
          <a:prstGeom prst="rect">
            <a:avLst/>
          </a:prstGeom>
          <a:noFill/>
        </p:spPr>
        <p:txBody>
          <a:bodyPr wrap="square" lIns="65824" tIns="32911" rIns="65824" bIns="32911" rtlCol="0">
            <a:spAutoFit/>
          </a:bodyPr>
          <a:lstStyle/>
          <a:p>
            <a:pPr algn="l">
              <a:lnSpc>
                <a:spcPct val="120000"/>
              </a:lnSpc>
              <a:spcBef>
                <a:spcPct val="0"/>
              </a:spcBef>
              <a:buNone/>
            </a:pPr>
            <a:r>
              <a:rPr lang="zh-CN" altLang="en-US" sz="900"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在此录入上述图表的综合描述说明，在此录入上述图表的综合描述说明，在此录入上述图表的综合描述说明。</a:t>
            </a:r>
          </a:p>
        </p:txBody>
      </p:sp>
      <p:sp>
        <p:nvSpPr>
          <p:cNvPr id="84" name="矩形 3"/>
          <p:cNvSpPr>
            <a:spLocks noChangeArrowheads="1"/>
          </p:cNvSpPr>
          <p:nvPr/>
        </p:nvSpPr>
        <p:spPr bwMode="auto">
          <a:xfrm>
            <a:off x="8299566" y="3047203"/>
            <a:ext cx="715585" cy="3000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82" tIns="34292" rIns="68582" bIns="34292">
            <a:spAutoFit/>
          </a:bodyPr>
          <a:lstStyle/>
          <a:p>
            <a:r>
              <a:rPr lang="zh-CN" altLang="en-US" sz="1500" dirty="0">
                <a:solidFill>
                  <a:schemeClr val="accent1"/>
                </a:solidFill>
                <a:latin typeface="Microsoft JhengHei UI" panose="020B0604030504040204" pitchFamily="34" charset="-120"/>
                <a:ea typeface="微软雅黑" panose="020B0503020204020204" pitchFamily="34" charset="-122"/>
                <a:sym typeface="Microsoft JhengHei UI" panose="020B0604030504040204" pitchFamily="34" charset="-120"/>
              </a:rPr>
              <a:t>阶段二</a:t>
            </a:r>
          </a:p>
        </p:txBody>
      </p:sp>
      <p:sp>
        <p:nvSpPr>
          <p:cNvPr id="85" name="文本框 13"/>
          <p:cNvSpPr txBox="1"/>
          <p:nvPr/>
        </p:nvSpPr>
        <p:spPr>
          <a:xfrm>
            <a:off x="8293111" y="3352004"/>
            <a:ext cx="2438400" cy="565063"/>
          </a:xfrm>
          <a:prstGeom prst="rect">
            <a:avLst/>
          </a:prstGeom>
          <a:noFill/>
        </p:spPr>
        <p:txBody>
          <a:bodyPr wrap="square" lIns="65824" tIns="32911" rIns="65824" bIns="32911" rtlCol="0">
            <a:spAutoFit/>
          </a:bodyPr>
          <a:lstStyle/>
          <a:p>
            <a:pPr algn="l">
              <a:lnSpc>
                <a:spcPct val="120000"/>
              </a:lnSpc>
              <a:spcBef>
                <a:spcPct val="0"/>
              </a:spcBef>
              <a:buNone/>
            </a:pPr>
            <a:r>
              <a:rPr lang="zh-CN" altLang="en-US" sz="900"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在此录入上述图表的综合描述说明，在此录入上述图表的综合描述说明，在此录入上述图表的综合描述说明。</a:t>
            </a:r>
          </a:p>
        </p:txBody>
      </p:sp>
      <p:sp>
        <p:nvSpPr>
          <p:cNvPr id="86" name="Freeform 20"/>
          <p:cNvSpPr>
            <a:spLocks noEditPoints="1"/>
          </p:cNvSpPr>
          <p:nvPr/>
        </p:nvSpPr>
        <p:spPr bwMode="auto">
          <a:xfrm>
            <a:off x="7270877" y="2994813"/>
            <a:ext cx="593607" cy="403378"/>
          </a:xfrm>
          <a:custGeom>
            <a:avLst/>
            <a:gdLst>
              <a:gd name="T0" fmla="*/ 135 w 157"/>
              <a:gd name="T1" fmla="*/ 46 h 107"/>
              <a:gd name="T2" fmla="*/ 136 w 157"/>
              <a:gd name="T3" fmla="*/ 37 h 107"/>
              <a:gd name="T4" fmla="*/ 99 w 157"/>
              <a:gd name="T5" fmla="*/ 0 h 107"/>
              <a:gd name="T6" fmla="*/ 73 w 157"/>
              <a:gd name="T7" fmla="*/ 18 h 107"/>
              <a:gd name="T8" fmla="*/ 45 w 157"/>
              <a:gd name="T9" fmla="*/ 8 h 107"/>
              <a:gd name="T10" fmla="*/ 19 w 157"/>
              <a:gd name="T11" fmla="*/ 40 h 107"/>
              <a:gd name="T12" fmla="*/ 20 w 157"/>
              <a:gd name="T13" fmla="*/ 47 h 107"/>
              <a:gd name="T14" fmla="*/ 0 w 157"/>
              <a:gd name="T15" fmla="*/ 76 h 107"/>
              <a:gd name="T16" fmla="*/ 31 w 157"/>
              <a:gd name="T17" fmla="*/ 107 h 107"/>
              <a:gd name="T18" fmla="*/ 126 w 157"/>
              <a:gd name="T19" fmla="*/ 107 h 107"/>
              <a:gd name="T20" fmla="*/ 157 w 157"/>
              <a:gd name="T21" fmla="*/ 76 h 107"/>
              <a:gd name="T22" fmla="*/ 135 w 157"/>
              <a:gd name="T23" fmla="*/ 46 h 107"/>
              <a:gd name="T24" fmla="*/ 120 w 157"/>
              <a:gd name="T25" fmla="*/ 100 h 107"/>
              <a:gd name="T26" fmla="*/ 79 w 157"/>
              <a:gd name="T27" fmla="*/ 100 h 107"/>
              <a:gd name="T28" fmla="*/ 103 w 157"/>
              <a:gd name="T29" fmla="*/ 75 h 107"/>
              <a:gd name="T30" fmla="*/ 102 w 157"/>
              <a:gd name="T31" fmla="*/ 72 h 107"/>
              <a:gd name="T32" fmla="*/ 92 w 157"/>
              <a:gd name="T33" fmla="*/ 72 h 107"/>
              <a:gd name="T34" fmla="*/ 92 w 157"/>
              <a:gd name="T35" fmla="*/ 68 h 107"/>
              <a:gd name="T36" fmla="*/ 92 w 157"/>
              <a:gd name="T37" fmla="*/ 37 h 107"/>
              <a:gd name="T38" fmla="*/ 90 w 157"/>
              <a:gd name="T39" fmla="*/ 36 h 107"/>
              <a:gd name="T40" fmla="*/ 64 w 157"/>
              <a:gd name="T41" fmla="*/ 36 h 107"/>
              <a:gd name="T42" fmla="*/ 62 w 157"/>
              <a:gd name="T43" fmla="*/ 38 h 107"/>
              <a:gd name="T44" fmla="*/ 62 w 157"/>
              <a:gd name="T45" fmla="*/ 68 h 107"/>
              <a:gd name="T46" fmla="*/ 62 w 157"/>
              <a:gd name="T47" fmla="*/ 73 h 107"/>
              <a:gd name="T48" fmla="*/ 51 w 157"/>
              <a:gd name="T49" fmla="*/ 73 h 107"/>
              <a:gd name="T50" fmla="*/ 50 w 157"/>
              <a:gd name="T51" fmla="*/ 76 h 107"/>
              <a:gd name="T52" fmla="*/ 75 w 157"/>
              <a:gd name="T53" fmla="*/ 100 h 107"/>
              <a:gd name="T54" fmla="*/ 38 w 157"/>
              <a:gd name="T55" fmla="*/ 100 h 107"/>
              <a:gd name="T56" fmla="*/ 11 w 157"/>
              <a:gd name="T57" fmla="*/ 74 h 107"/>
              <a:gd name="T58" fmla="*/ 29 w 157"/>
              <a:gd name="T59" fmla="*/ 50 h 107"/>
              <a:gd name="T60" fmla="*/ 28 w 157"/>
              <a:gd name="T61" fmla="*/ 44 h 107"/>
              <a:gd name="T62" fmla="*/ 50 w 157"/>
              <a:gd name="T63" fmla="*/ 17 h 107"/>
              <a:gd name="T64" fmla="*/ 74 w 157"/>
              <a:gd name="T65" fmla="*/ 29 h 107"/>
              <a:gd name="T66" fmla="*/ 97 w 157"/>
              <a:gd name="T67" fmla="*/ 11 h 107"/>
              <a:gd name="T68" fmla="*/ 128 w 157"/>
              <a:gd name="T69" fmla="*/ 42 h 107"/>
              <a:gd name="T70" fmla="*/ 127 w 157"/>
              <a:gd name="T71" fmla="*/ 50 h 107"/>
              <a:gd name="T72" fmla="*/ 147 w 157"/>
              <a:gd name="T73" fmla="*/ 74 h 107"/>
              <a:gd name="T74" fmla="*/ 120 w 157"/>
              <a:gd name="T75" fmla="*/ 10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7">
                <a:moveTo>
                  <a:pt x="135" y="46"/>
                </a:moveTo>
                <a:cubicBezTo>
                  <a:pt x="136" y="43"/>
                  <a:pt x="136" y="40"/>
                  <a:pt x="136" y="37"/>
                </a:cubicBezTo>
                <a:cubicBezTo>
                  <a:pt x="136" y="17"/>
                  <a:pt x="120" y="0"/>
                  <a:pt x="99" y="0"/>
                </a:cubicBezTo>
                <a:cubicBezTo>
                  <a:pt x="76" y="0"/>
                  <a:pt x="73" y="18"/>
                  <a:pt x="73" y="18"/>
                </a:cubicBezTo>
                <a:cubicBezTo>
                  <a:pt x="73" y="18"/>
                  <a:pt x="63" y="6"/>
                  <a:pt x="45" y="8"/>
                </a:cubicBezTo>
                <a:cubicBezTo>
                  <a:pt x="30" y="11"/>
                  <a:pt x="19" y="25"/>
                  <a:pt x="19" y="40"/>
                </a:cubicBezTo>
                <a:cubicBezTo>
                  <a:pt x="19" y="42"/>
                  <a:pt x="20" y="45"/>
                  <a:pt x="20"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1"/>
                  <a:pt x="92" y="68"/>
                </a:cubicBezTo>
                <a:cubicBezTo>
                  <a:pt x="92" y="60"/>
                  <a:pt x="92" y="43"/>
                  <a:pt x="92" y="37"/>
                </a:cubicBezTo>
                <a:cubicBezTo>
                  <a:pt x="92" y="37"/>
                  <a:pt x="92" y="36"/>
                  <a:pt x="90" y="36"/>
                </a:cubicBezTo>
                <a:cubicBezTo>
                  <a:pt x="88" y="36"/>
                  <a:pt x="67" y="36"/>
                  <a:pt x="64" y="36"/>
                </a:cubicBezTo>
                <a:cubicBezTo>
                  <a:pt x="61" y="36"/>
                  <a:pt x="62" y="38"/>
                  <a:pt x="62" y="38"/>
                </a:cubicBezTo>
                <a:cubicBezTo>
                  <a:pt x="62" y="44"/>
                  <a:pt x="62" y="60"/>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9"/>
                  <a:pt x="11" y="74"/>
                </a:cubicBezTo>
                <a:cubicBezTo>
                  <a:pt x="11" y="63"/>
                  <a:pt x="18" y="54"/>
                  <a:pt x="29" y="50"/>
                </a:cubicBezTo>
                <a:cubicBezTo>
                  <a:pt x="28" y="48"/>
                  <a:pt x="28" y="46"/>
                  <a:pt x="28" y="44"/>
                </a:cubicBezTo>
                <a:cubicBezTo>
                  <a:pt x="28" y="32"/>
                  <a:pt x="37" y="20"/>
                  <a:pt x="50" y="17"/>
                </a:cubicBezTo>
                <a:cubicBezTo>
                  <a:pt x="65" y="15"/>
                  <a:pt x="74" y="29"/>
                  <a:pt x="74" y="29"/>
                </a:cubicBezTo>
                <a:cubicBezTo>
                  <a:pt x="74" y="29"/>
                  <a:pt x="77" y="11"/>
                  <a:pt x="97" y="11"/>
                </a:cubicBezTo>
                <a:cubicBezTo>
                  <a:pt x="115" y="11"/>
                  <a:pt x="128" y="25"/>
                  <a:pt x="128" y="42"/>
                </a:cubicBezTo>
                <a:cubicBezTo>
                  <a:pt x="128" y="45"/>
                  <a:pt x="127" y="47"/>
                  <a:pt x="127" y="50"/>
                </a:cubicBezTo>
                <a:cubicBezTo>
                  <a:pt x="138" y="53"/>
                  <a:pt x="147" y="63"/>
                  <a:pt x="147" y="74"/>
                </a:cubicBezTo>
                <a:cubicBezTo>
                  <a:pt x="147" y="89"/>
                  <a:pt x="135" y="100"/>
                  <a:pt x="120" y="10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7" name="矩形 3"/>
          <p:cNvSpPr>
            <a:spLocks noChangeArrowheads="1"/>
          </p:cNvSpPr>
          <p:nvPr/>
        </p:nvSpPr>
        <p:spPr bwMode="auto">
          <a:xfrm>
            <a:off x="4020272" y="3431230"/>
            <a:ext cx="715585" cy="3000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82" tIns="34292" rIns="68582" bIns="34292">
            <a:spAutoFit/>
          </a:bodyPr>
          <a:lstStyle/>
          <a:p>
            <a:r>
              <a:rPr lang="zh-CN" altLang="en-US" sz="1500" dirty="0">
                <a:solidFill>
                  <a:schemeClr val="accent1"/>
                </a:solidFill>
                <a:latin typeface="Microsoft JhengHei UI" panose="020B0604030504040204" pitchFamily="34" charset="-120"/>
                <a:ea typeface="微软雅黑" panose="020B0503020204020204" pitchFamily="34" charset="-122"/>
                <a:sym typeface="Microsoft JhengHei UI" panose="020B0604030504040204" pitchFamily="34" charset="-120"/>
              </a:rPr>
              <a:t>阶段三</a:t>
            </a:r>
          </a:p>
        </p:txBody>
      </p:sp>
      <p:sp>
        <p:nvSpPr>
          <p:cNvPr id="88" name="文本框 13"/>
          <p:cNvSpPr txBox="1"/>
          <p:nvPr/>
        </p:nvSpPr>
        <p:spPr>
          <a:xfrm>
            <a:off x="2506633" y="3725168"/>
            <a:ext cx="2333658" cy="565063"/>
          </a:xfrm>
          <a:prstGeom prst="rect">
            <a:avLst/>
          </a:prstGeom>
          <a:noFill/>
        </p:spPr>
        <p:txBody>
          <a:bodyPr wrap="square" lIns="65824" tIns="32911" rIns="65824" bIns="32911" rtlCol="0">
            <a:spAutoFit/>
          </a:bodyPr>
          <a:lstStyle/>
          <a:p>
            <a:pPr algn="r">
              <a:lnSpc>
                <a:spcPct val="120000"/>
              </a:lnSpc>
              <a:spcBef>
                <a:spcPct val="0"/>
              </a:spcBef>
              <a:buNone/>
            </a:pPr>
            <a:r>
              <a:rPr lang="zh-CN" altLang="en-US" sz="900"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在此录入上述图表的综合描述说明，在此录入上述图表的综合描述说明，在此录入上述图表的综合描述说明。</a:t>
            </a:r>
          </a:p>
        </p:txBody>
      </p:sp>
      <p:grpSp>
        <p:nvGrpSpPr>
          <p:cNvPr id="89" name="Group 20"/>
          <p:cNvGrpSpPr/>
          <p:nvPr/>
        </p:nvGrpSpPr>
        <p:grpSpPr>
          <a:xfrm>
            <a:off x="5255285" y="3566317"/>
            <a:ext cx="751810" cy="520734"/>
            <a:chOff x="7416800" y="1122363"/>
            <a:chExt cx="366713" cy="254000"/>
          </a:xfrm>
          <a:solidFill>
            <a:schemeClr val="bg1"/>
          </a:solidFill>
        </p:grpSpPr>
        <p:sp>
          <p:nvSpPr>
            <p:cNvPr id="90" name="Freeform 48"/>
            <p:cNvSpPr>
              <a:spLocks noEditPoints="1"/>
            </p:cNvSpPr>
            <p:nvPr/>
          </p:nvSpPr>
          <p:spPr bwMode="auto">
            <a:xfrm>
              <a:off x="7416800" y="1122363"/>
              <a:ext cx="260350" cy="254000"/>
            </a:xfrm>
            <a:custGeom>
              <a:avLst/>
              <a:gdLst>
                <a:gd name="T0" fmla="*/ 86 w 99"/>
                <a:gd name="T1" fmla="*/ 59 h 97"/>
                <a:gd name="T2" fmla="*/ 99 w 99"/>
                <a:gd name="T3" fmla="*/ 53 h 97"/>
                <a:gd name="T4" fmla="*/ 99 w 99"/>
                <a:gd name="T5" fmla="*/ 42 h 97"/>
                <a:gd name="T6" fmla="*/ 86 w 99"/>
                <a:gd name="T7" fmla="*/ 37 h 97"/>
                <a:gd name="T8" fmla="*/ 83 w 99"/>
                <a:gd name="T9" fmla="*/ 31 h 97"/>
                <a:gd name="T10" fmla="*/ 89 w 99"/>
                <a:gd name="T11" fmla="*/ 17 h 97"/>
                <a:gd name="T12" fmla="*/ 81 w 99"/>
                <a:gd name="T13" fmla="*/ 10 h 97"/>
                <a:gd name="T14" fmla="*/ 67 w 99"/>
                <a:gd name="T15" fmla="*/ 15 h 97"/>
                <a:gd name="T16" fmla="*/ 61 w 99"/>
                <a:gd name="T17" fmla="*/ 13 h 97"/>
                <a:gd name="T18" fmla="*/ 55 w 99"/>
                <a:gd name="T19" fmla="*/ 0 h 97"/>
                <a:gd name="T20" fmla="*/ 44 w 99"/>
                <a:gd name="T21" fmla="*/ 0 h 97"/>
                <a:gd name="T22" fmla="*/ 39 w 99"/>
                <a:gd name="T23" fmla="*/ 13 h 97"/>
                <a:gd name="T24" fmla="*/ 32 w 99"/>
                <a:gd name="T25" fmla="*/ 15 h 97"/>
                <a:gd name="T26" fmla="*/ 19 w 99"/>
                <a:gd name="T27" fmla="*/ 10 h 97"/>
                <a:gd name="T28" fmla="*/ 11 w 99"/>
                <a:gd name="T29" fmla="*/ 18 h 97"/>
                <a:gd name="T30" fmla="*/ 16 w 99"/>
                <a:gd name="T31" fmla="*/ 31 h 97"/>
                <a:gd name="T32" fmla="*/ 14 w 99"/>
                <a:gd name="T33" fmla="*/ 37 h 97"/>
                <a:gd name="T34" fmla="*/ 0 w 99"/>
                <a:gd name="T35" fmla="*/ 43 h 97"/>
                <a:gd name="T36" fmla="*/ 0 w 99"/>
                <a:gd name="T37" fmla="*/ 54 h 97"/>
                <a:gd name="T38" fmla="*/ 14 w 99"/>
                <a:gd name="T39" fmla="*/ 59 h 97"/>
                <a:gd name="T40" fmla="*/ 16 w 99"/>
                <a:gd name="T41" fmla="*/ 65 h 97"/>
                <a:gd name="T42" fmla="*/ 11 w 99"/>
                <a:gd name="T43" fmla="*/ 79 h 97"/>
                <a:gd name="T44" fmla="*/ 19 w 99"/>
                <a:gd name="T45" fmla="*/ 86 h 97"/>
                <a:gd name="T46" fmla="*/ 33 w 99"/>
                <a:gd name="T47" fmla="*/ 81 h 97"/>
                <a:gd name="T48" fmla="*/ 39 w 99"/>
                <a:gd name="T49" fmla="*/ 83 h 97"/>
                <a:gd name="T50" fmla="*/ 45 w 99"/>
                <a:gd name="T51" fmla="*/ 97 h 97"/>
                <a:gd name="T52" fmla="*/ 56 w 99"/>
                <a:gd name="T53" fmla="*/ 97 h 97"/>
                <a:gd name="T54" fmla="*/ 61 w 99"/>
                <a:gd name="T55" fmla="*/ 83 h 97"/>
                <a:gd name="T56" fmla="*/ 67 w 99"/>
                <a:gd name="T57" fmla="*/ 81 h 97"/>
                <a:gd name="T58" fmla="*/ 81 w 99"/>
                <a:gd name="T59" fmla="*/ 86 h 97"/>
                <a:gd name="T60" fmla="*/ 89 w 99"/>
                <a:gd name="T61" fmla="*/ 78 h 97"/>
                <a:gd name="T62" fmla="*/ 83 w 99"/>
                <a:gd name="T63" fmla="*/ 65 h 97"/>
                <a:gd name="T64" fmla="*/ 86 w 99"/>
                <a:gd name="T65" fmla="*/ 59 h 97"/>
                <a:gd name="T66" fmla="*/ 50 w 99"/>
                <a:gd name="T67" fmla="*/ 64 h 97"/>
                <a:gd name="T68" fmla="*/ 34 w 99"/>
                <a:gd name="T69" fmla="*/ 48 h 97"/>
                <a:gd name="T70" fmla="*/ 50 w 99"/>
                <a:gd name="T71" fmla="*/ 33 h 97"/>
                <a:gd name="T72" fmla="*/ 66 w 99"/>
                <a:gd name="T73" fmla="*/ 48 h 97"/>
                <a:gd name="T74" fmla="*/ 50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6" y="59"/>
                  </a:moveTo>
                  <a:cubicBezTo>
                    <a:pt x="86" y="59"/>
                    <a:pt x="99" y="54"/>
                    <a:pt x="99" y="53"/>
                  </a:cubicBezTo>
                  <a:cubicBezTo>
                    <a:pt x="99" y="42"/>
                    <a:pt x="99" y="42"/>
                    <a:pt x="99" y="42"/>
                  </a:cubicBezTo>
                  <a:cubicBezTo>
                    <a:pt x="99" y="42"/>
                    <a:pt x="86" y="37"/>
                    <a:pt x="86" y="37"/>
                  </a:cubicBezTo>
                  <a:cubicBezTo>
                    <a:pt x="83" y="31"/>
                    <a:pt x="83" y="31"/>
                    <a:pt x="83" y="31"/>
                  </a:cubicBezTo>
                  <a:cubicBezTo>
                    <a:pt x="83" y="31"/>
                    <a:pt x="89" y="18"/>
                    <a:pt x="89" y="17"/>
                  </a:cubicBezTo>
                  <a:cubicBezTo>
                    <a:pt x="81" y="10"/>
                    <a:pt x="81" y="10"/>
                    <a:pt x="81" y="10"/>
                  </a:cubicBezTo>
                  <a:cubicBezTo>
                    <a:pt x="80" y="9"/>
                    <a:pt x="67" y="15"/>
                    <a:pt x="67" y="15"/>
                  </a:cubicBezTo>
                  <a:cubicBezTo>
                    <a:pt x="61" y="13"/>
                    <a:pt x="61" y="13"/>
                    <a:pt x="61" y="13"/>
                  </a:cubicBezTo>
                  <a:cubicBezTo>
                    <a:pt x="61" y="13"/>
                    <a:pt x="56" y="0"/>
                    <a:pt x="55" y="0"/>
                  </a:cubicBezTo>
                  <a:cubicBezTo>
                    <a:pt x="44" y="0"/>
                    <a:pt x="44" y="0"/>
                    <a:pt x="44" y="0"/>
                  </a:cubicBezTo>
                  <a:cubicBezTo>
                    <a:pt x="43" y="0"/>
                    <a:pt x="39" y="13"/>
                    <a:pt x="39" y="13"/>
                  </a:cubicBezTo>
                  <a:cubicBezTo>
                    <a:pt x="32" y="15"/>
                    <a:pt x="32" y="15"/>
                    <a:pt x="32" y="15"/>
                  </a:cubicBezTo>
                  <a:cubicBezTo>
                    <a:pt x="32" y="15"/>
                    <a:pt x="19" y="10"/>
                    <a:pt x="19" y="10"/>
                  </a:cubicBezTo>
                  <a:cubicBezTo>
                    <a:pt x="11" y="18"/>
                    <a:pt x="11" y="18"/>
                    <a:pt x="11" y="18"/>
                  </a:cubicBezTo>
                  <a:cubicBezTo>
                    <a:pt x="10" y="18"/>
                    <a:pt x="16" y="31"/>
                    <a:pt x="16" y="31"/>
                  </a:cubicBezTo>
                  <a:cubicBezTo>
                    <a:pt x="14" y="37"/>
                    <a:pt x="14" y="37"/>
                    <a:pt x="14" y="37"/>
                  </a:cubicBezTo>
                  <a:cubicBezTo>
                    <a:pt x="14" y="37"/>
                    <a:pt x="0" y="42"/>
                    <a:pt x="0" y="43"/>
                  </a:cubicBezTo>
                  <a:cubicBezTo>
                    <a:pt x="0" y="54"/>
                    <a:pt x="0" y="54"/>
                    <a:pt x="0" y="54"/>
                  </a:cubicBezTo>
                  <a:cubicBezTo>
                    <a:pt x="0" y="54"/>
                    <a:pt x="14" y="59"/>
                    <a:pt x="14" y="59"/>
                  </a:cubicBezTo>
                  <a:cubicBezTo>
                    <a:pt x="16" y="65"/>
                    <a:pt x="16" y="65"/>
                    <a:pt x="16" y="65"/>
                  </a:cubicBezTo>
                  <a:cubicBezTo>
                    <a:pt x="16" y="65"/>
                    <a:pt x="11" y="78"/>
                    <a:pt x="11" y="79"/>
                  </a:cubicBezTo>
                  <a:cubicBezTo>
                    <a:pt x="19" y="86"/>
                    <a:pt x="19" y="86"/>
                    <a:pt x="19" y="86"/>
                  </a:cubicBezTo>
                  <a:cubicBezTo>
                    <a:pt x="19" y="87"/>
                    <a:pt x="33" y="81"/>
                    <a:pt x="33" y="81"/>
                  </a:cubicBezTo>
                  <a:cubicBezTo>
                    <a:pt x="39" y="83"/>
                    <a:pt x="39" y="83"/>
                    <a:pt x="39" y="83"/>
                  </a:cubicBezTo>
                  <a:cubicBezTo>
                    <a:pt x="39" y="83"/>
                    <a:pt x="44" y="97"/>
                    <a:pt x="45" y="97"/>
                  </a:cubicBezTo>
                  <a:cubicBezTo>
                    <a:pt x="56" y="97"/>
                    <a:pt x="56" y="97"/>
                    <a:pt x="56" y="97"/>
                  </a:cubicBezTo>
                  <a:cubicBezTo>
                    <a:pt x="56" y="97"/>
                    <a:pt x="61" y="83"/>
                    <a:pt x="61" y="83"/>
                  </a:cubicBezTo>
                  <a:cubicBezTo>
                    <a:pt x="67" y="81"/>
                    <a:pt x="67" y="81"/>
                    <a:pt x="67" y="81"/>
                  </a:cubicBezTo>
                  <a:cubicBezTo>
                    <a:pt x="67" y="81"/>
                    <a:pt x="81" y="86"/>
                    <a:pt x="81" y="86"/>
                  </a:cubicBezTo>
                  <a:cubicBezTo>
                    <a:pt x="89" y="78"/>
                    <a:pt x="89" y="78"/>
                    <a:pt x="89" y="78"/>
                  </a:cubicBezTo>
                  <a:cubicBezTo>
                    <a:pt x="89" y="78"/>
                    <a:pt x="83" y="65"/>
                    <a:pt x="83" y="65"/>
                  </a:cubicBezTo>
                  <a:lnTo>
                    <a:pt x="86" y="59"/>
                  </a:lnTo>
                  <a:close/>
                  <a:moveTo>
                    <a:pt x="50" y="64"/>
                  </a:moveTo>
                  <a:cubicBezTo>
                    <a:pt x="41" y="64"/>
                    <a:pt x="34" y="57"/>
                    <a:pt x="34" y="48"/>
                  </a:cubicBezTo>
                  <a:cubicBezTo>
                    <a:pt x="34" y="39"/>
                    <a:pt x="41" y="33"/>
                    <a:pt x="50" y="33"/>
                  </a:cubicBezTo>
                  <a:cubicBezTo>
                    <a:pt x="59" y="33"/>
                    <a:pt x="66" y="39"/>
                    <a:pt x="66" y="48"/>
                  </a:cubicBezTo>
                  <a:cubicBezTo>
                    <a:pt x="66" y="57"/>
                    <a:pt x="59" y="64"/>
                    <a:pt x="50" y="6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1" name="Freeform 49"/>
            <p:cNvSpPr>
              <a:spLocks noEditPoints="1"/>
            </p:cNvSpPr>
            <p:nvPr/>
          </p:nvSpPr>
          <p:spPr bwMode="auto">
            <a:xfrm>
              <a:off x="7661275" y="1247775"/>
              <a:ext cx="122238" cy="123825"/>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2 w 47"/>
                <a:gd name="T17" fmla="*/ 6 h 47"/>
                <a:gd name="T18" fmla="*/ 19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0 w 47"/>
                <a:gd name="T31" fmla="*/ 21 h 47"/>
                <a:gd name="T32" fmla="*/ 6 w 47"/>
                <a:gd name="T33" fmla="*/ 25 h 47"/>
                <a:gd name="T34" fmla="*/ 6 w 47"/>
                <a:gd name="T35" fmla="*/ 28 h 47"/>
                <a:gd name="T36" fmla="*/ 2 w 47"/>
                <a:gd name="T37" fmla="*/ 34 h 47"/>
                <a:gd name="T38" fmla="*/ 5 w 47"/>
                <a:gd name="T39" fmla="*/ 38 h 47"/>
                <a:gd name="T40" fmla="*/ 12 w 47"/>
                <a:gd name="T41" fmla="*/ 37 h 47"/>
                <a:gd name="T42" fmla="*/ 14 w 47"/>
                <a:gd name="T43" fmla="*/ 39 h 47"/>
                <a:gd name="T44" fmla="*/ 16 w 47"/>
                <a:gd name="T45" fmla="*/ 46 h 47"/>
                <a:gd name="T46" fmla="*/ 20 w 47"/>
                <a:gd name="T47" fmla="*/ 47 h 47"/>
                <a:gd name="T48" fmla="*/ 25 w 47"/>
                <a:gd name="T49" fmla="*/ 42 h 47"/>
                <a:gd name="T50" fmla="*/ 28 w 47"/>
                <a:gd name="T51" fmla="*/ 41 h 47"/>
                <a:gd name="T52" fmla="*/ 33 w 47"/>
                <a:gd name="T53" fmla="*/ 45 h 47"/>
                <a:gd name="T54" fmla="*/ 38 w 47"/>
                <a:gd name="T55" fmla="*/ 42 h 47"/>
                <a:gd name="T56" fmla="*/ 37 w 47"/>
                <a:gd name="T57" fmla="*/ 35 h 47"/>
                <a:gd name="T58" fmla="*/ 39 w 47"/>
                <a:gd name="T59" fmla="*/ 33 h 47"/>
                <a:gd name="T60" fmla="*/ 45 w 47"/>
                <a:gd name="T61" fmla="*/ 32 h 47"/>
                <a:gd name="T62" fmla="*/ 47 w 47"/>
                <a:gd name="T63" fmla="*/ 27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2" y="6"/>
                    <a:pt x="22" y="6"/>
                  </a:cubicBezTo>
                  <a:cubicBezTo>
                    <a:pt x="19" y="6"/>
                    <a:pt x="19" y="6"/>
                    <a:pt x="19" y="6"/>
                  </a:cubicBezTo>
                  <a:cubicBezTo>
                    <a:pt x="19"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0" y="21"/>
                    <a:pt x="0" y="21"/>
                    <a:pt x="0" y="21"/>
                  </a:cubicBezTo>
                  <a:cubicBezTo>
                    <a:pt x="0" y="21"/>
                    <a:pt x="6" y="25"/>
                    <a:pt x="6" y="25"/>
                  </a:cubicBezTo>
                  <a:cubicBezTo>
                    <a:pt x="6" y="28"/>
                    <a:pt x="6" y="28"/>
                    <a:pt x="6" y="28"/>
                  </a:cubicBezTo>
                  <a:cubicBezTo>
                    <a:pt x="6" y="28"/>
                    <a:pt x="2" y="34"/>
                    <a:pt x="2" y="34"/>
                  </a:cubicBezTo>
                  <a:cubicBezTo>
                    <a:pt x="5" y="38"/>
                    <a:pt x="5" y="38"/>
                    <a:pt x="5" y="38"/>
                  </a:cubicBezTo>
                  <a:cubicBezTo>
                    <a:pt x="5" y="39"/>
                    <a:pt x="12" y="37"/>
                    <a:pt x="12" y="37"/>
                  </a:cubicBezTo>
                  <a:cubicBezTo>
                    <a:pt x="14" y="39"/>
                    <a:pt x="14" y="39"/>
                    <a:pt x="14" y="39"/>
                  </a:cubicBezTo>
                  <a:cubicBezTo>
                    <a:pt x="14" y="39"/>
                    <a:pt x="15" y="46"/>
                    <a:pt x="16" y="46"/>
                  </a:cubicBezTo>
                  <a:cubicBezTo>
                    <a:pt x="20" y="47"/>
                    <a:pt x="20" y="47"/>
                    <a:pt x="20" y="47"/>
                  </a:cubicBezTo>
                  <a:cubicBezTo>
                    <a:pt x="21" y="47"/>
                    <a:pt x="25" y="42"/>
                    <a:pt x="25" y="42"/>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5" y="32"/>
                  </a:cubicBezTo>
                  <a:cubicBezTo>
                    <a:pt x="47" y="27"/>
                    <a:pt x="47" y="27"/>
                    <a:pt x="47" y="27"/>
                  </a:cubicBezTo>
                  <a:cubicBezTo>
                    <a:pt x="47" y="26"/>
                    <a:pt x="41" y="22"/>
                    <a:pt x="41" y="22"/>
                  </a:cubicBezTo>
                  <a:close/>
                  <a:moveTo>
                    <a:pt x="31" y="25"/>
                  </a:moveTo>
                  <a:cubicBezTo>
                    <a:pt x="30" y="29"/>
                    <a:pt x="26" y="32"/>
                    <a:pt x="22" y="31"/>
                  </a:cubicBezTo>
                  <a:cubicBezTo>
                    <a:pt x="18" y="30"/>
                    <a:pt x="15" y="26"/>
                    <a:pt x="16" y="22"/>
                  </a:cubicBezTo>
                  <a:cubicBezTo>
                    <a:pt x="17" y="18"/>
                    <a:pt x="21" y="15"/>
                    <a:pt x="25" y="16"/>
                  </a:cubicBezTo>
                  <a:cubicBezTo>
                    <a:pt x="29" y="17"/>
                    <a:pt x="32" y="21"/>
                    <a:pt x="31" y="2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92" name="矩形 3"/>
          <p:cNvSpPr>
            <a:spLocks noChangeArrowheads="1"/>
          </p:cNvSpPr>
          <p:nvPr/>
        </p:nvSpPr>
        <p:spPr bwMode="auto">
          <a:xfrm>
            <a:off x="8293111" y="4037803"/>
            <a:ext cx="715585" cy="3000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82" tIns="34292" rIns="68582" bIns="34292">
            <a:spAutoFit/>
          </a:bodyPr>
          <a:lstStyle/>
          <a:p>
            <a:r>
              <a:rPr lang="zh-CN" altLang="en-US" sz="1500" dirty="0">
                <a:solidFill>
                  <a:schemeClr val="accent1"/>
                </a:solidFill>
                <a:latin typeface="Microsoft JhengHei UI" panose="020B0604030504040204" pitchFamily="34" charset="-120"/>
                <a:ea typeface="微软雅黑" panose="020B0503020204020204" pitchFamily="34" charset="-122"/>
                <a:sym typeface="Microsoft JhengHei UI" panose="020B0604030504040204" pitchFamily="34" charset="-120"/>
              </a:rPr>
              <a:t>阶段四</a:t>
            </a:r>
          </a:p>
        </p:txBody>
      </p:sp>
      <p:sp>
        <p:nvSpPr>
          <p:cNvPr id="93" name="文本框 13"/>
          <p:cNvSpPr txBox="1"/>
          <p:nvPr/>
        </p:nvSpPr>
        <p:spPr>
          <a:xfrm>
            <a:off x="8293111" y="4329904"/>
            <a:ext cx="2438400" cy="565063"/>
          </a:xfrm>
          <a:prstGeom prst="rect">
            <a:avLst/>
          </a:prstGeom>
          <a:noFill/>
        </p:spPr>
        <p:txBody>
          <a:bodyPr wrap="square" lIns="65824" tIns="32911" rIns="65824" bIns="32911" rtlCol="0">
            <a:spAutoFit/>
          </a:bodyPr>
          <a:lstStyle/>
          <a:p>
            <a:pPr algn="l">
              <a:lnSpc>
                <a:spcPct val="120000"/>
              </a:lnSpc>
              <a:spcBef>
                <a:spcPct val="0"/>
              </a:spcBef>
              <a:buNone/>
            </a:pPr>
            <a:r>
              <a:rPr lang="zh-CN" altLang="en-US" sz="900"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在此录入上述图表的综合描述说明，在此录入上述图表的综合描述说明，在此录入上述图表的综合描述说明。</a:t>
            </a:r>
          </a:p>
        </p:txBody>
      </p:sp>
      <p:grpSp>
        <p:nvGrpSpPr>
          <p:cNvPr id="94" name="组合 93"/>
          <p:cNvGrpSpPr/>
          <p:nvPr/>
        </p:nvGrpSpPr>
        <p:grpSpPr>
          <a:xfrm>
            <a:off x="7180691" y="4192257"/>
            <a:ext cx="540917" cy="517068"/>
            <a:chOff x="3294063" y="754063"/>
            <a:chExt cx="5600701" cy="5353051"/>
          </a:xfrm>
          <a:solidFill>
            <a:schemeClr val="bg1"/>
          </a:solidFill>
        </p:grpSpPr>
        <p:sp>
          <p:nvSpPr>
            <p:cNvPr id="95" name="Freeform 458"/>
            <p:cNvSpPr>
              <a:spLocks/>
            </p:cNvSpPr>
            <p:nvPr/>
          </p:nvSpPr>
          <p:spPr bwMode="auto">
            <a:xfrm>
              <a:off x="8235951" y="3122613"/>
              <a:ext cx="658813" cy="307975"/>
            </a:xfrm>
            <a:custGeom>
              <a:avLst/>
              <a:gdLst>
                <a:gd name="T0" fmla="*/ 135 w 175"/>
                <a:gd name="T1" fmla="*/ 0 h 82"/>
                <a:gd name="T2" fmla="*/ 175 w 175"/>
                <a:gd name="T3" fmla="*/ 41 h 82"/>
                <a:gd name="T4" fmla="*/ 135 w 175"/>
                <a:gd name="T5" fmla="*/ 82 h 82"/>
                <a:gd name="T6" fmla="*/ 41 w 175"/>
                <a:gd name="T7" fmla="*/ 82 h 82"/>
                <a:gd name="T8" fmla="*/ 0 w 175"/>
                <a:gd name="T9" fmla="*/ 41 h 82"/>
                <a:gd name="T10" fmla="*/ 12 w 175"/>
                <a:gd name="T11" fmla="*/ 12 h 82"/>
                <a:gd name="T12" fmla="*/ 41 w 175"/>
                <a:gd name="T13" fmla="*/ 0 h 82"/>
                <a:gd name="T14" fmla="*/ 135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5" y="0"/>
                  </a:moveTo>
                  <a:cubicBezTo>
                    <a:pt x="157" y="0"/>
                    <a:pt x="175" y="19"/>
                    <a:pt x="175" y="41"/>
                  </a:cubicBezTo>
                  <a:cubicBezTo>
                    <a:pt x="175" y="64"/>
                    <a:pt x="157" y="82"/>
                    <a:pt x="135" y="82"/>
                  </a:cubicBezTo>
                  <a:cubicBezTo>
                    <a:pt x="41" y="82"/>
                    <a:pt x="41" y="82"/>
                    <a:pt x="41" y="82"/>
                  </a:cubicBezTo>
                  <a:cubicBezTo>
                    <a:pt x="19" y="82"/>
                    <a:pt x="0" y="64"/>
                    <a:pt x="0" y="41"/>
                  </a:cubicBezTo>
                  <a:cubicBezTo>
                    <a:pt x="0" y="30"/>
                    <a:pt x="5" y="20"/>
                    <a:pt x="12" y="12"/>
                  </a:cubicBezTo>
                  <a:cubicBezTo>
                    <a:pt x="20" y="5"/>
                    <a:pt x="30" y="0"/>
                    <a:pt x="41" y="0"/>
                  </a:cubicBezTo>
                  <a:lnTo>
                    <a:pt x="135"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a:endParaRPr lang="zh-CN" altLang="en-US" sz="140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6" name="Freeform 459"/>
            <p:cNvSpPr>
              <a:spLocks/>
            </p:cNvSpPr>
            <p:nvPr/>
          </p:nvSpPr>
          <p:spPr bwMode="auto">
            <a:xfrm>
              <a:off x="7646988" y="1539876"/>
              <a:ext cx="571500" cy="587375"/>
            </a:xfrm>
            <a:custGeom>
              <a:avLst/>
              <a:gdLst>
                <a:gd name="T0" fmla="*/ 136 w 152"/>
                <a:gd name="T1" fmla="*/ 16 h 156"/>
                <a:gd name="T2" fmla="*/ 136 w 152"/>
                <a:gd name="T3" fmla="*/ 74 h 156"/>
                <a:gd name="T4" fmla="*/ 70 w 152"/>
                <a:gd name="T5" fmla="*/ 140 h 156"/>
                <a:gd name="T6" fmla="*/ 12 w 152"/>
                <a:gd name="T7" fmla="*/ 140 h 156"/>
                <a:gd name="T8" fmla="*/ 0 w 152"/>
                <a:gd name="T9" fmla="*/ 111 h 156"/>
                <a:gd name="T10" fmla="*/ 12 w 152"/>
                <a:gd name="T11" fmla="*/ 82 h 156"/>
                <a:gd name="T12" fmla="*/ 78 w 152"/>
                <a:gd name="T13" fmla="*/ 16 h 156"/>
                <a:gd name="T14" fmla="*/ 136 w 152"/>
                <a:gd name="T15" fmla="*/ 1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36" y="16"/>
                  </a:moveTo>
                  <a:cubicBezTo>
                    <a:pt x="152" y="32"/>
                    <a:pt x="152" y="58"/>
                    <a:pt x="136" y="74"/>
                  </a:cubicBezTo>
                  <a:cubicBezTo>
                    <a:pt x="70" y="140"/>
                    <a:pt x="70" y="140"/>
                    <a:pt x="70" y="140"/>
                  </a:cubicBezTo>
                  <a:cubicBezTo>
                    <a:pt x="54" y="156"/>
                    <a:pt x="28" y="156"/>
                    <a:pt x="12" y="140"/>
                  </a:cubicBezTo>
                  <a:cubicBezTo>
                    <a:pt x="4" y="132"/>
                    <a:pt x="0" y="121"/>
                    <a:pt x="0" y="111"/>
                  </a:cubicBezTo>
                  <a:cubicBezTo>
                    <a:pt x="0" y="100"/>
                    <a:pt x="4" y="90"/>
                    <a:pt x="12" y="82"/>
                  </a:cubicBezTo>
                  <a:cubicBezTo>
                    <a:pt x="78" y="16"/>
                    <a:pt x="78" y="16"/>
                    <a:pt x="78" y="16"/>
                  </a:cubicBezTo>
                  <a:cubicBezTo>
                    <a:pt x="94" y="0"/>
                    <a:pt x="120" y="0"/>
                    <a:pt x="136" y="1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a:endParaRPr lang="zh-CN" altLang="en-US" sz="140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7" name="Freeform 460"/>
            <p:cNvSpPr>
              <a:spLocks noEditPoints="1"/>
            </p:cNvSpPr>
            <p:nvPr/>
          </p:nvSpPr>
          <p:spPr bwMode="auto">
            <a:xfrm>
              <a:off x="4170363" y="1525588"/>
              <a:ext cx="3863975" cy="3567113"/>
            </a:xfrm>
            <a:custGeom>
              <a:avLst/>
              <a:gdLst>
                <a:gd name="T0" fmla="*/ 1028 w 1028"/>
                <a:gd name="T1" fmla="*/ 514 h 949"/>
                <a:gd name="T2" fmla="*/ 787 w 1028"/>
                <a:gd name="T3" fmla="*/ 949 h 949"/>
                <a:gd name="T4" fmla="*/ 241 w 1028"/>
                <a:gd name="T5" fmla="*/ 949 h 949"/>
                <a:gd name="T6" fmla="*/ 0 w 1028"/>
                <a:gd name="T7" fmla="*/ 514 h 949"/>
                <a:gd name="T8" fmla="*/ 514 w 1028"/>
                <a:gd name="T9" fmla="*/ 0 h 949"/>
                <a:gd name="T10" fmla="*/ 1028 w 1028"/>
                <a:gd name="T11" fmla="*/ 514 h 949"/>
                <a:gd name="T12" fmla="*/ 714 w 1028"/>
                <a:gd name="T13" fmla="*/ 345 h 949"/>
                <a:gd name="T14" fmla="*/ 714 w 1028"/>
                <a:gd name="T15" fmla="*/ 251 h 949"/>
                <a:gd name="T16" fmla="*/ 632 w 1028"/>
                <a:gd name="T17" fmla="*/ 187 h 949"/>
                <a:gd name="T18" fmla="*/ 563 w 1028"/>
                <a:gd name="T19" fmla="*/ 187 h 949"/>
                <a:gd name="T20" fmla="*/ 563 w 1028"/>
                <a:gd name="T21" fmla="*/ 153 h 949"/>
                <a:gd name="T22" fmla="*/ 466 w 1028"/>
                <a:gd name="T23" fmla="*/ 153 h 949"/>
                <a:gd name="T24" fmla="*/ 466 w 1028"/>
                <a:gd name="T25" fmla="*/ 187 h 949"/>
                <a:gd name="T26" fmla="*/ 397 w 1028"/>
                <a:gd name="T27" fmla="*/ 187 h 949"/>
                <a:gd name="T28" fmla="*/ 316 w 1028"/>
                <a:gd name="T29" fmla="*/ 251 h 949"/>
                <a:gd name="T30" fmla="*/ 316 w 1028"/>
                <a:gd name="T31" fmla="*/ 438 h 949"/>
                <a:gd name="T32" fmla="*/ 397 w 1028"/>
                <a:gd name="T33" fmla="*/ 503 h 949"/>
                <a:gd name="T34" fmla="*/ 466 w 1028"/>
                <a:gd name="T35" fmla="*/ 503 h 949"/>
                <a:gd name="T36" fmla="*/ 466 w 1028"/>
                <a:gd name="T37" fmla="*/ 701 h 949"/>
                <a:gd name="T38" fmla="*/ 440 w 1028"/>
                <a:gd name="T39" fmla="*/ 701 h 949"/>
                <a:gd name="T40" fmla="*/ 389 w 1028"/>
                <a:gd name="T41" fmla="*/ 661 h 949"/>
                <a:gd name="T42" fmla="*/ 389 w 1028"/>
                <a:gd name="T43" fmla="*/ 602 h 949"/>
                <a:gd name="T44" fmla="*/ 315 w 1028"/>
                <a:gd name="T45" fmla="*/ 602 h 949"/>
                <a:gd name="T46" fmla="*/ 315 w 1028"/>
                <a:gd name="T47" fmla="*/ 696 h 949"/>
                <a:gd name="T48" fmla="*/ 396 w 1028"/>
                <a:gd name="T49" fmla="*/ 760 h 949"/>
                <a:gd name="T50" fmla="*/ 466 w 1028"/>
                <a:gd name="T51" fmla="*/ 760 h 949"/>
                <a:gd name="T52" fmla="*/ 466 w 1028"/>
                <a:gd name="T53" fmla="*/ 796 h 949"/>
                <a:gd name="T54" fmla="*/ 563 w 1028"/>
                <a:gd name="T55" fmla="*/ 796 h 949"/>
                <a:gd name="T56" fmla="*/ 563 w 1028"/>
                <a:gd name="T57" fmla="*/ 760 h 949"/>
                <a:gd name="T58" fmla="*/ 632 w 1028"/>
                <a:gd name="T59" fmla="*/ 760 h 949"/>
                <a:gd name="T60" fmla="*/ 713 w 1028"/>
                <a:gd name="T61" fmla="*/ 696 h 949"/>
                <a:gd name="T62" fmla="*/ 713 w 1028"/>
                <a:gd name="T63" fmla="*/ 509 h 949"/>
                <a:gd name="T64" fmla="*/ 632 w 1028"/>
                <a:gd name="T65" fmla="*/ 444 h 949"/>
                <a:gd name="T66" fmla="*/ 563 w 1028"/>
                <a:gd name="T67" fmla="*/ 444 h 949"/>
                <a:gd name="T68" fmla="*/ 563 w 1028"/>
                <a:gd name="T69" fmla="*/ 246 h 949"/>
                <a:gd name="T70" fmla="*/ 588 w 1028"/>
                <a:gd name="T71" fmla="*/ 246 h 949"/>
                <a:gd name="T72" fmla="*/ 639 w 1028"/>
                <a:gd name="T73" fmla="*/ 286 h 949"/>
                <a:gd name="T74" fmla="*/ 639 w 1028"/>
                <a:gd name="T75" fmla="*/ 345 h 949"/>
                <a:gd name="T76" fmla="*/ 714 w 1028"/>
                <a:gd name="T77" fmla="*/ 345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28" h="949">
                  <a:moveTo>
                    <a:pt x="1028" y="514"/>
                  </a:moveTo>
                  <a:cubicBezTo>
                    <a:pt x="1028" y="697"/>
                    <a:pt x="932" y="858"/>
                    <a:pt x="787" y="949"/>
                  </a:cubicBezTo>
                  <a:cubicBezTo>
                    <a:pt x="241" y="949"/>
                    <a:pt x="241" y="949"/>
                    <a:pt x="241" y="949"/>
                  </a:cubicBezTo>
                  <a:cubicBezTo>
                    <a:pt x="97" y="858"/>
                    <a:pt x="0" y="697"/>
                    <a:pt x="0" y="514"/>
                  </a:cubicBezTo>
                  <a:cubicBezTo>
                    <a:pt x="0" y="230"/>
                    <a:pt x="231" y="0"/>
                    <a:pt x="514" y="0"/>
                  </a:cubicBezTo>
                  <a:cubicBezTo>
                    <a:pt x="798" y="0"/>
                    <a:pt x="1028" y="230"/>
                    <a:pt x="1028" y="514"/>
                  </a:cubicBezTo>
                  <a:close/>
                  <a:moveTo>
                    <a:pt x="714" y="345"/>
                  </a:moveTo>
                  <a:cubicBezTo>
                    <a:pt x="714" y="251"/>
                    <a:pt x="714" y="251"/>
                    <a:pt x="714" y="251"/>
                  </a:cubicBezTo>
                  <a:cubicBezTo>
                    <a:pt x="714" y="216"/>
                    <a:pt x="677" y="187"/>
                    <a:pt x="632" y="187"/>
                  </a:cubicBezTo>
                  <a:cubicBezTo>
                    <a:pt x="563" y="187"/>
                    <a:pt x="563" y="187"/>
                    <a:pt x="563" y="187"/>
                  </a:cubicBezTo>
                  <a:cubicBezTo>
                    <a:pt x="563" y="153"/>
                    <a:pt x="563" y="153"/>
                    <a:pt x="563" y="153"/>
                  </a:cubicBezTo>
                  <a:cubicBezTo>
                    <a:pt x="466" y="153"/>
                    <a:pt x="466" y="153"/>
                    <a:pt x="466" y="153"/>
                  </a:cubicBezTo>
                  <a:cubicBezTo>
                    <a:pt x="466" y="187"/>
                    <a:pt x="466" y="187"/>
                    <a:pt x="466" y="187"/>
                  </a:cubicBezTo>
                  <a:cubicBezTo>
                    <a:pt x="397" y="187"/>
                    <a:pt x="397" y="187"/>
                    <a:pt x="397" y="187"/>
                  </a:cubicBezTo>
                  <a:cubicBezTo>
                    <a:pt x="352" y="187"/>
                    <a:pt x="316" y="216"/>
                    <a:pt x="316" y="251"/>
                  </a:cubicBezTo>
                  <a:cubicBezTo>
                    <a:pt x="316" y="438"/>
                    <a:pt x="316" y="438"/>
                    <a:pt x="316" y="438"/>
                  </a:cubicBezTo>
                  <a:cubicBezTo>
                    <a:pt x="316" y="474"/>
                    <a:pt x="352" y="503"/>
                    <a:pt x="397" y="503"/>
                  </a:cubicBezTo>
                  <a:cubicBezTo>
                    <a:pt x="466" y="503"/>
                    <a:pt x="466" y="503"/>
                    <a:pt x="466" y="503"/>
                  </a:cubicBezTo>
                  <a:cubicBezTo>
                    <a:pt x="466" y="701"/>
                    <a:pt x="466" y="701"/>
                    <a:pt x="466" y="701"/>
                  </a:cubicBezTo>
                  <a:cubicBezTo>
                    <a:pt x="440" y="701"/>
                    <a:pt x="440" y="701"/>
                    <a:pt x="440" y="701"/>
                  </a:cubicBezTo>
                  <a:cubicBezTo>
                    <a:pt x="412" y="701"/>
                    <a:pt x="389" y="683"/>
                    <a:pt x="389" y="661"/>
                  </a:cubicBezTo>
                  <a:cubicBezTo>
                    <a:pt x="389" y="602"/>
                    <a:pt x="389" y="602"/>
                    <a:pt x="389" y="602"/>
                  </a:cubicBezTo>
                  <a:cubicBezTo>
                    <a:pt x="315" y="602"/>
                    <a:pt x="315" y="602"/>
                    <a:pt x="315" y="602"/>
                  </a:cubicBezTo>
                  <a:cubicBezTo>
                    <a:pt x="315" y="696"/>
                    <a:pt x="315" y="696"/>
                    <a:pt x="315" y="696"/>
                  </a:cubicBezTo>
                  <a:cubicBezTo>
                    <a:pt x="315" y="731"/>
                    <a:pt x="351" y="760"/>
                    <a:pt x="396" y="760"/>
                  </a:cubicBezTo>
                  <a:cubicBezTo>
                    <a:pt x="466" y="760"/>
                    <a:pt x="466" y="760"/>
                    <a:pt x="466" y="760"/>
                  </a:cubicBezTo>
                  <a:cubicBezTo>
                    <a:pt x="466" y="796"/>
                    <a:pt x="466" y="796"/>
                    <a:pt x="466" y="796"/>
                  </a:cubicBezTo>
                  <a:cubicBezTo>
                    <a:pt x="563" y="796"/>
                    <a:pt x="563" y="796"/>
                    <a:pt x="563" y="796"/>
                  </a:cubicBezTo>
                  <a:cubicBezTo>
                    <a:pt x="563" y="760"/>
                    <a:pt x="563" y="760"/>
                    <a:pt x="563" y="760"/>
                  </a:cubicBezTo>
                  <a:cubicBezTo>
                    <a:pt x="632" y="760"/>
                    <a:pt x="632" y="760"/>
                    <a:pt x="632" y="760"/>
                  </a:cubicBezTo>
                  <a:cubicBezTo>
                    <a:pt x="677" y="760"/>
                    <a:pt x="713" y="731"/>
                    <a:pt x="713" y="696"/>
                  </a:cubicBezTo>
                  <a:cubicBezTo>
                    <a:pt x="713" y="509"/>
                    <a:pt x="713" y="509"/>
                    <a:pt x="713" y="509"/>
                  </a:cubicBezTo>
                  <a:cubicBezTo>
                    <a:pt x="713" y="473"/>
                    <a:pt x="677" y="444"/>
                    <a:pt x="632" y="444"/>
                  </a:cubicBezTo>
                  <a:cubicBezTo>
                    <a:pt x="563" y="444"/>
                    <a:pt x="563" y="444"/>
                    <a:pt x="563" y="444"/>
                  </a:cubicBezTo>
                  <a:cubicBezTo>
                    <a:pt x="563" y="246"/>
                    <a:pt x="563" y="246"/>
                    <a:pt x="563" y="246"/>
                  </a:cubicBezTo>
                  <a:cubicBezTo>
                    <a:pt x="588" y="246"/>
                    <a:pt x="588" y="246"/>
                    <a:pt x="588" y="246"/>
                  </a:cubicBezTo>
                  <a:cubicBezTo>
                    <a:pt x="617" y="246"/>
                    <a:pt x="639" y="264"/>
                    <a:pt x="639" y="286"/>
                  </a:cubicBezTo>
                  <a:cubicBezTo>
                    <a:pt x="639" y="345"/>
                    <a:pt x="639" y="345"/>
                    <a:pt x="639" y="345"/>
                  </a:cubicBezTo>
                  <a:lnTo>
                    <a:pt x="714" y="34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a:endParaRPr lang="zh-CN" altLang="en-US" sz="140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8" name="Freeform 461"/>
            <p:cNvSpPr>
              <a:spLocks/>
            </p:cNvSpPr>
            <p:nvPr/>
          </p:nvSpPr>
          <p:spPr bwMode="auto">
            <a:xfrm>
              <a:off x="5187951" y="5254626"/>
              <a:ext cx="1827213" cy="209550"/>
            </a:xfrm>
            <a:custGeom>
              <a:avLst/>
              <a:gdLst>
                <a:gd name="T0" fmla="*/ 436 w 486"/>
                <a:gd name="T1" fmla="*/ 0 h 56"/>
                <a:gd name="T2" fmla="*/ 486 w 486"/>
                <a:gd name="T3" fmla="*/ 28 h 56"/>
                <a:gd name="T4" fmla="*/ 436 w 486"/>
                <a:gd name="T5" fmla="*/ 56 h 56"/>
                <a:gd name="T6" fmla="*/ 51 w 486"/>
                <a:gd name="T7" fmla="*/ 56 h 56"/>
                <a:gd name="T8" fmla="*/ 0 w 486"/>
                <a:gd name="T9" fmla="*/ 28 h 56"/>
                <a:gd name="T10" fmla="*/ 15 w 486"/>
                <a:gd name="T11" fmla="*/ 8 h 56"/>
                <a:gd name="T12" fmla="*/ 51 w 486"/>
                <a:gd name="T13" fmla="*/ 0 h 56"/>
                <a:gd name="T14" fmla="*/ 436 w 486"/>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6" h="56">
                  <a:moveTo>
                    <a:pt x="436" y="0"/>
                  </a:moveTo>
                  <a:cubicBezTo>
                    <a:pt x="464" y="0"/>
                    <a:pt x="486" y="13"/>
                    <a:pt x="486" y="28"/>
                  </a:cubicBezTo>
                  <a:cubicBezTo>
                    <a:pt x="486" y="44"/>
                    <a:pt x="464" y="56"/>
                    <a:pt x="436" y="56"/>
                  </a:cubicBezTo>
                  <a:cubicBezTo>
                    <a:pt x="51" y="56"/>
                    <a:pt x="51" y="56"/>
                    <a:pt x="51" y="56"/>
                  </a:cubicBezTo>
                  <a:cubicBezTo>
                    <a:pt x="23" y="56"/>
                    <a:pt x="0" y="44"/>
                    <a:pt x="0" y="28"/>
                  </a:cubicBezTo>
                  <a:cubicBezTo>
                    <a:pt x="0" y="20"/>
                    <a:pt x="6" y="13"/>
                    <a:pt x="15" y="8"/>
                  </a:cubicBezTo>
                  <a:cubicBezTo>
                    <a:pt x="24" y="3"/>
                    <a:pt x="37" y="0"/>
                    <a:pt x="51" y="0"/>
                  </a:cubicBezTo>
                  <a:lnTo>
                    <a:pt x="436"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a:endParaRPr lang="zh-CN" altLang="en-US" sz="140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9" name="Freeform 462"/>
            <p:cNvSpPr>
              <a:spLocks/>
            </p:cNvSpPr>
            <p:nvPr/>
          </p:nvSpPr>
          <p:spPr bwMode="auto">
            <a:xfrm>
              <a:off x="5368926" y="5576888"/>
              <a:ext cx="1470025" cy="211138"/>
            </a:xfrm>
            <a:custGeom>
              <a:avLst/>
              <a:gdLst>
                <a:gd name="T0" fmla="*/ 341 w 391"/>
                <a:gd name="T1" fmla="*/ 0 h 56"/>
                <a:gd name="T2" fmla="*/ 391 w 391"/>
                <a:gd name="T3" fmla="*/ 28 h 56"/>
                <a:gd name="T4" fmla="*/ 341 w 391"/>
                <a:gd name="T5" fmla="*/ 56 h 56"/>
                <a:gd name="T6" fmla="*/ 50 w 391"/>
                <a:gd name="T7" fmla="*/ 56 h 56"/>
                <a:gd name="T8" fmla="*/ 0 w 391"/>
                <a:gd name="T9" fmla="*/ 28 h 56"/>
                <a:gd name="T10" fmla="*/ 14 w 391"/>
                <a:gd name="T11" fmla="*/ 8 h 56"/>
                <a:gd name="T12" fmla="*/ 50 w 391"/>
                <a:gd name="T13" fmla="*/ 0 h 56"/>
                <a:gd name="T14" fmla="*/ 341 w 391"/>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1" h="56">
                  <a:moveTo>
                    <a:pt x="341" y="0"/>
                  </a:moveTo>
                  <a:cubicBezTo>
                    <a:pt x="369" y="0"/>
                    <a:pt x="391" y="12"/>
                    <a:pt x="391" y="28"/>
                  </a:cubicBezTo>
                  <a:cubicBezTo>
                    <a:pt x="391" y="43"/>
                    <a:pt x="369" y="56"/>
                    <a:pt x="341" y="56"/>
                  </a:cubicBezTo>
                  <a:cubicBezTo>
                    <a:pt x="50" y="56"/>
                    <a:pt x="50" y="56"/>
                    <a:pt x="50" y="56"/>
                  </a:cubicBezTo>
                  <a:cubicBezTo>
                    <a:pt x="22" y="56"/>
                    <a:pt x="0" y="43"/>
                    <a:pt x="0" y="28"/>
                  </a:cubicBezTo>
                  <a:cubicBezTo>
                    <a:pt x="0" y="20"/>
                    <a:pt x="5" y="13"/>
                    <a:pt x="14" y="8"/>
                  </a:cubicBezTo>
                  <a:cubicBezTo>
                    <a:pt x="24" y="3"/>
                    <a:pt x="36" y="0"/>
                    <a:pt x="50" y="0"/>
                  </a:cubicBezTo>
                  <a:lnTo>
                    <a:pt x="341"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a:endParaRPr lang="zh-CN" altLang="en-US" sz="140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0" name="Freeform 463"/>
            <p:cNvSpPr>
              <a:spLocks/>
            </p:cNvSpPr>
            <p:nvPr/>
          </p:nvSpPr>
          <p:spPr bwMode="auto">
            <a:xfrm>
              <a:off x="5556251" y="5895976"/>
              <a:ext cx="1090613" cy="211138"/>
            </a:xfrm>
            <a:custGeom>
              <a:avLst/>
              <a:gdLst>
                <a:gd name="T0" fmla="*/ 240 w 290"/>
                <a:gd name="T1" fmla="*/ 0 h 56"/>
                <a:gd name="T2" fmla="*/ 290 w 290"/>
                <a:gd name="T3" fmla="*/ 28 h 56"/>
                <a:gd name="T4" fmla="*/ 240 w 290"/>
                <a:gd name="T5" fmla="*/ 56 h 56"/>
                <a:gd name="T6" fmla="*/ 50 w 290"/>
                <a:gd name="T7" fmla="*/ 56 h 56"/>
                <a:gd name="T8" fmla="*/ 0 w 290"/>
                <a:gd name="T9" fmla="*/ 28 h 56"/>
                <a:gd name="T10" fmla="*/ 15 w 290"/>
                <a:gd name="T11" fmla="*/ 8 h 56"/>
                <a:gd name="T12" fmla="*/ 50 w 290"/>
                <a:gd name="T13" fmla="*/ 0 h 56"/>
                <a:gd name="T14" fmla="*/ 240 w 290"/>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56">
                  <a:moveTo>
                    <a:pt x="240" y="0"/>
                  </a:moveTo>
                  <a:cubicBezTo>
                    <a:pt x="268" y="0"/>
                    <a:pt x="290" y="12"/>
                    <a:pt x="290" y="28"/>
                  </a:cubicBezTo>
                  <a:cubicBezTo>
                    <a:pt x="290" y="43"/>
                    <a:pt x="268" y="56"/>
                    <a:pt x="240" y="56"/>
                  </a:cubicBezTo>
                  <a:cubicBezTo>
                    <a:pt x="50" y="56"/>
                    <a:pt x="50" y="56"/>
                    <a:pt x="50" y="56"/>
                  </a:cubicBezTo>
                  <a:cubicBezTo>
                    <a:pt x="23" y="56"/>
                    <a:pt x="0" y="43"/>
                    <a:pt x="0" y="28"/>
                  </a:cubicBezTo>
                  <a:cubicBezTo>
                    <a:pt x="0" y="20"/>
                    <a:pt x="6" y="13"/>
                    <a:pt x="15" y="8"/>
                  </a:cubicBezTo>
                  <a:cubicBezTo>
                    <a:pt x="24" y="3"/>
                    <a:pt x="37" y="0"/>
                    <a:pt x="50" y="0"/>
                  </a:cubicBezTo>
                  <a:lnTo>
                    <a:pt x="24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a:endParaRPr lang="zh-CN" altLang="en-US" sz="140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1" name="Freeform 464"/>
            <p:cNvSpPr>
              <a:spLocks/>
            </p:cNvSpPr>
            <p:nvPr/>
          </p:nvSpPr>
          <p:spPr bwMode="auto">
            <a:xfrm>
              <a:off x="6286501" y="3416301"/>
              <a:ext cx="285750" cy="744538"/>
            </a:xfrm>
            <a:custGeom>
              <a:avLst/>
              <a:gdLst>
                <a:gd name="T0" fmla="*/ 76 w 76"/>
                <a:gd name="T1" fmla="*/ 41 h 198"/>
                <a:gd name="T2" fmla="*/ 76 w 76"/>
                <a:gd name="T3" fmla="*/ 158 h 198"/>
                <a:gd name="T4" fmla="*/ 25 w 76"/>
                <a:gd name="T5" fmla="*/ 198 h 198"/>
                <a:gd name="T6" fmla="*/ 0 w 76"/>
                <a:gd name="T7" fmla="*/ 198 h 198"/>
                <a:gd name="T8" fmla="*/ 0 w 76"/>
                <a:gd name="T9" fmla="*/ 0 h 198"/>
                <a:gd name="T10" fmla="*/ 25 w 76"/>
                <a:gd name="T11" fmla="*/ 0 h 198"/>
                <a:gd name="T12" fmla="*/ 76 w 76"/>
                <a:gd name="T13" fmla="*/ 41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41"/>
                  </a:moveTo>
                  <a:cubicBezTo>
                    <a:pt x="76" y="158"/>
                    <a:pt x="76" y="158"/>
                    <a:pt x="76" y="158"/>
                  </a:cubicBezTo>
                  <a:cubicBezTo>
                    <a:pt x="76" y="180"/>
                    <a:pt x="53" y="198"/>
                    <a:pt x="25" y="198"/>
                  </a:cubicBezTo>
                  <a:cubicBezTo>
                    <a:pt x="0" y="198"/>
                    <a:pt x="0" y="198"/>
                    <a:pt x="0" y="198"/>
                  </a:cubicBezTo>
                  <a:cubicBezTo>
                    <a:pt x="0" y="0"/>
                    <a:pt x="0" y="0"/>
                    <a:pt x="0" y="0"/>
                  </a:cubicBezTo>
                  <a:cubicBezTo>
                    <a:pt x="25" y="0"/>
                    <a:pt x="25" y="0"/>
                    <a:pt x="25" y="0"/>
                  </a:cubicBezTo>
                  <a:cubicBezTo>
                    <a:pt x="53" y="0"/>
                    <a:pt x="76" y="18"/>
                    <a:pt x="76" y="4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a:endParaRPr lang="zh-CN" altLang="en-US" sz="140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2" name="Freeform 465"/>
            <p:cNvSpPr>
              <a:spLocks/>
            </p:cNvSpPr>
            <p:nvPr/>
          </p:nvSpPr>
          <p:spPr bwMode="auto">
            <a:xfrm>
              <a:off x="5948363" y="754063"/>
              <a:ext cx="307975" cy="658813"/>
            </a:xfrm>
            <a:custGeom>
              <a:avLst/>
              <a:gdLst>
                <a:gd name="T0" fmla="*/ 82 w 82"/>
                <a:gd name="T1" fmla="*/ 41 h 175"/>
                <a:gd name="T2" fmla="*/ 82 w 82"/>
                <a:gd name="T3" fmla="*/ 134 h 175"/>
                <a:gd name="T4" fmla="*/ 41 w 82"/>
                <a:gd name="T5" fmla="*/ 175 h 175"/>
                <a:gd name="T6" fmla="*/ 12 w 82"/>
                <a:gd name="T7" fmla="*/ 163 h 175"/>
                <a:gd name="T8" fmla="*/ 0 w 82"/>
                <a:gd name="T9" fmla="*/ 134 h 175"/>
                <a:gd name="T10" fmla="*/ 0 w 82"/>
                <a:gd name="T11" fmla="*/ 41 h 175"/>
                <a:gd name="T12" fmla="*/ 41 w 82"/>
                <a:gd name="T13" fmla="*/ 0 h 175"/>
                <a:gd name="T14" fmla="*/ 82 w 82"/>
                <a:gd name="T15" fmla="*/ 41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175">
                  <a:moveTo>
                    <a:pt x="82" y="41"/>
                  </a:moveTo>
                  <a:cubicBezTo>
                    <a:pt x="82" y="134"/>
                    <a:pt x="82" y="134"/>
                    <a:pt x="82" y="134"/>
                  </a:cubicBezTo>
                  <a:cubicBezTo>
                    <a:pt x="82" y="157"/>
                    <a:pt x="64" y="175"/>
                    <a:pt x="41" y="175"/>
                  </a:cubicBezTo>
                  <a:cubicBezTo>
                    <a:pt x="30" y="175"/>
                    <a:pt x="20" y="171"/>
                    <a:pt x="12" y="163"/>
                  </a:cubicBezTo>
                  <a:cubicBezTo>
                    <a:pt x="5" y="156"/>
                    <a:pt x="0" y="146"/>
                    <a:pt x="0" y="134"/>
                  </a:cubicBezTo>
                  <a:cubicBezTo>
                    <a:pt x="0" y="41"/>
                    <a:pt x="0" y="41"/>
                    <a:pt x="0" y="41"/>
                  </a:cubicBezTo>
                  <a:cubicBezTo>
                    <a:pt x="0" y="19"/>
                    <a:pt x="19" y="0"/>
                    <a:pt x="41" y="0"/>
                  </a:cubicBezTo>
                  <a:cubicBezTo>
                    <a:pt x="64" y="0"/>
                    <a:pt x="82" y="19"/>
                    <a:pt x="82" y="4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a:endParaRPr lang="zh-CN" altLang="en-US" sz="140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3" name="Freeform 466"/>
            <p:cNvSpPr>
              <a:spLocks/>
            </p:cNvSpPr>
            <p:nvPr/>
          </p:nvSpPr>
          <p:spPr bwMode="auto">
            <a:xfrm>
              <a:off x="5635626" y="2449513"/>
              <a:ext cx="285750" cy="744538"/>
            </a:xfrm>
            <a:custGeom>
              <a:avLst/>
              <a:gdLst>
                <a:gd name="T0" fmla="*/ 76 w 76"/>
                <a:gd name="T1" fmla="*/ 0 h 198"/>
                <a:gd name="T2" fmla="*/ 76 w 76"/>
                <a:gd name="T3" fmla="*/ 198 h 198"/>
                <a:gd name="T4" fmla="*/ 51 w 76"/>
                <a:gd name="T5" fmla="*/ 198 h 198"/>
                <a:gd name="T6" fmla="*/ 0 w 76"/>
                <a:gd name="T7" fmla="*/ 157 h 198"/>
                <a:gd name="T8" fmla="*/ 0 w 76"/>
                <a:gd name="T9" fmla="*/ 40 h 198"/>
                <a:gd name="T10" fmla="*/ 51 w 76"/>
                <a:gd name="T11" fmla="*/ 0 h 198"/>
                <a:gd name="T12" fmla="*/ 76 w 76"/>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0"/>
                  </a:moveTo>
                  <a:cubicBezTo>
                    <a:pt x="76" y="198"/>
                    <a:pt x="76" y="198"/>
                    <a:pt x="76" y="198"/>
                  </a:cubicBezTo>
                  <a:cubicBezTo>
                    <a:pt x="51" y="198"/>
                    <a:pt x="51" y="198"/>
                    <a:pt x="51" y="198"/>
                  </a:cubicBezTo>
                  <a:cubicBezTo>
                    <a:pt x="23" y="198"/>
                    <a:pt x="0" y="180"/>
                    <a:pt x="0" y="157"/>
                  </a:cubicBezTo>
                  <a:cubicBezTo>
                    <a:pt x="0" y="40"/>
                    <a:pt x="0" y="40"/>
                    <a:pt x="0" y="40"/>
                  </a:cubicBezTo>
                  <a:cubicBezTo>
                    <a:pt x="0" y="18"/>
                    <a:pt x="23" y="0"/>
                    <a:pt x="51" y="0"/>
                  </a:cubicBezTo>
                  <a:lnTo>
                    <a:pt x="76"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a:endParaRPr lang="zh-CN" altLang="en-US" sz="140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4" name="Freeform 467"/>
            <p:cNvSpPr>
              <a:spLocks/>
            </p:cNvSpPr>
            <p:nvPr/>
          </p:nvSpPr>
          <p:spPr bwMode="auto">
            <a:xfrm>
              <a:off x="3951288" y="1539876"/>
              <a:ext cx="571500" cy="587375"/>
            </a:xfrm>
            <a:custGeom>
              <a:avLst/>
              <a:gdLst>
                <a:gd name="T0" fmla="*/ 140 w 152"/>
                <a:gd name="T1" fmla="*/ 82 h 156"/>
                <a:gd name="T2" fmla="*/ 152 w 152"/>
                <a:gd name="T3" fmla="*/ 111 h 156"/>
                <a:gd name="T4" fmla="*/ 140 w 152"/>
                <a:gd name="T5" fmla="*/ 140 h 156"/>
                <a:gd name="T6" fmla="*/ 82 w 152"/>
                <a:gd name="T7" fmla="*/ 140 h 156"/>
                <a:gd name="T8" fmla="*/ 16 w 152"/>
                <a:gd name="T9" fmla="*/ 74 h 156"/>
                <a:gd name="T10" fmla="*/ 16 w 152"/>
                <a:gd name="T11" fmla="*/ 16 h 156"/>
                <a:gd name="T12" fmla="*/ 74 w 152"/>
                <a:gd name="T13" fmla="*/ 16 h 156"/>
                <a:gd name="T14" fmla="*/ 140 w 152"/>
                <a:gd name="T15" fmla="*/ 82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40" y="82"/>
                  </a:moveTo>
                  <a:cubicBezTo>
                    <a:pt x="148" y="90"/>
                    <a:pt x="152" y="100"/>
                    <a:pt x="152" y="111"/>
                  </a:cubicBezTo>
                  <a:cubicBezTo>
                    <a:pt x="152" y="121"/>
                    <a:pt x="148" y="132"/>
                    <a:pt x="140" y="140"/>
                  </a:cubicBezTo>
                  <a:cubicBezTo>
                    <a:pt x="124" y="156"/>
                    <a:pt x="98" y="156"/>
                    <a:pt x="82" y="140"/>
                  </a:cubicBezTo>
                  <a:cubicBezTo>
                    <a:pt x="16" y="74"/>
                    <a:pt x="16" y="74"/>
                    <a:pt x="16" y="74"/>
                  </a:cubicBezTo>
                  <a:cubicBezTo>
                    <a:pt x="0" y="58"/>
                    <a:pt x="0" y="32"/>
                    <a:pt x="16" y="16"/>
                  </a:cubicBezTo>
                  <a:cubicBezTo>
                    <a:pt x="32" y="0"/>
                    <a:pt x="58" y="0"/>
                    <a:pt x="74" y="16"/>
                  </a:cubicBezTo>
                  <a:lnTo>
                    <a:pt x="140" y="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a:endParaRPr lang="zh-CN" altLang="en-US" sz="140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5" name="Freeform 468"/>
            <p:cNvSpPr>
              <a:spLocks/>
            </p:cNvSpPr>
            <p:nvPr/>
          </p:nvSpPr>
          <p:spPr bwMode="auto">
            <a:xfrm>
              <a:off x="3294063" y="3122613"/>
              <a:ext cx="657225" cy="307975"/>
            </a:xfrm>
            <a:custGeom>
              <a:avLst/>
              <a:gdLst>
                <a:gd name="T0" fmla="*/ 134 w 175"/>
                <a:gd name="T1" fmla="*/ 0 h 82"/>
                <a:gd name="T2" fmla="*/ 175 w 175"/>
                <a:gd name="T3" fmla="*/ 41 h 82"/>
                <a:gd name="T4" fmla="*/ 134 w 175"/>
                <a:gd name="T5" fmla="*/ 82 h 82"/>
                <a:gd name="T6" fmla="*/ 41 w 175"/>
                <a:gd name="T7" fmla="*/ 82 h 82"/>
                <a:gd name="T8" fmla="*/ 0 w 175"/>
                <a:gd name="T9" fmla="*/ 41 h 82"/>
                <a:gd name="T10" fmla="*/ 12 w 175"/>
                <a:gd name="T11" fmla="*/ 12 h 82"/>
                <a:gd name="T12" fmla="*/ 41 w 175"/>
                <a:gd name="T13" fmla="*/ 0 h 82"/>
                <a:gd name="T14" fmla="*/ 134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4" y="0"/>
                  </a:moveTo>
                  <a:cubicBezTo>
                    <a:pt x="156" y="0"/>
                    <a:pt x="175" y="19"/>
                    <a:pt x="175" y="41"/>
                  </a:cubicBezTo>
                  <a:cubicBezTo>
                    <a:pt x="175" y="64"/>
                    <a:pt x="156" y="82"/>
                    <a:pt x="134" y="82"/>
                  </a:cubicBezTo>
                  <a:cubicBezTo>
                    <a:pt x="41" y="82"/>
                    <a:pt x="41" y="82"/>
                    <a:pt x="41" y="82"/>
                  </a:cubicBezTo>
                  <a:cubicBezTo>
                    <a:pt x="18" y="82"/>
                    <a:pt x="0" y="64"/>
                    <a:pt x="0" y="41"/>
                  </a:cubicBezTo>
                  <a:cubicBezTo>
                    <a:pt x="0" y="30"/>
                    <a:pt x="4" y="20"/>
                    <a:pt x="12" y="12"/>
                  </a:cubicBezTo>
                  <a:cubicBezTo>
                    <a:pt x="19" y="5"/>
                    <a:pt x="29" y="0"/>
                    <a:pt x="41" y="0"/>
                  </a:cubicBezTo>
                  <a:lnTo>
                    <a:pt x="134"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a:endParaRPr lang="zh-CN" altLang="en-US" sz="140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06" name="矩形 3"/>
          <p:cNvSpPr>
            <a:spLocks noChangeArrowheads="1"/>
          </p:cNvSpPr>
          <p:nvPr/>
        </p:nvSpPr>
        <p:spPr bwMode="auto">
          <a:xfrm>
            <a:off x="4020272" y="4593280"/>
            <a:ext cx="715585" cy="3000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82" tIns="34292" rIns="68582" bIns="34292">
            <a:spAutoFit/>
          </a:bodyPr>
          <a:lstStyle/>
          <a:p>
            <a:r>
              <a:rPr lang="zh-CN" altLang="en-US" sz="1500" dirty="0">
                <a:solidFill>
                  <a:schemeClr val="accent1"/>
                </a:solidFill>
                <a:latin typeface="Microsoft JhengHei UI" panose="020B0604030504040204" pitchFamily="34" charset="-120"/>
                <a:ea typeface="微软雅黑" panose="020B0503020204020204" pitchFamily="34" charset="-122"/>
                <a:sym typeface="Microsoft JhengHei UI" panose="020B0604030504040204" pitchFamily="34" charset="-120"/>
              </a:rPr>
              <a:t>阶段五</a:t>
            </a:r>
          </a:p>
        </p:txBody>
      </p:sp>
      <p:sp>
        <p:nvSpPr>
          <p:cNvPr id="107" name="文本框 13"/>
          <p:cNvSpPr txBox="1"/>
          <p:nvPr/>
        </p:nvSpPr>
        <p:spPr>
          <a:xfrm>
            <a:off x="2506633" y="4858643"/>
            <a:ext cx="2333658" cy="565063"/>
          </a:xfrm>
          <a:prstGeom prst="rect">
            <a:avLst/>
          </a:prstGeom>
          <a:noFill/>
        </p:spPr>
        <p:txBody>
          <a:bodyPr wrap="square" lIns="65824" tIns="32911" rIns="65824" bIns="32911" rtlCol="0">
            <a:spAutoFit/>
          </a:bodyPr>
          <a:lstStyle/>
          <a:p>
            <a:pPr algn="r">
              <a:lnSpc>
                <a:spcPct val="120000"/>
              </a:lnSpc>
              <a:spcBef>
                <a:spcPct val="0"/>
              </a:spcBef>
              <a:buNone/>
            </a:pPr>
            <a:r>
              <a:rPr lang="zh-CN" altLang="en-US" sz="900"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在此录入上述图表的综合描述说明，在此录入上述图表的综合描述说明，在此录入上述图表的综合描述说明。</a:t>
            </a:r>
          </a:p>
        </p:txBody>
      </p:sp>
      <p:grpSp>
        <p:nvGrpSpPr>
          <p:cNvPr id="108" name="Group 23"/>
          <p:cNvGrpSpPr/>
          <p:nvPr/>
        </p:nvGrpSpPr>
        <p:grpSpPr>
          <a:xfrm>
            <a:off x="5435591" y="4854033"/>
            <a:ext cx="571504" cy="498234"/>
            <a:chOff x="7540014" y="4306907"/>
            <a:chExt cx="389342" cy="339426"/>
          </a:xfrm>
          <a:solidFill>
            <a:schemeClr val="bg1"/>
          </a:solidFill>
        </p:grpSpPr>
        <p:sp>
          <p:nvSpPr>
            <p:cNvPr id="109" name="Freeform 110"/>
            <p:cNvSpPr>
              <a:spLocks/>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0" name="Freeform 111"/>
            <p:cNvSpPr>
              <a:spLocks/>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1" name="Freeform 112"/>
            <p:cNvSpPr>
              <a:spLocks/>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2" name="Freeform 113"/>
            <p:cNvSpPr>
              <a:spLocks/>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3" name="Freeform 114"/>
            <p:cNvSpPr>
              <a:spLocks/>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4" name="Freeform 115"/>
            <p:cNvSpPr>
              <a:spLocks/>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5" name="Freeform 116"/>
            <p:cNvSpPr>
              <a:spLocks/>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6"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7"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0"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1"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25" name="矩形 3"/>
          <p:cNvSpPr>
            <a:spLocks noChangeArrowheads="1"/>
          </p:cNvSpPr>
          <p:nvPr/>
        </p:nvSpPr>
        <p:spPr bwMode="auto">
          <a:xfrm>
            <a:off x="7442118" y="6000065"/>
            <a:ext cx="715585" cy="3000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82" tIns="34292" rIns="68582" bIns="34292">
            <a:spAutoFit/>
          </a:bodyPr>
          <a:lstStyle/>
          <a:p>
            <a:r>
              <a:rPr lang="zh-CN" altLang="en-US" sz="1500" dirty="0">
                <a:solidFill>
                  <a:schemeClr val="accent1"/>
                </a:solidFill>
                <a:latin typeface="Microsoft JhengHei UI" panose="020B0604030504040204" pitchFamily="34" charset="-120"/>
                <a:ea typeface="微软雅黑" panose="020B0503020204020204" pitchFamily="34" charset="-122"/>
                <a:sym typeface="Microsoft JhengHei UI" panose="020B0604030504040204" pitchFamily="34" charset="-120"/>
              </a:rPr>
              <a:t>阶段六</a:t>
            </a:r>
          </a:p>
        </p:txBody>
      </p:sp>
      <p:sp>
        <p:nvSpPr>
          <p:cNvPr id="126" name="文本框 13"/>
          <p:cNvSpPr txBox="1"/>
          <p:nvPr/>
        </p:nvSpPr>
        <p:spPr>
          <a:xfrm>
            <a:off x="8293111" y="5852334"/>
            <a:ext cx="2438400" cy="565063"/>
          </a:xfrm>
          <a:prstGeom prst="rect">
            <a:avLst/>
          </a:prstGeom>
          <a:noFill/>
        </p:spPr>
        <p:txBody>
          <a:bodyPr wrap="square" lIns="65824" tIns="32911" rIns="65824" bIns="32911" rtlCol="0">
            <a:spAutoFit/>
          </a:bodyPr>
          <a:lstStyle/>
          <a:p>
            <a:pPr algn="l">
              <a:lnSpc>
                <a:spcPct val="120000"/>
              </a:lnSpc>
              <a:spcBef>
                <a:spcPct val="0"/>
              </a:spcBef>
              <a:buNone/>
            </a:pPr>
            <a:r>
              <a:rPr lang="zh-CN" altLang="en-US" sz="900"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在此录入上述图表的综合描述说明，在此录入上述图表的综合描述说明，在此录入上述图表的综合描述说明。</a:t>
            </a:r>
          </a:p>
        </p:txBody>
      </p:sp>
      <p:grpSp>
        <p:nvGrpSpPr>
          <p:cNvPr id="130" name="Group 9"/>
          <p:cNvGrpSpPr/>
          <p:nvPr/>
        </p:nvGrpSpPr>
        <p:grpSpPr>
          <a:xfrm>
            <a:off x="6078534" y="5913949"/>
            <a:ext cx="619163" cy="459125"/>
            <a:chOff x="4572000" y="3414713"/>
            <a:chExt cx="374651" cy="277813"/>
          </a:xfrm>
          <a:solidFill>
            <a:schemeClr val="bg1"/>
          </a:solidFill>
        </p:grpSpPr>
        <p:sp>
          <p:nvSpPr>
            <p:cNvPr id="131"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4"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18" name="TextBox 29"/>
          <p:cNvSpPr txBox="1"/>
          <p:nvPr/>
        </p:nvSpPr>
        <p:spPr>
          <a:xfrm>
            <a:off x="1593625" y="473160"/>
            <a:ext cx="4134465" cy="523220"/>
          </a:xfrm>
          <a:prstGeom prst="rect">
            <a:avLst/>
          </a:prstGeom>
          <a:noFill/>
        </p:spPr>
        <p:txBody>
          <a:bodyPr wrap="none" rtlCol="0">
            <a:spAutoFit/>
          </a:bodyPr>
          <a:lstStyle/>
          <a:p>
            <a:pPr algn="ctr"/>
            <a:r>
              <a:rPr lang="zh-CN" altLang="en-US" sz="28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28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9" name="文本框 118"/>
          <p:cNvSpPr txBox="1"/>
          <p:nvPr/>
        </p:nvSpPr>
        <p:spPr>
          <a:xfrm>
            <a:off x="614139" y="319271"/>
            <a:ext cx="494046" cy="830997"/>
          </a:xfrm>
          <a:prstGeom prst="rect">
            <a:avLst/>
          </a:prstGeom>
          <a:noFill/>
        </p:spPr>
        <p:txBody>
          <a:bodyPr wrap="none" rtlCol="0">
            <a:spAutoFit/>
          </a:bodyPr>
          <a:lstStyle/>
          <a:p>
            <a:r>
              <a:rPr lang="en-US" altLang="zh-CN" sz="4800" dirty="0" smtClean="0">
                <a:solidFill>
                  <a:schemeClr val="bg1"/>
                </a:solidFill>
                <a:latin typeface="Impact" panose="020B0806030902050204" pitchFamily="34" charset="0"/>
              </a:rPr>
              <a:t>2</a:t>
            </a:r>
            <a:endParaRPr lang="zh-CN" altLang="en-US" sz="4800" dirty="0">
              <a:solidFill>
                <a:schemeClr val="bg1"/>
              </a:solidFill>
              <a:latin typeface="Impact" panose="020B080603090205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down)">
                                      <p:cBhvr>
                                        <p:cTn id="7" dur="500"/>
                                        <p:tgtEl>
                                          <p:spTgt spid="47"/>
                                        </p:tgtEl>
                                      </p:cBhvr>
                                    </p:animEffect>
                                  </p:childTnLst>
                                </p:cTn>
                              </p:par>
                            </p:childTnLst>
                          </p:cTn>
                        </p:par>
                        <p:par>
                          <p:cTn id="8" fill="hold">
                            <p:stCondLst>
                              <p:cond delay="500"/>
                            </p:stCondLst>
                            <p:childTnLst>
                              <p:par>
                                <p:cTn id="9" presetID="2" presetClass="entr" presetSubtype="12" accel="61000" fill="hold" nodeType="after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1400" fill="hold"/>
                                        <p:tgtEl>
                                          <p:spTgt spid="48"/>
                                        </p:tgtEl>
                                        <p:attrNameLst>
                                          <p:attrName>ppt_x</p:attrName>
                                        </p:attrNameLst>
                                      </p:cBhvr>
                                      <p:tavLst>
                                        <p:tav tm="0">
                                          <p:val>
                                            <p:strVal val="0-#ppt_w/2"/>
                                          </p:val>
                                        </p:tav>
                                        <p:tav tm="100000">
                                          <p:val>
                                            <p:strVal val="#ppt_x"/>
                                          </p:val>
                                        </p:tav>
                                      </p:tavLst>
                                    </p:anim>
                                    <p:anim calcmode="lin" valueType="num">
                                      <p:cBhvr additive="base">
                                        <p:cTn id="12" dur="1400" fill="hold"/>
                                        <p:tgtEl>
                                          <p:spTgt spid="48"/>
                                        </p:tgtEl>
                                        <p:attrNameLst>
                                          <p:attrName>ppt_y</p:attrName>
                                        </p:attrNameLst>
                                      </p:cBhvr>
                                      <p:tavLst>
                                        <p:tav tm="0">
                                          <p:val>
                                            <p:strVal val="1+#ppt_h/2"/>
                                          </p:val>
                                        </p:tav>
                                        <p:tav tm="100000">
                                          <p:val>
                                            <p:strVal val="#ppt_y"/>
                                          </p:val>
                                        </p:tav>
                                      </p:tavLst>
                                    </p:anim>
                                  </p:childTnLst>
                                </p:cTn>
                              </p:par>
                              <p:par>
                                <p:cTn id="13" presetID="2" presetClass="entr" presetSubtype="3" accel="61000" fill="hold" nodeType="withEffect">
                                  <p:stCondLst>
                                    <p:cond delay="0"/>
                                  </p:stCondLst>
                                  <p:childTnLst>
                                    <p:set>
                                      <p:cBhvr>
                                        <p:cTn id="14" dur="1" fill="hold">
                                          <p:stCondLst>
                                            <p:cond delay="0"/>
                                          </p:stCondLst>
                                        </p:cTn>
                                        <p:tgtEl>
                                          <p:spTgt spid="53"/>
                                        </p:tgtEl>
                                        <p:attrNameLst>
                                          <p:attrName>style.visibility</p:attrName>
                                        </p:attrNameLst>
                                      </p:cBhvr>
                                      <p:to>
                                        <p:strVal val="visible"/>
                                      </p:to>
                                    </p:set>
                                    <p:anim calcmode="lin" valueType="num">
                                      <p:cBhvr additive="base">
                                        <p:cTn id="15" dur="1400" fill="hold"/>
                                        <p:tgtEl>
                                          <p:spTgt spid="53"/>
                                        </p:tgtEl>
                                        <p:attrNameLst>
                                          <p:attrName>ppt_x</p:attrName>
                                        </p:attrNameLst>
                                      </p:cBhvr>
                                      <p:tavLst>
                                        <p:tav tm="0">
                                          <p:val>
                                            <p:strVal val="1+#ppt_w/2"/>
                                          </p:val>
                                        </p:tav>
                                        <p:tav tm="100000">
                                          <p:val>
                                            <p:strVal val="#ppt_x"/>
                                          </p:val>
                                        </p:tav>
                                      </p:tavLst>
                                    </p:anim>
                                    <p:anim calcmode="lin" valueType="num">
                                      <p:cBhvr additive="base">
                                        <p:cTn id="16" dur="1400" fill="hold"/>
                                        <p:tgtEl>
                                          <p:spTgt spid="53"/>
                                        </p:tgtEl>
                                        <p:attrNameLst>
                                          <p:attrName>ppt_y</p:attrName>
                                        </p:attrNameLst>
                                      </p:cBhvr>
                                      <p:tavLst>
                                        <p:tav tm="0">
                                          <p:val>
                                            <p:strVal val="0-#ppt_h/2"/>
                                          </p:val>
                                        </p:tav>
                                        <p:tav tm="100000">
                                          <p:val>
                                            <p:strVal val="#ppt_y"/>
                                          </p:val>
                                        </p:tav>
                                      </p:tavLst>
                                    </p:anim>
                                  </p:childTnLst>
                                </p:cTn>
                              </p:par>
                              <p:par>
                                <p:cTn id="17" presetID="2" presetClass="entr" presetSubtype="3" accel="61000" fill="hold" nodeType="withEffect">
                                  <p:stCondLst>
                                    <p:cond delay="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1400" fill="hold"/>
                                        <p:tgtEl>
                                          <p:spTgt spid="63"/>
                                        </p:tgtEl>
                                        <p:attrNameLst>
                                          <p:attrName>ppt_x</p:attrName>
                                        </p:attrNameLst>
                                      </p:cBhvr>
                                      <p:tavLst>
                                        <p:tav tm="0">
                                          <p:val>
                                            <p:strVal val="1+#ppt_w/2"/>
                                          </p:val>
                                        </p:tav>
                                        <p:tav tm="100000">
                                          <p:val>
                                            <p:strVal val="#ppt_x"/>
                                          </p:val>
                                        </p:tav>
                                      </p:tavLst>
                                    </p:anim>
                                    <p:anim calcmode="lin" valueType="num">
                                      <p:cBhvr additive="base">
                                        <p:cTn id="20" dur="14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12" accel="61000" fill="hold" nodeType="withEffect">
                                  <p:stCondLst>
                                    <p:cond delay="0"/>
                                  </p:stCondLst>
                                  <p:childTnLst>
                                    <p:set>
                                      <p:cBhvr>
                                        <p:cTn id="22" dur="1" fill="hold">
                                          <p:stCondLst>
                                            <p:cond delay="0"/>
                                          </p:stCondLst>
                                        </p:cTn>
                                        <p:tgtEl>
                                          <p:spTgt spid="68"/>
                                        </p:tgtEl>
                                        <p:attrNameLst>
                                          <p:attrName>style.visibility</p:attrName>
                                        </p:attrNameLst>
                                      </p:cBhvr>
                                      <p:to>
                                        <p:strVal val="visible"/>
                                      </p:to>
                                    </p:set>
                                    <p:anim calcmode="lin" valueType="num">
                                      <p:cBhvr additive="base">
                                        <p:cTn id="23" dur="1400" fill="hold"/>
                                        <p:tgtEl>
                                          <p:spTgt spid="68"/>
                                        </p:tgtEl>
                                        <p:attrNameLst>
                                          <p:attrName>ppt_x</p:attrName>
                                        </p:attrNameLst>
                                      </p:cBhvr>
                                      <p:tavLst>
                                        <p:tav tm="0">
                                          <p:val>
                                            <p:strVal val="0-#ppt_w/2"/>
                                          </p:val>
                                        </p:tav>
                                        <p:tav tm="100000">
                                          <p:val>
                                            <p:strVal val="#ppt_x"/>
                                          </p:val>
                                        </p:tav>
                                      </p:tavLst>
                                    </p:anim>
                                    <p:anim calcmode="lin" valueType="num">
                                      <p:cBhvr additive="base">
                                        <p:cTn id="24" dur="1400" fill="hold"/>
                                        <p:tgtEl>
                                          <p:spTgt spid="68"/>
                                        </p:tgtEl>
                                        <p:attrNameLst>
                                          <p:attrName>ppt_y</p:attrName>
                                        </p:attrNameLst>
                                      </p:cBhvr>
                                      <p:tavLst>
                                        <p:tav tm="0">
                                          <p:val>
                                            <p:strVal val="1+#ppt_h/2"/>
                                          </p:val>
                                        </p:tav>
                                        <p:tav tm="100000">
                                          <p:val>
                                            <p:strVal val="#ppt_y"/>
                                          </p:val>
                                        </p:tav>
                                      </p:tavLst>
                                    </p:anim>
                                  </p:childTnLst>
                                </p:cTn>
                              </p:par>
                              <p:par>
                                <p:cTn id="25" presetID="2" presetClass="entr" presetSubtype="3" accel="61000" fill="hold" nodeType="withEffect">
                                  <p:stCondLst>
                                    <p:cond delay="0"/>
                                  </p:stCondLst>
                                  <p:childTnLst>
                                    <p:set>
                                      <p:cBhvr>
                                        <p:cTn id="26" dur="1" fill="hold">
                                          <p:stCondLst>
                                            <p:cond delay="0"/>
                                          </p:stCondLst>
                                        </p:cTn>
                                        <p:tgtEl>
                                          <p:spTgt spid="73"/>
                                        </p:tgtEl>
                                        <p:attrNameLst>
                                          <p:attrName>style.visibility</p:attrName>
                                        </p:attrNameLst>
                                      </p:cBhvr>
                                      <p:to>
                                        <p:strVal val="visible"/>
                                      </p:to>
                                    </p:set>
                                    <p:anim calcmode="lin" valueType="num">
                                      <p:cBhvr additive="base">
                                        <p:cTn id="27" dur="1400" fill="hold"/>
                                        <p:tgtEl>
                                          <p:spTgt spid="73"/>
                                        </p:tgtEl>
                                        <p:attrNameLst>
                                          <p:attrName>ppt_x</p:attrName>
                                        </p:attrNameLst>
                                      </p:cBhvr>
                                      <p:tavLst>
                                        <p:tav tm="0">
                                          <p:val>
                                            <p:strVal val="1+#ppt_w/2"/>
                                          </p:val>
                                        </p:tav>
                                        <p:tav tm="100000">
                                          <p:val>
                                            <p:strVal val="#ppt_x"/>
                                          </p:val>
                                        </p:tav>
                                      </p:tavLst>
                                    </p:anim>
                                    <p:anim calcmode="lin" valueType="num">
                                      <p:cBhvr additive="base">
                                        <p:cTn id="28" dur="1400" fill="hold"/>
                                        <p:tgtEl>
                                          <p:spTgt spid="73"/>
                                        </p:tgtEl>
                                        <p:attrNameLst>
                                          <p:attrName>ppt_y</p:attrName>
                                        </p:attrNameLst>
                                      </p:cBhvr>
                                      <p:tavLst>
                                        <p:tav tm="0">
                                          <p:val>
                                            <p:strVal val="0-#ppt_h/2"/>
                                          </p:val>
                                        </p:tav>
                                        <p:tav tm="100000">
                                          <p:val>
                                            <p:strVal val="#ppt_y"/>
                                          </p:val>
                                        </p:tav>
                                      </p:tavLst>
                                    </p:anim>
                                  </p:childTnLst>
                                </p:cTn>
                              </p:par>
                              <p:par>
                                <p:cTn id="29" presetID="2" presetClass="entr" presetSubtype="12" accel="61000" fill="hold" nodeType="withEffect">
                                  <p:stCondLst>
                                    <p:cond delay="0"/>
                                  </p:stCondLst>
                                  <p:childTnLst>
                                    <p:set>
                                      <p:cBhvr>
                                        <p:cTn id="30" dur="1" fill="hold">
                                          <p:stCondLst>
                                            <p:cond delay="0"/>
                                          </p:stCondLst>
                                        </p:cTn>
                                        <p:tgtEl>
                                          <p:spTgt spid="58"/>
                                        </p:tgtEl>
                                        <p:attrNameLst>
                                          <p:attrName>style.visibility</p:attrName>
                                        </p:attrNameLst>
                                      </p:cBhvr>
                                      <p:to>
                                        <p:strVal val="visible"/>
                                      </p:to>
                                    </p:set>
                                    <p:anim calcmode="lin" valueType="num">
                                      <p:cBhvr additive="base">
                                        <p:cTn id="31" dur="1400" fill="hold"/>
                                        <p:tgtEl>
                                          <p:spTgt spid="58"/>
                                        </p:tgtEl>
                                        <p:attrNameLst>
                                          <p:attrName>ppt_x</p:attrName>
                                        </p:attrNameLst>
                                      </p:cBhvr>
                                      <p:tavLst>
                                        <p:tav tm="0">
                                          <p:val>
                                            <p:strVal val="0-#ppt_w/2"/>
                                          </p:val>
                                        </p:tav>
                                        <p:tav tm="100000">
                                          <p:val>
                                            <p:strVal val="#ppt_x"/>
                                          </p:val>
                                        </p:tav>
                                      </p:tavLst>
                                    </p:anim>
                                    <p:anim calcmode="lin" valueType="num">
                                      <p:cBhvr additive="base">
                                        <p:cTn id="32" dur="1400" fill="hold"/>
                                        <p:tgtEl>
                                          <p:spTgt spid="58"/>
                                        </p:tgtEl>
                                        <p:attrNameLst>
                                          <p:attrName>ppt_y</p:attrName>
                                        </p:attrNameLst>
                                      </p:cBhvr>
                                      <p:tavLst>
                                        <p:tav tm="0">
                                          <p:val>
                                            <p:strVal val="1+#ppt_h/2"/>
                                          </p:val>
                                        </p:tav>
                                        <p:tav tm="100000">
                                          <p:val>
                                            <p:strVal val="#ppt_y"/>
                                          </p:val>
                                        </p:tav>
                                      </p:tavLst>
                                    </p:anim>
                                  </p:childTnLst>
                                </p:cTn>
                              </p:par>
                            </p:childTnLst>
                          </p:cTn>
                        </p:par>
                        <p:par>
                          <p:cTn id="33" fill="hold">
                            <p:stCondLst>
                              <p:cond delay="1900"/>
                            </p:stCondLst>
                            <p:childTnLst>
                              <p:par>
                                <p:cTn id="34" presetID="31" presetClass="entr" presetSubtype="0" fill="hold" nodeType="afterEffect">
                                  <p:stCondLst>
                                    <p:cond delay="0"/>
                                  </p:stCondLst>
                                  <p:childTnLst>
                                    <p:set>
                                      <p:cBhvr>
                                        <p:cTn id="35" dur="1" fill="hold">
                                          <p:stCondLst>
                                            <p:cond delay="0"/>
                                          </p:stCondLst>
                                        </p:cTn>
                                        <p:tgtEl>
                                          <p:spTgt spid="78"/>
                                        </p:tgtEl>
                                        <p:attrNameLst>
                                          <p:attrName>style.visibility</p:attrName>
                                        </p:attrNameLst>
                                      </p:cBhvr>
                                      <p:to>
                                        <p:strVal val="visible"/>
                                      </p:to>
                                    </p:set>
                                    <p:anim calcmode="lin" valueType="num">
                                      <p:cBhvr>
                                        <p:cTn id="36" dur="500" fill="hold"/>
                                        <p:tgtEl>
                                          <p:spTgt spid="78"/>
                                        </p:tgtEl>
                                        <p:attrNameLst>
                                          <p:attrName>ppt_w</p:attrName>
                                        </p:attrNameLst>
                                      </p:cBhvr>
                                      <p:tavLst>
                                        <p:tav tm="0">
                                          <p:val>
                                            <p:fltVal val="0"/>
                                          </p:val>
                                        </p:tav>
                                        <p:tav tm="100000">
                                          <p:val>
                                            <p:strVal val="#ppt_w"/>
                                          </p:val>
                                        </p:tav>
                                      </p:tavLst>
                                    </p:anim>
                                    <p:anim calcmode="lin" valueType="num">
                                      <p:cBhvr>
                                        <p:cTn id="37" dur="500" fill="hold"/>
                                        <p:tgtEl>
                                          <p:spTgt spid="78"/>
                                        </p:tgtEl>
                                        <p:attrNameLst>
                                          <p:attrName>ppt_h</p:attrName>
                                        </p:attrNameLst>
                                      </p:cBhvr>
                                      <p:tavLst>
                                        <p:tav tm="0">
                                          <p:val>
                                            <p:fltVal val="0"/>
                                          </p:val>
                                        </p:tav>
                                        <p:tav tm="100000">
                                          <p:val>
                                            <p:strVal val="#ppt_h"/>
                                          </p:val>
                                        </p:tav>
                                      </p:tavLst>
                                    </p:anim>
                                    <p:anim calcmode="lin" valueType="num">
                                      <p:cBhvr>
                                        <p:cTn id="38" dur="500" fill="hold"/>
                                        <p:tgtEl>
                                          <p:spTgt spid="78"/>
                                        </p:tgtEl>
                                        <p:attrNameLst>
                                          <p:attrName>style.rotation</p:attrName>
                                        </p:attrNameLst>
                                      </p:cBhvr>
                                      <p:tavLst>
                                        <p:tav tm="0">
                                          <p:val>
                                            <p:fltVal val="90"/>
                                          </p:val>
                                        </p:tav>
                                        <p:tav tm="100000">
                                          <p:val>
                                            <p:fltVal val="0"/>
                                          </p:val>
                                        </p:tav>
                                      </p:tavLst>
                                    </p:anim>
                                    <p:animEffect transition="in" filter="fade">
                                      <p:cBhvr>
                                        <p:cTn id="39" dur="500"/>
                                        <p:tgtEl>
                                          <p:spTgt spid="78"/>
                                        </p:tgtEl>
                                      </p:cBhvr>
                                    </p:animEffect>
                                  </p:childTnLst>
                                </p:cTn>
                              </p:par>
                            </p:childTnLst>
                          </p:cTn>
                        </p:par>
                        <p:par>
                          <p:cTn id="40" fill="hold">
                            <p:stCondLst>
                              <p:cond delay="2400"/>
                            </p:stCondLst>
                            <p:childTnLst>
                              <p:par>
                                <p:cTn id="41" presetID="22" presetClass="entr" presetSubtype="8" fill="hold" grpId="0" nodeType="afterEffect">
                                  <p:stCondLst>
                                    <p:cond delay="0"/>
                                  </p:stCondLst>
                                  <p:childTnLst>
                                    <p:set>
                                      <p:cBhvr>
                                        <p:cTn id="42" dur="1" fill="hold">
                                          <p:stCondLst>
                                            <p:cond delay="0"/>
                                          </p:stCondLst>
                                        </p:cTn>
                                        <p:tgtEl>
                                          <p:spTgt spid="82"/>
                                        </p:tgtEl>
                                        <p:attrNameLst>
                                          <p:attrName>style.visibility</p:attrName>
                                        </p:attrNameLst>
                                      </p:cBhvr>
                                      <p:to>
                                        <p:strVal val="visible"/>
                                      </p:to>
                                    </p:set>
                                    <p:animEffect transition="in" filter="wipe(left)">
                                      <p:cBhvr>
                                        <p:cTn id="43" dur="500"/>
                                        <p:tgtEl>
                                          <p:spTgt spid="82"/>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83"/>
                                        </p:tgtEl>
                                        <p:attrNameLst>
                                          <p:attrName>style.visibility</p:attrName>
                                        </p:attrNameLst>
                                      </p:cBhvr>
                                      <p:to>
                                        <p:strVal val="visible"/>
                                      </p:to>
                                    </p:set>
                                    <p:animEffect transition="in" filter="wipe(right)">
                                      <p:cBhvr>
                                        <p:cTn id="46" dur="750"/>
                                        <p:tgtEl>
                                          <p:spTgt spid="83"/>
                                        </p:tgtEl>
                                      </p:cBhvr>
                                    </p:animEffect>
                                  </p:childTnLst>
                                </p:cTn>
                              </p:par>
                            </p:childTnLst>
                          </p:cTn>
                        </p:par>
                        <p:par>
                          <p:cTn id="47" fill="hold">
                            <p:stCondLst>
                              <p:cond delay="3150"/>
                            </p:stCondLst>
                            <p:childTnLst>
                              <p:par>
                                <p:cTn id="48" presetID="31" presetClass="entr" presetSubtype="0" fill="hold" grpId="0" nodeType="afterEffect">
                                  <p:stCondLst>
                                    <p:cond delay="0"/>
                                  </p:stCondLst>
                                  <p:childTnLst>
                                    <p:set>
                                      <p:cBhvr>
                                        <p:cTn id="49" dur="1" fill="hold">
                                          <p:stCondLst>
                                            <p:cond delay="0"/>
                                          </p:stCondLst>
                                        </p:cTn>
                                        <p:tgtEl>
                                          <p:spTgt spid="86"/>
                                        </p:tgtEl>
                                        <p:attrNameLst>
                                          <p:attrName>style.visibility</p:attrName>
                                        </p:attrNameLst>
                                      </p:cBhvr>
                                      <p:to>
                                        <p:strVal val="visible"/>
                                      </p:to>
                                    </p:set>
                                    <p:anim calcmode="lin" valueType="num">
                                      <p:cBhvr>
                                        <p:cTn id="50" dur="500" fill="hold"/>
                                        <p:tgtEl>
                                          <p:spTgt spid="86"/>
                                        </p:tgtEl>
                                        <p:attrNameLst>
                                          <p:attrName>ppt_w</p:attrName>
                                        </p:attrNameLst>
                                      </p:cBhvr>
                                      <p:tavLst>
                                        <p:tav tm="0">
                                          <p:val>
                                            <p:fltVal val="0"/>
                                          </p:val>
                                        </p:tav>
                                        <p:tav tm="100000">
                                          <p:val>
                                            <p:strVal val="#ppt_w"/>
                                          </p:val>
                                        </p:tav>
                                      </p:tavLst>
                                    </p:anim>
                                    <p:anim calcmode="lin" valueType="num">
                                      <p:cBhvr>
                                        <p:cTn id="51" dur="500" fill="hold"/>
                                        <p:tgtEl>
                                          <p:spTgt spid="86"/>
                                        </p:tgtEl>
                                        <p:attrNameLst>
                                          <p:attrName>ppt_h</p:attrName>
                                        </p:attrNameLst>
                                      </p:cBhvr>
                                      <p:tavLst>
                                        <p:tav tm="0">
                                          <p:val>
                                            <p:fltVal val="0"/>
                                          </p:val>
                                        </p:tav>
                                        <p:tav tm="100000">
                                          <p:val>
                                            <p:strVal val="#ppt_h"/>
                                          </p:val>
                                        </p:tav>
                                      </p:tavLst>
                                    </p:anim>
                                    <p:anim calcmode="lin" valueType="num">
                                      <p:cBhvr>
                                        <p:cTn id="52" dur="500" fill="hold"/>
                                        <p:tgtEl>
                                          <p:spTgt spid="86"/>
                                        </p:tgtEl>
                                        <p:attrNameLst>
                                          <p:attrName>style.rotation</p:attrName>
                                        </p:attrNameLst>
                                      </p:cBhvr>
                                      <p:tavLst>
                                        <p:tav tm="0">
                                          <p:val>
                                            <p:fltVal val="90"/>
                                          </p:val>
                                        </p:tav>
                                        <p:tav tm="100000">
                                          <p:val>
                                            <p:fltVal val="0"/>
                                          </p:val>
                                        </p:tav>
                                      </p:tavLst>
                                    </p:anim>
                                    <p:animEffect transition="in" filter="fade">
                                      <p:cBhvr>
                                        <p:cTn id="53" dur="500"/>
                                        <p:tgtEl>
                                          <p:spTgt spid="86"/>
                                        </p:tgtEl>
                                      </p:cBhvr>
                                    </p:animEffect>
                                  </p:childTnLst>
                                </p:cTn>
                              </p:par>
                            </p:childTnLst>
                          </p:cTn>
                        </p:par>
                        <p:par>
                          <p:cTn id="54" fill="hold">
                            <p:stCondLst>
                              <p:cond delay="3650"/>
                            </p:stCondLst>
                            <p:childTnLst>
                              <p:par>
                                <p:cTn id="55" presetID="22" presetClass="entr" presetSubtype="8" fill="hold" grpId="0" nodeType="afterEffect">
                                  <p:stCondLst>
                                    <p:cond delay="0"/>
                                  </p:stCondLst>
                                  <p:childTnLst>
                                    <p:set>
                                      <p:cBhvr>
                                        <p:cTn id="56" dur="1" fill="hold">
                                          <p:stCondLst>
                                            <p:cond delay="0"/>
                                          </p:stCondLst>
                                        </p:cTn>
                                        <p:tgtEl>
                                          <p:spTgt spid="84"/>
                                        </p:tgtEl>
                                        <p:attrNameLst>
                                          <p:attrName>style.visibility</p:attrName>
                                        </p:attrNameLst>
                                      </p:cBhvr>
                                      <p:to>
                                        <p:strVal val="visible"/>
                                      </p:to>
                                    </p:set>
                                    <p:animEffect transition="in" filter="wipe(left)">
                                      <p:cBhvr>
                                        <p:cTn id="57" dur="500"/>
                                        <p:tgtEl>
                                          <p:spTgt spid="84"/>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85"/>
                                        </p:tgtEl>
                                        <p:attrNameLst>
                                          <p:attrName>style.visibility</p:attrName>
                                        </p:attrNameLst>
                                      </p:cBhvr>
                                      <p:to>
                                        <p:strVal val="visible"/>
                                      </p:to>
                                    </p:set>
                                    <p:animEffect transition="in" filter="wipe(right)">
                                      <p:cBhvr>
                                        <p:cTn id="60" dur="750"/>
                                        <p:tgtEl>
                                          <p:spTgt spid="85"/>
                                        </p:tgtEl>
                                      </p:cBhvr>
                                    </p:animEffect>
                                  </p:childTnLst>
                                </p:cTn>
                              </p:par>
                            </p:childTnLst>
                          </p:cTn>
                        </p:par>
                        <p:par>
                          <p:cTn id="61" fill="hold">
                            <p:stCondLst>
                              <p:cond delay="4400"/>
                            </p:stCondLst>
                            <p:childTnLst>
                              <p:par>
                                <p:cTn id="62" presetID="31" presetClass="entr" presetSubtype="0" fill="hold" nodeType="afterEffect">
                                  <p:stCondLst>
                                    <p:cond delay="0"/>
                                  </p:stCondLst>
                                  <p:childTnLst>
                                    <p:set>
                                      <p:cBhvr>
                                        <p:cTn id="63" dur="1" fill="hold">
                                          <p:stCondLst>
                                            <p:cond delay="0"/>
                                          </p:stCondLst>
                                        </p:cTn>
                                        <p:tgtEl>
                                          <p:spTgt spid="89"/>
                                        </p:tgtEl>
                                        <p:attrNameLst>
                                          <p:attrName>style.visibility</p:attrName>
                                        </p:attrNameLst>
                                      </p:cBhvr>
                                      <p:to>
                                        <p:strVal val="visible"/>
                                      </p:to>
                                    </p:set>
                                    <p:anim calcmode="lin" valueType="num">
                                      <p:cBhvr>
                                        <p:cTn id="64" dur="500" fill="hold"/>
                                        <p:tgtEl>
                                          <p:spTgt spid="89"/>
                                        </p:tgtEl>
                                        <p:attrNameLst>
                                          <p:attrName>ppt_w</p:attrName>
                                        </p:attrNameLst>
                                      </p:cBhvr>
                                      <p:tavLst>
                                        <p:tav tm="0">
                                          <p:val>
                                            <p:fltVal val="0"/>
                                          </p:val>
                                        </p:tav>
                                        <p:tav tm="100000">
                                          <p:val>
                                            <p:strVal val="#ppt_w"/>
                                          </p:val>
                                        </p:tav>
                                      </p:tavLst>
                                    </p:anim>
                                    <p:anim calcmode="lin" valueType="num">
                                      <p:cBhvr>
                                        <p:cTn id="65" dur="500" fill="hold"/>
                                        <p:tgtEl>
                                          <p:spTgt spid="89"/>
                                        </p:tgtEl>
                                        <p:attrNameLst>
                                          <p:attrName>ppt_h</p:attrName>
                                        </p:attrNameLst>
                                      </p:cBhvr>
                                      <p:tavLst>
                                        <p:tav tm="0">
                                          <p:val>
                                            <p:fltVal val="0"/>
                                          </p:val>
                                        </p:tav>
                                        <p:tav tm="100000">
                                          <p:val>
                                            <p:strVal val="#ppt_h"/>
                                          </p:val>
                                        </p:tav>
                                      </p:tavLst>
                                    </p:anim>
                                    <p:anim calcmode="lin" valueType="num">
                                      <p:cBhvr>
                                        <p:cTn id="66" dur="500" fill="hold"/>
                                        <p:tgtEl>
                                          <p:spTgt spid="89"/>
                                        </p:tgtEl>
                                        <p:attrNameLst>
                                          <p:attrName>style.rotation</p:attrName>
                                        </p:attrNameLst>
                                      </p:cBhvr>
                                      <p:tavLst>
                                        <p:tav tm="0">
                                          <p:val>
                                            <p:fltVal val="90"/>
                                          </p:val>
                                        </p:tav>
                                        <p:tav tm="100000">
                                          <p:val>
                                            <p:fltVal val="0"/>
                                          </p:val>
                                        </p:tav>
                                      </p:tavLst>
                                    </p:anim>
                                    <p:animEffect transition="in" filter="fade">
                                      <p:cBhvr>
                                        <p:cTn id="67" dur="500"/>
                                        <p:tgtEl>
                                          <p:spTgt spid="89"/>
                                        </p:tgtEl>
                                      </p:cBhvr>
                                    </p:animEffect>
                                  </p:childTnLst>
                                </p:cTn>
                              </p:par>
                            </p:childTnLst>
                          </p:cTn>
                        </p:par>
                        <p:par>
                          <p:cTn id="68" fill="hold">
                            <p:stCondLst>
                              <p:cond delay="4900"/>
                            </p:stCondLst>
                            <p:childTnLst>
                              <p:par>
                                <p:cTn id="69" presetID="22" presetClass="entr" presetSubtype="8" fill="hold" grpId="0" nodeType="afterEffect">
                                  <p:stCondLst>
                                    <p:cond delay="0"/>
                                  </p:stCondLst>
                                  <p:childTnLst>
                                    <p:set>
                                      <p:cBhvr>
                                        <p:cTn id="70" dur="1" fill="hold">
                                          <p:stCondLst>
                                            <p:cond delay="0"/>
                                          </p:stCondLst>
                                        </p:cTn>
                                        <p:tgtEl>
                                          <p:spTgt spid="87"/>
                                        </p:tgtEl>
                                        <p:attrNameLst>
                                          <p:attrName>style.visibility</p:attrName>
                                        </p:attrNameLst>
                                      </p:cBhvr>
                                      <p:to>
                                        <p:strVal val="visible"/>
                                      </p:to>
                                    </p:set>
                                    <p:animEffect transition="in" filter="wipe(left)">
                                      <p:cBhvr>
                                        <p:cTn id="71" dur="500"/>
                                        <p:tgtEl>
                                          <p:spTgt spid="87"/>
                                        </p:tgtEl>
                                      </p:cBhvr>
                                    </p:animEffect>
                                  </p:childTnLst>
                                </p:cTn>
                              </p:par>
                              <p:par>
                                <p:cTn id="72" presetID="22" presetClass="entr" presetSubtype="2" fill="hold" grpId="0" nodeType="withEffect">
                                  <p:stCondLst>
                                    <p:cond delay="0"/>
                                  </p:stCondLst>
                                  <p:childTnLst>
                                    <p:set>
                                      <p:cBhvr>
                                        <p:cTn id="73" dur="1" fill="hold">
                                          <p:stCondLst>
                                            <p:cond delay="0"/>
                                          </p:stCondLst>
                                        </p:cTn>
                                        <p:tgtEl>
                                          <p:spTgt spid="88"/>
                                        </p:tgtEl>
                                        <p:attrNameLst>
                                          <p:attrName>style.visibility</p:attrName>
                                        </p:attrNameLst>
                                      </p:cBhvr>
                                      <p:to>
                                        <p:strVal val="visible"/>
                                      </p:to>
                                    </p:set>
                                    <p:animEffect transition="in" filter="wipe(right)">
                                      <p:cBhvr>
                                        <p:cTn id="74" dur="750"/>
                                        <p:tgtEl>
                                          <p:spTgt spid="88"/>
                                        </p:tgtEl>
                                      </p:cBhvr>
                                    </p:animEffect>
                                  </p:childTnLst>
                                </p:cTn>
                              </p:par>
                            </p:childTnLst>
                          </p:cTn>
                        </p:par>
                        <p:par>
                          <p:cTn id="75" fill="hold">
                            <p:stCondLst>
                              <p:cond delay="5650"/>
                            </p:stCondLst>
                            <p:childTnLst>
                              <p:par>
                                <p:cTn id="76" presetID="31" presetClass="entr" presetSubtype="0" fill="hold" nodeType="afterEffect">
                                  <p:stCondLst>
                                    <p:cond delay="0"/>
                                  </p:stCondLst>
                                  <p:childTnLst>
                                    <p:set>
                                      <p:cBhvr>
                                        <p:cTn id="77" dur="1" fill="hold">
                                          <p:stCondLst>
                                            <p:cond delay="0"/>
                                          </p:stCondLst>
                                        </p:cTn>
                                        <p:tgtEl>
                                          <p:spTgt spid="94"/>
                                        </p:tgtEl>
                                        <p:attrNameLst>
                                          <p:attrName>style.visibility</p:attrName>
                                        </p:attrNameLst>
                                      </p:cBhvr>
                                      <p:to>
                                        <p:strVal val="visible"/>
                                      </p:to>
                                    </p:set>
                                    <p:anim calcmode="lin" valueType="num">
                                      <p:cBhvr>
                                        <p:cTn id="78" dur="500" fill="hold"/>
                                        <p:tgtEl>
                                          <p:spTgt spid="94"/>
                                        </p:tgtEl>
                                        <p:attrNameLst>
                                          <p:attrName>ppt_w</p:attrName>
                                        </p:attrNameLst>
                                      </p:cBhvr>
                                      <p:tavLst>
                                        <p:tav tm="0">
                                          <p:val>
                                            <p:fltVal val="0"/>
                                          </p:val>
                                        </p:tav>
                                        <p:tav tm="100000">
                                          <p:val>
                                            <p:strVal val="#ppt_w"/>
                                          </p:val>
                                        </p:tav>
                                      </p:tavLst>
                                    </p:anim>
                                    <p:anim calcmode="lin" valueType="num">
                                      <p:cBhvr>
                                        <p:cTn id="79" dur="500" fill="hold"/>
                                        <p:tgtEl>
                                          <p:spTgt spid="94"/>
                                        </p:tgtEl>
                                        <p:attrNameLst>
                                          <p:attrName>ppt_h</p:attrName>
                                        </p:attrNameLst>
                                      </p:cBhvr>
                                      <p:tavLst>
                                        <p:tav tm="0">
                                          <p:val>
                                            <p:fltVal val="0"/>
                                          </p:val>
                                        </p:tav>
                                        <p:tav tm="100000">
                                          <p:val>
                                            <p:strVal val="#ppt_h"/>
                                          </p:val>
                                        </p:tav>
                                      </p:tavLst>
                                    </p:anim>
                                    <p:anim calcmode="lin" valueType="num">
                                      <p:cBhvr>
                                        <p:cTn id="80" dur="500" fill="hold"/>
                                        <p:tgtEl>
                                          <p:spTgt spid="94"/>
                                        </p:tgtEl>
                                        <p:attrNameLst>
                                          <p:attrName>style.rotation</p:attrName>
                                        </p:attrNameLst>
                                      </p:cBhvr>
                                      <p:tavLst>
                                        <p:tav tm="0">
                                          <p:val>
                                            <p:fltVal val="90"/>
                                          </p:val>
                                        </p:tav>
                                        <p:tav tm="100000">
                                          <p:val>
                                            <p:fltVal val="0"/>
                                          </p:val>
                                        </p:tav>
                                      </p:tavLst>
                                    </p:anim>
                                    <p:animEffect transition="in" filter="fade">
                                      <p:cBhvr>
                                        <p:cTn id="81" dur="500"/>
                                        <p:tgtEl>
                                          <p:spTgt spid="94"/>
                                        </p:tgtEl>
                                      </p:cBhvr>
                                    </p:animEffect>
                                  </p:childTnLst>
                                </p:cTn>
                              </p:par>
                            </p:childTnLst>
                          </p:cTn>
                        </p:par>
                        <p:par>
                          <p:cTn id="82" fill="hold">
                            <p:stCondLst>
                              <p:cond delay="6150"/>
                            </p:stCondLst>
                            <p:childTnLst>
                              <p:par>
                                <p:cTn id="83" presetID="22" presetClass="entr" presetSubtype="8" fill="hold" grpId="0" nodeType="afterEffect">
                                  <p:stCondLst>
                                    <p:cond delay="0"/>
                                  </p:stCondLst>
                                  <p:childTnLst>
                                    <p:set>
                                      <p:cBhvr>
                                        <p:cTn id="84" dur="1" fill="hold">
                                          <p:stCondLst>
                                            <p:cond delay="0"/>
                                          </p:stCondLst>
                                        </p:cTn>
                                        <p:tgtEl>
                                          <p:spTgt spid="92"/>
                                        </p:tgtEl>
                                        <p:attrNameLst>
                                          <p:attrName>style.visibility</p:attrName>
                                        </p:attrNameLst>
                                      </p:cBhvr>
                                      <p:to>
                                        <p:strVal val="visible"/>
                                      </p:to>
                                    </p:set>
                                    <p:animEffect transition="in" filter="wipe(left)">
                                      <p:cBhvr>
                                        <p:cTn id="85" dur="500"/>
                                        <p:tgtEl>
                                          <p:spTgt spid="92"/>
                                        </p:tgtEl>
                                      </p:cBhvr>
                                    </p:animEffect>
                                  </p:childTnLst>
                                </p:cTn>
                              </p:par>
                              <p:par>
                                <p:cTn id="86" presetID="22" presetClass="entr" presetSubtype="2" fill="hold" grpId="0" nodeType="withEffect">
                                  <p:stCondLst>
                                    <p:cond delay="0"/>
                                  </p:stCondLst>
                                  <p:childTnLst>
                                    <p:set>
                                      <p:cBhvr>
                                        <p:cTn id="87" dur="1" fill="hold">
                                          <p:stCondLst>
                                            <p:cond delay="0"/>
                                          </p:stCondLst>
                                        </p:cTn>
                                        <p:tgtEl>
                                          <p:spTgt spid="93"/>
                                        </p:tgtEl>
                                        <p:attrNameLst>
                                          <p:attrName>style.visibility</p:attrName>
                                        </p:attrNameLst>
                                      </p:cBhvr>
                                      <p:to>
                                        <p:strVal val="visible"/>
                                      </p:to>
                                    </p:set>
                                    <p:animEffect transition="in" filter="wipe(right)">
                                      <p:cBhvr>
                                        <p:cTn id="88" dur="750"/>
                                        <p:tgtEl>
                                          <p:spTgt spid="93"/>
                                        </p:tgtEl>
                                      </p:cBhvr>
                                    </p:animEffect>
                                  </p:childTnLst>
                                </p:cTn>
                              </p:par>
                            </p:childTnLst>
                          </p:cTn>
                        </p:par>
                        <p:par>
                          <p:cTn id="89" fill="hold">
                            <p:stCondLst>
                              <p:cond delay="6900"/>
                            </p:stCondLst>
                            <p:childTnLst>
                              <p:par>
                                <p:cTn id="90" presetID="31" presetClass="entr" presetSubtype="0" fill="hold" nodeType="afterEffect">
                                  <p:stCondLst>
                                    <p:cond delay="0"/>
                                  </p:stCondLst>
                                  <p:childTnLst>
                                    <p:set>
                                      <p:cBhvr>
                                        <p:cTn id="91" dur="1" fill="hold">
                                          <p:stCondLst>
                                            <p:cond delay="0"/>
                                          </p:stCondLst>
                                        </p:cTn>
                                        <p:tgtEl>
                                          <p:spTgt spid="108"/>
                                        </p:tgtEl>
                                        <p:attrNameLst>
                                          <p:attrName>style.visibility</p:attrName>
                                        </p:attrNameLst>
                                      </p:cBhvr>
                                      <p:to>
                                        <p:strVal val="visible"/>
                                      </p:to>
                                    </p:set>
                                    <p:anim calcmode="lin" valueType="num">
                                      <p:cBhvr>
                                        <p:cTn id="92" dur="500" fill="hold"/>
                                        <p:tgtEl>
                                          <p:spTgt spid="108"/>
                                        </p:tgtEl>
                                        <p:attrNameLst>
                                          <p:attrName>ppt_w</p:attrName>
                                        </p:attrNameLst>
                                      </p:cBhvr>
                                      <p:tavLst>
                                        <p:tav tm="0">
                                          <p:val>
                                            <p:fltVal val="0"/>
                                          </p:val>
                                        </p:tav>
                                        <p:tav tm="100000">
                                          <p:val>
                                            <p:strVal val="#ppt_w"/>
                                          </p:val>
                                        </p:tav>
                                      </p:tavLst>
                                    </p:anim>
                                    <p:anim calcmode="lin" valueType="num">
                                      <p:cBhvr>
                                        <p:cTn id="93" dur="500" fill="hold"/>
                                        <p:tgtEl>
                                          <p:spTgt spid="108"/>
                                        </p:tgtEl>
                                        <p:attrNameLst>
                                          <p:attrName>ppt_h</p:attrName>
                                        </p:attrNameLst>
                                      </p:cBhvr>
                                      <p:tavLst>
                                        <p:tav tm="0">
                                          <p:val>
                                            <p:fltVal val="0"/>
                                          </p:val>
                                        </p:tav>
                                        <p:tav tm="100000">
                                          <p:val>
                                            <p:strVal val="#ppt_h"/>
                                          </p:val>
                                        </p:tav>
                                      </p:tavLst>
                                    </p:anim>
                                    <p:anim calcmode="lin" valueType="num">
                                      <p:cBhvr>
                                        <p:cTn id="94" dur="500" fill="hold"/>
                                        <p:tgtEl>
                                          <p:spTgt spid="108"/>
                                        </p:tgtEl>
                                        <p:attrNameLst>
                                          <p:attrName>style.rotation</p:attrName>
                                        </p:attrNameLst>
                                      </p:cBhvr>
                                      <p:tavLst>
                                        <p:tav tm="0">
                                          <p:val>
                                            <p:fltVal val="90"/>
                                          </p:val>
                                        </p:tav>
                                        <p:tav tm="100000">
                                          <p:val>
                                            <p:fltVal val="0"/>
                                          </p:val>
                                        </p:tav>
                                      </p:tavLst>
                                    </p:anim>
                                    <p:animEffect transition="in" filter="fade">
                                      <p:cBhvr>
                                        <p:cTn id="95" dur="500"/>
                                        <p:tgtEl>
                                          <p:spTgt spid="108"/>
                                        </p:tgtEl>
                                      </p:cBhvr>
                                    </p:animEffect>
                                  </p:childTnLst>
                                </p:cTn>
                              </p:par>
                            </p:childTnLst>
                          </p:cTn>
                        </p:par>
                        <p:par>
                          <p:cTn id="96" fill="hold">
                            <p:stCondLst>
                              <p:cond delay="7400"/>
                            </p:stCondLst>
                            <p:childTnLst>
                              <p:par>
                                <p:cTn id="97" presetID="22" presetClass="entr" presetSubtype="8" fill="hold" grpId="0" nodeType="afterEffect">
                                  <p:stCondLst>
                                    <p:cond delay="0"/>
                                  </p:stCondLst>
                                  <p:childTnLst>
                                    <p:set>
                                      <p:cBhvr>
                                        <p:cTn id="98" dur="1" fill="hold">
                                          <p:stCondLst>
                                            <p:cond delay="0"/>
                                          </p:stCondLst>
                                        </p:cTn>
                                        <p:tgtEl>
                                          <p:spTgt spid="106"/>
                                        </p:tgtEl>
                                        <p:attrNameLst>
                                          <p:attrName>style.visibility</p:attrName>
                                        </p:attrNameLst>
                                      </p:cBhvr>
                                      <p:to>
                                        <p:strVal val="visible"/>
                                      </p:to>
                                    </p:set>
                                    <p:animEffect transition="in" filter="wipe(left)">
                                      <p:cBhvr>
                                        <p:cTn id="99" dur="500"/>
                                        <p:tgtEl>
                                          <p:spTgt spid="106"/>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107"/>
                                        </p:tgtEl>
                                        <p:attrNameLst>
                                          <p:attrName>style.visibility</p:attrName>
                                        </p:attrNameLst>
                                      </p:cBhvr>
                                      <p:to>
                                        <p:strVal val="visible"/>
                                      </p:to>
                                    </p:set>
                                    <p:animEffect transition="in" filter="wipe(right)">
                                      <p:cBhvr>
                                        <p:cTn id="102" dur="750"/>
                                        <p:tgtEl>
                                          <p:spTgt spid="107"/>
                                        </p:tgtEl>
                                      </p:cBhvr>
                                    </p:animEffect>
                                  </p:childTnLst>
                                </p:cTn>
                              </p:par>
                            </p:childTnLst>
                          </p:cTn>
                        </p:par>
                        <p:par>
                          <p:cTn id="103" fill="hold">
                            <p:stCondLst>
                              <p:cond delay="8150"/>
                            </p:stCondLst>
                            <p:childTnLst>
                              <p:par>
                                <p:cTn id="104" presetID="31" presetClass="entr" presetSubtype="0" fill="hold" nodeType="afterEffect">
                                  <p:stCondLst>
                                    <p:cond delay="0"/>
                                  </p:stCondLst>
                                  <p:childTnLst>
                                    <p:set>
                                      <p:cBhvr>
                                        <p:cTn id="105" dur="1" fill="hold">
                                          <p:stCondLst>
                                            <p:cond delay="0"/>
                                          </p:stCondLst>
                                        </p:cTn>
                                        <p:tgtEl>
                                          <p:spTgt spid="130"/>
                                        </p:tgtEl>
                                        <p:attrNameLst>
                                          <p:attrName>style.visibility</p:attrName>
                                        </p:attrNameLst>
                                      </p:cBhvr>
                                      <p:to>
                                        <p:strVal val="visible"/>
                                      </p:to>
                                    </p:set>
                                    <p:anim calcmode="lin" valueType="num">
                                      <p:cBhvr>
                                        <p:cTn id="106" dur="500" fill="hold"/>
                                        <p:tgtEl>
                                          <p:spTgt spid="130"/>
                                        </p:tgtEl>
                                        <p:attrNameLst>
                                          <p:attrName>ppt_w</p:attrName>
                                        </p:attrNameLst>
                                      </p:cBhvr>
                                      <p:tavLst>
                                        <p:tav tm="0">
                                          <p:val>
                                            <p:fltVal val="0"/>
                                          </p:val>
                                        </p:tav>
                                        <p:tav tm="100000">
                                          <p:val>
                                            <p:strVal val="#ppt_w"/>
                                          </p:val>
                                        </p:tav>
                                      </p:tavLst>
                                    </p:anim>
                                    <p:anim calcmode="lin" valueType="num">
                                      <p:cBhvr>
                                        <p:cTn id="107" dur="500" fill="hold"/>
                                        <p:tgtEl>
                                          <p:spTgt spid="130"/>
                                        </p:tgtEl>
                                        <p:attrNameLst>
                                          <p:attrName>ppt_h</p:attrName>
                                        </p:attrNameLst>
                                      </p:cBhvr>
                                      <p:tavLst>
                                        <p:tav tm="0">
                                          <p:val>
                                            <p:fltVal val="0"/>
                                          </p:val>
                                        </p:tav>
                                        <p:tav tm="100000">
                                          <p:val>
                                            <p:strVal val="#ppt_h"/>
                                          </p:val>
                                        </p:tav>
                                      </p:tavLst>
                                    </p:anim>
                                    <p:anim calcmode="lin" valueType="num">
                                      <p:cBhvr>
                                        <p:cTn id="108" dur="500" fill="hold"/>
                                        <p:tgtEl>
                                          <p:spTgt spid="130"/>
                                        </p:tgtEl>
                                        <p:attrNameLst>
                                          <p:attrName>style.rotation</p:attrName>
                                        </p:attrNameLst>
                                      </p:cBhvr>
                                      <p:tavLst>
                                        <p:tav tm="0">
                                          <p:val>
                                            <p:fltVal val="90"/>
                                          </p:val>
                                        </p:tav>
                                        <p:tav tm="100000">
                                          <p:val>
                                            <p:fltVal val="0"/>
                                          </p:val>
                                        </p:tav>
                                      </p:tavLst>
                                    </p:anim>
                                    <p:animEffect transition="in" filter="fade">
                                      <p:cBhvr>
                                        <p:cTn id="109" dur="500"/>
                                        <p:tgtEl>
                                          <p:spTgt spid="130"/>
                                        </p:tgtEl>
                                      </p:cBhvr>
                                    </p:animEffect>
                                  </p:childTnLst>
                                </p:cTn>
                              </p:par>
                            </p:childTnLst>
                          </p:cTn>
                        </p:par>
                        <p:par>
                          <p:cTn id="110" fill="hold">
                            <p:stCondLst>
                              <p:cond delay="8650"/>
                            </p:stCondLst>
                            <p:childTnLst>
                              <p:par>
                                <p:cTn id="111" presetID="22" presetClass="entr" presetSubtype="8" fill="hold" grpId="0" nodeType="afterEffect">
                                  <p:stCondLst>
                                    <p:cond delay="0"/>
                                  </p:stCondLst>
                                  <p:childTnLst>
                                    <p:set>
                                      <p:cBhvr>
                                        <p:cTn id="112" dur="1" fill="hold">
                                          <p:stCondLst>
                                            <p:cond delay="0"/>
                                          </p:stCondLst>
                                        </p:cTn>
                                        <p:tgtEl>
                                          <p:spTgt spid="125"/>
                                        </p:tgtEl>
                                        <p:attrNameLst>
                                          <p:attrName>style.visibility</p:attrName>
                                        </p:attrNameLst>
                                      </p:cBhvr>
                                      <p:to>
                                        <p:strVal val="visible"/>
                                      </p:to>
                                    </p:set>
                                    <p:animEffect transition="in" filter="wipe(left)">
                                      <p:cBhvr>
                                        <p:cTn id="113" dur="500"/>
                                        <p:tgtEl>
                                          <p:spTgt spid="125"/>
                                        </p:tgtEl>
                                      </p:cBhvr>
                                    </p:animEffect>
                                  </p:childTnLst>
                                </p:cTn>
                              </p:par>
                              <p:par>
                                <p:cTn id="114" presetID="22" presetClass="entr" presetSubtype="2" fill="hold" grpId="0" nodeType="withEffect">
                                  <p:stCondLst>
                                    <p:cond delay="0"/>
                                  </p:stCondLst>
                                  <p:childTnLst>
                                    <p:set>
                                      <p:cBhvr>
                                        <p:cTn id="115" dur="1" fill="hold">
                                          <p:stCondLst>
                                            <p:cond delay="0"/>
                                          </p:stCondLst>
                                        </p:cTn>
                                        <p:tgtEl>
                                          <p:spTgt spid="126"/>
                                        </p:tgtEl>
                                        <p:attrNameLst>
                                          <p:attrName>style.visibility</p:attrName>
                                        </p:attrNameLst>
                                      </p:cBhvr>
                                      <p:to>
                                        <p:strVal val="visible"/>
                                      </p:to>
                                    </p:set>
                                    <p:animEffect transition="in" filter="wipe(right)">
                                      <p:cBhvr>
                                        <p:cTn id="116" dur="750"/>
                                        <p:tgtEl>
                                          <p:spTgt spid="126"/>
                                        </p:tgtEl>
                                      </p:cBhvr>
                                    </p:animEffect>
                                  </p:childTnLst>
                                </p:cTn>
                              </p:par>
                              <p:par>
                                <p:cTn id="117" presetID="22" presetClass="entr" presetSubtype="8" fill="hold" grpId="0" nodeType="withEffect">
                                  <p:stCondLst>
                                    <p:cond delay="250"/>
                                  </p:stCondLst>
                                  <p:childTnLst>
                                    <p:set>
                                      <p:cBhvr>
                                        <p:cTn id="118" dur="1" fill="hold">
                                          <p:stCondLst>
                                            <p:cond delay="0"/>
                                          </p:stCondLst>
                                        </p:cTn>
                                        <p:tgtEl>
                                          <p:spTgt spid="118"/>
                                        </p:tgtEl>
                                        <p:attrNameLst>
                                          <p:attrName>style.visibility</p:attrName>
                                        </p:attrNameLst>
                                      </p:cBhvr>
                                      <p:to>
                                        <p:strVal val="visible"/>
                                      </p:to>
                                    </p:set>
                                    <p:animEffect transition="in" filter="wipe(left)">
                                      <p:cBhvr>
                                        <p:cTn id="119" dur="175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83" grpId="0"/>
      <p:bldP spid="84" grpId="0"/>
      <p:bldP spid="85" grpId="0"/>
      <p:bldP spid="86" grpId="0" animBg="1"/>
      <p:bldP spid="87" grpId="0"/>
      <p:bldP spid="88" grpId="0"/>
      <p:bldP spid="92" grpId="0"/>
      <p:bldP spid="93" grpId="0"/>
      <p:bldP spid="106" grpId="0"/>
      <p:bldP spid="107" grpId="0"/>
      <p:bldP spid="125" grpId="0"/>
      <p:bldP spid="126" grpId="0"/>
      <p:bldP spid="1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8" name="组合 107"/>
          <p:cNvGrpSpPr/>
          <p:nvPr/>
        </p:nvGrpSpPr>
        <p:grpSpPr>
          <a:xfrm>
            <a:off x="3180986" y="3276575"/>
            <a:ext cx="1540224" cy="1457646"/>
            <a:chOff x="1664154" y="1934950"/>
            <a:chExt cx="975425" cy="897257"/>
          </a:xfrm>
        </p:grpSpPr>
        <p:grpSp>
          <p:nvGrpSpPr>
            <p:cNvPr id="118" name="组合 43"/>
            <p:cNvGrpSpPr/>
            <p:nvPr/>
          </p:nvGrpSpPr>
          <p:grpSpPr>
            <a:xfrm rot="18900000">
              <a:off x="1664154" y="1934950"/>
              <a:ext cx="897259" cy="897257"/>
              <a:chOff x="304800" y="673100"/>
              <a:chExt cx="4000500" cy="4000500"/>
            </a:xfrm>
            <a:effectLst>
              <a:outerShdw blurRad="444500" dist="254000" dir="4800000" algn="tr" rotWithShape="0">
                <a:prstClr val="black">
                  <a:alpha val="50000"/>
                </a:prstClr>
              </a:outerShdw>
            </a:effectLst>
          </p:grpSpPr>
          <p:sp>
            <p:nvSpPr>
              <p:cNvPr id="122" name="同心圆 1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3" name="椭圆 122"/>
              <p:cNvSpPr/>
              <p:nvPr/>
            </p:nvSpPr>
            <p:spPr>
              <a:xfrm>
                <a:off x="366203" y="734507"/>
                <a:ext cx="3877701" cy="387769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19" name="TextBox 118"/>
            <p:cNvSpPr txBox="1"/>
            <p:nvPr/>
          </p:nvSpPr>
          <p:spPr>
            <a:xfrm>
              <a:off x="1819233" y="2234748"/>
              <a:ext cx="820346" cy="255761"/>
            </a:xfrm>
            <a:prstGeom prst="rect">
              <a:avLst/>
            </a:prstGeom>
            <a:noFill/>
          </p:spPr>
          <p:txBody>
            <a:bodyPr wrap="square" rtlCol="0">
              <a:spAutoFit/>
            </a:bodyPr>
            <a:lstStyle/>
            <a:p>
              <a:r>
                <a:rPr lang="en-US" altLang="zh-CN" sz="21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45%</a:t>
              </a:r>
              <a:endParaRPr lang="zh-CN" altLang="en-US" sz="21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24" name="组合 123"/>
          <p:cNvGrpSpPr/>
          <p:nvPr/>
        </p:nvGrpSpPr>
        <p:grpSpPr>
          <a:xfrm>
            <a:off x="5065892" y="3205138"/>
            <a:ext cx="1655583" cy="1539167"/>
            <a:chOff x="3293884" y="1912625"/>
            <a:chExt cx="992950" cy="897258"/>
          </a:xfrm>
        </p:grpSpPr>
        <p:grpSp>
          <p:nvGrpSpPr>
            <p:cNvPr id="127" name="组合 48"/>
            <p:cNvGrpSpPr/>
            <p:nvPr/>
          </p:nvGrpSpPr>
          <p:grpSpPr>
            <a:xfrm rot="18900000">
              <a:off x="3293884" y="1912625"/>
              <a:ext cx="897259" cy="897258"/>
              <a:chOff x="304800" y="673100"/>
              <a:chExt cx="4000500" cy="4000500"/>
            </a:xfrm>
            <a:effectLst>
              <a:outerShdw blurRad="444500" dist="254000" dir="5280000" algn="tr" rotWithShape="0">
                <a:prstClr val="black">
                  <a:alpha val="50000"/>
                </a:prstClr>
              </a:outerShdw>
            </a:effectLst>
          </p:grpSpPr>
          <p:sp>
            <p:nvSpPr>
              <p:cNvPr id="129" name="同心圆 1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30" name="椭圆 129"/>
              <p:cNvSpPr/>
              <p:nvPr/>
            </p:nvSpPr>
            <p:spPr>
              <a:xfrm>
                <a:off x="366204" y="734505"/>
                <a:ext cx="3877703" cy="3877691"/>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28" name="TextBox 127"/>
            <p:cNvSpPr txBox="1"/>
            <p:nvPr/>
          </p:nvSpPr>
          <p:spPr>
            <a:xfrm>
              <a:off x="3533603" y="2273403"/>
              <a:ext cx="753231" cy="233244"/>
            </a:xfrm>
            <a:prstGeom prst="rect">
              <a:avLst/>
            </a:prstGeom>
            <a:noFill/>
          </p:spPr>
          <p:txBody>
            <a:bodyPr wrap="square" rtlCol="0">
              <a:spAutoFit/>
            </a:bodyPr>
            <a:lstStyle/>
            <a:p>
              <a:r>
                <a:rPr lang="en-US" altLang="zh-CN" sz="20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68%</a:t>
              </a:r>
              <a:endParaRPr lang="zh-CN" altLang="en-US" sz="20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32" name="组合 131"/>
          <p:cNvGrpSpPr/>
          <p:nvPr/>
        </p:nvGrpSpPr>
        <p:grpSpPr>
          <a:xfrm>
            <a:off x="6864354" y="3203272"/>
            <a:ext cx="1734800" cy="1535519"/>
            <a:chOff x="4849324" y="1995712"/>
            <a:chExt cx="1042932" cy="897257"/>
          </a:xfrm>
        </p:grpSpPr>
        <p:grpSp>
          <p:nvGrpSpPr>
            <p:cNvPr id="133" name="组合 53"/>
            <p:cNvGrpSpPr/>
            <p:nvPr/>
          </p:nvGrpSpPr>
          <p:grpSpPr>
            <a:xfrm rot="18900000">
              <a:off x="4849324" y="1995712"/>
              <a:ext cx="897259" cy="897257"/>
              <a:chOff x="304800" y="673100"/>
              <a:chExt cx="4000500" cy="4000500"/>
            </a:xfrm>
            <a:effectLst>
              <a:outerShdw blurRad="444500" dist="254000" dir="5640000" algn="tr" rotWithShape="0">
                <a:prstClr val="black">
                  <a:alpha val="50000"/>
                </a:prstClr>
              </a:outerShdw>
            </a:effectLst>
          </p:grpSpPr>
          <p:sp>
            <p:nvSpPr>
              <p:cNvPr id="135" name="同心圆 1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36" name="椭圆 135"/>
              <p:cNvSpPr/>
              <p:nvPr/>
            </p:nvSpPr>
            <p:spPr>
              <a:xfrm>
                <a:off x="366203" y="734507"/>
                <a:ext cx="3877701" cy="387769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34" name="TextBox 133"/>
            <p:cNvSpPr txBox="1"/>
            <p:nvPr/>
          </p:nvSpPr>
          <p:spPr>
            <a:xfrm>
              <a:off x="5064060" y="2344406"/>
              <a:ext cx="828196" cy="242790"/>
            </a:xfrm>
            <a:prstGeom prst="rect">
              <a:avLst/>
            </a:prstGeom>
            <a:noFill/>
          </p:spPr>
          <p:txBody>
            <a:bodyPr wrap="square" rtlCol="0">
              <a:spAutoFit/>
            </a:bodyPr>
            <a:lstStyle/>
            <a:p>
              <a:r>
                <a:rPr lang="en-US" altLang="zh-CN" sz="21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79%</a:t>
              </a:r>
              <a:endParaRPr lang="zh-CN" altLang="en-US" sz="21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37" name="组合 136"/>
          <p:cNvGrpSpPr/>
          <p:nvPr/>
        </p:nvGrpSpPr>
        <p:grpSpPr>
          <a:xfrm>
            <a:off x="8790991" y="3205137"/>
            <a:ext cx="1716699" cy="1527634"/>
            <a:chOff x="6380261" y="2029113"/>
            <a:chExt cx="1037378" cy="897257"/>
          </a:xfrm>
        </p:grpSpPr>
        <p:grpSp>
          <p:nvGrpSpPr>
            <p:cNvPr id="138" name="组合 58"/>
            <p:cNvGrpSpPr/>
            <p:nvPr/>
          </p:nvGrpSpPr>
          <p:grpSpPr>
            <a:xfrm rot="18900000">
              <a:off x="6380261" y="2029113"/>
              <a:ext cx="897259" cy="897257"/>
              <a:chOff x="304800" y="673100"/>
              <a:chExt cx="4000500" cy="4000500"/>
            </a:xfrm>
            <a:effectLst>
              <a:outerShdw blurRad="444500" dist="254000" dir="5700000" sx="104000" sy="104000" algn="tr" rotWithShape="0">
                <a:prstClr val="black">
                  <a:alpha val="50000"/>
                </a:prstClr>
              </a:outerShdw>
            </a:effectLst>
          </p:grpSpPr>
          <p:sp>
            <p:nvSpPr>
              <p:cNvPr id="140" name="同心圆 1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1" name="椭圆 140"/>
              <p:cNvSpPr/>
              <p:nvPr/>
            </p:nvSpPr>
            <p:spPr>
              <a:xfrm>
                <a:off x="366203" y="734507"/>
                <a:ext cx="3877701" cy="387769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39" name="TextBox 138"/>
            <p:cNvSpPr txBox="1"/>
            <p:nvPr/>
          </p:nvSpPr>
          <p:spPr>
            <a:xfrm>
              <a:off x="6587652" y="2338636"/>
              <a:ext cx="829987" cy="244043"/>
            </a:xfrm>
            <a:prstGeom prst="rect">
              <a:avLst/>
            </a:prstGeom>
            <a:noFill/>
          </p:spPr>
          <p:txBody>
            <a:bodyPr wrap="square" rtlCol="0">
              <a:spAutoFit/>
            </a:bodyPr>
            <a:lstStyle/>
            <a:p>
              <a:r>
                <a:rPr lang="en-US" altLang="zh-CN" sz="21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92%</a:t>
              </a:r>
              <a:endParaRPr lang="zh-CN" altLang="en-US" sz="21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42" name="Freeform 8"/>
          <p:cNvSpPr>
            <a:spLocks/>
          </p:cNvSpPr>
          <p:nvPr/>
        </p:nvSpPr>
        <p:spPr bwMode="auto">
          <a:xfrm rot="18900000">
            <a:off x="3205132" y="3736095"/>
            <a:ext cx="1725872" cy="938118"/>
          </a:xfrm>
          <a:custGeom>
            <a:avLst/>
            <a:gdLst>
              <a:gd name="T0" fmla="*/ 8098 w 8105"/>
              <a:gd name="T1" fmla="*/ 0 h 4285"/>
              <a:gd name="T2" fmla="*/ 8105 w 8105"/>
              <a:gd name="T3" fmla="*/ 233 h 4285"/>
              <a:gd name="T4" fmla="*/ 4053 w 8105"/>
              <a:gd name="T5" fmla="*/ 4285 h 4285"/>
              <a:gd name="T6" fmla="*/ 0 w 8105"/>
              <a:gd name="T7" fmla="*/ 233 h 4285"/>
              <a:gd name="T8" fmla="*/ 7 w 8105"/>
              <a:gd name="T9" fmla="*/ 0 h 4285"/>
              <a:gd name="T10" fmla="*/ 1080 w 8105"/>
              <a:gd name="T11" fmla="*/ 0 h 4285"/>
              <a:gd name="T12" fmla="*/ 1071 w 8105"/>
              <a:gd name="T13" fmla="*/ 233 h 4285"/>
              <a:gd name="T14" fmla="*/ 4053 w 8105"/>
              <a:gd name="T15" fmla="*/ 3214 h 4285"/>
              <a:gd name="T16" fmla="*/ 7034 w 8105"/>
              <a:gd name="T17" fmla="*/ 233 h 4285"/>
              <a:gd name="T18" fmla="*/ 7025 w 8105"/>
              <a:gd name="T19" fmla="*/ 0 h 4285"/>
              <a:gd name="T20" fmla="*/ 8098 w 8105"/>
              <a:gd name="T21" fmla="*/ 0 h 4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05" h="4285">
                <a:moveTo>
                  <a:pt x="8098" y="0"/>
                </a:moveTo>
                <a:cubicBezTo>
                  <a:pt x="8103" y="77"/>
                  <a:pt x="8105" y="155"/>
                  <a:pt x="8105" y="233"/>
                </a:cubicBezTo>
                <a:cubicBezTo>
                  <a:pt x="8105" y="2471"/>
                  <a:pt x="6291" y="4285"/>
                  <a:pt x="4053" y="4285"/>
                </a:cubicBezTo>
                <a:cubicBezTo>
                  <a:pt x="1814" y="4285"/>
                  <a:pt x="0" y="2471"/>
                  <a:pt x="0" y="233"/>
                </a:cubicBezTo>
                <a:cubicBezTo>
                  <a:pt x="0" y="155"/>
                  <a:pt x="2" y="77"/>
                  <a:pt x="7" y="0"/>
                </a:cubicBezTo>
                <a:lnTo>
                  <a:pt x="1080" y="0"/>
                </a:lnTo>
                <a:cubicBezTo>
                  <a:pt x="1074" y="77"/>
                  <a:pt x="1071" y="154"/>
                  <a:pt x="1071" y="233"/>
                </a:cubicBezTo>
                <a:cubicBezTo>
                  <a:pt x="1071" y="1879"/>
                  <a:pt x="2406" y="3214"/>
                  <a:pt x="4053" y="3214"/>
                </a:cubicBezTo>
                <a:cubicBezTo>
                  <a:pt x="5699" y="3214"/>
                  <a:pt x="7034" y="1879"/>
                  <a:pt x="7034" y="233"/>
                </a:cubicBezTo>
                <a:cubicBezTo>
                  <a:pt x="7034" y="154"/>
                  <a:pt x="7031" y="77"/>
                  <a:pt x="7025" y="0"/>
                </a:cubicBezTo>
                <a:lnTo>
                  <a:pt x="8098" y="0"/>
                </a:lnTo>
                <a:close/>
              </a:path>
            </a:pathLst>
          </a:custGeom>
          <a:solidFill>
            <a:schemeClr val="accent1"/>
          </a:solidFill>
          <a:ln w="3175" cap="flat">
            <a:noFill/>
            <a:prstDash val="solid"/>
            <a:miter lim="800000"/>
            <a:headEnd/>
            <a:tailEnd/>
          </a:ln>
        </p:spPr>
        <p:txBody>
          <a:bodyPr vert="horz" wrap="square" lIns="92354" tIns="46177" rIns="92354" bIns="46177"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3" name="Freeform 7"/>
          <p:cNvSpPr>
            <a:spLocks/>
          </p:cNvSpPr>
          <p:nvPr/>
        </p:nvSpPr>
        <p:spPr bwMode="auto">
          <a:xfrm rot="19087048">
            <a:off x="5110116" y="3589841"/>
            <a:ext cx="1686576" cy="1139792"/>
          </a:xfrm>
          <a:custGeom>
            <a:avLst/>
            <a:gdLst>
              <a:gd name="T0" fmla="*/ 7997 w 8105"/>
              <a:gd name="T1" fmla="*/ 0 h 4984"/>
              <a:gd name="T2" fmla="*/ 8105 w 8105"/>
              <a:gd name="T3" fmla="*/ 932 h 4984"/>
              <a:gd name="T4" fmla="*/ 4053 w 8105"/>
              <a:gd name="T5" fmla="*/ 4984 h 4984"/>
              <a:gd name="T6" fmla="*/ 0 w 8105"/>
              <a:gd name="T7" fmla="*/ 932 h 4984"/>
              <a:gd name="T8" fmla="*/ 108 w 8105"/>
              <a:gd name="T9" fmla="*/ 0 h 4984"/>
              <a:gd name="T10" fmla="*/ 1212 w 8105"/>
              <a:gd name="T11" fmla="*/ 0 h 4984"/>
              <a:gd name="T12" fmla="*/ 1218 w 8105"/>
              <a:gd name="T13" fmla="*/ 6 h 4984"/>
              <a:gd name="T14" fmla="*/ 1071 w 8105"/>
              <a:gd name="T15" fmla="*/ 932 h 4984"/>
              <a:gd name="T16" fmla="*/ 4053 w 8105"/>
              <a:gd name="T17" fmla="*/ 3913 h 4984"/>
              <a:gd name="T18" fmla="*/ 7034 w 8105"/>
              <a:gd name="T19" fmla="*/ 932 h 4984"/>
              <a:gd name="T20" fmla="*/ 6887 w 8105"/>
              <a:gd name="T21" fmla="*/ 6 h 4984"/>
              <a:gd name="T22" fmla="*/ 6893 w 8105"/>
              <a:gd name="T23" fmla="*/ 0 h 4984"/>
              <a:gd name="T24" fmla="*/ 7997 w 8105"/>
              <a:gd name="T25" fmla="*/ 0 h 4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05" h="4984">
                <a:moveTo>
                  <a:pt x="7997" y="0"/>
                </a:moveTo>
                <a:cubicBezTo>
                  <a:pt x="8068" y="299"/>
                  <a:pt x="8105" y="611"/>
                  <a:pt x="8105" y="932"/>
                </a:cubicBezTo>
                <a:cubicBezTo>
                  <a:pt x="8105" y="3170"/>
                  <a:pt x="6291" y="4984"/>
                  <a:pt x="4053" y="4984"/>
                </a:cubicBezTo>
                <a:cubicBezTo>
                  <a:pt x="1814" y="4984"/>
                  <a:pt x="0" y="3170"/>
                  <a:pt x="0" y="932"/>
                </a:cubicBezTo>
                <a:cubicBezTo>
                  <a:pt x="0" y="611"/>
                  <a:pt x="37" y="299"/>
                  <a:pt x="108" y="0"/>
                </a:cubicBezTo>
                <a:lnTo>
                  <a:pt x="1212" y="0"/>
                </a:lnTo>
                <a:lnTo>
                  <a:pt x="1218" y="6"/>
                </a:lnTo>
                <a:cubicBezTo>
                  <a:pt x="1123" y="297"/>
                  <a:pt x="1071" y="609"/>
                  <a:pt x="1071" y="932"/>
                </a:cubicBezTo>
                <a:cubicBezTo>
                  <a:pt x="1071" y="2578"/>
                  <a:pt x="2406" y="3913"/>
                  <a:pt x="4053" y="3913"/>
                </a:cubicBezTo>
                <a:cubicBezTo>
                  <a:pt x="5699" y="3913"/>
                  <a:pt x="7034" y="2578"/>
                  <a:pt x="7034" y="932"/>
                </a:cubicBezTo>
                <a:cubicBezTo>
                  <a:pt x="7034" y="609"/>
                  <a:pt x="6982" y="297"/>
                  <a:pt x="6887" y="6"/>
                </a:cubicBezTo>
                <a:lnTo>
                  <a:pt x="6893" y="0"/>
                </a:lnTo>
                <a:lnTo>
                  <a:pt x="7997" y="0"/>
                </a:lnTo>
                <a:close/>
              </a:path>
            </a:pathLst>
          </a:custGeom>
          <a:solidFill>
            <a:schemeClr val="accent2"/>
          </a:solidFill>
          <a:ln w="3175" cap="flat">
            <a:noFill/>
            <a:prstDash val="solid"/>
            <a:miter lim="800000"/>
            <a:headEnd/>
            <a:tailEnd/>
          </a:ln>
        </p:spPr>
        <p:txBody>
          <a:bodyPr vert="horz" wrap="square" lIns="92354" tIns="46177" rIns="92354" bIns="46177"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5" name="Freeform 6"/>
          <p:cNvSpPr>
            <a:spLocks/>
          </p:cNvSpPr>
          <p:nvPr/>
        </p:nvSpPr>
        <p:spPr bwMode="auto">
          <a:xfrm rot="19290703">
            <a:off x="6847773" y="3396379"/>
            <a:ext cx="1724358" cy="1342782"/>
          </a:xfrm>
          <a:custGeom>
            <a:avLst/>
            <a:gdLst>
              <a:gd name="T0" fmla="*/ 7492 w 8105"/>
              <a:gd name="T1" fmla="*/ 0 h 6195"/>
              <a:gd name="T2" fmla="*/ 8105 w 8105"/>
              <a:gd name="T3" fmla="*/ 2143 h 6195"/>
              <a:gd name="T4" fmla="*/ 4052 w 8105"/>
              <a:gd name="T5" fmla="*/ 6195 h 6195"/>
              <a:gd name="T6" fmla="*/ 0 w 8105"/>
              <a:gd name="T7" fmla="*/ 2143 h 6195"/>
              <a:gd name="T8" fmla="*/ 612 w 8105"/>
              <a:gd name="T9" fmla="*/ 0 h 6195"/>
              <a:gd name="T10" fmla="*/ 1957 w 8105"/>
              <a:gd name="T11" fmla="*/ 0 h 6195"/>
              <a:gd name="T12" fmla="*/ 1968 w 8105"/>
              <a:gd name="T13" fmla="*/ 11 h 6195"/>
              <a:gd name="T14" fmla="*/ 1071 w 8105"/>
              <a:gd name="T15" fmla="*/ 2143 h 6195"/>
              <a:gd name="T16" fmla="*/ 4052 w 8105"/>
              <a:gd name="T17" fmla="*/ 5124 h 6195"/>
              <a:gd name="T18" fmla="*/ 7033 w 8105"/>
              <a:gd name="T19" fmla="*/ 2143 h 6195"/>
              <a:gd name="T20" fmla="*/ 6136 w 8105"/>
              <a:gd name="T21" fmla="*/ 11 h 6195"/>
              <a:gd name="T22" fmla="*/ 6147 w 8105"/>
              <a:gd name="T23" fmla="*/ 0 h 6195"/>
              <a:gd name="T24" fmla="*/ 7492 w 8105"/>
              <a:gd name="T25" fmla="*/ 0 h 6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05" h="6195">
                <a:moveTo>
                  <a:pt x="7492" y="0"/>
                </a:moveTo>
                <a:cubicBezTo>
                  <a:pt x="7880" y="622"/>
                  <a:pt x="8105" y="1356"/>
                  <a:pt x="8105" y="2143"/>
                </a:cubicBezTo>
                <a:cubicBezTo>
                  <a:pt x="8105" y="4381"/>
                  <a:pt x="6290" y="6195"/>
                  <a:pt x="4052" y="6195"/>
                </a:cubicBezTo>
                <a:cubicBezTo>
                  <a:pt x="1814" y="6195"/>
                  <a:pt x="0" y="4381"/>
                  <a:pt x="0" y="2143"/>
                </a:cubicBezTo>
                <a:cubicBezTo>
                  <a:pt x="0" y="1356"/>
                  <a:pt x="224" y="622"/>
                  <a:pt x="612" y="0"/>
                </a:cubicBezTo>
                <a:lnTo>
                  <a:pt x="1957" y="0"/>
                </a:lnTo>
                <a:lnTo>
                  <a:pt x="1968" y="11"/>
                </a:lnTo>
                <a:cubicBezTo>
                  <a:pt x="1415" y="552"/>
                  <a:pt x="1071" y="1307"/>
                  <a:pt x="1071" y="2143"/>
                </a:cubicBezTo>
                <a:cubicBezTo>
                  <a:pt x="1071" y="3789"/>
                  <a:pt x="2406" y="5124"/>
                  <a:pt x="4052" y="5124"/>
                </a:cubicBezTo>
                <a:cubicBezTo>
                  <a:pt x="5699" y="5124"/>
                  <a:pt x="7033" y="3789"/>
                  <a:pt x="7033" y="2143"/>
                </a:cubicBezTo>
                <a:cubicBezTo>
                  <a:pt x="7033" y="1307"/>
                  <a:pt x="6690" y="552"/>
                  <a:pt x="6136" y="11"/>
                </a:cubicBezTo>
                <a:lnTo>
                  <a:pt x="6147" y="0"/>
                </a:lnTo>
                <a:lnTo>
                  <a:pt x="7492" y="0"/>
                </a:lnTo>
                <a:close/>
              </a:path>
            </a:pathLst>
          </a:custGeom>
          <a:solidFill>
            <a:schemeClr val="accent3"/>
          </a:solidFill>
          <a:ln w="3175" cap="flat">
            <a:noFill/>
            <a:prstDash val="solid"/>
            <a:miter lim="800000"/>
            <a:headEnd/>
            <a:tailEnd/>
          </a:ln>
        </p:spPr>
        <p:txBody>
          <a:bodyPr vert="horz" wrap="square" lIns="92354" tIns="46177" rIns="92354" bIns="46177"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6" name="Freeform 5"/>
          <p:cNvSpPr>
            <a:spLocks/>
          </p:cNvSpPr>
          <p:nvPr/>
        </p:nvSpPr>
        <p:spPr bwMode="auto">
          <a:xfrm rot="19810786">
            <a:off x="8674279" y="3143202"/>
            <a:ext cx="1661063" cy="1620648"/>
          </a:xfrm>
          <a:custGeom>
            <a:avLst/>
            <a:gdLst>
              <a:gd name="T0" fmla="*/ 5799 w 8105"/>
              <a:gd name="T1" fmla="*/ 0 h 7710"/>
              <a:gd name="T2" fmla="*/ 8105 w 8105"/>
              <a:gd name="T3" fmla="*/ 3658 h 7710"/>
              <a:gd name="T4" fmla="*/ 4052 w 8105"/>
              <a:gd name="T5" fmla="*/ 7710 h 7710"/>
              <a:gd name="T6" fmla="*/ 0 w 8105"/>
              <a:gd name="T7" fmla="*/ 3658 h 7710"/>
              <a:gd name="T8" fmla="*/ 2306 w 8105"/>
              <a:gd name="T9" fmla="*/ 0 h 7710"/>
              <a:gd name="T10" fmla="*/ 3128 w 8105"/>
              <a:gd name="T11" fmla="*/ 823 h 7710"/>
              <a:gd name="T12" fmla="*/ 1071 w 8105"/>
              <a:gd name="T13" fmla="*/ 3658 h 7710"/>
              <a:gd name="T14" fmla="*/ 4052 w 8105"/>
              <a:gd name="T15" fmla="*/ 6639 h 7710"/>
              <a:gd name="T16" fmla="*/ 7034 w 8105"/>
              <a:gd name="T17" fmla="*/ 3658 h 7710"/>
              <a:gd name="T18" fmla="*/ 4976 w 8105"/>
              <a:gd name="T19" fmla="*/ 823 h 7710"/>
              <a:gd name="T20" fmla="*/ 5799 w 8105"/>
              <a:gd name="T21" fmla="*/ 0 h 7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05" h="7710">
                <a:moveTo>
                  <a:pt x="5799" y="0"/>
                </a:moveTo>
                <a:cubicBezTo>
                  <a:pt x="7163" y="653"/>
                  <a:pt x="8105" y="2045"/>
                  <a:pt x="8105" y="3658"/>
                </a:cubicBezTo>
                <a:cubicBezTo>
                  <a:pt x="8105" y="5896"/>
                  <a:pt x="6291" y="7710"/>
                  <a:pt x="4052" y="7710"/>
                </a:cubicBezTo>
                <a:cubicBezTo>
                  <a:pt x="1814" y="7710"/>
                  <a:pt x="0" y="5896"/>
                  <a:pt x="0" y="3658"/>
                </a:cubicBezTo>
                <a:cubicBezTo>
                  <a:pt x="0" y="2045"/>
                  <a:pt x="942" y="653"/>
                  <a:pt x="2306" y="0"/>
                </a:cubicBezTo>
                <a:lnTo>
                  <a:pt x="3128" y="823"/>
                </a:lnTo>
                <a:cubicBezTo>
                  <a:pt x="1934" y="1212"/>
                  <a:pt x="1071" y="2334"/>
                  <a:pt x="1071" y="3658"/>
                </a:cubicBezTo>
                <a:cubicBezTo>
                  <a:pt x="1071" y="5304"/>
                  <a:pt x="2406" y="6639"/>
                  <a:pt x="4052" y="6639"/>
                </a:cubicBezTo>
                <a:cubicBezTo>
                  <a:pt x="5699" y="6639"/>
                  <a:pt x="7034" y="5304"/>
                  <a:pt x="7034" y="3658"/>
                </a:cubicBezTo>
                <a:cubicBezTo>
                  <a:pt x="7034" y="2334"/>
                  <a:pt x="6171" y="1212"/>
                  <a:pt x="4976" y="823"/>
                </a:cubicBezTo>
                <a:lnTo>
                  <a:pt x="5799" y="0"/>
                </a:lnTo>
                <a:close/>
              </a:path>
            </a:pathLst>
          </a:custGeom>
          <a:solidFill>
            <a:schemeClr val="accent4"/>
          </a:solidFill>
          <a:ln w="3175" cap="flat">
            <a:noFill/>
            <a:prstDash val="solid"/>
            <a:miter lim="800000"/>
            <a:headEnd/>
            <a:tailEnd/>
          </a:ln>
        </p:spPr>
        <p:txBody>
          <a:bodyPr vert="horz" wrap="square" lIns="92354" tIns="46177" rIns="92354" bIns="46177"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147" name="组合 146"/>
          <p:cNvGrpSpPr/>
          <p:nvPr/>
        </p:nvGrpSpPr>
        <p:grpSpPr>
          <a:xfrm>
            <a:off x="3006700" y="2226613"/>
            <a:ext cx="2021993" cy="476081"/>
            <a:chOff x="3477359" y="8032286"/>
            <a:chExt cx="2534423" cy="584775"/>
          </a:xfrm>
          <a:effectLst>
            <a:outerShdw blurRad="203200" dist="114300" dir="5400000" sx="102000" sy="102000" algn="t" rotWithShape="0">
              <a:prstClr val="black">
                <a:alpha val="29000"/>
              </a:prstClr>
            </a:outerShdw>
          </a:effectLst>
        </p:grpSpPr>
        <p:sp>
          <p:nvSpPr>
            <p:cNvPr id="148" name="流程图: 可选过程 147"/>
            <p:cNvSpPr/>
            <p:nvPr/>
          </p:nvSpPr>
          <p:spPr>
            <a:xfrm>
              <a:off x="3477359" y="8032286"/>
              <a:ext cx="2534423" cy="584775"/>
            </a:xfrm>
            <a:prstGeom prst="flowChartAlternateProcess">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9" name="TextBox 148"/>
            <p:cNvSpPr txBox="1"/>
            <p:nvPr/>
          </p:nvSpPr>
          <p:spPr>
            <a:xfrm>
              <a:off x="3879414" y="8078580"/>
              <a:ext cx="1388793" cy="453654"/>
            </a:xfrm>
            <a:prstGeom prst="rect">
              <a:avLst/>
            </a:prstGeom>
            <a:noFill/>
          </p:spPr>
          <p:txBody>
            <a:bodyPr wrap="none" rtlCol="0">
              <a:spAutoFit/>
            </a:bodyPr>
            <a:lstStyle/>
            <a:p>
              <a:pPr algn="ctr"/>
              <a:r>
                <a:rPr lang="zh-CN" altLang="en-US" sz="18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添加标题</a:t>
              </a:r>
            </a:p>
          </p:txBody>
        </p:sp>
      </p:grpSp>
      <p:grpSp>
        <p:nvGrpSpPr>
          <p:cNvPr id="150" name="组合 149"/>
          <p:cNvGrpSpPr/>
          <p:nvPr/>
        </p:nvGrpSpPr>
        <p:grpSpPr>
          <a:xfrm>
            <a:off x="4822483" y="2226613"/>
            <a:ext cx="2021993" cy="476081"/>
            <a:chOff x="3477359" y="8032286"/>
            <a:chExt cx="2534423" cy="584775"/>
          </a:xfrm>
          <a:effectLst>
            <a:outerShdw blurRad="203200" dist="114300" dir="5400000" sx="102000" sy="102000" algn="t" rotWithShape="0">
              <a:prstClr val="black">
                <a:alpha val="29000"/>
              </a:prstClr>
            </a:outerShdw>
          </a:effectLst>
        </p:grpSpPr>
        <p:sp>
          <p:nvSpPr>
            <p:cNvPr id="151" name="流程图: 可选过程 150"/>
            <p:cNvSpPr/>
            <p:nvPr/>
          </p:nvSpPr>
          <p:spPr>
            <a:xfrm>
              <a:off x="3477359" y="8032286"/>
              <a:ext cx="2534423" cy="584775"/>
            </a:xfrm>
            <a:prstGeom prst="flowChartAlternateProcess">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52" name="TextBox 151"/>
            <p:cNvSpPr txBox="1"/>
            <p:nvPr/>
          </p:nvSpPr>
          <p:spPr>
            <a:xfrm>
              <a:off x="3842020" y="8078580"/>
              <a:ext cx="1388793" cy="453654"/>
            </a:xfrm>
            <a:prstGeom prst="rect">
              <a:avLst/>
            </a:prstGeom>
            <a:noFill/>
          </p:spPr>
          <p:txBody>
            <a:bodyPr wrap="none" rtlCol="0">
              <a:spAutoFit/>
            </a:bodyPr>
            <a:lstStyle/>
            <a:p>
              <a:pPr algn="ctr"/>
              <a:r>
                <a:rPr lang="zh-CN" altLang="en-US" sz="18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添加标题</a:t>
              </a:r>
            </a:p>
          </p:txBody>
        </p:sp>
      </p:grpSp>
      <p:grpSp>
        <p:nvGrpSpPr>
          <p:cNvPr id="153" name="组合 152"/>
          <p:cNvGrpSpPr/>
          <p:nvPr/>
        </p:nvGrpSpPr>
        <p:grpSpPr>
          <a:xfrm>
            <a:off x="6612915" y="2226613"/>
            <a:ext cx="2021993" cy="476081"/>
            <a:chOff x="3477359" y="8032286"/>
            <a:chExt cx="2534423" cy="584775"/>
          </a:xfrm>
          <a:effectLst>
            <a:outerShdw blurRad="203200" dist="114300" dir="5400000" sx="102000" sy="102000" algn="t" rotWithShape="0">
              <a:prstClr val="black">
                <a:alpha val="29000"/>
              </a:prstClr>
            </a:outerShdw>
          </a:effectLst>
        </p:grpSpPr>
        <p:sp>
          <p:nvSpPr>
            <p:cNvPr id="154" name="流程图: 可选过程 153"/>
            <p:cNvSpPr/>
            <p:nvPr/>
          </p:nvSpPr>
          <p:spPr>
            <a:xfrm>
              <a:off x="3477359" y="8032286"/>
              <a:ext cx="2534423" cy="584775"/>
            </a:xfrm>
            <a:prstGeom prst="flowChartAlternateProcess">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55" name="TextBox 154"/>
            <p:cNvSpPr txBox="1"/>
            <p:nvPr/>
          </p:nvSpPr>
          <p:spPr>
            <a:xfrm>
              <a:off x="4015487" y="8078580"/>
              <a:ext cx="1388793" cy="453654"/>
            </a:xfrm>
            <a:prstGeom prst="rect">
              <a:avLst/>
            </a:prstGeom>
            <a:noFill/>
          </p:spPr>
          <p:txBody>
            <a:bodyPr wrap="none" rtlCol="0">
              <a:spAutoFit/>
            </a:bodyPr>
            <a:lstStyle/>
            <a:p>
              <a:pPr algn="ctr"/>
              <a:r>
                <a:rPr lang="zh-CN" altLang="en-US" sz="18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添加标题</a:t>
              </a:r>
            </a:p>
          </p:txBody>
        </p:sp>
      </p:grpSp>
      <p:grpSp>
        <p:nvGrpSpPr>
          <p:cNvPr id="156" name="组合 155"/>
          <p:cNvGrpSpPr/>
          <p:nvPr/>
        </p:nvGrpSpPr>
        <p:grpSpPr>
          <a:xfrm>
            <a:off x="8508483" y="2226613"/>
            <a:ext cx="2021993" cy="476081"/>
            <a:chOff x="3477359" y="8032286"/>
            <a:chExt cx="2534423" cy="584775"/>
          </a:xfrm>
          <a:effectLst>
            <a:outerShdw blurRad="203200" dist="114300" dir="5400000" sx="102000" sy="102000" algn="t" rotWithShape="0">
              <a:prstClr val="black">
                <a:alpha val="29000"/>
              </a:prstClr>
            </a:outerShdw>
          </a:effectLst>
        </p:grpSpPr>
        <p:sp>
          <p:nvSpPr>
            <p:cNvPr id="157" name="流程图: 可选过程 156"/>
            <p:cNvSpPr/>
            <p:nvPr/>
          </p:nvSpPr>
          <p:spPr>
            <a:xfrm>
              <a:off x="3477359" y="8032286"/>
              <a:ext cx="2534423" cy="584775"/>
            </a:xfrm>
            <a:prstGeom prst="flowChartAlternateProcess">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58" name="TextBox 157"/>
            <p:cNvSpPr txBox="1"/>
            <p:nvPr/>
          </p:nvSpPr>
          <p:spPr>
            <a:xfrm>
              <a:off x="4057174" y="8078580"/>
              <a:ext cx="1388793" cy="453654"/>
            </a:xfrm>
            <a:prstGeom prst="rect">
              <a:avLst/>
            </a:prstGeom>
            <a:noFill/>
          </p:spPr>
          <p:txBody>
            <a:bodyPr wrap="none" rtlCol="0">
              <a:spAutoFit/>
            </a:bodyPr>
            <a:lstStyle/>
            <a:p>
              <a:pPr algn="ctr"/>
              <a:r>
                <a:rPr lang="zh-CN" altLang="en-US" sz="18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添加标题</a:t>
              </a:r>
            </a:p>
          </p:txBody>
        </p:sp>
      </p:grpSp>
      <p:sp>
        <p:nvSpPr>
          <p:cNvPr id="159" name="TextBox 158"/>
          <p:cNvSpPr txBox="1"/>
          <p:nvPr/>
        </p:nvSpPr>
        <p:spPr>
          <a:xfrm>
            <a:off x="3149575" y="5108637"/>
            <a:ext cx="1647706" cy="699440"/>
          </a:xfrm>
          <a:prstGeom prst="rect">
            <a:avLst/>
          </a:prstGeom>
          <a:noFill/>
        </p:spPr>
        <p:txBody>
          <a:bodyPr wrap="square" lIns="68598" tIns="34299" rIns="68598" bIns="34299" rtlCol="0">
            <a:spAutoFit/>
          </a:bodyPr>
          <a:lstStyle/>
          <a:p>
            <a:pPr defTabSz="914400">
              <a:lnSpc>
                <a:spcPct val="130000"/>
              </a:lnSpc>
              <a:defRPr/>
            </a:pPr>
            <a:r>
              <a:rPr lang="zh-CN" altLang="en-US" sz="1050" kern="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您的内容打在这里，或者通过复制您的文本后，在此框中选择粘贴</a:t>
            </a:r>
          </a:p>
        </p:txBody>
      </p:sp>
      <p:sp>
        <p:nvSpPr>
          <p:cNvPr id="160" name="TextBox 159"/>
          <p:cNvSpPr txBox="1"/>
          <p:nvPr/>
        </p:nvSpPr>
        <p:spPr>
          <a:xfrm>
            <a:off x="4989226" y="5108637"/>
            <a:ext cx="1647706" cy="699440"/>
          </a:xfrm>
          <a:prstGeom prst="rect">
            <a:avLst/>
          </a:prstGeom>
          <a:noFill/>
        </p:spPr>
        <p:txBody>
          <a:bodyPr wrap="square" lIns="68598" tIns="34299" rIns="68598" bIns="34299" rtlCol="0">
            <a:spAutoFit/>
          </a:bodyPr>
          <a:lstStyle/>
          <a:p>
            <a:pPr defTabSz="914400">
              <a:lnSpc>
                <a:spcPct val="130000"/>
              </a:lnSpc>
              <a:defRPr/>
            </a:pPr>
            <a:r>
              <a:rPr lang="zh-CN" altLang="en-US" sz="1050" kern="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您的内容打在这里，或者通过复制您的文本后，在此框中选择粘贴</a:t>
            </a:r>
          </a:p>
        </p:txBody>
      </p:sp>
      <p:sp>
        <p:nvSpPr>
          <p:cNvPr id="161" name="TextBox 160"/>
          <p:cNvSpPr txBox="1"/>
          <p:nvPr/>
        </p:nvSpPr>
        <p:spPr>
          <a:xfrm>
            <a:off x="6758453" y="5108637"/>
            <a:ext cx="1647706" cy="699440"/>
          </a:xfrm>
          <a:prstGeom prst="rect">
            <a:avLst/>
          </a:prstGeom>
          <a:noFill/>
        </p:spPr>
        <p:txBody>
          <a:bodyPr wrap="square" lIns="68598" tIns="34299" rIns="68598" bIns="34299" rtlCol="0">
            <a:spAutoFit/>
          </a:bodyPr>
          <a:lstStyle/>
          <a:p>
            <a:pPr defTabSz="914400">
              <a:lnSpc>
                <a:spcPct val="130000"/>
              </a:lnSpc>
              <a:defRPr/>
            </a:pPr>
            <a:r>
              <a:rPr lang="zh-CN" altLang="en-US" sz="1050" kern="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您的内容打在这里，或者通过复制您的文本后，在此框中选择粘贴</a:t>
            </a:r>
          </a:p>
        </p:txBody>
      </p:sp>
      <p:sp>
        <p:nvSpPr>
          <p:cNvPr id="162" name="TextBox 161"/>
          <p:cNvSpPr txBox="1"/>
          <p:nvPr/>
        </p:nvSpPr>
        <p:spPr>
          <a:xfrm>
            <a:off x="8702669" y="5108637"/>
            <a:ext cx="1647706" cy="699440"/>
          </a:xfrm>
          <a:prstGeom prst="rect">
            <a:avLst/>
          </a:prstGeom>
          <a:noFill/>
        </p:spPr>
        <p:txBody>
          <a:bodyPr wrap="square" lIns="68598" tIns="34299" rIns="68598" bIns="34299" rtlCol="0">
            <a:spAutoFit/>
          </a:bodyPr>
          <a:lstStyle/>
          <a:p>
            <a:pPr defTabSz="914400">
              <a:lnSpc>
                <a:spcPct val="130000"/>
              </a:lnSpc>
              <a:defRPr/>
            </a:pPr>
            <a:r>
              <a:rPr lang="zh-CN" altLang="en-US" sz="1050" kern="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您的内容打在这里，或者通过复制您的文本后，在此框中选择粘贴</a:t>
            </a:r>
          </a:p>
        </p:txBody>
      </p:sp>
      <p:sp>
        <p:nvSpPr>
          <p:cNvPr id="53" name="TextBox 29"/>
          <p:cNvSpPr txBox="1"/>
          <p:nvPr/>
        </p:nvSpPr>
        <p:spPr>
          <a:xfrm>
            <a:off x="1593625" y="473160"/>
            <a:ext cx="4134465" cy="523220"/>
          </a:xfrm>
          <a:prstGeom prst="rect">
            <a:avLst/>
          </a:prstGeom>
          <a:noFill/>
        </p:spPr>
        <p:txBody>
          <a:bodyPr wrap="none" rtlCol="0">
            <a:spAutoFit/>
          </a:bodyPr>
          <a:lstStyle/>
          <a:p>
            <a:pPr algn="ctr"/>
            <a:r>
              <a:rPr lang="zh-CN" altLang="en-US" sz="28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28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4" name="文本框 53"/>
          <p:cNvSpPr txBox="1"/>
          <p:nvPr/>
        </p:nvSpPr>
        <p:spPr>
          <a:xfrm>
            <a:off x="614139" y="319271"/>
            <a:ext cx="494046" cy="830997"/>
          </a:xfrm>
          <a:prstGeom prst="rect">
            <a:avLst/>
          </a:prstGeom>
          <a:noFill/>
        </p:spPr>
        <p:txBody>
          <a:bodyPr wrap="none" rtlCol="0">
            <a:spAutoFit/>
          </a:bodyPr>
          <a:lstStyle/>
          <a:p>
            <a:r>
              <a:rPr lang="en-US" altLang="zh-CN" sz="4800" dirty="0" smtClean="0">
                <a:solidFill>
                  <a:schemeClr val="bg1"/>
                </a:solidFill>
                <a:latin typeface="Impact" panose="020B0806030902050204" pitchFamily="34" charset="0"/>
              </a:rPr>
              <a:t>2</a:t>
            </a:r>
            <a:endParaRPr lang="zh-CN" altLang="en-US" sz="4800" dirty="0">
              <a:solidFill>
                <a:schemeClr val="bg1"/>
              </a:solidFill>
              <a:latin typeface="Impact" panose="020B080603090205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147"/>
                                        </p:tgtEl>
                                        <p:attrNameLst>
                                          <p:attrName>style.visibility</p:attrName>
                                        </p:attrNameLst>
                                      </p:cBhvr>
                                      <p:to>
                                        <p:strVal val="visible"/>
                                      </p:to>
                                    </p:set>
                                    <p:animEffect transition="in" filter="fade">
                                      <p:cBhvr>
                                        <p:cTn id="7" dur="500"/>
                                        <p:tgtEl>
                                          <p:spTgt spid="147"/>
                                        </p:tgtEl>
                                      </p:cBhvr>
                                    </p:animEffect>
                                    <p:anim calcmode="lin" valueType="num">
                                      <p:cBhvr>
                                        <p:cTn id="8" dur="500" fill="hold"/>
                                        <p:tgtEl>
                                          <p:spTgt spid="147"/>
                                        </p:tgtEl>
                                        <p:attrNameLst>
                                          <p:attrName>ppt_x</p:attrName>
                                        </p:attrNameLst>
                                      </p:cBhvr>
                                      <p:tavLst>
                                        <p:tav tm="0">
                                          <p:val>
                                            <p:strVal val="#ppt_x"/>
                                          </p:val>
                                        </p:tav>
                                        <p:tav tm="100000">
                                          <p:val>
                                            <p:strVal val="#ppt_x"/>
                                          </p:val>
                                        </p:tav>
                                      </p:tavLst>
                                    </p:anim>
                                    <p:anim calcmode="lin" valueType="num">
                                      <p:cBhvr>
                                        <p:cTn id="9" dur="500" fill="hold"/>
                                        <p:tgtEl>
                                          <p:spTgt spid="147"/>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nodeType="afterEffect">
                                  <p:stCondLst>
                                    <p:cond delay="0"/>
                                  </p:stCondLst>
                                  <p:childTnLst>
                                    <p:set>
                                      <p:cBhvr>
                                        <p:cTn id="12" dur="1" fill="hold">
                                          <p:stCondLst>
                                            <p:cond delay="0"/>
                                          </p:stCondLst>
                                        </p:cTn>
                                        <p:tgtEl>
                                          <p:spTgt spid="150"/>
                                        </p:tgtEl>
                                        <p:attrNameLst>
                                          <p:attrName>style.visibility</p:attrName>
                                        </p:attrNameLst>
                                      </p:cBhvr>
                                      <p:to>
                                        <p:strVal val="visible"/>
                                      </p:to>
                                    </p:set>
                                    <p:animEffect transition="in" filter="fade">
                                      <p:cBhvr>
                                        <p:cTn id="13" dur="500"/>
                                        <p:tgtEl>
                                          <p:spTgt spid="150"/>
                                        </p:tgtEl>
                                      </p:cBhvr>
                                    </p:animEffect>
                                    <p:anim calcmode="lin" valueType="num">
                                      <p:cBhvr>
                                        <p:cTn id="14" dur="500" fill="hold"/>
                                        <p:tgtEl>
                                          <p:spTgt spid="150"/>
                                        </p:tgtEl>
                                        <p:attrNameLst>
                                          <p:attrName>ppt_x</p:attrName>
                                        </p:attrNameLst>
                                      </p:cBhvr>
                                      <p:tavLst>
                                        <p:tav tm="0">
                                          <p:val>
                                            <p:strVal val="#ppt_x"/>
                                          </p:val>
                                        </p:tav>
                                        <p:tav tm="100000">
                                          <p:val>
                                            <p:strVal val="#ppt_x"/>
                                          </p:val>
                                        </p:tav>
                                      </p:tavLst>
                                    </p:anim>
                                    <p:anim calcmode="lin" valueType="num">
                                      <p:cBhvr>
                                        <p:cTn id="15" dur="500" fill="hold"/>
                                        <p:tgtEl>
                                          <p:spTgt spid="150"/>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nodeType="afterEffect">
                                  <p:stCondLst>
                                    <p:cond delay="0"/>
                                  </p:stCondLst>
                                  <p:childTnLst>
                                    <p:set>
                                      <p:cBhvr>
                                        <p:cTn id="18" dur="1" fill="hold">
                                          <p:stCondLst>
                                            <p:cond delay="0"/>
                                          </p:stCondLst>
                                        </p:cTn>
                                        <p:tgtEl>
                                          <p:spTgt spid="153"/>
                                        </p:tgtEl>
                                        <p:attrNameLst>
                                          <p:attrName>style.visibility</p:attrName>
                                        </p:attrNameLst>
                                      </p:cBhvr>
                                      <p:to>
                                        <p:strVal val="visible"/>
                                      </p:to>
                                    </p:set>
                                    <p:animEffect transition="in" filter="fade">
                                      <p:cBhvr>
                                        <p:cTn id="19" dur="500"/>
                                        <p:tgtEl>
                                          <p:spTgt spid="153"/>
                                        </p:tgtEl>
                                      </p:cBhvr>
                                    </p:animEffect>
                                    <p:anim calcmode="lin" valueType="num">
                                      <p:cBhvr>
                                        <p:cTn id="20" dur="500" fill="hold"/>
                                        <p:tgtEl>
                                          <p:spTgt spid="153"/>
                                        </p:tgtEl>
                                        <p:attrNameLst>
                                          <p:attrName>ppt_x</p:attrName>
                                        </p:attrNameLst>
                                      </p:cBhvr>
                                      <p:tavLst>
                                        <p:tav tm="0">
                                          <p:val>
                                            <p:strVal val="#ppt_x"/>
                                          </p:val>
                                        </p:tav>
                                        <p:tav tm="100000">
                                          <p:val>
                                            <p:strVal val="#ppt_x"/>
                                          </p:val>
                                        </p:tav>
                                      </p:tavLst>
                                    </p:anim>
                                    <p:anim calcmode="lin" valueType="num">
                                      <p:cBhvr>
                                        <p:cTn id="21" dur="500" fill="hold"/>
                                        <p:tgtEl>
                                          <p:spTgt spid="153"/>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7" presetClass="entr" presetSubtype="0" fill="hold" nodeType="afterEffect">
                                  <p:stCondLst>
                                    <p:cond delay="0"/>
                                  </p:stCondLst>
                                  <p:childTnLst>
                                    <p:set>
                                      <p:cBhvr>
                                        <p:cTn id="24" dur="1" fill="hold">
                                          <p:stCondLst>
                                            <p:cond delay="0"/>
                                          </p:stCondLst>
                                        </p:cTn>
                                        <p:tgtEl>
                                          <p:spTgt spid="156"/>
                                        </p:tgtEl>
                                        <p:attrNameLst>
                                          <p:attrName>style.visibility</p:attrName>
                                        </p:attrNameLst>
                                      </p:cBhvr>
                                      <p:to>
                                        <p:strVal val="visible"/>
                                      </p:to>
                                    </p:set>
                                    <p:animEffect transition="in" filter="fade">
                                      <p:cBhvr>
                                        <p:cTn id="25" dur="500"/>
                                        <p:tgtEl>
                                          <p:spTgt spid="156"/>
                                        </p:tgtEl>
                                      </p:cBhvr>
                                    </p:animEffect>
                                    <p:anim calcmode="lin" valueType="num">
                                      <p:cBhvr>
                                        <p:cTn id="26" dur="500" fill="hold"/>
                                        <p:tgtEl>
                                          <p:spTgt spid="156"/>
                                        </p:tgtEl>
                                        <p:attrNameLst>
                                          <p:attrName>ppt_x</p:attrName>
                                        </p:attrNameLst>
                                      </p:cBhvr>
                                      <p:tavLst>
                                        <p:tav tm="0">
                                          <p:val>
                                            <p:strVal val="#ppt_x"/>
                                          </p:val>
                                        </p:tav>
                                        <p:tav tm="100000">
                                          <p:val>
                                            <p:strVal val="#ppt_x"/>
                                          </p:val>
                                        </p:tav>
                                      </p:tavLst>
                                    </p:anim>
                                    <p:anim calcmode="lin" valueType="num">
                                      <p:cBhvr>
                                        <p:cTn id="27" dur="500" fill="hold"/>
                                        <p:tgtEl>
                                          <p:spTgt spid="156"/>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23" presetClass="entr" presetSubtype="272" fill="hold" nodeType="afterEffect">
                                  <p:stCondLst>
                                    <p:cond delay="0"/>
                                  </p:stCondLst>
                                  <p:childTnLst>
                                    <p:set>
                                      <p:cBhvr>
                                        <p:cTn id="30" dur="1" fill="hold">
                                          <p:stCondLst>
                                            <p:cond delay="0"/>
                                          </p:stCondLst>
                                        </p:cTn>
                                        <p:tgtEl>
                                          <p:spTgt spid="108"/>
                                        </p:tgtEl>
                                        <p:attrNameLst>
                                          <p:attrName>style.visibility</p:attrName>
                                        </p:attrNameLst>
                                      </p:cBhvr>
                                      <p:to>
                                        <p:strVal val="visible"/>
                                      </p:to>
                                    </p:set>
                                    <p:anim calcmode="lin" valueType="num">
                                      <p:cBhvr>
                                        <p:cTn id="31" dur="500" fill="hold"/>
                                        <p:tgtEl>
                                          <p:spTgt spid="108"/>
                                        </p:tgtEl>
                                        <p:attrNameLst>
                                          <p:attrName>ppt_w</p:attrName>
                                        </p:attrNameLst>
                                      </p:cBhvr>
                                      <p:tavLst>
                                        <p:tav tm="0">
                                          <p:val>
                                            <p:strVal val="2/3*#ppt_w"/>
                                          </p:val>
                                        </p:tav>
                                        <p:tav tm="100000">
                                          <p:val>
                                            <p:strVal val="#ppt_w"/>
                                          </p:val>
                                        </p:tav>
                                      </p:tavLst>
                                    </p:anim>
                                    <p:anim calcmode="lin" valueType="num">
                                      <p:cBhvr>
                                        <p:cTn id="32" dur="500" fill="hold"/>
                                        <p:tgtEl>
                                          <p:spTgt spid="108"/>
                                        </p:tgtEl>
                                        <p:attrNameLst>
                                          <p:attrName>ppt_h</p:attrName>
                                        </p:attrNameLst>
                                      </p:cBhvr>
                                      <p:tavLst>
                                        <p:tav tm="0">
                                          <p:val>
                                            <p:strVal val="2/3*#ppt_h"/>
                                          </p:val>
                                        </p:tav>
                                        <p:tav tm="100000">
                                          <p:val>
                                            <p:strVal val="#ppt_h"/>
                                          </p:val>
                                        </p:tav>
                                      </p:tavLst>
                                    </p:anim>
                                  </p:childTnLst>
                                </p:cTn>
                              </p:par>
                              <p:par>
                                <p:cTn id="33" presetID="21" presetClass="entr" presetSubtype="1" fill="hold" grpId="0" nodeType="withEffect">
                                  <p:stCondLst>
                                    <p:cond delay="0"/>
                                  </p:stCondLst>
                                  <p:childTnLst>
                                    <p:set>
                                      <p:cBhvr>
                                        <p:cTn id="34" dur="1" fill="hold">
                                          <p:stCondLst>
                                            <p:cond delay="0"/>
                                          </p:stCondLst>
                                        </p:cTn>
                                        <p:tgtEl>
                                          <p:spTgt spid="142"/>
                                        </p:tgtEl>
                                        <p:attrNameLst>
                                          <p:attrName>style.visibility</p:attrName>
                                        </p:attrNameLst>
                                      </p:cBhvr>
                                      <p:to>
                                        <p:strVal val="visible"/>
                                      </p:to>
                                    </p:set>
                                    <p:animEffect transition="in" filter="wheel(1)">
                                      <p:cBhvr>
                                        <p:cTn id="35" dur="1000"/>
                                        <p:tgtEl>
                                          <p:spTgt spid="142"/>
                                        </p:tgtEl>
                                      </p:cBhvr>
                                    </p:animEffect>
                                  </p:childTnLst>
                                </p:cTn>
                              </p:par>
                            </p:childTnLst>
                          </p:cTn>
                        </p:par>
                        <p:par>
                          <p:cTn id="36" fill="hold">
                            <p:stCondLst>
                              <p:cond delay="3000"/>
                            </p:stCondLst>
                            <p:childTnLst>
                              <p:par>
                                <p:cTn id="37" presetID="23" presetClass="entr" presetSubtype="272" fill="hold" nodeType="afterEffect">
                                  <p:stCondLst>
                                    <p:cond delay="0"/>
                                  </p:stCondLst>
                                  <p:childTnLst>
                                    <p:set>
                                      <p:cBhvr>
                                        <p:cTn id="38" dur="1" fill="hold">
                                          <p:stCondLst>
                                            <p:cond delay="0"/>
                                          </p:stCondLst>
                                        </p:cTn>
                                        <p:tgtEl>
                                          <p:spTgt spid="124"/>
                                        </p:tgtEl>
                                        <p:attrNameLst>
                                          <p:attrName>style.visibility</p:attrName>
                                        </p:attrNameLst>
                                      </p:cBhvr>
                                      <p:to>
                                        <p:strVal val="visible"/>
                                      </p:to>
                                    </p:set>
                                    <p:anim calcmode="lin" valueType="num">
                                      <p:cBhvr>
                                        <p:cTn id="39" dur="500" fill="hold"/>
                                        <p:tgtEl>
                                          <p:spTgt spid="124"/>
                                        </p:tgtEl>
                                        <p:attrNameLst>
                                          <p:attrName>ppt_w</p:attrName>
                                        </p:attrNameLst>
                                      </p:cBhvr>
                                      <p:tavLst>
                                        <p:tav tm="0">
                                          <p:val>
                                            <p:strVal val="2/3*#ppt_w"/>
                                          </p:val>
                                        </p:tav>
                                        <p:tav tm="100000">
                                          <p:val>
                                            <p:strVal val="#ppt_w"/>
                                          </p:val>
                                        </p:tav>
                                      </p:tavLst>
                                    </p:anim>
                                    <p:anim calcmode="lin" valueType="num">
                                      <p:cBhvr>
                                        <p:cTn id="40" dur="500" fill="hold"/>
                                        <p:tgtEl>
                                          <p:spTgt spid="124"/>
                                        </p:tgtEl>
                                        <p:attrNameLst>
                                          <p:attrName>ppt_h</p:attrName>
                                        </p:attrNameLst>
                                      </p:cBhvr>
                                      <p:tavLst>
                                        <p:tav tm="0">
                                          <p:val>
                                            <p:strVal val="2/3*#ppt_h"/>
                                          </p:val>
                                        </p:tav>
                                        <p:tav tm="100000">
                                          <p:val>
                                            <p:strVal val="#ppt_h"/>
                                          </p:val>
                                        </p:tav>
                                      </p:tavLst>
                                    </p:anim>
                                  </p:childTnLst>
                                </p:cTn>
                              </p:par>
                              <p:par>
                                <p:cTn id="41" presetID="21" presetClass="entr" presetSubtype="1" fill="hold" grpId="0" nodeType="withEffect">
                                  <p:stCondLst>
                                    <p:cond delay="0"/>
                                  </p:stCondLst>
                                  <p:childTnLst>
                                    <p:set>
                                      <p:cBhvr>
                                        <p:cTn id="42" dur="1" fill="hold">
                                          <p:stCondLst>
                                            <p:cond delay="0"/>
                                          </p:stCondLst>
                                        </p:cTn>
                                        <p:tgtEl>
                                          <p:spTgt spid="143"/>
                                        </p:tgtEl>
                                        <p:attrNameLst>
                                          <p:attrName>style.visibility</p:attrName>
                                        </p:attrNameLst>
                                      </p:cBhvr>
                                      <p:to>
                                        <p:strVal val="visible"/>
                                      </p:to>
                                    </p:set>
                                    <p:animEffect transition="in" filter="wheel(1)">
                                      <p:cBhvr>
                                        <p:cTn id="43" dur="1000"/>
                                        <p:tgtEl>
                                          <p:spTgt spid="143"/>
                                        </p:tgtEl>
                                      </p:cBhvr>
                                    </p:animEffect>
                                  </p:childTnLst>
                                </p:cTn>
                              </p:par>
                            </p:childTnLst>
                          </p:cTn>
                        </p:par>
                        <p:par>
                          <p:cTn id="44" fill="hold">
                            <p:stCondLst>
                              <p:cond delay="4000"/>
                            </p:stCondLst>
                            <p:childTnLst>
                              <p:par>
                                <p:cTn id="45" presetID="23" presetClass="entr" presetSubtype="272" fill="hold" nodeType="afterEffect">
                                  <p:stCondLst>
                                    <p:cond delay="0"/>
                                  </p:stCondLst>
                                  <p:childTnLst>
                                    <p:set>
                                      <p:cBhvr>
                                        <p:cTn id="46" dur="1" fill="hold">
                                          <p:stCondLst>
                                            <p:cond delay="0"/>
                                          </p:stCondLst>
                                        </p:cTn>
                                        <p:tgtEl>
                                          <p:spTgt spid="132"/>
                                        </p:tgtEl>
                                        <p:attrNameLst>
                                          <p:attrName>style.visibility</p:attrName>
                                        </p:attrNameLst>
                                      </p:cBhvr>
                                      <p:to>
                                        <p:strVal val="visible"/>
                                      </p:to>
                                    </p:set>
                                    <p:anim calcmode="lin" valueType="num">
                                      <p:cBhvr>
                                        <p:cTn id="47" dur="500" fill="hold"/>
                                        <p:tgtEl>
                                          <p:spTgt spid="132"/>
                                        </p:tgtEl>
                                        <p:attrNameLst>
                                          <p:attrName>ppt_w</p:attrName>
                                        </p:attrNameLst>
                                      </p:cBhvr>
                                      <p:tavLst>
                                        <p:tav tm="0">
                                          <p:val>
                                            <p:strVal val="2/3*#ppt_w"/>
                                          </p:val>
                                        </p:tav>
                                        <p:tav tm="100000">
                                          <p:val>
                                            <p:strVal val="#ppt_w"/>
                                          </p:val>
                                        </p:tav>
                                      </p:tavLst>
                                    </p:anim>
                                    <p:anim calcmode="lin" valueType="num">
                                      <p:cBhvr>
                                        <p:cTn id="48" dur="500" fill="hold"/>
                                        <p:tgtEl>
                                          <p:spTgt spid="132"/>
                                        </p:tgtEl>
                                        <p:attrNameLst>
                                          <p:attrName>ppt_h</p:attrName>
                                        </p:attrNameLst>
                                      </p:cBhvr>
                                      <p:tavLst>
                                        <p:tav tm="0">
                                          <p:val>
                                            <p:strVal val="2/3*#ppt_h"/>
                                          </p:val>
                                        </p:tav>
                                        <p:tav tm="100000">
                                          <p:val>
                                            <p:strVal val="#ppt_h"/>
                                          </p:val>
                                        </p:tav>
                                      </p:tavLst>
                                    </p:anim>
                                  </p:childTnLst>
                                </p:cTn>
                              </p:par>
                              <p:par>
                                <p:cTn id="49" presetID="21" presetClass="entr" presetSubtype="1" fill="hold" grpId="0" nodeType="withEffect">
                                  <p:stCondLst>
                                    <p:cond delay="0"/>
                                  </p:stCondLst>
                                  <p:childTnLst>
                                    <p:set>
                                      <p:cBhvr>
                                        <p:cTn id="50" dur="1" fill="hold">
                                          <p:stCondLst>
                                            <p:cond delay="0"/>
                                          </p:stCondLst>
                                        </p:cTn>
                                        <p:tgtEl>
                                          <p:spTgt spid="145"/>
                                        </p:tgtEl>
                                        <p:attrNameLst>
                                          <p:attrName>style.visibility</p:attrName>
                                        </p:attrNameLst>
                                      </p:cBhvr>
                                      <p:to>
                                        <p:strVal val="visible"/>
                                      </p:to>
                                    </p:set>
                                    <p:animEffect transition="in" filter="wheel(1)">
                                      <p:cBhvr>
                                        <p:cTn id="51" dur="1000"/>
                                        <p:tgtEl>
                                          <p:spTgt spid="145"/>
                                        </p:tgtEl>
                                      </p:cBhvr>
                                    </p:animEffect>
                                  </p:childTnLst>
                                </p:cTn>
                              </p:par>
                            </p:childTnLst>
                          </p:cTn>
                        </p:par>
                        <p:par>
                          <p:cTn id="52" fill="hold">
                            <p:stCondLst>
                              <p:cond delay="5000"/>
                            </p:stCondLst>
                            <p:childTnLst>
                              <p:par>
                                <p:cTn id="53" presetID="23" presetClass="entr" presetSubtype="272" fill="hold" nodeType="afterEffect">
                                  <p:stCondLst>
                                    <p:cond delay="0"/>
                                  </p:stCondLst>
                                  <p:childTnLst>
                                    <p:set>
                                      <p:cBhvr>
                                        <p:cTn id="54" dur="1" fill="hold">
                                          <p:stCondLst>
                                            <p:cond delay="0"/>
                                          </p:stCondLst>
                                        </p:cTn>
                                        <p:tgtEl>
                                          <p:spTgt spid="137"/>
                                        </p:tgtEl>
                                        <p:attrNameLst>
                                          <p:attrName>style.visibility</p:attrName>
                                        </p:attrNameLst>
                                      </p:cBhvr>
                                      <p:to>
                                        <p:strVal val="visible"/>
                                      </p:to>
                                    </p:set>
                                    <p:anim calcmode="lin" valueType="num">
                                      <p:cBhvr>
                                        <p:cTn id="55" dur="500" fill="hold"/>
                                        <p:tgtEl>
                                          <p:spTgt spid="137"/>
                                        </p:tgtEl>
                                        <p:attrNameLst>
                                          <p:attrName>ppt_w</p:attrName>
                                        </p:attrNameLst>
                                      </p:cBhvr>
                                      <p:tavLst>
                                        <p:tav tm="0">
                                          <p:val>
                                            <p:strVal val="2/3*#ppt_w"/>
                                          </p:val>
                                        </p:tav>
                                        <p:tav tm="100000">
                                          <p:val>
                                            <p:strVal val="#ppt_w"/>
                                          </p:val>
                                        </p:tav>
                                      </p:tavLst>
                                    </p:anim>
                                    <p:anim calcmode="lin" valueType="num">
                                      <p:cBhvr>
                                        <p:cTn id="56" dur="500" fill="hold"/>
                                        <p:tgtEl>
                                          <p:spTgt spid="137"/>
                                        </p:tgtEl>
                                        <p:attrNameLst>
                                          <p:attrName>ppt_h</p:attrName>
                                        </p:attrNameLst>
                                      </p:cBhvr>
                                      <p:tavLst>
                                        <p:tav tm="0">
                                          <p:val>
                                            <p:strVal val="2/3*#ppt_h"/>
                                          </p:val>
                                        </p:tav>
                                        <p:tav tm="100000">
                                          <p:val>
                                            <p:strVal val="#ppt_h"/>
                                          </p:val>
                                        </p:tav>
                                      </p:tavLst>
                                    </p:anim>
                                  </p:childTnLst>
                                </p:cTn>
                              </p:par>
                              <p:par>
                                <p:cTn id="57" presetID="21" presetClass="entr" presetSubtype="1" fill="hold" grpId="0" nodeType="withEffect">
                                  <p:stCondLst>
                                    <p:cond delay="0"/>
                                  </p:stCondLst>
                                  <p:childTnLst>
                                    <p:set>
                                      <p:cBhvr>
                                        <p:cTn id="58" dur="1" fill="hold">
                                          <p:stCondLst>
                                            <p:cond delay="0"/>
                                          </p:stCondLst>
                                        </p:cTn>
                                        <p:tgtEl>
                                          <p:spTgt spid="146"/>
                                        </p:tgtEl>
                                        <p:attrNameLst>
                                          <p:attrName>style.visibility</p:attrName>
                                        </p:attrNameLst>
                                      </p:cBhvr>
                                      <p:to>
                                        <p:strVal val="visible"/>
                                      </p:to>
                                    </p:set>
                                    <p:animEffect transition="in" filter="wheel(1)">
                                      <p:cBhvr>
                                        <p:cTn id="59" dur="1000"/>
                                        <p:tgtEl>
                                          <p:spTgt spid="146"/>
                                        </p:tgtEl>
                                      </p:cBhvr>
                                    </p:animEffect>
                                  </p:childTnLst>
                                </p:cTn>
                              </p:par>
                            </p:childTnLst>
                          </p:cTn>
                        </p:par>
                        <p:par>
                          <p:cTn id="60" fill="hold">
                            <p:stCondLst>
                              <p:cond delay="6000"/>
                            </p:stCondLst>
                            <p:childTnLst>
                              <p:par>
                                <p:cTn id="61" presetID="14" presetClass="entr" presetSubtype="10" fill="hold" grpId="0" nodeType="afterEffect">
                                  <p:stCondLst>
                                    <p:cond delay="0"/>
                                  </p:stCondLst>
                                  <p:childTnLst>
                                    <p:set>
                                      <p:cBhvr>
                                        <p:cTn id="62" dur="1" fill="hold">
                                          <p:stCondLst>
                                            <p:cond delay="0"/>
                                          </p:stCondLst>
                                        </p:cTn>
                                        <p:tgtEl>
                                          <p:spTgt spid="159"/>
                                        </p:tgtEl>
                                        <p:attrNameLst>
                                          <p:attrName>style.visibility</p:attrName>
                                        </p:attrNameLst>
                                      </p:cBhvr>
                                      <p:to>
                                        <p:strVal val="visible"/>
                                      </p:to>
                                    </p:set>
                                    <p:animEffect transition="in" filter="randombar(horizontal)">
                                      <p:cBhvr>
                                        <p:cTn id="63" dur="500"/>
                                        <p:tgtEl>
                                          <p:spTgt spid="159"/>
                                        </p:tgtEl>
                                      </p:cBhvr>
                                    </p:animEffect>
                                  </p:childTnLst>
                                </p:cTn>
                              </p:par>
                            </p:childTnLst>
                          </p:cTn>
                        </p:par>
                        <p:par>
                          <p:cTn id="64" fill="hold">
                            <p:stCondLst>
                              <p:cond delay="6500"/>
                            </p:stCondLst>
                            <p:childTnLst>
                              <p:par>
                                <p:cTn id="65" presetID="14" presetClass="entr" presetSubtype="10" fill="hold" grpId="0" nodeType="afterEffect">
                                  <p:stCondLst>
                                    <p:cond delay="0"/>
                                  </p:stCondLst>
                                  <p:childTnLst>
                                    <p:set>
                                      <p:cBhvr>
                                        <p:cTn id="66" dur="1" fill="hold">
                                          <p:stCondLst>
                                            <p:cond delay="0"/>
                                          </p:stCondLst>
                                        </p:cTn>
                                        <p:tgtEl>
                                          <p:spTgt spid="160"/>
                                        </p:tgtEl>
                                        <p:attrNameLst>
                                          <p:attrName>style.visibility</p:attrName>
                                        </p:attrNameLst>
                                      </p:cBhvr>
                                      <p:to>
                                        <p:strVal val="visible"/>
                                      </p:to>
                                    </p:set>
                                    <p:animEffect transition="in" filter="randombar(horizontal)">
                                      <p:cBhvr>
                                        <p:cTn id="67" dur="500"/>
                                        <p:tgtEl>
                                          <p:spTgt spid="160"/>
                                        </p:tgtEl>
                                      </p:cBhvr>
                                    </p:animEffect>
                                  </p:childTnLst>
                                </p:cTn>
                              </p:par>
                            </p:childTnLst>
                          </p:cTn>
                        </p:par>
                        <p:par>
                          <p:cTn id="68" fill="hold">
                            <p:stCondLst>
                              <p:cond delay="7000"/>
                            </p:stCondLst>
                            <p:childTnLst>
                              <p:par>
                                <p:cTn id="69" presetID="14" presetClass="entr" presetSubtype="10" fill="hold" grpId="0" nodeType="afterEffect">
                                  <p:stCondLst>
                                    <p:cond delay="0"/>
                                  </p:stCondLst>
                                  <p:childTnLst>
                                    <p:set>
                                      <p:cBhvr>
                                        <p:cTn id="70" dur="1" fill="hold">
                                          <p:stCondLst>
                                            <p:cond delay="0"/>
                                          </p:stCondLst>
                                        </p:cTn>
                                        <p:tgtEl>
                                          <p:spTgt spid="161"/>
                                        </p:tgtEl>
                                        <p:attrNameLst>
                                          <p:attrName>style.visibility</p:attrName>
                                        </p:attrNameLst>
                                      </p:cBhvr>
                                      <p:to>
                                        <p:strVal val="visible"/>
                                      </p:to>
                                    </p:set>
                                    <p:animEffect transition="in" filter="randombar(horizontal)">
                                      <p:cBhvr>
                                        <p:cTn id="71" dur="500"/>
                                        <p:tgtEl>
                                          <p:spTgt spid="161"/>
                                        </p:tgtEl>
                                      </p:cBhvr>
                                    </p:animEffect>
                                  </p:childTnLst>
                                </p:cTn>
                              </p:par>
                            </p:childTnLst>
                          </p:cTn>
                        </p:par>
                        <p:par>
                          <p:cTn id="72" fill="hold">
                            <p:stCondLst>
                              <p:cond delay="7500"/>
                            </p:stCondLst>
                            <p:childTnLst>
                              <p:par>
                                <p:cTn id="73" presetID="14" presetClass="entr" presetSubtype="10" fill="hold" grpId="0" nodeType="afterEffect">
                                  <p:stCondLst>
                                    <p:cond delay="0"/>
                                  </p:stCondLst>
                                  <p:childTnLst>
                                    <p:set>
                                      <p:cBhvr>
                                        <p:cTn id="74" dur="1" fill="hold">
                                          <p:stCondLst>
                                            <p:cond delay="0"/>
                                          </p:stCondLst>
                                        </p:cTn>
                                        <p:tgtEl>
                                          <p:spTgt spid="162"/>
                                        </p:tgtEl>
                                        <p:attrNameLst>
                                          <p:attrName>style.visibility</p:attrName>
                                        </p:attrNameLst>
                                      </p:cBhvr>
                                      <p:to>
                                        <p:strVal val="visible"/>
                                      </p:to>
                                    </p:set>
                                    <p:animEffect transition="in" filter="randombar(horizontal)">
                                      <p:cBhvr>
                                        <p:cTn id="75" dur="500"/>
                                        <p:tgtEl>
                                          <p:spTgt spid="162"/>
                                        </p:tgtEl>
                                      </p:cBhvr>
                                    </p:animEffect>
                                  </p:childTnLst>
                                </p:cTn>
                              </p:par>
                              <p:par>
                                <p:cTn id="76" presetID="22" presetClass="entr" presetSubtype="8" fill="hold" grpId="0" nodeType="withEffect">
                                  <p:stCondLst>
                                    <p:cond delay="250"/>
                                  </p:stCondLst>
                                  <p:childTnLst>
                                    <p:set>
                                      <p:cBhvr>
                                        <p:cTn id="77" dur="1" fill="hold">
                                          <p:stCondLst>
                                            <p:cond delay="0"/>
                                          </p:stCondLst>
                                        </p:cTn>
                                        <p:tgtEl>
                                          <p:spTgt spid="53"/>
                                        </p:tgtEl>
                                        <p:attrNameLst>
                                          <p:attrName>style.visibility</p:attrName>
                                        </p:attrNameLst>
                                      </p:cBhvr>
                                      <p:to>
                                        <p:strVal val="visible"/>
                                      </p:to>
                                    </p:set>
                                    <p:animEffect transition="in" filter="wipe(left)">
                                      <p:cBhvr>
                                        <p:cTn id="78" dur="175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 grpId="0" animBg="1"/>
      <p:bldP spid="143" grpId="0" animBg="1"/>
      <p:bldP spid="145" grpId="0" animBg="1"/>
      <p:bldP spid="146" grpId="0" animBg="1"/>
      <p:bldP spid="159" grpId="0"/>
      <p:bldP spid="160" grpId="0"/>
      <p:bldP spid="161" grpId="0"/>
      <p:bldP spid="162" grpId="0"/>
      <p:bldP spid="5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TextBox 54"/>
          <p:cNvSpPr txBox="1"/>
          <p:nvPr/>
        </p:nvSpPr>
        <p:spPr>
          <a:xfrm>
            <a:off x="10609907" y="2988543"/>
            <a:ext cx="679649" cy="408513"/>
          </a:xfrm>
          <a:prstGeom prst="rect">
            <a:avLst/>
          </a:prstGeom>
          <a:noFill/>
        </p:spPr>
        <p:txBody>
          <a:bodyPr wrap="square" lIns="69284" tIns="34641" rIns="69284" bIns="34641" rtlCol="0">
            <a:spAutoFit/>
          </a:bodyPr>
          <a:lstStyle/>
          <a:p>
            <a:r>
              <a:rPr lang="en-US" altLang="zh-CN" spc="-114" dirty="0">
                <a:solidFill>
                  <a:schemeClr val="bg1">
                    <a:lumMod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82%</a:t>
            </a:r>
            <a:endParaRPr lang="zh-CN" altLang="en-US" spc="-114" dirty="0">
              <a:solidFill>
                <a:schemeClr val="bg1">
                  <a:lumMod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6" name="TextBox 55"/>
          <p:cNvSpPr txBox="1"/>
          <p:nvPr/>
        </p:nvSpPr>
        <p:spPr>
          <a:xfrm>
            <a:off x="9681213" y="3134991"/>
            <a:ext cx="679649" cy="408513"/>
          </a:xfrm>
          <a:prstGeom prst="rect">
            <a:avLst/>
          </a:prstGeom>
          <a:noFill/>
        </p:spPr>
        <p:txBody>
          <a:bodyPr wrap="square" lIns="69284" tIns="34641" rIns="69284" bIns="34641" rtlCol="0">
            <a:spAutoFit/>
          </a:bodyPr>
          <a:lstStyle/>
          <a:p>
            <a:r>
              <a:rPr lang="en-US" altLang="zh-CN" spc="-114" dirty="0">
                <a:solidFill>
                  <a:schemeClr val="bg1">
                    <a:lumMod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73%</a:t>
            </a:r>
            <a:endParaRPr lang="zh-CN" altLang="en-US" spc="-114" dirty="0">
              <a:solidFill>
                <a:schemeClr val="bg1">
                  <a:lumMod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7" name="TextBox 56"/>
          <p:cNvSpPr txBox="1"/>
          <p:nvPr/>
        </p:nvSpPr>
        <p:spPr>
          <a:xfrm>
            <a:off x="8823957" y="3706495"/>
            <a:ext cx="679649" cy="408513"/>
          </a:xfrm>
          <a:prstGeom prst="rect">
            <a:avLst/>
          </a:prstGeom>
          <a:noFill/>
        </p:spPr>
        <p:txBody>
          <a:bodyPr wrap="square" lIns="69284" tIns="34641" rIns="69284" bIns="34641" rtlCol="0">
            <a:spAutoFit/>
          </a:bodyPr>
          <a:lstStyle/>
          <a:p>
            <a:r>
              <a:rPr lang="en-US" altLang="zh-CN" spc="-114" dirty="0">
                <a:solidFill>
                  <a:schemeClr val="bg1">
                    <a:lumMod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56%</a:t>
            </a:r>
            <a:endParaRPr lang="zh-CN" altLang="en-US" spc="-114" dirty="0">
              <a:solidFill>
                <a:schemeClr val="bg1">
                  <a:lumMod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8" name="TextBox 57"/>
          <p:cNvSpPr txBox="1"/>
          <p:nvPr/>
        </p:nvSpPr>
        <p:spPr>
          <a:xfrm>
            <a:off x="8072870" y="4186446"/>
            <a:ext cx="679649" cy="408513"/>
          </a:xfrm>
          <a:prstGeom prst="rect">
            <a:avLst/>
          </a:prstGeom>
          <a:noFill/>
        </p:spPr>
        <p:txBody>
          <a:bodyPr wrap="square" lIns="69284" tIns="34641" rIns="69284" bIns="34641" rtlCol="0">
            <a:spAutoFit/>
          </a:bodyPr>
          <a:lstStyle/>
          <a:p>
            <a:r>
              <a:rPr lang="en-US" altLang="zh-CN" spc="-114" dirty="0">
                <a:solidFill>
                  <a:schemeClr val="bg1">
                    <a:lumMod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32%</a:t>
            </a:r>
            <a:endParaRPr lang="zh-CN" altLang="en-US" spc="-114" dirty="0">
              <a:solidFill>
                <a:schemeClr val="bg1">
                  <a:lumMod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59" name="组合 58"/>
          <p:cNvGrpSpPr/>
          <p:nvPr/>
        </p:nvGrpSpPr>
        <p:grpSpPr>
          <a:xfrm rot="5400000" flipH="1">
            <a:off x="8456603" y="3088152"/>
            <a:ext cx="2266163" cy="2922122"/>
            <a:chOff x="8155995" y="3063800"/>
            <a:chExt cx="4110065" cy="2647126"/>
          </a:xfrm>
          <a:effectLst>
            <a:outerShdw blurRad="114300" dist="88900" algn="l" rotWithShape="0">
              <a:prstClr val="black">
                <a:alpha val="22000"/>
              </a:prstClr>
            </a:outerShdw>
          </a:effectLst>
        </p:grpSpPr>
        <p:sp>
          <p:nvSpPr>
            <p:cNvPr id="60" name="矩形 59"/>
            <p:cNvSpPr/>
            <p:nvPr/>
          </p:nvSpPr>
          <p:spPr>
            <a:xfrm>
              <a:off x="8156003" y="3063800"/>
              <a:ext cx="168079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1" name="矩形 60"/>
            <p:cNvSpPr/>
            <p:nvPr/>
          </p:nvSpPr>
          <p:spPr>
            <a:xfrm>
              <a:off x="9889504" y="3063800"/>
              <a:ext cx="2376556"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2" name="矩形 61"/>
            <p:cNvSpPr/>
            <p:nvPr/>
          </p:nvSpPr>
          <p:spPr>
            <a:xfrm>
              <a:off x="8156001" y="3899089"/>
              <a:ext cx="155541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3" name="矩形 62"/>
            <p:cNvSpPr/>
            <p:nvPr/>
          </p:nvSpPr>
          <p:spPr>
            <a:xfrm>
              <a:off x="9763824" y="3899089"/>
              <a:ext cx="2199274"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4" name="矩形 63"/>
            <p:cNvSpPr/>
            <p:nvPr/>
          </p:nvSpPr>
          <p:spPr>
            <a:xfrm>
              <a:off x="8155998" y="4671503"/>
              <a:ext cx="1174131"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5" name="矩形 64"/>
            <p:cNvSpPr/>
            <p:nvPr/>
          </p:nvSpPr>
          <p:spPr>
            <a:xfrm>
              <a:off x="9381625" y="4671501"/>
              <a:ext cx="1660158"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6" name="矩形 65"/>
            <p:cNvSpPr/>
            <p:nvPr/>
          </p:nvSpPr>
          <p:spPr>
            <a:xfrm>
              <a:off x="8155995" y="5378253"/>
              <a:ext cx="81024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7" name="矩形 66"/>
            <p:cNvSpPr/>
            <p:nvPr/>
          </p:nvSpPr>
          <p:spPr>
            <a:xfrm>
              <a:off x="9018774" y="5378259"/>
              <a:ext cx="1145643"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68" name="组合 67"/>
          <p:cNvGrpSpPr/>
          <p:nvPr/>
        </p:nvGrpSpPr>
        <p:grpSpPr>
          <a:xfrm>
            <a:off x="1778282" y="2114744"/>
            <a:ext cx="1902138" cy="1660387"/>
            <a:chOff x="1397291" y="3132277"/>
            <a:chExt cx="1948823" cy="1702026"/>
          </a:xfrm>
        </p:grpSpPr>
        <p:grpSp>
          <p:nvGrpSpPr>
            <p:cNvPr id="69" name="组合 53"/>
            <p:cNvGrpSpPr/>
            <p:nvPr/>
          </p:nvGrpSpPr>
          <p:grpSpPr>
            <a:xfrm>
              <a:off x="1397291" y="3132277"/>
              <a:ext cx="1948823" cy="1702026"/>
              <a:chOff x="1511944" y="2420246"/>
              <a:chExt cx="2627152" cy="2294453"/>
            </a:xfrm>
            <a:effectLst>
              <a:outerShdw blurRad="203200" dist="38100" dir="3780000" sx="103000" sy="103000" algn="t" rotWithShape="0">
                <a:prstClr val="black">
                  <a:alpha val="25000"/>
                </a:prstClr>
              </a:outerShdw>
            </a:effectLst>
          </p:grpSpPr>
          <p:sp>
            <p:nvSpPr>
              <p:cNvPr id="72"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3"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70" name="Freeform 7"/>
            <p:cNvSpPr>
              <a:spLocks/>
            </p:cNvSpPr>
            <p:nvPr/>
          </p:nvSpPr>
          <p:spPr bwMode="auto">
            <a:xfrm>
              <a:off x="1650672" y="3357062"/>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1" name="TextBox 70"/>
            <p:cNvSpPr txBox="1"/>
            <p:nvPr/>
          </p:nvSpPr>
          <p:spPr>
            <a:xfrm>
              <a:off x="1907194" y="3791887"/>
              <a:ext cx="1185538" cy="410144"/>
            </a:xfrm>
            <a:prstGeom prst="rect">
              <a:avLst/>
            </a:prstGeom>
            <a:noFill/>
          </p:spPr>
          <p:txBody>
            <a:bodyPr wrap="square" rtlCol="0">
              <a:spAutoFit/>
            </a:bodyPr>
            <a:lstStyle/>
            <a:p>
              <a:r>
                <a:rPr lang="zh-CN" altLang="en-US" sz="20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第一月</a:t>
              </a:r>
            </a:p>
          </p:txBody>
        </p:sp>
      </p:grpSp>
      <p:grpSp>
        <p:nvGrpSpPr>
          <p:cNvPr id="74" name="组合 73"/>
          <p:cNvGrpSpPr/>
          <p:nvPr/>
        </p:nvGrpSpPr>
        <p:grpSpPr>
          <a:xfrm>
            <a:off x="3323091" y="2969088"/>
            <a:ext cx="1902138" cy="1660387"/>
            <a:chOff x="2893203" y="3983290"/>
            <a:chExt cx="1948823" cy="1702026"/>
          </a:xfrm>
        </p:grpSpPr>
        <p:grpSp>
          <p:nvGrpSpPr>
            <p:cNvPr id="75" name="组合 59"/>
            <p:cNvGrpSpPr/>
            <p:nvPr/>
          </p:nvGrpSpPr>
          <p:grpSpPr>
            <a:xfrm>
              <a:off x="2893203" y="3983290"/>
              <a:ext cx="1948823" cy="1702026"/>
              <a:chOff x="1511944" y="2420246"/>
              <a:chExt cx="2627152" cy="2294453"/>
            </a:xfrm>
            <a:effectLst>
              <a:outerShdw blurRad="203200" dist="38100" dir="3780000" sx="103000" sy="103000" algn="t" rotWithShape="0">
                <a:prstClr val="black">
                  <a:alpha val="25000"/>
                </a:prstClr>
              </a:outerShdw>
            </a:effectLst>
          </p:grpSpPr>
          <p:sp>
            <p:nvSpPr>
              <p:cNvPr id="78"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9"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76" name="Freeform 7"/>
            <p:cNvSpPr>
              <a:spLocks/>
            </p:cNvSpPr>
            <p:nvPr/>
          </p:nvSpPr>
          <p:spPr bwMode="auto">
            <a:xfrm>
              <a:off x="3146586" y="4181609"/>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7" name="TextBox 76"/>
            <p:cNvSpPr txBox="1"/>
            <p:nvPr/>
          </p:nvSpPr>
          <p:spPr>
            <a:xfrm>
              <a:off x="3391208" y="4568805"/>
              <a:ext cx="1185538" cy="410144"/>
            </a:xfrm>
            <a:prstGeom prst="rect">
              <a:avLst/>
            </a:prstGeom>
            <a:noFill/>
          </p:spPr>
          <p:txBody>
            <a:bodyPr wrap="square" rtlCol="0">
              <a:spAutoFit/>
            </a:bodyPr>
            <a:lstStyle/>
            <a:p>
              <a:r>
                <a:rPr lang="zh-CN" altLang="en-US" sz="20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第二月</a:t>
              </a:r>
            </a:p>
          </p:txBody>
        </p:sp>
      </p:grpSp>
      <p:grpSp>
        <p:nvGrpSpPr>
          <p:cNvPr id="80" name="组合 79"/>
          <p:cNvGrpSpPr/>
          <p:nvPr/>
        </p:nvGrpSpPr>
        <p:grpSpPr>
          <a:xfrm>
            <a:off x="4823428" y="2043306"/>
            <a:ext cx="1902138" cy="1660387"/>
            <a:chOff x="4381974" y="3118200"/>
            <a:chExt cx="1948823" cy="1702026"/>
          </a:xfrm>
        </p:grpSpPr>
        <p:grpSp>
          <p:nvGrpSpPr>
            <p:cNvPr id="81" name="组合 65"/>
            <p:cNvGrpSpPr/>
            <p:nvPr/>
          </p:nvGrpSpPr>
          <p:grpSpPr>
            <a:xfrm>
              <a:off x="4381974" y="3118200"/>
              <a:ext cx="1948823" cy="1702026"/>
              <a:chOff x="1511944" y="2420246"/>
              <a:chExt cx="2627152" cy="2294453"/>
            </a:xfrm>
            <a:effectLst>
              <a:outerShdw blurRad="203200" dist="38100" dir="3780000" sx="103000" sy="103000" algn="t" rotWithShape="0">
                <a:prstClr val="black">
                  <a:alpha val="25000"/>
                </a:prstClr>
              </a:outerShdw>
            </a:effectLst>
          </p:grpSpPr>
          <p:sp>
            <p:nvSpPr>
              <p:cNvPr id="84"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5"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82" name="Freeform 7"/>
            <p:cNvSpPr>
              <a:spLocks/>
            </p:cNvSpPr>
            <p:nvPr/>
          </p:nvSpPr>
          <p:spPr bwMode="auto">
            <a:xfrm>
              <a:off x="4635357" y="3316519"/>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3"/>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3" name="TextBox 82"/>
            <p:cNvSpPr txBox="1"/>
            <p:nvPr/>
          </p:nvSpPr>
          <p:spPr>
            <a:xfrm>
              <a:off x="4891878" y="3730069"/>
              <a:ext cx="1185538" cy="410144"/>
            </a:xfrm>
            <a:prstGeom prst="rect">
              <a:avLst/>
            </a:prstGeom>
            <a:noFill/>
          </p:spPr>
          <p:txBody>
            <a:bodyPr wrap="square" rtlCol="0">
              <a:spAutoFit/>
            </a:bodyPr>
            <a:lstStyle/>
            <a:p>
              <a:r>
                <a:rPr lang="zh-CN" altLang="en-US" sz="20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第三月</a:t>
              </a:r>
            </a:p>
          </p:txBody>
        </p:sp>
      </p:grpSp>
      <p:grpSp>
        <p:nvGrpSpPr>
          <p:cNvPr id="86" name="组合 85"/>
          <p:cNvGrpSpPr/>
          <p:nvPr/>
        </p:nvGrpSpPr>
        <p:grpSpPr>
          <a:xfrm>
            <a:off x="4609114" y="4186446"/>
            <a:ext cx="1902138" cy="1660387"/>
            <a:chOff x="4376494" y="4851074"/>
            <a:chExt cx="1948823" cy="1702026"/>
          </a:xfrm>
        </p:grpSpPr>
        <p:grpSp>
          <p:nvGrpSpPr>
            <p:cNvPr id="87" name="组合 71"/>
            <p:cNvGrpSpPr/>
            <p:nvPr/>
          </p:nvGrpSpPr>
          <p:grpSpPr>
            <a:xfrm>
              <a:off x="4376494" y="4851074"/>
              <a:ext cx="1948823" cy="1702026"/>
              <a:chOff x="1511944" y="2420246"/>
              <a:chExt cx="2627152" cy="2294453"/>
            </a:xfrm>
            <a:effectLst>
              <a:outerShdw blurRad="203200" dist="38100" dir="3780000" sx="103000" sy="103000" algn="t" rotWithShape="0">
                <a:prstClr val="black">
                  <a:alpha val="25000"/>
                </a:prstClr>
              </a:outerShdw>
            </a:effectLst>
          </p:grpSpPr>
          <p:sp>
            <p:nvSpPr>
              <p:cNvPr id="90"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1"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88" name="Freeform 7"/>
            <p:cNvSpPr>
              <a:spLocks/>
            </p:cNvSpPr>
            <p:nvPr/>
          </p:nvSpPr>
          <p:spPr bwMode="auto">
            <a:xfrm>
              <a:off x="4629876" y="5049394"/>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4"/>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9" name="TextBox 88"/>
            <p:cNvSpPr txBox="1"/>
            <p:nvPr/>
          </p:nvSpPr>
          <p:spPr>
            <a:xfrm>
              <a:off x="4886398" y="5462945"/>
              <a:ext cx="1185538" cy="410144"/>
            </a:xfrm>
            <a:prstGeom prst="rect">
              <a:avLst/>
            </a:prstGeom>
            <a:noFill/>
          </p:spPr>
          <p:txBody>
            <a:bodyPr wrap="square" rtlCol="0">
              <a:spAutoFit/>
            </a:bodyPr>
            <a:lstStyle/>
            <a:p>
              <a:r>
                <a:rPr lang="zh-CN" altLang="en-US" sz="20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第四月</a:t>
              </a:r>
            </a:p>
          </p:txBody>
        </p:sp>
      </p:grpSp>
      <p:grpSp>
        <p:nvGrpSpPr>
          <p:cNvPr id="92" name="组合 91"/>
          <p:cNvGrpSpPr/>
          <p:nvPr/>
        </p:nvGrpSpPr>
        <p:grpSpPr>
          <a:xfrm>
            <a:off x="7030308" y="2829124"/>
            <a:ext cx="4947518" cy="2848752"/>
            <a:chOff x="7041153" y="3140803"/>
            <a:chExt cx="5470223" cy="3151364"/>
          </a:xfrm>
        </p:grpSpPr>
        <p:cxnSp>
          <p:nvCxnSpPr>
            <p:cNvPr id="93" name="直接箭头连接符 92"/>
            <p:cNvCxnSpPr/>
            <p:nvPr/>
          </p:nvCxnSpPr>
          <p:spPr>
            <a:xfrm>
              <a:off x="8039682" y="6292167"/>
              <a:ext cx="4471694" cy="0"/>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95" name="直接箭头连接符 94"/>
            <p:cNvCxnSpPr/>
            <p:nvPr/>
          </p:nvCxnSpPr>
          <p:spPr>
            <a:xfrm flipV="1">
              <a:off x="8039039" y="3140803"/>
              <a:ext cx="0" cy="3130693"/>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96" name="TextBox 95"/>
            <p:cNvSpPr txBox="1"/>
            <p:nvPr/>
          </p:nvSpPr>
          <p:spPr>
            <a:xfrm>
              <a:off x="7041153" y="3398595"/>
              <a:ext cx="997887" cy="306412"/>
            </a:xfrm>
            <a:prstGeom prst="rect">
              <a:avLst/>
            </a:prstGeom>
            <a:noFill/>
          </p:spPr>
          <p:txBody>
            <a:bodyPr wrap="square" lIns="91431" tIns="45715" rIns="91431" bIns="45715" rtlCol="0">
              <a:spAutoFit/>
            </a:bodyPr>
            <a:lstStyle/>
            <a:p>
              <a:r>
                <a:rPr lang="zh-CN" altLang="en-US" sz="1200" dirty="0">
                  <a:solidFill>
                    <a:schemeClr val="bg1">
                      <a:lumMod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第四月</a:t>
              </a:r>
            </a:p>
          </p:txBody>
        </p:sp>
        <p:sp>
          <p:nvSpPr>
            <p:cNvPr id="97" name="TextBox 96"/>
            <p:cNvSpPr txBox="1"/>
            <p:nvPr/>
          </p:nvSpPr>
          <p:spPr>
            <a:xfrm>
              <a:off x="7041153" y="4232256"/>
              <a:ext cx="997887" cy="306412"/>
            </a:xfrm>
            <a:prstGeom prst="rect">
              <a:avLst/>
            </a:prstGeom>
            <a:noFill/>
          </p:spPr>
          <p:txBody>
            <a:bodyPr wrap="square" lIns="91431" tIns="45715" rIns="91431" bIns="45715" rtlCol="0">
              <a:spAutoFit/>
            </a:bodyPr>
            <a:lstStyle/>
            <a:p>
              <a:r>
                <a:rPr lang="zh-CN" altLang="en-US" sz="1200" dirty="0">
                  <a:solidFill>
                    <a:schemeClr val="bg1">
                      <a:lumMod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第三月</a:t>
              </a:r>
            </a:p>
          </p:txBody>
        </p:sp>
        <p:sp>
          <p:nvSpPr>
            <p:cNvPr id="98" name="TextBox 97"/>
            <p:cNvSpPr txBox="1"/>
            <p:nvPr/>
          </p:nvSpPr>
          <p:spPr>
            <a:xfrm>
              <a:off x="7041153" y="5004668"/>
              <a:ext cx="997887" cy="306412"/>
            </a:xfrm>
            <a:prstGeom prst="rect">
              <a:avLst/>
            </a:prstGeom>
            <a:noFill/>
          </p:spPr>
          <p:txBody>
            <a:bodyPr wrap="square" lIns="91431" tIns="45715" rIns="91431" bIns="45715" rtlCol="0">
              <a:spAutoFit/>
            </a:bodyPr>
            <a:lstStyle/>
            <a:p>
              <a:r>
                <a:rPr lang="zh-CN" altLang="en-US" sz="1200" dirty="0">
                  <a:solidFill>
                    <a:schemeClr val="bg1">
                      <a:lumMod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第二月</a:t>
              </a:r>
            </a:p>
          </p:txBody>
        </p:sp>
        <p:sp>
          <p:nvSpPr>
            <p:cNvPr id="99" name="TextBox 98"/>
            <p:cNvSpPr txBox="1"/>
            <p:nvPr/>
          </p:nvSpPr>
          <p:spPr>
            <a:xfrm>
              <a:off x="7041153" y="5677402"/>
              <a:ext cx="997887" cy="306412"/>
            </a:xfrm>
            <a:prstGeom prst="rect">
              <a:avLst/>
            </a:prstGeom>
            <a:noFill/>
          </p:spPr>
          <p:txBody>
            <a:bodyPr wrap="square" lIns="91431" tIns="45715" rIns="91431" bIns="45715" rtlCol="0">
              <a:spAutoFit/>
            </a:bodyPr>
            <a:lstStyle/>
            <a:p>
              <a:r>
                <a:rPr lang="zh-CN" altLang="en-US" sz="1200" dirty="0">
                  <a:solidFill>
                    <a:schemeClr val="bg1">
                      <a:lumMod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第一月</a:t>
              </a:r>
            </a:p>
          </p:txBody>
        </p:sp>
      </p:grpSp>
      <p:grpSp>
        <p:nvGrpSpPr>
          <p:cNvPr id="100" name="组合 99"/>
          <p:cNvGrpSpPr/>
          <p:nvPr/>
        </p:nvGrpSpPr>
        <p:grpSpPr>
          <a:xfrm>
            <a:off x="1423817" y="4629475"/>
            <a:ext cx="3189700" cy="1272501"/>
            <a:chOff x="6084168" y="1274557"/>
            <a:chExt cx="2317853" cy="898772"/>
          </a:xfrm>
        </p:grpSpPr>
        <p:sp>
          <p:nvSpPr>
            <p:cNvPr id="101" name="TextBox 100"/>
            <p:cNvSpPr txBox="1"/>
            <p:nvPr/>
          </p:nvSpPr>
          <p:spPr>
            <a:xfrm>
              <a:off x="6084168" y="1514664"/>
              <a:ext cx="2317853" cy="658665"/>
            </a:xfrm>
            <a:prstGeom prst="rect">
              <a:avLst/>
            </a:prstGeom>
            <a:noFill/>
          </p:spPr>
          <p:txBody>
            <a:bodyPr wrap="square" lIns="91431" tIns="45715" rIns="91431" bIns="45715" rtlCol="0">
              <a:spAutoFit/>
            </a:bodyPr>
            <a:lstStyle/>
            <a:p>
              <a:pPr>
                <a:lnSpc>
                  <a:spcPct val="130000"/>
                </a:lnSpc>
              </a:pPr>
              <a:r>
                <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您的内容打在这里，或者通过您的内容打在这里，或者您的内容打在这里，或者您的内容打在这里，</a:t>
              </a:r>
            </a:p>
          </p:txBody>
        </p:sp>
        <p:sp>
          <p:nvSpPr>
            <p:cNvPr id="102" name="TextBox 101"/>
            <p:cNvSpPr txBox="1"/>
            <p:nvPr/>
          </p:nvSpPr>
          <p:spPr>
            <a:xfrm>
              <a:off x="6109640" y="1274557"/>
              <a:ext cx="1008112" cy="228253"/>
            </a:xfrm>
            <a:prstGeom prst="rect">
              <a:avLst/>
            </a:prstGeom>
            <a:noFill/>
          </p:spPr>
          <p:txBody>
            <a:bodyPr wrap="square" lIns="91431" tIns="0" rIns="91431" bIns="0" rtlCol="0" anchor="t">
              <a:spAutoFit/>
            </a:bodyPr>
            <a:lstStyle/>
            <a:p>
              <a:pPr>
                <a:lnSpc>
                  <a:spcPct val="150000"/>
                </a:lnSpc>
              </a:pPr>
              <a:r>
                <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cs typeface="华文黑体" pitchFamily="2" charset="-122"/>
                  <a:sym typeface="Microsoft JhengHei UI" panose="020B0604030504040204" pitchFamily="34" charset="-120"/>
                </a:rPr>
                <a:t>添加标题</a:t>
              </a:r>
            </a:p>
          </p:txBody>
        </p:sp>
      </p:grpSp>
      <p:sp>
        <p:nvSpPr>
          <p:cNvPr id="103" name="TextBox 29"/>
          <p:cNvSpPr txBox="1"/>
          <p:nvPr/>
        </p:nvSpPr>
        <p:spPr>
          <a:xfrm>
            <a:off x="1593625" y="473160"/>
            <a:ext cx="4134465" cy="523220"/>
          </a:xfrm>
          <a:prstGeom prst="rect">
            <a:avLst/>
          </a:prstGeom>
          <a:noFill/>
        </p:spPr>
        <p:txBody>
          <a:bodyPr wrap="none" rtlCol="0">
            <a:spAutoFit/>
          </a:bodyPr>
          <a:lstStyle/>
          <a:p>
            <a:pPr algn="ctr"/>
            <a:r>
              <a:rPr lang="zh-CN" altLang="en-US" sz="28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28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4" name="文本框 103"/>
          <p:cNvSpPr txBox="1"/>
          <p:nvPr/>
        </p:nvSpPr>
        <p:spPr>
          <a:xfrm>
            <a:off x="614139" y="319271"/>
            <a:ext cx="494046" cy="830997"/>
          </a:xfrm>
          <a:prstGeom prst="rect">
            <a:avLst/>
          </a:prstGeom>
          <a:noFill/>
        </p:spPr>
        <p:txBody>
          <a:bodyPr wrap="none" rtlCol="0">
            <a:spAutoFit/>
          </a:bodyPr>
          <a:lstStyle/>
          <a:p>
            <a:r>
              <a:rPr lang="en-US" altLang="zh-CN" sz="4800" dirty="0" smtClean="0">
                <a:solidFill>
                  <a:schemeClr val="bg1"/>
                </a:solidFill>
                <a:latin typeface="Impact" panose="020B0806030902050204" pitchFamily="34" charset="0"/>
              </a:rPr>
              <a:t>2</a:t>
            </a:r>
            <a:endParaRPr lang="zh-CN" altLang="en-US" sz="4800" dirty="0">
              <a:solidFill>
                <a:schemeClr val="bg1"/>
              </a:solidFill>
              <a:latin typeface="Impact" panose="020B080603090205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5000" fill="hold"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1500" fill="hold"/>
                                        <p:tgtEl>
                                          <p:spTgt spid="68"/>
                                        </p:tgtEl>
                                        <p:attrNameLst>
                                          <p:attrName>ppt_x</p:attrName>
                                        </p:attrNameLst>
                                      </p:cBhvr>
                                      <p:tavLst>
                                        <p:tav tm="0">
                                          <p:val>
                                            <p:strVal val="0-#ppt_w/2"/>
                                          </p:val>
                                        </p:tav>
                                        <p:tav tm="100000">
                                          <p:val>
                                            <p:strVal val="#ppt_x"/>
                                          </p:val>
                                        </p:tav>
                                      </p:tavLst>
                                    </p:anim>
                                    <p:anim calcmode="lin" valueType="num">
                                      <p:cBhvr additive="base">
                                        <p:cTn id="8" dur="1500" fill="hold"/>
                                        <p:tgtEl>
                                          <p:spTgt spid="68"/>
                                        </p:tgtEl>
                                        <p:attrNameLst>
                                          <p:attrName>ppt_y</p:attrName>
                                        </p:attrNameLst>
                                      </p:cBhvr>
                                      <p:tavLst>
                                        <p:tav tm="0">
                                          <p:val>
                                            <p:strVal val="0-#ppt_h/2"/>
                                          </p:val>
                                        </p:tav>
                                        <p:tav tm="100000">
                                          <p:val>
                                            <p:strVal val="#ppt_y"/>
                                          </p:val>
                                        </p:tav>
                                      </p:tavLst>
                                    </p:anim>
                                  </p:childTnLst>
                                </p:cTn>
                              </p:par>
                              <p:par>
                                <p:cTn id="9" presetID="2" presetClass="entr" presetSubtype="12" accel="55000" fill="hold" nodeType="withEffect">
                                  <p:stCondLst>
                                    <p:cond delay="0"/>
                                  </p:stCondLst>
                                  <p:childTnLst>
                                    <p:set>
                                      <p:cBhvr>
                                        <p:cTn id="10" dur="1" fill="hold">
                                          <p:stCondLst>
                                            <p:cond delay="0"/>
                                          </p:stCondLst>
                                        </p:cTn>
                                        <p:tgtEl>
                                          <p:spTgt spid="74"/>
                                        </p:tgtEl>
                                        <p:attrNameLst>
                                          <p:attrName>style.visibility</p:attrName>
                                        </p:attrNameLst>
                                      </p:cBhvr>
                                      <p:to>
                                        <p:strVal val="visible"/>
                                      </p:to>
                                    </p:set>
                                    <p:anim calcmode="lin" valueType="num">
                                      <p:cBhvr additive="base">
                                        <p:cTn id="11" dur="1500" fill="hold"/>
                                        <p:tgtEl>
                                          <p:spTgt spid="74"/>
                                        </p:tgtEl>
                                        <p:attrNameLst>
                                          <p:attrName>ppt_x</p:attrName>
                                        </p:attrNameLst>
                                      </p:cBhvr>
                                      <p:tavLst>
                                        <p:tav tm="0">
                                          <p:val>
                                            <p:strVal val="0-#ppt_w/2"/>
                                          </p:val>
                                        </p:tav>
                                        <p:tav tm="100000">
                                          <p:val>
                                            <p:strVal val="#ppt_x"/>
                                          </p:val>
                                        </p:tav>
                                      </p:tavLst>
                                    </p:anim>
                                    <p:anim calcmode="lin" valueType="num">
                                      <p:cBhvr additive="base">
                                        <p:cTn id="12" dur="1500" fill="hold"/>
                                        <p:tgtEl>
                                          <p:spTgt spid="74"/>
                                        </p:tgtEl>
                                        <p:attrNameLst>
                                          <p:attrName>ppt_y</p:attrName>
                                        </p:attrNameLst>
                                      </p:cBhvr>
                                      <p:tavLst>
                                        <p:tav tm="0">
                                          <p:val>
                                            <p:strVal val="1+#ppt_h/2"/>
                                          </p:val>
                                        </p:tav>
                                        <p:tav tm="100000">
                                          <p:val>
                                            <p:strVal val="#ppt_y"/>
                                          </p:val>
                                        </p:tav>
                                      </p:tavLst>
                                    </p:anim>
                                  </p:childTnLst>
                                </p:cTn>
                              </p:par>
                              <p:par>
                                <p:cTn id="13" presetID="2" presetClass="entr" presetSubtype="3" accel="55000" fill="hold" nodeType="withEffect">
                                  <p:stCondLst>
                                    <p:cond delay="0"/>
                                  </p:stCondLst>
                                  <p:childTnLst>
                                    <p:set>
                                      <p:cBhvr>
                                        <p:cTn id="14" dur="1" fill="hold">
                                          <p:stCondLst>
                                            <p:cond delay="0"/>
                                          </p:stCondLst>
                                        </p:cTn>
                                        <p:tgtEl>
                                          <p:spTgt spid="80"/>
                                        </p:tgtEl>
                                        <p:attrNameLst>
                                          <p:attrName>style.visibility</p:attrName>
                                        </p:attrNameLst>
                                      </p:cBhvr>
                                      <p:to>
                                        <p:strVal val="visible"/>
                                      </p:to>
                                    </p:set>
                                    <p:anim calcmode="lin" valueType="num">
                                      <p:cBhvr additive="base">
                                        <p:cTn id="15" dur="1500" fill="hold"/>
                                        <p:tgtEl>
                                          <p:spTgt spid="80"/>
                                        </p:tgtEl>
                                        <p:attrNameLst>
                                          <p:attrName>ppt_x</p:attrName>
                                        </p:attrNameLst>
                                      </p:cBhvr>
                                      <p:tavLst>
                                        <p:tav tm="0">
                                          <p:val>
                                            <p:strVal val="1+#ppt_w/2"/>
                                          </p:val>
                                        </p:tav>
                                        <p:tav tm="100000">
                                          <p:val>
                                            <p:strVal val="#ppt_x"/>
                                          </p:val>
                                        </p:tav>
                                      </p:tavLst>
                                    </p:anim>
                                    <p:anim calcmode="lin" valueType="num">
                                      <p:cBhvr additive="base">
                                        <p:cTn id="16" dur="1500" fill="hold"/>
                                        <p:tgtEl>
                                          <p:spTgt spid="80"/>
                                        </p:tgtEl>
                                        <p:attrNameLst>
                                          <p:attrName>ppt_y</p:attrName>
                                        </p:attrNameLst>
                                      </p:cBhvr>
                                      <p:tavLst>
                                        <p:tav tm="0">
                                          <p:val>
                                            <p:strVal val="0-#ppt_h/2"/>
                                          </p:val>
                                        </p:tav>
                                        <p:tav tm="100000">
                                          <p:val>
                                            <p:strVal val="#ppt_y"/>
                                          </p:val>
                                        </p:tav>
                                      </p:tavLst>
                                    </p:anim>
                                  </p:childTnLst>
                                </p:cTn>
                              </p:par>
                              <p:par>
                                <p:cTn id="17" presetID="2" presetClass="entr" presetSubtype="6" accel="55000" fill="hold" nodeType="withEffect">
                                  <p:stCondLst>
                                    <p:cond delay="0"/>
                                  </p:stCondLst>
                                  <p:childTnLst>
                                    <p:set>
                                      <p:cBhvr>
                                        <p:cTn id="18" dur="1" fill="hold">
                                          <p:stCondLst>
                                            <p:cond delay="0"/>
                                          </p:stCondLst>
                                        </p:cTn>
                                        <p:tgtEl>
                                          <p:spTgt spid="86"/>
                                        </p:tgtEl>
                                        <p:attrNameLst>
                                          <p:attrName>style.visibility</p:attrName>
                                        </p:attrNameLst>
                                      </p:cBhvr>
                                      <p:to>
                                        <p:strVal val="visible"/>
                                      </p:to>
                                    </p:set>
                                    <p:anim calcmode="lin" valueType="num">
                                      <p:cBhvr additive="base">
                                        <p:cTn id="19" dur="1500" fill="hold"/>
                                        <p:tgtEl>
                                          <p:spTgt spid="86"/>
                                        </p:tgtEl>
                                        <p:attrNameLst>
                                          <p:attrName>ppt_x</p:attrName>
                                        </p:attrNameLst>
                                      </p:cBhvr>
                                      <p:tavLst>
                                        <p:tav tm="0">
                                          <p:val>
                                            <p:strVal val="1+#ppt_w/2"/>
                                          </p:val>
                                        </p:tav>
                                        <p:tav tm="100000">
                                          <p:val>
                                            <p:strVal val="#ppt_x"/>
                                          </p:val>
                                        </p:tav>
                                      </p:tavLst>
                                    </p:anim>
                                    <p:anim calcmode="lin" valueType="num">
                                      <p:cBhvr additive="base">
                                        <p:cTn id="20" dur="1500" fill="hold"/>
                                        <p:tgtEl>
                                          <p:spTgt spid="86"/>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100"/>
                                        </p:tgtEl>
                                        <p:attrNameLst>
                                          <p:attrName>style.visibility</p:attrName>
                                        </p:attrNameLst>
                                      </p:cBhvr>
                                      <p:to>
                                        <p:strVal val="visible"/>
                                      </p:to>
                                    </p:set>
                                    <p:animEffect transition="in" filter="fade">
                                      <p:cBhvr>
                                        <p:cTn id="24" dur="1000"/>
                                        <p:tgtEl>
                                          <p:spTgt spid="100"/>
                                        </p:tgtEl>
                                      </p:cBhvr>
                                    </p:animEffect>
                                    <p:anim calcmode="lin" valueType="num">
                                      <p:cBhvr>
                                        <p:cTn id="25" dur="1000" fill="hold"/>
                                        <p:tgtEl>
                                          <p:spTgt spid="100"/>
                                        </p:tgtEl>
                                        <p:attrNameLst>
                                          <p:attrName>ppt_x</p:attrName>
                                        </p:attrNameLst>
                                      </p:cBhvr>
                                      <p:tavLst>
                                        <p:tav tm="0">
                                          <p:val>
                                            <p:strVal val="#ppt_x"/>
                                          </p:val>
                                        </p:tav>
                                        <p:tav tm="100000">
                                          <p:val>
                                            <p:strVal val="#ppt_x"/>
                                          </p:val>
                                        </p:tav>
                                      </p:tavLst>
                                    </p:anim>
                                    <p:anim calcmode="lin" valueType="num">
                                      <p:cBhvr>
                                        <p:cTn id="26" dur="1000" fill="hold"/>
                                        <p:tgtEl>
                                          <p:spTgt spid="100"/>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92"/>
                                        </p:tgtEl>
                                        <p:attrNameLst>
                                          <p:attrName>style.visibility</p:attrName>
                                        </p:attrNameLst>
                                      </p:cBhvr>
                                      <p:to>
                                        <p:strVal val="visible"/>
                                      </p:to>
                                    </p:set>
                                    <p:animEffect transition="in" filter="wipe(left)">
                                      <p:cBhvr>
                                        <p:cTn id="30" dur="500"/>
                                        <p:tgtEl>
                                          <p:spTgt spid="92"/>
                                        </p:tgtEl>
                                      </p:cBhvr>
                                    </p:animEffect>
                                  </p:childTnLst>
                                </p:cTn>
                              </p:par>
                            </p:childTnLst>
                          </p:cTn>
                        </p:par>
                        <p:par>
                          <p:cTn id="31" fill="hold">
                            <p:stCondLst>
                              <p:cond delay="3000"/>
                            </p:stCondLst>
                            <p:childTnLst>
                              <p:par>
                                <p:cTn id="32" presetID="22" presetClass="entr" presetSubtype="4" fill="hold" nodeType="afterEffect">
                                  <p:stCondLst>
                                    <p:cond delay="0"/>
                                  </p:stCondLst>
                                  <p:childTnLst>
                                    <p:set>
                                      <p:cBhvr>
                                        <p:cTn id="33" dur="1" fill="hold">
                                          <p:stCondLst>
                                            <p:cond delay="0"/>
                                          </p:stCondLst>
                                        </p:cTn>
                                        <p:tgtEl>
                                          <p:spTgt spid="59"/>
                                        </p:tgtEl>
                                        <p:attrNameLst>
                                          <p:attrName>style.visibility</p:attrName>
                                        </p:attrNameLst>
                                      </p:cBhvr>
                                      <p:to>
                                        <p:strVal val="visible"/>
                                      </p:to>
                                    </p:set>
                                    <p:animEffect transition="in" filter="wipe(down)">
                                      <p:cBhvr>
                                        <p:cTn id="34" dur="500"/>
                                        <p:tgtEl>
                                          <p:spTgt spid="59"/>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58"/>
                                        </p:tgtEl>
                                        <p:attrNameLst>
                                          <p:attrName>style.visibility</p:attrName>
                                        </p:attrNameLst>
                                      </p:cBhvr>
                                      <p:to>
                                        <p:strVal val="visible"/>
                                      </p:to>
                                    </p:set>
                                    <p:animEffect transition="in" filter="fade">
                                      <p:cBhvr>
                                        <p:cTn id="38" dur="200"/>
                                        <p:tgtEl>
                                          <p:spTgt spid="58"/>
                                        </p:tgtEl>
                                      </p:cBhvr>
                                    </p:animEffect>
                                  </p:childTnLst>
                                </p:cTn>
                              </p:par>
                            </p:childTnLst>
                          </p:cTn>
                        </p:par>
                        <p:par>
                          <p:cTn id="39" fill="hold">
                            <p:stCondLst>
                              <p:cond delay="3700"/>
                            </p:stCondLst>
                            <p:childTnLst>
                              <p:par>
                                <p:cTn id="40" presetID="10" presetClass="entr" presetSubtype="0" fill="hold" grpId="0" nodeType="afterEffect">
                                  <p:stCondLst>
                                    <p:cond delay="0"/>
                                  </p:stCondLst>
                                  <p:childTnLst>
                                    <p:set>
                                      <p:cBhvr>
                                        <p:cTn id="41" dur="1" fill="hold">
                                          <p:stCondLst>
                                            <p:cond delay="0"/>
                                          </p:stCondLst>
                                        </p:cTn>
                                        <p:tgtEl>
                                          <p:spTgt spid="57"/>
                                        </p:tgtEl>
                                        <p:attrNameLst>
                                          <p:attrName>style.visibility</p:attrName>
                                        </p:attrNameLst>
                                      </p:cBhvr>
                                      <p:to>
                                        <p:strVal val="visible"/>
                                      </p:to>
                                    </p:set>
                                    <p:animEffect transition="in" filter="fade">
                                      <p:cBhvr>
                                        <p:cTn id="42" dur="200"/>
                                        <p:tgtEl>
                                          <p:spTgt spid="57"/>
                                        </p:tgtEl>
                                      </p:cBhvr>
                                    </p:animEffect>
                                  </p:childTnLst>
                                </p:cTn>
                              </p:par>
                            </p:childTnLst>
                          </p:cTn>
                        </p:par>
                        <p:par>
                          <p:cTn id="43" fill="hold">
                            <p:stCondLst>
                              <p:cond delay="3900"/>
                            </p:stCondLst>
                            <p:childTnLst>
                              <p:par>
                                <p:cTn id="44" presetID="10" presetClass="entr" presetSubtype="0" fill="hold" grpId="0" nodeType="afterEffect">
                                  <p:stCondLst>
                                    <p:cond delay="0"/>
                                  </p:stCondLst>
                                  <p:childTnLst>
                                    <p:set>
                                      <p:cBhvr>
                                        <p:cTn id="45" dur="1" fill="hold">
                                          <p:stCondLst>
                                            <p:cond delay="0"/>
                                          </p:stCondLst>
                                        </p:cTn>
                                        <p:tgtEl>
                                          <p:spTgt spid="56"/>
                                        </p:tgtEl>
                                        <p:attrNameLst>
                                          <p:attrName>style.visibility</p:attrName>
                                        </p:attrNameLst>
                                      </p:cBhvr>
                                      <p:to>
                                        <p:strVal val="visible"/>
                                      </p:to>
                                    </p:set>
                                    <p:animEffect transition="in" filter="fade">
                                      <p:cBhvr>
                                        <p:cTn id="46" dur="200"/>
                                        <p:tgtEl>
                                          <p:spTgt spid="56"/>
                                        </p:tgtEl>
                                      </p:cBhvr>
                                    </p:animEffect>
                                  </p:childTnLst>
                                </p:cTn>
                              </p:par>
                            </p:childTnLst>
                          </p:cTn>
                        </p:par>
                        <p:par>
                          <p:cTn id="47" fill="hold">
                            <p:stCondLst>
                              <p:cond delay="4100"/>
                            </p:stCondLst>
                            <p:childTnLst>
                              <p:par>
                                <p:cTn id="48" presetID="10" presetClass="entr" presetSubtype="0" fill="hold" grpId="0" nodeType="afterEffect">
                                  <p:stCondLst>
                                    <p:cond delay="0"/>
                                  </p:stCondLst>
                                  <p:childTnLst>
                                    <p:set>
                                      <p:cBhvr>
                                        <p:cTn id="49" dur="1" fill="hold">
                                          <p:stCondLst>
                                            <p:cond delay="0"/>
                                          </p:stCondLst>
                                        </p:cTn>
                                        <p:tgtEl>
                                          <p:spTgt spid="55"/>
                                        </p:tgtEl>
                                        <p:attrNameLst>
                                          <p:attrName>style.visibility</p:attrName>
                                        </p:attrNameLst>
                                      </p:cBhvr>
                                      <p:to>
                                        <p:strVal val="visible"/>
                                      </p:to>
                                    </p:set>
                                    <p:animEffect transition="in" filter="fade">
                                      <p:cBhvr>
                                        <p:cTn id="50" dur="200"/>
                                        <p:tgtEl>
                                          <p:spTgt spid="55"/>
                                        </p:tgtEl>
                                      </p:cBhvr>
                                    </p:animEffect>
                                  </p:childTnLst>
                                </p:cTn>
                              </p:par>
                              <p:par>
                                <p:cTn id="51" presetID="22" presetClass="entr" presetSubtype="8" fill="hold" grpId="0" nodeType="withEffect">
                                  <p:stCondLst>
                                    <p:cond delay="250"/>
                                  </p:stCondLst>
                                  <p:childTnLst>
                                    <p:set>
                                      <p:cBhvr>
                                        <p:cTn id="52" dur="1" fill="hold">
                                          <p:stCondLst>
                                            <p:cond delay="0"/>
                                          </p:stCondLst>
                                        </p:cTn>
                                        <p:tgtEl>
                                          <p:spTgt spid="103"/>
                                        </p:tgtEl>
                                        <p:attrNameLst>
                                          <p:attrName>style.visibility</p:attrName>
                                        </p:attrNameLst>
                                      </p:cBhvr>
                                      <p:to>
                                        <p:strVal val="visible"/>
                                      </p:to>
                                    </p:set>
                                    <p:animEffect transition="in" filter="wipe(left)">
                                      <p:cBhvr>
                                        <p:cTn id="53" dur="175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p:bldP spid="57" grpId="0"/>
      <p:bldP spid="58" grpId="0"/>
      <p:bldP spid="103"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文本框 4"/>
          <p:cNvSpPr txBox="1"/>
          <p:nvPr/>
        </p:nvSpPr>
        <p:spPr>
          <a:xfrm>
            <a:off x="960835" y="-20191"/>
            <a:ext cx="2592288" cy="5386090"/>
          </a:xfrm>
          <a:prstGeom prst="rect">
            <a:avLst/>
          </a:prstGeom>
          <a:noFill/>
        </p:spPr>
        <p:txBody>
          <a:bodyPr wrap="square" rtlCol="0">
            <a:spAutoFit/>
          </a:bodyPr>
          <a:lstStyle/>
          <a:p>
            <a:r>
              <a:rPr lang="en-US" altLang="zh-CN" sz="34400" dirty="0" smtClean="0">
                <a:ln>
                  <a:gradFill>
                    <a:gsLst>
                      <a:gs pos="100000">
                        <a:schemeClr val="accent1">
                          <a:lumMod val="5000"/>
                          <a:lumOff val="95000"/>
                        </a:schemeClr>
                      </a:gs>
                      <a:gs pos="0">
                        <a:srgbClr val="0070C0"/>
                      </a:gs>
                    </a:gsLst>
                    <a:lin ang="5400000" scaled="1"/>
                  </a:gradFill>
                </a:ln>
                <a:noFill/>
                <a:latin typeface="Impact" panose="020B0806030902050204" pitchFamily="34" charset="0"/>
              </a:rPr>
              <a:t>3</a:t>
            </a:r>
            <a:endParaRPr lang="zh-CN" altLang="en-US" sz="34400" dirty="0">
              <a:ln>
                <a:gradFill>
                  <a:gsLst>
                    <a:gs pos="100000">
                      <a:schemeClr val="accent1">
                        <a:lumMod val="5000"/>
                        <a:lumOff val="95000"/>
                      </a:schemeClr>
                    </a:gs>
                    <a:gs pos="0">
                      <a:srgbClr val="0070C0"/>
                    </a:gs>
                  </a:gsLst>
                  <a:lin ang="5400000" scaled="1"/>
                </a:gradFill>
              </a:ln>
              <a:noFill/>
              <a:latin typeface="Impact" panose="020B0806030902050204" pitchFamily="34" charset="0"/>
            </a:endParaRPr>
          </a:p>
        </p:txBody>
      </p:sp>
      <p:sp>
        <p:nvSpPr>
          <p:cNvPr id="34" name="任意多边形 33"/>
          <p:cNvSpPr/>
          <p:nvPr/>
        </p:nvSpPr>
        <p:spPr>
          <a:xfrm rot="19718103">
            <a:off x="-933230" y="1866095"/>
            <a:ext cx="13409292" cy="2020603"/>
          </a:xfrm>
          <a:custGeom>
            <a:avLst/>
            <a:gdLst>
              <a:gd name="connsiteX0" fmla="*/ 3984685 w 8560942"/>
              <a:gd name="connsiteY0" fmla="*/ 1142 h 2706091"/>
              <a:gd name="connsiteX1" fmla="*/ 4014482 w 8560942"/>
              <a:gd name="connsiteY1" fmla="*/ 1421 h 2706091"/>
              <a:gd name="connsiteX2" fmla="*/ 4016194 w 8560942"/>
              <a:gd name="connsiteY2" fmla="*/ 2040 h 2706091"/>
              <a:gd name="connsiteX3" fmla="*/ 4018131 w 8560942"/>
              <a:gd name="connsiteY3" fmla="*/ 1421 h 2706091"/>
              <a:gd name="connsiteX4" fmla="*/ 4051850 w 8560942"/>
              <a:gd name="connsiteY4" fmla="*/ 1142 h 2706091"/>
              <a:gd name="connsiteX5" fmla="*/ 4946795 w 8560942"/>
              <a:gd name="connsiteY5" fmla="*/ 1690309 h 2706091"/>
              <a:gd name="connsiteX6" fmla="*/ 5541290 w 8560942"/>
              <a:gd name="connsiteY6" fmla="*/ 708216 h 2706091"/>
              <a:gd name="connsiteX7" fmla="*/ 6400003 w 8560942"/>
              <a:gd name="connsiteY7" fmla="*/ 1682576 h 2706091"/>
              <a:gd name="connsiteX8" fmla="*/ 7136043 w 8560942"/>
              <a:gd name="connsiteY8" fmla="*/ 1334591 h 2706091"/>
              <a:gd name="connsiteX9" fmla="*/ 8560942 w 8560942"/>
              <a:gd name="connsiteY9" fmla="*/ 2602806 h 2706091"/>
              <a:gd name="connsiteX10" fmla="*/ 4016194 w 8560942"/>
              <a:gd name="connsiteY10" fmla="*/ 2706091 h 2706091"/>
              <a:gd name="connsiteX11" fmla="*/ 0 w 8560942"/>
              <a:gd name="connsiteY11" fmla="*/ 2602806 h 2706091"/>
              <a:gd name="connsiteX12" fmla="*/ 1259183 w 8560942"/>
              <a:gd name="connsiteY12" fmla="*/ 1334591 h 2706091"/>
              <a:gd name="connsiteX13" fmla="*/ 1909622 w 8560942"/>
              <a:gd name="connsiteY13" fmla="*/ 1682576 h 2706091"/>
              <a:gd name="connsiteX14" fmla="*/ 2668467 w 8560942"/>
              <a:gd name="connsiteY14" fmla="*/ 708216 h 2706091"/>
              <a:gd name="connsiteX15" fmla="*/ 3193822 w 8560942"/>
              <a:gd name="connsiteY15" fmla="*/ 1690309 h 2706091"/>
              <a:gd name="connsiteX16" fmla="*/ 3984685 w 8560942"/>
              <a:gd name="connsiteY16" fmla="*/ 1142 h 27060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560942" h="2706091">
                <a:moveTo>
                  <a:pt x="3984685" y="1142"/>
                </a:moveTo>
                <a:cubicBezTo>
                  <a:pt x="3994597" y="-451"/>
                  <a:pt x="4004530" y="-394"/>
                  <a:pt x="4014482" y="1421"/>
                </a:cubicBezTo>
                <a:lnTo>
                  <a:pt x="4016194" y="2040"/>
                </a:lnTo>
                <a:lnTo>
                  <a:pt x="4018131" y="1421"/>
                </a:lnTo>
                <a:cubicBezTo>
                  <a:pt x="4029393" y="-394"/>
                  <a:pt x="4040634" y="-451"/>
                  <a:pt x="4051850" y="1142"/>
                </a:cubicBezTo>
                <a:cubicBezTo>
                  <a:pt x="4388351" y="48931"/>
                  <a:pt x="4703513" y="1581564"/>
                  <a:pt x="4946795" y="1690309"/>
                </a:cubicBezTo>
                <a:cubicBezTo>
                  <a:pt x="5206297" y="1806305"/>
                  <a:pt x="5299088" y="709505"/>
                  <a:pt x="5541290" y="708216"/>
                </a:cubicBezTo>
                <a:cubicBezTo>
                  <a:pt x="5783491" y="706927"/>
                  <a:pt x="6134210" y="1578181"/>
                  <a:pt x="6400003" y="1682576"/>
                </a:cubicBezTo>
                <a:cubicBezTo>
                  <a:pt x="6665796" y="1786972"/>
                  <a:pt x="6775886" y="1181219"/>
                  <a:pt x="7136043" y="1334591"/>
                </a:cubicBezTo>
                <a:cubicBezTo>
                  <a:pt x="7496200" y="1487962"/>
                  <a:pt x="8028571" y="2045383"/>
                  <a:pt x="8560942" y="2602806"/>
                </a:cubicBezTo>
                <a:lnTo>
                  <a:pt x="4016194" y="2706091"/>
                </a:lnTo>
                <a:lnTo>
                  <a:pt x="0" y="2602806"/>
                </a:lnTo>
                <a:cubicBezTo>
                  <a:pt x="470456" y="2045383"/>
                  <a:pt x="940912" y="1487962"/>
                  <a:pt x="1259183" y="1334591"/>
                </a:cubicBezTo>
                <a:cubicBezTo>
                  <a:pt x="1577454" y="1181219"/>
                  <a:pt x="1674741" y="1786972"/>
                  <a:pt x="1909622" y="1682576"/>
                </a:cubicBezTo>
                <a:cubicBezTo>
                  <a:pt x="2144503" y="1578181"/>
                  <a:pt x="2454434" y="706927"/>
                  <a:pt x="2668467" y="708216"/>
                </a:cubicBezTo>
                <a:cubicBezTo>
                  <a:pt x="2882501" y="709505"/>
                  <a:pt x="2964501" y="1806305"/>
                  <a:pt x="3193822" y="1690309"/>
                </a:cubicBezTo>
                <a:cubicBezTo>
                  <a:pt x="3408810" y="1581564"/>
                  <a:pt x="3687319" y="48931"/>
                  <a:pt x="3984685" y="1142"/>
                </a:cubicBezTo>
                <a:close/>
              </a:path>
            </a:pathLst>
          </a:custGeom>
          <a:gradFill>
            <a:gsLst>
              <a:gs pos="100000">
                <a:schemeClr val="accent1">
                  <a:lumMod val="5000"/>
                  <a:lumOff val="95000"/>
                  <a:alpha val="0"/>
                </a:schemeClr>
              </a:gs>
              <a:gs pos="0">
                <a:srgbClr val="0070C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5" name="TextBox 29"/>
          <p:cNvSpPr txBox="1"/>
          <p:nvPr/>
        </p:nvSpPr>
        <p:spPr>
          <a:xfrm>
            <a:off x="6001395" y="3636615"/>
            <a:ext cx="6391493" cy="769441"/>
          </a:xfrm>
          <a:prstGeom prst="rect">
            <a:avLst/>
          </a:prstGeom>
          <a:noFill/>
        </p:spPr>
        <p:txBody>
          <a:bodyPr wrap="none" rtlCol="0">
            <a:spAutoFit/>
          </a:bodyPr>
          <a:lstStyle/>
          <a:p>
            <a:pPr algn="ctr"/>
            <a:r>
              <a:rPr lang="zh-CN" altLang="en-US" sz="4400" b="1" dirty="0" smtClean="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44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 name="矩形 5"/>
          <p:cNvSpPr/>
          <p:nvPr/>
        </p:nvSpPr>
        <p:spPr>
          <a:xfrm>
            <a:off x="6090022" y="4543102"/>
            <a:ext cx="6176069" cy="461665"/>
          </a:xfrm>
          <a:prstGeom prst="rect">
            <a:avLst/>
          </a:prstGeom>
        </p:spPr>
        <p:txBody>
          <a:bodyPr wrap="square">
            <a:spAutoFit/>
          </a:bodyPr>
          <a:lstStyle/>
          <a:p>
            <a:pPr algn="dist"/>
            <a:r>
              <a:rPr lang="zh-CN" altLang="en-US" sz="2400" i="1" dirty="0" smtClean="0">
                <a:solidFill>
                  <a:schemeClr val="bg1">
                    <a:lumMod val="65000"/>
                  </a:schemeClr>
                </a:solidFill>
              </a:rPr>
              <a:t> ENTER YOUR CHAPTER TITLE HERE </a:t>
            </a:r>
            <a:endParaRPr lang="zh-CN" altLang="en-US" sz="2400" i="1" dirty="0">
              <a:solidFill>
                <a:schemeClr val="bg1">
                  <a:lumMod val="65000"/>
                </a:schemeClr>
              </a:solidFill>
            </a:endParaRPr>
          </a:p>
        </p:txBody>
      </p:sp>
    </p:spTree>
    <p:extLst>
      <p:ext uri="{BB962C8B-B14F-4D97-AF65-F5344CB8AC3E}">
        <p14:creationId xmlns:p14="http://schemas.microsoft.com/office/powerpoint/2010/main" xmlns="" val="3465528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175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TextBox 65"/>
          <p:cNvSpPr txBox="1"/>
          <p:nvPr/>
        </p:nvSpPr>
        <p:spPr>
          <a:xfrm>
            <a:off x="2149443" y="4780764"/>
            <a:ext cx="1785950" cy="1615827"/>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400" dirty="0">
                <a:solidFill>
                  <a:schemeClr val="tx1">
                    <a:lumMod val="75000"/>
                    <a:lumOff val="25000"/>
                  </a:schemeClr>
                </a:solidFill>
                <a:latin typeface="Microsoft JhengHei UI" panose="020B0604030504040204" pitchFamily="34" charset="-120"/>
                <a:sym typeface="Microsoft JhengHei UI" panose="020B0604030504040204" pitchFamily="34" charset="-120"/>
              </a:rPr>
              <a:t>点击输入简要文字内容，文字内容需概括精炼，不用多余的文字修饰，言简意赅的说明分项内容</a:t>
            </a:r>
            <a:r>
              <a:rPr lang="en-US" altLang="zh-CN" sz="1400" dirty="0">
                <a:solidFill>
                  <a:schemeClr val="tx1">
                    <a:lumMod val="75000"/>
                    <a:lumOff val="25000"/>
                  </a:schemeClr>
                </a:solidFill>
                <a:latin typeface="Microsoft JhengHei UI" panose="020B0604030504040204" pitchFamily="34" charset="-120"/>
                <a:sym typeface="Microsoft JhengHei UI" panose="020B0604030504040204" pitchFamily="34" charset="-120"/>
              </a:rPr>
              <a:t>……</a:t>
            </a:r>
          </a:p>
        </p:txBody>
      </p:sp>
      <p:sp>
        <p:nvSpPr>
          <p:cNvPr id="76" name="燕尾形箭头 75"/>
          <p:cNvSpPr/>
          <p:nvPr/>
        </p:nvSpPr>
        <p:spPr>
          <a:xfrm>
            <a:off x="717958" y="3670705"/>
            <a:ext cx="11943942" cy="252802"/>
          </a:xfrm>
          <a:prstGeom prst="notched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4332">
              <a:defRPr/>
            </a:pPr>
            <a:endParaRPr lang="zh-CN" altLang="en-US" sz="2489">
              <a:latin typeface="Microsoft JhengHei UI" panose="020B0604030504040204" pitchFamily="34" charset="-120"/>
              <a:ea typeface="微软雅黑" panose="020B0503020204020204" pitchFamily="34" charset="-122"/>
              <a:cs typeface="Arial" panose="020B0604020202020204" pitchFamily="34" charset="0"/>
              <a:sym typeface="Microsoft JhengHei UI" panose="020B0604030504040204" pitchFamily="34" charset="-120"/>
            </a:endParaRPr>
          </a:p>
        </p:txBody>
      </p:sp>
      <p:grpSp>
        <p:nvGrpSpPr>
          <p:cNvPr id="77" name="组合 76"/>
          <p:cNvGrpSpPr/>
          <p:nvPr/>
        </p:nvGrpSpPr>
        <p:grpSpPr>
          <a:xfrm>
            <a:off x="2220882" y="2878618"/>
            <a:ext cx="1697385" cy="1697385"/>
            <a:chOff x="1278794" y="3334906"/>
            <a:chExt cx="914014" cy="914014"/>
          </a:xfrm>
        </p:grpSpPr>
        <p:grpSp>
          <p:nvGrpSpPr>
            <p:cNvPr id="78" name="组合 32"/>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1" name="椭圆 8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79" name="TextBox 78"/>
            <p:cNvSpPr txBox="1"/>
            <p:nvPr/>
          </p:nvSpPr>
          <p:spPr>
            <a:xfrm>
              <a:off x="1477940" y="3742514"/>
              <a:ext cx="513771" cy="174019"/>
            </a:xfrm>
            <a:prstGeom prst="rect">
              <a:avLst/>
            </a:prstGeom>
            <a:noFill/>
          </p:spPr>
          <p:txBody>
            <a:bodyPr wrap="none" rtlCol="0">
              <a:spAutoFit/>
            </a:bodyPr>
            <a:lstStyle/>
            <a:p>
              <a:pPr algn="ctr"/>
              <a:r>
                <a:rPr lang="zh-CN" altLang="en-US" sz="1500" b="1" dirty="0">
                  <a:solidFill>
                    <a:srgbClr val="002060"/>
                  </a:solidFill>
                  <a:latin typeface="Microsoft JhengHei UI" panose="020B0604030504040204" pitchFamily="34" charset="-120"/>
                  <a:ea typeface="微软雅黑" panose="020B0503020204020204" pitchFamily="34" charset="-122"/>
                  <a:sym typeface="Microsoft JhengHei UI" panose="020B0604030504040204" pitchFamily="34" charset="-120"/>
                </a:rPr>
                <a:t>第一阶段</a:t>
              </a:r>
            </a:p>
          </p:txBody>
        </p:sp>
      </p:grpSp>
      <p:grpSp>
        <p:nvGrpSpPr>
          <p:cNvPr id="82" name="组合 81"/>
          <p:cNvGrpSpPr/>
          <p:nvPr/>
        </p:nvGrpSpPr>
        <p:grpSpPr>
          <a:xfrm>
            <a:off x="4881215" y="2882328"/>
            <a:ext cx="1697385" cy="1697385"/>
            <a:chOff x="1278794" y="3334906"/>
            <a:chExt cx="914014" cy="914014"/>
          </a:xfrm>
        </p:grpSpPr>
        <p:grpSp>
          <p:nvGrpSpPr>
            <p:cNvPr id="83" name="组合 37"/>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85" name="同心圆 8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6" name="椭圆 8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84" name="TextBox 83"/>
            <p:cNvSpPr txBox="1"/>
            <p:nvPr/>
          </p:nvSpPr>
          <p:spPr>
            <a:xfrm>
              <a:off x="1477940" y="3740516"/>
              <a:ext cx="513771" cy="174019"/>
            </a:xfrm>
            <a:prstGeom prst="rect">
              <a:avLst/>
            </a:prstGeom>
            <a:noFill/>
          </p:spPr>
          <p:txBody>
            <a:bodyPr wrap="none" rtlCol="0">
              <a:spAutoFit/>
            </a:bodyPr>
            <a:lstStyle/>
            <a:p>
              <a:pPr algn="ctr"/>
              <a:r>
                <a:rPr lang="zh-CN" altLang="en-US" sz="1500" b="1" dirty="0">
                  <a:solidFill>
                    <a:schemeClr val="tx2">
                      <a:lumMod val="7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第二阶段</a:t>
              </a:r>
            </a:p>
          </p:txBody>
        </p:sp>
      </p:grpSp>
      <p:grpSp>
        <p:nvGrpSpPr>
          <p:cNvPr id="87" name="组合 86"/>
          <p:cNvGrpSpPr/>
          <p:nvPr/>
        </p:nvGrpSpPr>
        <p:grpSpPr>
          <a:xfrm>
            <a:off x="7238669" y="2878618"/>
            <a:ext cx="1697385" cy="1697385"/>
            <a:chOff x="1278794" y="3334906"/>
            <a:chExt cx="914014" cy="914014"/>
          </a:xfrm>
        </p:grpSpPr>
        <p:grpSp>
          <p:nvGrpSpPr>
            <p:cNvPr id="88" name="组合 42"/>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90" name="同心圆 8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1" name="椭圆 9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89" name="TextBox 88"/>
            <p:cNvSpPr txBox="1"/>
            <p:nvPr/>
          </p:nvSpPr>
          <p:spPr>
            <a:xfrm>
              <a:off x="1477940" y="3742514"/>
              <a:ext cx="513771" cy="174019"/>
            </a:xfrm>
            <a:prstGeom prst="rect">
              <a:avLst/>
            </a:prstGeom>
            <a:noFill/>
          </p:spPr>
          <p:txBody>
            <a:bodyPr wrap="none" rtlCol="0">
              <a:spAutoFit/>
            </a:bodyPr>
            <a:lstStyle/>
            <a:p>
              <a:pPr algn="ctr"/>
              <a:r>
                <a:rPr lang="zh-CN" altLang="en-US" sz="1500" b="1" dirty="0">
                  <a:solidFill>
                    <a:schemeClr val="tx2">
                      <a:lumMod val="7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第三阶段</a:t>
              </a:r>
            </a:p>
          </p:txBody>
        </p:sp>
      </p:grpSp>
      <p:grpSp>
        <p:nvGrpSpPr>
          <p:cNvPr id="92" name="组合 91"/>
          <p:cNvGrpSpPr/>
          <p:nvPr/>
        </p:nvGrpSpPr>
        <p:grpSpPr>
          <a:xfrm>
            <a:off x="9596123" y="2885493"/>
            <a:ext cx="1697385" cy="1697385"/>
            <a:chOff x="1278794" y="3334906"/>
            <a:chExt cx="914014" cy="914014"/>
          </a:xfrm>
        </p:grpSpPr>
        <p:grpSp>
          <p:nvGrpSpPr>
            <p:cNvPr id="93" name="组合 47"/>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95" name="同心圆 9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6" name="椭圆 9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94" name="TextBox 93"/>
            <p:cNvSpPr txBox="1"/>
            <p:nvPr/>
          </p:nvSpPr>
          <p:spPr>
            <a:xfrm>
              <a:off x="1477940" y="3738812"/>
              <a:ext cx="513771" cy="174019"/>
            </a:xfrm>
            <a:prstGeom prst="rect">
              <a:avLst/>
            </a:prstGeom>
            <a:noFill/>
          </p:spPr>
          <p:txBody>
            <a:bodyPr wrap="none" rtlCol="0">
              <a:spAutoFit/>
            </a:bodyPr>
            <a:lstStyle/>
            <a:p>
              <a:pPr algn="ctr"/>
              <a:r>
                <a:rPr lang="zh-CN" altLang="en-US" sz="1500" b="1" dirty="0">
                  <a:solidFill>
                    <a:schemeClr val="tx2">
                      <a:lumMod val="7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第四阶段</a:t>
              </a:r>
            </a:p>
          </p:txBody>
        </p:sp>
      </p:grpSp>
      <p:sp>
        <p:nvSpPr>
          <p:cNvPr id="97" name="椭圆 96"/>
          <p:cNvSpPr/>
          <p:nvPr/>
        </p:nvSpPr>
        <p:spPr>
          <a:xfrm>
            <a:off x="2363757" y="2734601"/>
            <a:ext cx="645364" cy="645364"/>
          </a:xfrm>
          <a:prstGeom prst="ellipse">
            <a:avLst/>
          </a:prstGeom>
          <a:solidFill>
            <a:schemeClr val="tx2">
              <a:lumMod val="7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8" name="椭圆 97"/>
          <p:cNvSpPr/>
          <p:nvPr/>
        </p:nvSpPr>
        <p:spPr>
          <a:xfrm>
            <a:off x="4918260" y="2734601"/>
            <a:ext cx="645364" cy="645364"/>
          </a:xfrm>
          <a:prstGeom prst="ellipse">
            <a:avLst/>
          </a:prstGeom>
          <a:solidFill>
            <a:schemeClr val="tx2">
              <a:lumMod val="7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9" name="椭圆 98"/>
          <p:cNvSpPr/>
          <p:nvPr/>
        </p:nvSpPr>
        <p:spPr>
          <a:xfrm>
            <a:off x="7310676" y="2741146"/>
            <a:ext cx="645364" cy="645364"/>
          </a:xfrm>
          <a:prstGeom prst="ellipse">
            <a:avLst/>
          </a:prstGeom>
          <a:solidFill>
            <a:schemeClr val="tx2">
              <a:lumMod val="7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0" name="椭圆 99"/>
          <p:cNvSpPr/>
          <p:nvPr/>
        </p:nvSpPr>
        <p:spPr>
          <a:xfrm>
            <a:off x="9684169" y="2741146"/>
            <a:ext cx="645364" cy="645364"/>
          </a:xfrm>
          <a:prstGeom prst="ellipse">
            <a:avLst/>
          </a:prstGeom>
          <a:solidFill>
            <a:schemeClr val="tx2">
              <a:lumMod val="7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1" name="Freeform 34"/>
          <p:cNvSpPr>
            <a:spLocks noEditPoints="1"/>
          </p:cNvSpPr>
          <p:nvPr/>
        </p:nvSpPr>
        <p:spPr bwMode="auto">
          <a:xfrm>
            <a:off x="2540311" y="2885492"/>
            <a:ext cx="334257" cy="343054"/>
          </a:xfrm>
          <a:custGeom>
            <a:avLst/>
            <a:gdLst>
              <a:gd name="T0" fmla="*/ 261 w 447"/>
              <a:gd name="T1" fmla="*/ 25 h 460"/>
              <a:gd name="T2" fmla="*/ 286 w 447"/>
              <a:gd name="T3" fmla="*/ 99 h 460"/>
              <a:gd name="T4" fmla="*/ 310 w 447"/>
              <a:gd name="T5" fmla="*/ 25 h 460"/>
              <a:gd name="T6" fmla="*/ 124 w 447"/>
              <a:gd name="T7" fmla="*/ 3 h 460"/>
              <a:gd name="T8" fmla="*/ 100 w 447"/>
              <a:gd name="T9" fmla="*/ 28 h 460"/>
              <a:gd name="T10" fmla="*/ 125 w 447"/>
              <a:gd name="T11" fmla="*/ 103 h 460"/>
              <a:gd name="T12" fmla="*/ 149 w 447"/>
              <a:gd name="T13" fmla="*/ 28 h 460"/>
              <a:gd name="T14" fmla="*/ 31 w 447"/>
              <a:gd name="T15" fmla="*/ 70 h 460"/>
              <a:gd name="T16" fmla="*/ 7 w 447"/>
              <a:gd name="T17" fmla="*/ 82 h 460"/>
              <a:gd name="T18" fmla="*/ 0 w 447"/>
              <a:gd name="T19" fmla="*/ 401 h 460"/>
              <a:gd name="T20" fmla="*/ 31 w 447"/>
              <a:gd name="T21" fmla="*/ 436 h 460"/>
              <a:gd name="T22" fmla="*/ 237 w 447"/>
              <a:gd name="T23" fmla="*/ 397 h 460"/>
              <a:gd name="T24" fmla="*/ 153 w 447"/>
              <a:gd name="T25" fmla="*/ 302 h 460"/>
              <a:gd name="T26" fmla="*/ 241 w 447"/>
              <a:gd name="T27" fmla="*/ 314 h 460"/>
              <a:gd name="T28" fmla="*/ 265 w 447"/>
              <a:gd name="T29" fmla="*/ 278 h 460"/>
              <a:gd name="T30" fmla="*/ 359 w 447"/>
              <a:gd name="T31" fmla="*/ 174 h 460"/>
              <a:gd name="T32" fmla="*/ 399 w 447"/>
              <a:gd name="T33" fmla="*/ 267 h 460"/>
              <a:gd name="T34" fmla="*/ 392 w 447"/>
              <a:gd name="T35" fmla="*/ 82 h 460"/>
              <a:gd name="T36" fmla="*/ 325 w 447"/>
              <a:gd name="T37" fmla="*/ 70 h 460"/>
              <a:gd name="T38" fmla="*/ 313 w 447"/>
              <a:gd name="T39" fmla="*/ 108 h 460"/>
              <a:gd name="T40" fmla="*/ 256 w 447"/>
              <a:gd name="T41" fmla="*/ 108 h 460"/>
              <a:gd name="T42" fmla="*/ 245 w 447"/>
              <a:gd name="T43" fmla="*/ 70 h 460"/>
              <a:gd name="T44" fmla="*/ 165 w 447"/>
              <a:gd name="T45" fmla="*/ 91 h 460"/>
              <a:gd name="T46" fmla="*/ 125 w 447"/>
              <a:gd name="T47" fmla="*/ 115 h 460"/>
              <a:gd name="T48" fmla="*/ 85 w 447"/>
              <a:gd name="T49" fmla="*/ 91 h 460"/>
              <a:gd name="T50" fmla="*/ 31 w 447"/>
              <a:gd name="T51" fmla="*/ 70 h 460"/>
              <a:gd name="T52" fmla="*/ 40 w 447"/>
              <a:gd name="T53" fmla="*/ 174 h 460"/>
              <a:gd name="T54" fmla="*/ 129 w 447"/>
              <a:gd name="T55" fmla="*/ 278 h 460"/>
              <a:gd name="T56" fmla="*/ 40 w 447"/>
              <a:gd name="T57" fmla="*/ 174 h 460"/>
              <a:gd name="T58" fmla="*/ 153 w 447"/>
              <a:gd name="T59" fmla="*/ 174 h 460"/>
              <a:gd name="T60" fmla="*/ 241 w 447"/>
              <a:gd name="T61" fmla="*/ 278 h 460"/>
              <a:gd name="T62" fmla="*/ 153 w 447"/>
              <a:gd name="T63" fmla="*/ 174 h 460"/>
              <a:gd name="T64" fmla="*/ 352 w 447"/>
              <a:gd name="T65" fmla="*/ 281 h 460"/>
              <a:gd name="T66" fmla="*/ 357 w 447"/>
              <a:gd name="T67" fmla="*/ 460 h 460"/>
              <a:gd name="T68" fmla="*/ 357 w 447"/>
              <a:gd name="T69" fmla="*/ 281 h 460"/>
              <a:gd name="T70" fmla="*/ 40 w 447"/>
              <a:gd name="T71" fmla="*/ 302 h 460"/>
              <a:gd name="T72" fmla="*/ 129 w 447"/>
              <a:gd name="T73" fmla="*/ 302 h 460"/>
              <a:gd name="T74" fmla="*/ 40 w 447"/>
              <a:gd name="T75" fmla="*/ 397 h 460"/>
              <a:gd name="T76" fmla="*/ 319 w 447"/>
              <a:gd name="T77" fmla="*/ 316 h 460"/>
              <a:gd name="T78" fmla="*/ 414 w 447"/>
              <a:gd name="T79" fmla="*/ 316 h 460"/>
              <a:gd name="T80" fmla="*/ 364 w 447"/>
              <a:gd name="T81" fmla="*/ 432 h 460"/>
              <a:gd name="T82" fmla="*/ 371 w 447"/>
              <a:gd name="T83" fmla="*/ 345 h 460"/>
              <a:gd name="T84" fmla="*/ 352 w 447"/>
              <a:gd name="T85" fmla="*/ 345 h 460"/>
              <a:gd name="T86" fmla="*/ 316 w 447"/>
              <a:gd name="T87" fmla="*/ 346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47" h="460">
                <a:moveTo>
                  <a:pt x="285" y="0"/>
                </a:moveTo>
                <a:cubicBezTo>
                  <a:pt x="272" y="0"/>
                  <a:pt x="261" y="12"/>
                  <a:pt x="261" y="25"/>
                </a:cubicBezTo>
                <a:lnTo>
                  <a:pt x="261" y="75"/>
                </a:lnTo>
                <a:cubicBezTo>
                  <a:pt x="261" y="88"/>
                  <a:pt x="273" y="99"/>
                  <a:pt x="286" y="99"/>
                </a:cubicBezTo>
                <a:cubicBezTo>
                  <a:pt x="298" y="99"/>
                  <a:pt x="310" y="88"/>
                  <a:pt x="310" y="75"/>
                </a:cubicBezTo>
                <a:lnTo>
                  <a:pt x="310" y="25"/>
                </a:lnTo>
                <a:cubicBezTo>
                  <a:pt x="310" y="12"/>
                  <a:pt x="298" y="0"/>
                  <a:pt x="285" y="0"/>
                </a:cubicBezTo>
                <a:close/>
                <a:moveTo>
                  <a:pt x="124" y="3"/>
                </a:moveTo>
                <a:lnTo>
                  <a:pt x="124" y="3"/>
                </a:lnTo>
                <a:cubicBezTo>
                  <a:pt x="111" y="3"/>
                  <a:pt x="100" y="15"/>
                  <a:pt x="100" y="28"/>
                </a:cubicBezTo>
                <a:lnTo>
                  <a:pt x="100" y="78"/>
                </a:lnTo>
                <a:cubicBezTo>
                  <a:pt x="100" y="91"/>
                  <a:pt x="112" y="103"/>
                  <a:pt x="125" y="103"/>
                </a:cubicBezTo>
                <a:cubicBezTo>
                  <a:pt x="138" y="103"/>
                  <a:pt x="149" y="91"/>
                  <a:pt x="149" y="78"/>
                </a:cubicBezTo>
                <a:lnTo>
                  <a:pt x="149" y="28"/>
                </a:lnTo>
                <a:cubicBezTo>
                  <a:pt x="150" y="15"/>
                  <a:pt x="138" y="3"/>
                  <a:pt x="124" y="3"/>
                </a:cubicBezTo>
                <a:close/>
                <a:moveTo>
                  <a:pt x="31" y="70"/>
                </a:moveTo>
                <a:lnTo>
                  <a:pt x="31" y="70"/>
                </a:lnTo>
                <a:cubicBezTo>
                  <a:pt x="21" y="70"/>
                  <a:pt x="13" y="75"/>
                  <a:pt x="7" y="82"/>
                </a:cubicBezTo>
                <a:cubicBezTo>
                  <a:pt x="2" y="89"/>
                  <a:pt x="0" y="97"/>
                  <a:pt x="0" y="105"/>
                </a:cubicBezTo>
                <a:lnTo>
                  <a:pt x="0" y="401"/>
                </a:lnTo>
                <a:cubicBezTo>
                  <a:pt x="0" y="410"/>
                  <a:pt x="2" y="418"/>
                  <a:pt x="7" y="424"/>
                </a:cubicBezTo>
                <a:cubicBezTo>
                  <a:pt x="13" y="431"/>
                  <a:pt x="21" y="436"/>
                  <a:pt x="31" y="436"/>
                </a:cubicBezTo>
                <a:lnTo>
                  <a:pt x="262" y="436"/>
                </a:lnTo>
                <a:cubicBezTo>
                  <a:pt x="251" y="425"/>
                  <a:pt x="243" y="412"/>
                  <a:pt x="237" y="397"/>
                </a:cubicBezTo>
                <a:lnTo>
                  <a:pt x="153" y="397"/>
                </a:lnTo>
                <a:lnTo>
                  <a:pt x="153" y="302"/>
                </a:lnTo>
                <a:lnTo>
                  <a:pt x="241" y="302"/>
                </a:lnTo>
                <a:lnTo>
                  <a:pt x="241" y="314"/>
                </a:lnTo>
                <a:cubicBezTo>
                  <a:pt x="247" y="301"/>
                  <a:pt x="256" y="288"/>
                  <a:pt x="267" y="278"/>
                </a:cubicBezTo>
                <a:lnTo>
                  <a:pt x="265" y="278"/>
                </a:lnTo>
                <a:lnTo>
                  <a:pt x="265" y="174"/>
                </a:lnTo>
                <a:lnTo>
                  <a:pt x="359" y="174"/>
                </a:lnTo>
                <a:lnTo>
                  <a:pt x="359" y="251"/>
                </a:lnTo>
                <a:cubicBezTo>
                  <a:pt x="374" y="254"/>
                  <a:pt x="387" y="259"/>
                  <a:pt x="399" y="267"/>
                </a:cubicBezTo>
                <a:lnTo>
                  <a:pt x="399" y="105"/>
                </a:lnTo>
                <a:cubicBezTo>
                  <a:pt x="399" y="97"/>
                  <a:pt x="397" y="89"/>
                  <a:pt x="392" y="82"/>
                </a:cubicBezTo>
                <a:cubicBezTo>
                  <a:pt x="386" y="75"/>
                  <a:pt x="377" y="70"/>
                  <a:pt x="367" y="70"/>
                </a:cubicBezTo>
                <a:lnTo>
                  <a:pt x="325" y="70"/>
                </a:lnTo>
                <a:lnTo>
                  <a:pt x="325" y="91"/>
                </a:lnTo>
                <a:cubicBezTo>
                  <a:pt x="325" y="97"/>
                  <a:pt x="321" y="103"/>
                  <a:pt x="313" y="108"/>
                </a:cubicBezTo>
                <a:cubicBezTo>
                  <a:pt x="306" y="112"/>
                  <a:pt x="295" y="115"/>
                  <a:pt x="285" y="115"/>
                </a:cubicBezTo>
                <a:cubicBezTo>
                  <a:pt x="274" y="115"/>
                  <a:pt x="264" y="112"/>
                  <a:pt x="256" y="108"/>
                </a:cubicBezTo>
                <a:cubicBezTo>
                  <a:pt x="249" y="103"/>
                  <a:pt x="245" y="97"/>
                  <a:pt x="245" y="91"/>
                </a:cubicBezTo>
                <a:lnTo>
                  <a:pt x="245" y="70"/>
                </a:lnTo>
                <a:lnTo>
                  <a:pt x="165" y="70"/>
                </a:lnTo>
                <a:lnTo>
                  <a:pt x="165" y="91"/>
                </a:lnTo>
                <a:cubicBezTo>
                  <a:pt x="165" y="97"/>
                  <a:pt x="161" y="103"/>
                  <a:pt x="153" y="108"/>
                </a:cubicBezTo>
                <a:cubicBezTo>
                  <a:pt x="146" y="112"/>
                  <a:pt x="135" y="115"/>
                  <a:pt x="125" y="115"/>
                </a:cubicBezTo>
                <a:cubicBezTo>
                  <a:pt x="114" y="115"/>
                  <a:pt x="104" y="112"/>
                  <a:pt x="96" y="108"/>
                </a:cubicBezTo>
                <a:cubicBezTo>
                  <a:pt x="89" y="103"/>
                  <a:pt x="85" y="97"/>
                  <a:pt x="85" y="91"/>
                </a:cubicBezTo>
                <a:lnTo>
                  <a:pt x="85" y="70"/>
                </a:lnTo>
                <a:lnTo>
                  <a:pt x="31" y="70"/>
                </a:lnTo>
                <a:close/>
                <a:moveTo>
                  <a:pt x="40" y="174"/>
                </a:moveTo>
                <a:lnTo>
                  <a:pt x="40" y="174"/>
                </a:lnTo>
                <a:lnTo>
                  <a:pt x="129" y="174"/>
                </a:lnTo>
                <a:lnTo>
                  <a:pt x="129" y="278"/>
                </a:lnTo>
                <a:lnTo>
                  <a:pt x="40" y="278"/>
                </a:lnTo>
                <a:lnTo>
                  <a:pt x="40" y="174"/>
                </a:lnTo>
                <a:close/>
                <a:moveTo>
                  <a:pt x="153" y="174"/>
                </a:moveTo>
                <a:lnTo>
                  <a:pt x="153" y="174"/>
                </a:lnTo>
                <a:lnTo>
                  <a:pt x="241" y="174"/>
                </a:lnTo>
                <a:lnTo>
                  <a:pt x="241" y="278"/>
                </a:lnTo>
                <a:lnTo>
                  <a:pt x="153" y="278"/>
                </a:lnTo>
                <a:lnTo>
                  <a:pt x="153" y="174"/>
                </a:lnTo>
                <a:close/>
                <a:moveTo>
                  <a:pt x="352" y="281"/>
                </a:moveTo>
                <a:lnTo>
                  <a:pt x="352" y="281"/>
                </a:lnTo>
                <a:cubicBezTo>
                  <a:pt x="305" y="283"/>
                  <a:pt x="267" y="322"/>
                  <a:pt x="267" y="370"/>
                </a:cubicBezTo>
                <a:cubicBezTo>
                  <a:pt x="267" y="420"/>
                  <a:pt x="307" y="460"/>
                  <a:pt x="357" y="460"/>
                </a:cubicBezTo>
                <a:cubicBezTo>
                  <a:pt x="407" y="460"/>
                  <a:pt x="447" y="420"/>
                  <a:pt x="447" y="370"/>
                </a:cubicBezTo>
                <a:cubicBezTo>
                  <a:pt x="447" y="321"/>
                  <a:pt x="407" y="281"/>
                  <a:pt x="357" y="281"/>
                </a:cubicBezTo>
                <a:cubicBezTo>
                  <a:pt x="355" y="281"/>
                  <a:pt x="354" y="281"/>
                  <a:pt x="352" y="281"/>
                </a:cubicBezTo>
                <a:close/>
                <a:moveTo>
                  <a:pt x="40" y="302"/>
                </a:moveTo>
                <a:lnTo>
                  <a:pt x="40" y="302"/>
                </a:lnTo>
                <a:lnTo>
                  <a:pt x="129" y="302"/>
                </a:lnTo>
                <a:lnTo>
                  <a:pt x="129" y="397"/>
                </a:lnTo>
                <a:lnTo>
                  <a:pt x="40" y="397"/>
                </a:lnTo>
                <a:lnTo>
                  <a:pt x="40" y="302"/>
                </a:lnTo>
                <a:close/>
                <a:moveTo>
                  <a:pt x="319" y="316"/>
                </a:moveTo>
                <a:lnTo>
                  <a:pt x="319" y="316"/>
                </a:lnTo>
                <a:lnTo>
                  <a:pt x="414" y="316"/>
                </a:lnTo>
                <a:lnTo>
                  <a:pt x="414" y="330"/>
                </a:lnTo>
                <a:lnTo>
                  <a:pt x="364" y="432"/>
                </a:lnTo>
                <a:lnTo>
                  <a:pt x="329" y="432"/>
                </a:lnTo>
                <a:lnTo>
                  <a:pt x="371" y="345"/>
                </a:lnTo>
                <a:cubicBezTo>
                  <a:pt x="371" y="345"/>
                  <a:pt x="365" y="345"/>
                  <a:pt x="362" y="345"/>
                </a:cubicBezTo>
                <a:cubicBezTo>
                  <a:pt x="359" y="345"/>
                  <a:pt x="355" y="345"/>
                  <a:pt x="352" y="345"/>
                </a:cubicBezTo>
                <a:cubicBezTo>
                  <a:pt x="348" y="345"/>
                  <a:pt x="345" y="345"/>
                  <a:pt x="341" y="345"/>
                </a:cubicBezTo>
                <a:cubicBezTo>
                  <a:pt x="334" y="346"/>
                  <a:pt x="325" y="346"/>
                  <a:pt x="316" y="346"/>
                </a:cubicBezTo>
                <a:lnTo>
                  <a:pt x="319" y="31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5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2" name="Freeform 26"/>
          <p:cNvSpPr>
            <a:spLocks noEditPoints="1"/>
          </p:cNvSpPr>
          <p:nvPr/>
        </p:nvSpPr>
        <p:spPr bwMode="auto">
          <a:xfrm>
            <a:off x="5088048" y="2906242"/>
            <a:ext cx="305788" cy="302082"/>
          </a:xfrm>
          <a:custGeom>
            <a:avLst/>
            <a:gdLst>
              <a:gd name="T0" fmla="*/ 351 w 389"/>
              <a:gd name="T1" fmla="*/ 332 h 385"/>
              <a:gd name="T2" fmla="*/ 311 w 389"/>
              <a:gd name="T3" fmla="*/ 332 h 385"/>
              <a:gd name="T4" fmla="*/ 255 w 389"/>
              <a:gd name="T5" fmla="*/ 224 h 385"/>
              <a:gd name="T6" fmla="*/ 249 w 389"/>
              <a:gd name="T7" fmla="*/ 245 h 385"/>
              <a:gd name="T8" fmla="*/ 218 w 389"/>
              <a:gd name="T9" fmla="*/ 269 h 385"/>
              <a:gd name="T10" fmla="*/ 319 w 389"/>
              <a:gd name="T11" fmla="*/ 380 h 385"/>
              <a:gd name="T12" fmla="*/ 384 w 389"/>
              <a:gd name="T13" fmla="*/ 337 h 385"/>
              <a:gd name="T14" fmla="*/ 336 w 389"/>
              <a:gd name="T15" fmla="*/ 287 h 385"/>
              <a:gd name="T16" fmla="*/ 265 w 389"/>
              <a:gd name="T17" fmla="*/ 229 h 385"/>
              <a:gd name="T18" fmla="*/ 140 w 389"/>
              <a:gd name="T19" fmla="*/ 137 h 385"/>
              <a:gd name="T20" fmla="*/ 162 w 389"/>
              <a:gd name="T21" fmla="*/ 131 h 385"/>
              <a:gd name="T22" fmla="*/ 167 w 389"/>
              <a:gd name="T23" fmla="*/ 110 h 385"/>
              <a:gd name="T24" fmla="*/ 172 w 389"/>
              <a:gd name="T25" fmla="*/ 90 h 385"/>
              <a:gd name="T26" fmla="*/ 75 w 389"/>
              <a:gd name="T27" fmla="*/ 9 h 385"/>
              <a:gd name="T28" fmla="*/ 61 w 389"/>
              <a:gd name="T29" fmla="*/ 109 h 385"/>
              <a:gd name="T30" fmla="*/ 0 w 389"/>
              <a:gd name="T31" fmla="*/ 84 h 385"/>
              <a:gd name="T32" fmla="*/ 115 w 389"/>
              <a:gd name="T33" fmla="*/ 166 h 385"/>
              <a:gd name="T34" fmla="*/ 130 w 389"/>
              <a:gd name="T35" fmla="*/ 147 h 385"/>
              <a:gd name="T36" fmla="*/ 375 w 389"/>
              <a:gd name="T37" fmla="*/ 37 h 385"/>
              <a:gd name="T38" fmla="*/ 322 w 389"/>
              <a:gd name="T39" fmla="*/ 0 h 385"/>
              <a:gd name="T40" fmla="*/ 183 w 389"/>
              <a:gd name="T41" fmla="*/ 125 h 385"/>
              <a:gd name="T42" fmla="*/ 163 w 389"/>
              <a:gd name="T43" fmla="*/ 154 h 385"/>
              <a:gd name="T44" fmla="*/ 146 w 389"/>
              <a:gd name="T45" fmla="*/ 162 h 385"/>
              <a:gd name="T46" fmla="*/ 147 w 389"/>
              <a:gd name="T47" fmla="*/ 215 h 385"/>
              <a:gd name="T48" fmla="*/ 34 w 389"/>
              <a:gd name="T49" fmla="*/ 313 h 385"/>
              <a:gd name="T50" fmla="*/ 22 w 389"/>
              <a:gd name="T51" fmla="*/ 385 h 385"/>
              <a:gd name="T52" fmla="*/ 80 w 389"/>
              <a:gd name="T53" fmla="*/ 327 h 385"/>
              <a:gd name="T54" fmla="*/ 172 w 389"/>
              <a:gd name="T55" fmla="*/ 240 h 385"/>
              <a:gd name="T56" fmla="*/ 224 w 389"/>
              <a:gd name="T57" fmla="*/ 240 h 385"/>
              <a:gd name="T58" fmla="*/ 238 w 389"/>
              <a:gd name="T59" fmla="*/ 208 h 385"/>
              <a:gd name="T60" fmla="*/ 261 w 389"/>
              <a:gd name="T61" fmla="*/ 203 h 385"/>
              <a:gd name="T62" fmla="*/ 375 w 389"/>
              <a:gd name="T63" fmla="*/ 37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9" h="385">
                <a:moveTo>
                  <a:pt x="331" y="312"/>
                </a:moveTo>
                <a:cubicBezTo>
                  <a:pt x="342" y="312"/>
                  <a:pt x="351" y="321"/>
                  <a:pt x="351" y="332"/>
                </a:cubicBezTo>
                <a:cubicBezTo>
                  <a:pt x="351" y="343"/>
                  <a:pt x="342" y="352"/>
                  <a:pt x="331" y="352"/>
                </a:cubicBezTo>
                <a:cubicBezTo>
                  <a:pt x="320" y="352"/>
                  <a:pt x="311" y="343"/>
                  <a:pt x="311" y="332"/>
                </a:cubicBezTo>
                <a:cubicBezTo>
                  <a:pt x="311" y="321"/>
                  <a:pt x="320" y="312"/>
                  <a:pt x="331" y="312"/>
                </a:cubicBezTo>
                <a:close/>
                <a:moveTo>
                  <a:pt x="255" y="224"/>
                </a:moveTo>
                <a:lnTo>
                  <a:pt x="260" y="234"/>
                </a:lnTo>
                <a:lnTo>
                  <a:pt x="249" y="245"/>
                </a:lnTo>
                <a:lnTo>
                  <a:pt x="239" y="255"/>
                </a:lnTo>
                <a:cubicBezTo>
                  <a:pt x="233" y="261"/>
                  <a:pt x="226" y="266"/>
                  <a:pt x="218" y="269"/>
                </a:cubicBezTo>
                <a:lnTo>
                  <a:pt x="286" y="337"/>
                </a:lnTo>
                <a:lnTo>
                  <a:pt x="319" y="380"/>
                </a:lnTo>
                <a:lnTo>
                  <a:pt x="336" y="385"/>
                </a:lnTo>
                <a:lnTo>
                  <a:pt x="384" y="337"/>
                </a:lnTo>
                <a:lnTo>
                  <a:pt x="379" y="319"/>
                </a:lnTo>
                <a:lnTo>
                  <a:pt x="336" y="287"/>
                </a:lnTo>
                <a:lnTo>
                  <a:pt x="271" y="223"/>
                </a:lnTo>
                <a:lnTo>
                  <a:pt x="265" y="229"/>
                </a:lnTo>
                <a:lnTo>
                  <a:pt x="255" y="224"/>
                </a:lnTo>
                <a:close/>
                <a:moveTo>
                  <a:pt x="140" y="137"/>
                </a:moveTo>
                <a:lnTo>
                  <a:pt x="151" y="126"/>
                </a:lnTo>
                <a:lnTo>
                  <a:pt x="162" y="131"/>
                </a:lnTo>
                <a:lnTo>
                  <a:pt x="156" y="121"/>
                </a:lnTo>
                <a:lnTo>
                  <a:pt x="167" y="110"/>
                </a:lnTo>
                <a:lnTo>
                  <a:pt x="168" y="109"/>
                </a:lnTo>
                <a:cubicBezTo>
                  <a:pt x="171" y="102"/>
                  <a:pt x="172" y="96"/>
                  <a:pt x="172" y="90"/>
                </a:cubicBezTo>
                <a:cubicBezTo>
                  <a:pt x="172" y="44"/>
                  <a:pt x="129" y="0"/>
                  <a:pt x="83" y="1"/>
                </a:cubicBezTo>
                <a:cubicBezTo>
                  <a:pt x="83" y="1"/>
                  <a:pt x="78" y="6"/>
                  <a:pt x="75" y="9"/>
                </a:cubicBezTo>
                <a:cubicBezTo>
                  <a:pt x="111" y="45"/>
                  <a:pt x="108" y="39"/>
                  <a:pt x="108" y="62"/>
                </a:cubicBezTo>
                <a:cubicBezTo>
                  <a:pt x="108" y="80"/>
                  <a:pt x="79" y="109"/>
                  <a:pt x="61" y="109"/>
                </a:cubicBezTo>
                <a:cubicBezTo>
                  <a:pt x="38" y="109"/>
                  <a:pt x="46" y="113"/>
                  <a:pt x="8" y="75"/>
                </a:cubicBezTo>
                <a:cubicBezTo>
                  <a:pt x="5" y="78"/>
                  <a:pt x="0" y="83"/>
                  <a:pt x="0" y="84"/>
                </a:cubicBezTo>
                <a:cubicBezTo>
                  <a:pt x="1" y="129"/>
                  <a:pt x="44" y="173"/>
                  <a:pt x="90" y="173"/>
                </a:cubicBezTo>
                <a:cubicBezTo>
                  <a:pt x="98" y="173"/>
                  <a:pt x="107" y="170"/>
                  <a:pt x="115" y="166"/>
                </a:cubicBezTo>
                <a:lnTo>
                  <a:pt x="117" y="168"/>
                </a:lnTo>
                <a:cubicBezTo>
                  <a:pt x="120" y="160"/>
                  <a:pt x="124" y="153"/>
                  <a:pt x="130" y="147"/>
                </a:cubicBezTo>
                <a:lnTo>
                  <a:pt x="140" y="137"/>
                </a:lnTo>
                <a:close/>
                <a:moveTo>
                  <a:pt x="375" y="37"/>
                </a:moveTo>
                <a:lnTo>
                  <a:pt x="348" y="11"/>
                </a:lnTo>
                <a:cubicBezTo>
                  <a:pt x="341" y="4"/>
                  <a:pt x="332" y="0"/>
                  <a:pt x="322" y="0"/>
                </a:cubicBezTo>
                <a:cubicBezTo>
                  <a:pt x="313" y="0"/>
                  <a:pt x="304" y="4"/>
                  <a:pt x="297" y="11"/>
                </a:cubicBezTo>
                <a:lnTo>
                  <a:pt x="183" y="125"/>
                </a:lnTo>
                <a:cubicBezTo>
                  <a:pt x="186" y="132"/>
                  <a:pt x="183" y="142"/>
                  <a:pt x="178" y="147"/>
                </a:cubicBezTo>
                <a:cubicBezTo>
                  <a:pt x="174" y="151"/>
                  <a:pt x="168" y="154"/>
                  <a:pt x="163" y="154"/>
                </a:cubicBezTo>
                <a:cubicBezTo>
                  <a:pt x="160" y="154"/>
                  <a:pt x="158" y="153"/>
                  <a:pt x="156" y="152"/>
                </a:cubicBezTo>
                <a:lnTo>
                  <a:pt x="146" y="162"/>
                </a:lnTo>
                <a:cubicBezTo>
                  <a:pt x="131" y="176"/>
                  <a:pt x="131" y="199"/>
                  <a:pt x="145" y="213"/>
                </a:cubicBezTo>
                <a:lnTo>
                  <a:pt x="147" y="215"/>
                </a:lnTo>
                <a:lnTo>
                  <a:pt x="58" y="304"/>
                </a:lnTo>
                <a:lnTo>
                  <a:pt x="34" y="313"/>
                </a:lnTo>
                <a:lnTo>
                  <a:pt x="0" y="363"/>
                </a:lnTo>
                <a:lnTo>
                  <a:pt x="22" y="385"/>
                </a:lnTo>
                <a:lnTo>
                  <a:pt x="71" y="351"/>
                </a:lnTo>
                <a:lnTo>
                  <a:pt x="80" y="327"/>
                </a:lnTo>
                <a:lnTo>
                  <a:pt x="170" y="237"/>
                </a:lnTo>
                <a:lnTo>
                  <a:pt x="172" y="240"/>
                </a:lnTo>
                <a:cubicBezTo>
                  <a:pt x="179" y="247"/>
                  <a:pt x="189" y="251"/>
                  <a:pt x="198" y="251"/>
                </a:cubicBezTo>
                <a:cubicBezTo>
                  <a:pt x="207" y="251"/>
                  <a:pt x="216" y="247"/>
                  <a:pt x="224" y="240"/>
                </a:cubicBezTo>
                <a:lnTo>
                  <a:pt x="234" y="230"/>
                </a:lnTo>
                <a:cubicBezTo>
                  <a:pt x="230" y="223"/>
                  <a:pt x="233" y="213"/>
                  <a:pt x="238" y="208"/>
                </a:cubicBezTo>
                <a:cubicBezTo>
                  <a:pt x="242" y="204"/>
                  <a:pt x="248" y="202"/>
                  <a:pt x="254" y="202"/>
                </a:cubicBezTo>
                <a:cubicBezTo>
                  <a:pt x="256" y="202"/>
                  <a:pt x="258" y="202"/>
                  <a:pt x="261" y="203"/>
                </a:cubicBezTo>
                <a:lnTo>
                  <a:pt x="375" y="89"/>
                </a:lnTo>
                <a:cubicBezTo>
                  <a:pt x="389" y="75"/>
                  <a:pt x="389" y="52"/>
                  <a:pt x="375" y="37"/>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5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3" name="Freeform 35"/>
          <p:cNvSpPr>
            <a:spLocks noEditPoints="1"/>
          </p:cNvSpPr>
          <p:nvPr/>
        </p:nvSpPr>
        <p:spPr bwMode="auto">
          <a:xfrm>
            <a:off x="9872876" y="2922539"/>
            <a:ext cx="294065" cy="318039"/>
          </a:xfrm>
          <a:custGeom>
            <a:avLst/>
            <a:gdLst>
              <a:gd name="T0" fmla="*/ 29 w 433"/>
              <a:gd name="T1" fmla="*/ 29 h 469"/>
              <a:gd name="T2" fmla="*/ 115 w 433"/>
              <a:gd name="T3" fmla="*/ 28 h 469"/>
              <a:gd name="T4" fmla="*/ 208 w 433"/>
              <a:gd name="T5" fmla="*/ 3 h 469"/>
              <a:gd name="T6" fmla="*/ 216 w 433"/>
              <a:gd name="T7" fmla="*/ 0 h 469"/>
              <a:gd name="T8" fmla="*/ 225 w 433"/>
              <a:gd name="T9" fmla="*/ 3 h 469"/>
              <a:gd name="T10" fmla="*/ 318 w 433"/>
              <a:gd name="T11" fmla="*/ 28 h 469"/>
              <a:gd name="T12" fmla="*/ 404 w 433"/>
              <a:gd name="T13" fmla="*/ 29 h 469"/>
              <a:gd name="T14" fmla="*/ 433 w 433"/>
              <a:gd name="T15" fmla="*/ 25 h 469"/>
              <a:gd name="T16" fmla="*/ 433 w 433"/>
              <a:gd name="T17" fmla="*/ 58 h 469"/>
              <a:gd name="T18" fmla="*/ 372 w 433"/>
              <a:gd name="T19" fmla="*/ 355 h 469"/>
              <a:gd name="T20" fmla="*/ 222 w 433"/>
              <a:gd name="T21" fmla="*/ 468 h 469"/>
              <a:gd name="T22" fmla="*/ 216 w 433"/>
              <a:gd name="T23" fmla="*/ 469 h 469"/>
              <a:gd name="T24" fmla="*/ 210 w 433"/>
              <a:gd name="T25" fmla="*/ 468 h 469"/>
              <a:gd name="T26" fmla="*/ 61 w 433"/>
              <a:gd name="T27" fmla="*/ 355 h 469"/>
              <a:gd name="T28" fmla="*/ 0 w 433"/>
              <a:gd name="T29" fmla="*/ 58 h 469"/>
              <a:gd name="T30" fmla="*/ 0 w 433"/>
              <a:gd name="T31" fmla="*/ 25 h 469"/>
              <a:gd name="T32" fmla="*/ 29 w 433"/>
              <a:gd name="T33" fmla="*/ 29 h 469"/>
              <a:gd name="T34" fmla="*/ 216 w 433"/>
              <a:gd name="T35" fmla="*/ 239 h 469"/>
              <a:gd name="T36" fmla="*/ 216 w 433"/>
              <a:gd name="T37" fmla="*/ 239 h 469"/>
              <a:gd name="T38" fmla="*/ 361 w 433"/>
              <a:gd name="T39" fmla="*/ 239 h 469"/>
              <a:gd name="T40" fmla="*/ 380 w 433"/>
              <a:gd name="T41" fmla="*/ 90 h 469"/>
              <a:gd name="T42" fmla="*/ 311 w 433"/>
              <a:gd name="T43" fmla="*/ 86 h 469"/>
              <a:gd name="T44" fmla="*/ 216 w 433"/>
              <a:gd name="T45" fmla="*/ 62 h 469"/>
              <a:gd name="T46" fmla="*/ 216 w 433"/>
              <a:gd name="T47" fmla="*/ 239 h 469"/>
              <a:gd name="T48" fmla="*/ 216 w 433"/>
              <a:gd name="T49" fmla="*/ 409 h 469"/>
              <a:gd name="T50" fmla="*/ 216 w 433"/>
              <a:gd name="T51" fmla="*/ 409 h 469"/>
              <a:gd name="T52" fmla="*/ 216 w 433"/>
              <a:gd name="T53" fmla="*/ 239 h 469"/>
              <a:gd name="T54" fmla="*/ 72 w 433"/>
              <a:gd name="T55" fmla="*/ 239 h 469"/>
              <a:gd name="T56" fmla="*/ 105 w 433"/>
              <a:gd name="T57" fmla="*/ 323 h 469"/>
              <a:gd name="T58" fmla="*/ 216 w 433"/>
              <a:gd name="T59" fmla="*/ 409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33" h="469">
                <a:moveTo>
                  <a:pt x="29" y="29"/>
                </a:moveTo>
                <a:cubicBezTo>
                  <a:pt x="57" y="32"/>
                  <a:pt x="85" y="32"/>
                  <a:pt x="115" y="28"/>
                </a:cubicBezTo>
                <a:cubicBezTo>
                  <a:pt x="145" y="24"/>
                  <a:pt x="176" y="16"/>
                  <a:pt x="208" y="3"/>
                </a:cubicBezTo>
                <a:lnTo>
                  <a:pt x="216" y="0"/>
                </a:lnTo>
                <a:lnTo>
                  <a:pt x="225" y="3"/>
                </a:lnTo>
                <a:cubicBezTo>
                  <a:pt x="257" y="16"/>
                  <a:pt x="288" y="24"/>
                  <a:pt x="318" y="28"/>
                </a:cubicBezTo>
                <a:cubicBezTo>
                  <a:pt x="347" y="32"/>
                  <a:pt x="376" y="32"/>
                  <a:pt x="404" y="29"/>
                </a:cubicBezTo>
                <a:lnTo>
                  <a:pt x="433" y="25"/>
                </a:lnTo>
                <a:lnTo>
                  <a:pt x="433" y="58"/>
                </a:lnTo>
                <a:cubicBezTo>
                  <a:pt x="431" y="199"/>
                  <a:pt x="409" y="293"/>
                  <a:pt x="372" y="355"/>
                </a:cubicBezTo>
                <a:cubicBezTo>
                  <a:pt x="334" y="421"/>
                  <a:pt x="281" y="452"/>
                  <a:pt x="222" y="468"/>
                </a:cubicBezTo>
                <a:lnTo>
                  <a:pt x="216" y="469"/>
                </a:lnTo>
                <a:lnTo>
                  <a:pt x="210" y="468"/>
                </a:lnTo>
                <a:cubicBezTo>
                  <a:pt x="151" y="452"/>
                  <a:pt x="99" y="421"/>
                  <a:pt x="61" y="355"/>
                </a:cubicBezTo>
                <a:cubicBezTo>
                  <a:pt x="24" y="293"/>
                  <a:pt x="1" y="199"/>
                  <a:pt x="0" y="58"/>
                </a:cubicBezTo>
                <a:lnTo>
                  <a:pt x="0" y="25"/>
                </a:lnTo>
                <a:lnTo>
                  <a:pt x="29" y="29"/>
                </a:lnTo>
                <a:close/>
                <a:moveTo>
                  <a:pt x="216" y="239"/>
                </a:moveTo>
                <a:lnTo>
                  <a:pt x="216" y="239"/>
                </a:lnTo>
                <a:lnTo>
                  <a:pt x="361" y="239"/>
                </a:lnTo>
                <a:cubicBezTo>
                  <a:pt x="371" y="198"/>
                  <a:pt x="377" y="149"/>
                  <a:pt x="380" y="90"/>
                </a:cubicBezTo>
                <a:cubicBezTo>
                  <a:pt x="357" y="91"/>
                  <a:pt x="335" y="90"/>
                  <a:pt x="311" y="86"/>
                </a:cubicBezTo>
                <a:cubicBezTo>
                  <a:pt x="281" y="82"/>
                  <a:pt x="249" y="74"/>
                  <a:pt x="216" y="62"/>
                </a:cubicBezTo>
                <a:lnTo>
                  <a:pt x="216" y="239"/>
                </a:lnTo>
                <a:close/>
                <a:moveTo>
                  <a:pt x="216" y="409"/>
                </a:moveTo>
                <a:lnTo>
                  <a:pt x="216" y="409"/>
                </a:lnTo>
                <a:lnTo>
                  <a:pt x="216" y="239"/>
                </a:lnTo>
                <a:lnTo>
                  <a:pt x="72" y="239"/>
                </a:lnTo>
                <a:cubicBezTo>
                  <a:pt x="80" y="273"/>
                  <a:pt x="92" y="301"/>
                  <a:pt x="105" y="323"/>
                </a:cubicBezTo>
                <a:cubicBezTo>
                  <a:pt x="133" y="372"/>
                  <a:pt x="172" y="396"/>
                  <a:pt x="216" y="409"/>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5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4" name="Freeform 20"/>
          <p:cNvSpPr>
            <a:spLocks noEditPoints="1"/>
          </p:cNvSpPr>
          <p:nvPr/>
        </p:nvSpPr>
        <p:spPr bwMode="auto">
          <a:xfrm>
            <a:off x="7500150" y="2878617"/>
            <a:ext cx="287664" cy="361960"/>
          </a:xfrm>
          <a:custGeom>
            <a:avLst/>
            <a:gdLst>
              <a:gd name="T0" fmla="*/ 41 w 355"/>
              <a:gd name="T1" fmla="*/ 121 h 447"/>
              <a:gd name="T2" fmla="*/ 60 w 355"/>
              <a:gd name="T3" fmla="*/ 238 h 447"/>
              <a:gd name="T4" fmla="*/ 174 w 355"/>
              <a:gd name="T5" fmla="*/ 22 h 447"/>
              <a:gd name="T6" fmla="*/ 291 w 355"/>
              <a:gd name="T7" fmla="*/ 235 h 447"/>
              <a:gd name="T8" fmla="*/ 213 w 355"/>
              <a:gd name="T9" fmla="*/ 296 h 447"/>
              <a:gd name="T10" fmla="*/ 217 w 355"/>
              <a:gd name="T11" fmla="*/ 310 h 447"/>
              <a:gd name="T12" fmla="*/ 304 w 355"/>
              <a:gd name="T13" fmla="*/ 236 h 447"/>
              <a:gd name="T14" fmla="*/ 312 w 355"/>
              <a:gd name="T15" fmla="*/ 122 h 447"/>
              <a:gd name="T16" fmla="*/ 167 w 355"/>
              <a:gd name="T17" fmla="*/ 0 h 447"/>
              <a:gd name="T18" fmla="*/ 175 w 355"/>
              <a:gd name="T19" fmla="*/ 57 h 447"/>
              <a:gd name="T20" fmla="*/ 213 w 355"/>
              <a:gd name="T21" fmla="*/ 96 h 447"/>
              <a:gd name="T22" fmla="*/ 175 w 355"/>
              <a:gd name="T23" fmla="*/ 57 h 447"/>
              <a:gd name="T24" fmla="*/ 132 w 355"/>
              <a:gd name="T25" fmla="*/ 173 h 447"/>
              <a:gd name="T26" fmla="*/ 132 w 355"/>
              <a:gd name="T27" fmla="*/ 209 h 447"/>
              <a:gd name="T28" fmla="*/ 132 w 355"/>
              <a:gd name="T29" fmla="*/ 173 h 447"/>
              <a:gd name="T30" fmla="*/ 223 w 355"/>
              <a:gd name="T31" fmla="*/ 173 h 447"/>
              <a:gd name="T32" fmla="*/ 223 w 355"/>
              <a:gd name="T33" fmla="*/ 209 h 447"/>
              <a:gd name="T34" fmla="*/ 223 w 355"/>
              <a:gd name="T35" fmla="*/ 173 h 447"/>
              <a:gd name="T36" fmla="*/ 190 w 355"/>
              <a:gd name="T37" fmla="*/ 292 h 447"/>
              <a:gd name="T38" fmla="*/ 157 w 355"/>
              <a:gd name="T39" fmla="*/ 303 h 447"/>
              <a:gd name="T40" fmla="*/ 171 w 355"/>
              <a:gd name="T41" fmla="*/ 325 h 447"/>
              <a:gd name="T42" fmla="*/ 204 w 355"/>
              <a:gd name="T43" fmla="*/ 313 h 447"/>
              <a:gd name="T44" fmla="*/ 190 w 355"/>
              <a:gd name="T45" fmla="*/ 292 h 447"/>
              <a:gd name="T46" fmla="*/ 252 w 355"/>
              <a:gd name="T47" fmla="*/ 312 h 447"/>
              <a:gd name="T48" fmla="*/ 223 w 355"/>
              <a:gd name="T49" fmla="*/ 447 h 447"/>
              <a:gd name="T50" fmla="*/ 252 w 355"/>
              <a:gd name="T51" fmla="*/ 312 h 447"/>
              <a:gd name="T52" fmla="*/ 108 w 355"/>
              <a:gd name="T53" fmla="*/ 315 h 447"/>
              <a:gd name="T54" fmla="*/ 132 w 355"/>
              <a:gd name="T55" fmla="*/ 447 h 447"/>
              <a:gd name="T56" fmla="*/ 108 w 355"/>
              <a:gd name="T57" fmla="*/ 315 h 447"/>
              <a:gd name="T58" fmla="*/ 156 w 355"/>
              <a:gd name="T59" fmla="*/ 341 h 447"/>
              <a:gd name="T60" fmla="*/ 157 w 355"/>
              <a:gd name="T61" fmla="*/ 447 h 447"/>
              <a:gd name="T62" fmla="*/ 205 w 355"/>
              <a:gd name="T63" fmla="*/ 344 h 447"/>
              <a:gd name="T64" fmla="*/ 156 w 355"/>
              <a:gd name="T65" fmla="*/ 341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5" h="447">
                <a:moveTo>
                  <a:pt x="167" y="0"/>
                </a:moveTo>
                <a:cubicBezTo>
                  <a:pt x="95" y="2"/>
                  <a:pt x="46" y="57"/>
                  <a:pt x="41" y="121"/>
                </a:cubicBezTo>
                <a:cubicBezTo>
                  <a:pt x="18" y="130"/>
                  <a:pt x="1" y="152"/>
                  <a:pt x="2" y="178"/>
                </a:cubicBezTo>
                <a:cubicBezTo>
                  <a:pt x="4" y="237"/>
                  <a:pt x="28" y="238"/>
                  <a:pt x="60" y="238"/>
                </a:cubicBezTo>
                <a:lnTo>
                  <a:pt x="60" y="125"/>
                </a:lnTo>
                <a:cubicBezTo>
                  <a:pt x="60" y="76"/>
                  <a:pt x="108" y="22"/>
                  <a:pt x="174" y="22"/>
                </a:cubicBezTo>
                <a:cubicBezTo>
                  <a:pt x="239" y="22"/>
                  <a:pt x="275" y="73"/>
                  <a:pt x="291" y="118"/>
                </a:cubicBezTo>
                <a:lnTo>
                  <a:pt x="291" y="235"/>
                </a:lnTo>
                <a:cubicBezTo>
                  <a:pt x="288" y="242"/>
                  <a:pt x="279" y="251"/>
                  <a:pt x="263" y="266"/>
                </a:cubicBezTo>
                <a:cubicBezTo>
                  <a:pt x="243" y="286"/>
                  <a:pt x="213" y="296"/>
                  <a:pt x="213" y="296"/>
                </a:cubicBezTo>
                <a:cubicBezTo>
                  <a:pt x="210" y="297"/>
                  <a:pt x="207" y="301"/>
                  <a:pt x="208" y="305"/>
                </a:cubicBezTo>
                <a:cubicBezTo>
                  <a:pt x="209" y="309"/>
                  <a:pt x="214" y="312"/>
                  <a:pt x="217" y="310"/>
                </a:cubicBezTo>
                <a:cubicBezTo>
                  <a:pt x="217" y="310"/>
                  <a:pt x="248" y="300"/>
                  <a:pt x="271" y="277"/>
                </a:cubicBezTo>
                <a:cubicBezTo>
                  <a:pt x="294" y="255"/>
                  <a:pt x="304" y="237"/>
                  <a:pt x="304" y="236"/>
                </a:cubicBezTo>
                <a:cubicBezTo>
                  <a:pt x="329" y="230"/>
                  <a:pt x="348" y="230"/>
                  <a:pt x="348" y="178"/>
                </a:cubicBezTo>
                <a:cubicBezTo>
                  <a:pt x="348" y="153"/>
                  <a:pt x="333" y="131"/>
                  <a:pt x="312" y="122"/>
                </a:cubicBezTo>
                <a:cubicBezTo>
                  <a:pt x="296" y="63"/>
                  <a:pt x="247" y="2"/>
                  <a:pt x="174" y="0"/>
                </a:cubicBezTo>
                <a:cubicBezTo>
                  <a:pt x="171" y="0"/>
                  <a:pt x="169" y="0"/>
                  <a:pt x="167" y="0"/>
                </a:cubicBezTo>
                <a:close/>
                <a:moveTo>
                  <a:pt x="175" y="57"/>
                </a:moveTo>
                <a:lnTo>
                  <a:pt x="175" y="57"/>
                </a:lnTo>
                <a:cubicBezTo>
                  <a:pt x="92" y="57"/>
                  <a:pt x="52" y="120"/>
                  <a:pt x="70" y="185"/>
                </a:cubicBezTo>
                <a:cubicBezTo>
                  <a:pt x="70" y="185"/>
                  <a:pt x="212" y="126"/>
                  <a:pt x="213" y="96"/>
                </a:cubicBezTo>
                <a:cubicBezTo>
                  <a:pt x="244" y="138"/>
                  <a:pt x="280" y="155"/>
                  <a:pt x="280" y="155"/>
                </a:cubicBezTo>
                <a:cubicBezTo>
                  <a:pt x="276" y="83"/>
                  <a:pt x="243" y="58"/>
                  <a:pt x="175" y="57"/>
                </a:cubicBezTo>
                <a:close/>
                <a:moveTo>
                  <a:pt x="132" y="173"/>
                </a:moveTo>
                <a:lnTo>
                  <a:pt x="132" y="173"/>
                </a:lnTo>
                <a:cubicBezTo>
                  <a:pt x="120" y="173"/>
                  <a:pt x="111" y="181"/>
                  <a:pt x="111" y="191"/>
                </a:cubicBezTo>
                <a:cubicBezTo>
                  <a:pt x="111" y="201"/>
                  <a:pt x="120" y="209"/>
                  <a:pt x="132" y="209"/>
                </a:cubicBezTo>
                <a:cubicBezTo>
                  <a:pt x="144" y="209"/>
                  <a:pt x="154" y="201"/>
                  <a:pt x="154" y="191"/>
                </a:cubicBezTo>
                <a:cubicBezTo>
                  <a:pt x="154" y="181"/>
                  <a:pt x="144" y="173"/>
                  <a:pt x="132" y="173"/>
                </a:cubicBezTo>
                <a:close/>
                <a:moveTo>
                  <a:pt x="223" y="173"/>
                </a:moveTo>
                <a:lnTo>
                  <a:pt x="223" y="173"/>
                </a:lnTo>
                <a:cubicBezTo>
                  <a:pt x="211" y="173"/>
                  <a:pt x="201" y="181"/>
                  <a:pt x="201" y="191"/>
                </a:cubicBezTo>
                <a:cubicBezTo>
                  <a:pt x="201" y="201"/>
                  <a:pt x="211" y="209"/>
                  <a:pt x="223" y="209"/>
                </a:cubicBezTo>
                <a:cubicBezTo>
                  <a:pt x="235" y="209"/>
                  <a:pt x="245" y="201"/>
                  <a:pt x="245" y="191"/>
                </a:cubicBezTo>
                <a:cubicBezTo>
                  <a:pt x="245" y="181"/>
                  <a:pt x="235" y="173"/>
                  <a:pt x="223" y="173"/>
                </a:cubicBezTo>
                <a:close/>
                <a:moveTo>
                  <a:pt x="190" y="292"/>
                </a:moveTo>
                <a:lnTo>
                  <a:pt x="190" y="292"/>
                </a:lnTo>
                <a:lnTo>
                  <a:pt x="169" y="293"/>
                </a:lnTo>
                <a:cubicBezTo>
                  <a:pt x="162" y="294"/>
                  <a:pt x="157" y="299"/>
                  <a:pt x="157" y="303"/>
                </a:cubicBezTo>
                <a:lnTo>
                  <a:pt x="158" y="318"/>
                </a:lnTo>
                <a:cubicBezTo>
                  <a:pt x="158" y="322"/>
                  <a:pt x="164" y="326"/>
                  <a:pt x="171" y="325"/>
                </a:cubicBezTo>
                <a:lnTo>
                  <a:pt x="192" y="323"/>
                </a:lnTo>
                <a:cubicBezTo>
                  <a:pt x="198" y="322"/>
                  <a:pt x="204" y="318"/>
                  <a:pt x="204" y="313"/>
                </a:cubicBezTo>
                <a:lnTo>
                  <a:pt x="203" y="299"/>
                </a:lnTo>
                <a:cubicBezTo>
                  <a:pt x="202" y="295"/>
                  <a:pt x="196" y="291"/>
                  <a:pt x="190" y="292"/>
                </a:cubicBezTo>
                <a:close/>
                <a:moveTo>
                  <a:pt x="252" y="312"/>
                </a:moveTo>
                <a:lnTo>
                  <a:pt x="252" y="312"/>
                </a:lnTo>
                <a:cubicBezTo>
                  <a:pt x="246" y="313"/>
                  <a:pt x="241" y="314"/>
                  <a:pt x="235" y="316"/>
                </a:cubicBezTo>
                <a:lnTo>
                  <a:pt x="223" y="447"/>
                </a:lnTo>
                <a:lnTo>
                  <a:pt x="355" y="447"/>
                </a:lnTo>
                <a:cubicBezTo>
                  <a:pt x="336" y="406"/>
                  <a:pt x="302" y="310"/>
                  <a:pt x="252" y="312"/>
                </a:cubicBezTo>
                <a:close/>
                <a:moveTo>
                  <a:pt x="108" y="315"/>
                </a:moveTo>
                <a:lnTo>
                  <a:pt x="108" y="315"/>
                </a:lnTo>
                <a:cubicBezTo>
                  <a:pt x="49" y="318"/>
                  <a:pt x="20" y="404"/>
                  <a:pt x="0" y="447"/>
                </a:cubicBezTo>
                <a:lnTo>
                  <a:pt x="132" y="447"/>
                </a:lnTo>
                <a:lnTo>
                  <a:pt x="120" y="316"/>
                </a:lnTo>
                <a:cubicBezTo>
                  <a:pt x="116" y="315"/>
                  <a:pt x="112" y="315"/>
                  <a:pt x="108" y="315"/>
                </a:cubicBezTo>
                <a:close/>
                <a:moveTo>
                  <a:pt x="156" y="341"/>
                </a:moveTo>
                <a:lnTo>
                  <a:pt x="156" y="341"/>
                </a:lnTo>
                <a:cubicBezTo>
                  <a:pt x="152" y="341"/>
                  <a:pt x="150" y="343"/>
                  <a:pt x="150" y="344"/>
                </a:cubicBezTo>
                <a:lnTo>
                  <a:pt x="157" y="447"/>
                </a:lnTo>
                <a:lnTo>
                  <a:pt x="198" y="447"/>
                </a:lnTo>
                <a:lnTo>
                  <a:pt x="205" y="344"/>
                </a:lnTo>
                <a:cubicBezTo>
                  <a:pt x="205" y="343"/>
                  <a:pt x="203" y="341"/>
                  <a:pt x="200" y="341"/>
                </a:cubicBezTo>
                <a:lnTo>
                  <a:pt x="156" y="341"/>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5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7" name="TextBox 46"/>
          <p:cNvSpPr txBox="1"/>
          <p:nvPr/>
        </p:nvSpPr>
        <p:spPr>
          <a:xfrm>
            <a:off x="4864087" y="4780764"/>
            <a:ext cx="1785950" cy="1615827"/>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400" dirty="0">
                <a:solidFill>
                  <a:schemeClr val="tx1">
                    <a:lumMod val="75000"/>
                    <a:lumOff val="25000"/>
                  </a:schemeClr>
                </a:solidFill>
                <a:latin typeface="Microsoft JhengHei UI" panose="020B0604030504040204" pitchFamily="34" charset="-120"/>
                <a:sym typeface="Microsoft JhengHei UI" panose="020B0604030504040204" pitchFamily="34" charset="-120"/>
              </a:rPr>
              <a:t>点击输入简要文字内容，文字内容需概括精炼，不用多余的文字修饰，言简意赅的说明分项内容</a:t>
            </a:r>
            <a:r>
              <a:rPr lang="en-US" altLang="zh-CN" sz="1400" dirty="0">
                <a:solidFill>
                  <a:schemeClr val="tx1">
                    <a:lumMod val="75000"/>
                    <a:lumOff val="25000"/>
                  </a:schemeClr>
                </a:solidFill>
                <a:latin typeface="Microsoft JhengHei UI" panose="020B0604030504040204" pitchFamily="34" charset="-120"/>
                <a:sym typeface="Microsoft JhengHei UI" panose="020B0604030504040204" pitchFamily="34" charset="-120"/>
              </a:rPr>
              <a:t>……</a:t>
            </a:r>
          </a:p>
        </p:txBody>
      </p:sp>
      <p:sp>
        <p:nvSpPr>
          <p:cNvPr id="48" name="TextBox 47"/>
          <p:cNvSpPr txBox="1"/>
          <p:nvPr/>
        </p:nvSpPr>
        <p:spPr>
          <a:xfrm>
            <a:off x="7150103" y="4736573"/>
            <a:ext cx="1785950" cy="1615827"/>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400" dirty="0">
                <a:solidFill>
                  <a:schemeClr val="tx1">
                    <a:lumMod val="75000"/>
                    <a:lumOff val="25000"/>
                  </a:schemeClr>
                </a:solidFill>
                <a:latin typeface="Microsoft JhengHei UI" panose="020B0604030504040204" pitchFamily="34" charset="-120"/>
                <a:sym typeface="Microsoft JhengHei UI" panose="020B0604030504040204" pitchFamily="34" charset="-120"/>
              </a:rPr>
              <a:t>点击输入简要文字内容，文字内容需概括精炼，不用多余的文字修饰，言简意赅的说明分项内容</a:t>
            </a:r>
            <a:r>
              <a:rPr lang="en-US" altLang="zh-CN" sz="1400" dirty="0">
                <a:solidFill>
                  <a:schemeClr val="tx1">
                    <a:lumMod val="75000"/>
                    <a:lumOff val="25000"/>
                  </a:schemeClr>
                </a:solidFill>
                <a:latin typeface="Microsoft JhengHei UI" panose="020B0604030504040204" pitchFamily="34" charset="-120"/>
                <a:sym typeface="Microsoft JhengHei UI" panose="020B0604030504040204" pitchFamily="34" charset="-120"/>
              </a:rPr>
              <a:t>……</a:t>
            </a:r>
          </a:p>
        </p:txBody>
      </p:sp>
      <p:sp>
        <p:nvSpPr>
          <p:cNvPr id="49" name="TextBox 48"/>
          <p:cNvSpPr txBox="1"/>
          <p:nvPr/>
        </p:nvSpPr>
        <p:spPr>
          <a:xfrm>
            <a:off x="9578995" y="4665135"/>
            <a:ext cx="1785950" cy="1615827"/>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400" dirty="0">
                <a:solidFill>
                  <a:schemeClr val="tx1">
                    <a:lumMod val="75000"/>
                    <a:lumOff val="25000"/>
                  </a:schemeClr>
                </a:solidFill>
                <a:latin typeface="Microsoft JhengHei UI" panose="020B0604030504040204" pitchFamily="34" charset="-120"/>
                <a:sym typeface="Microsoft JhengHei UI" panose="020B0604030504040204" pitchFamily="34" charset="-120"/>
              </a:rPr>
              <a:t>点击输入简要文字内容，文字内容需概括精炼，不用多余的文字修饰，言简意赅的说明分项内容</a:t>
            </a:r>
            <a:r>
              <a:rPr lang="en-US" altLang="zh-CN" sz="1400" dirty="0">
                <a:solidFill>
                  <a:schemeClr val="tx1">
                    <a:lumMod val="75000"/>
                    <a:lumOff val="25000"/>
                  </a:schemeClr>
                </a:solidFill>
                <a:latin typeface="Microsoft JhengHei UI" panose="020B0604030504040204" pitchFamily="34" charset="-120"/>
                <a:sym typeface="Microsoft JhengHei UI" panose="020B0604030504040204" pitchFamily="34" charset="-120"/>
              </a:rPr>
              <a:t>……</a:t>
            </a:r>
          </a:p>
        </p:txBody>
      </p:sp>
      <p:sp>
        <p:nvSpPr>
          <p:cNvPr id="46" name="TextBox 29"/>
          <p:cNvSpPr txBox="1"/>
          <p:nvPr/>
        </p:nvSpPr>
        <p:spPr>
          <a:xfrm>
            <a:off x="1593625" y="473160"/>
            <a:ext cx="4134465" cy="523220"/>
          </a:xfrm>
          <a:prstGeom prst="rect">
            <a:avLst/>
          </a:prstGeom>
          <a:noFill/>
        </p:spPr>
        <p:txBody>
          <a:bodyPr wrap="none" rtlCol="0">
            <a:spAutoFit/>
          </a:bodyPr>
          <a:lstStyle/>
          <a:p>
            <a:pPr algn="ctr"/>
            <a:r>
              <a:rPr lang="zh-CN" altLang="en-US" sz="28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28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0" name="文本框 49"/>
          <p:cNvSpPr txBox="1"/>
          <p:nvPr/>
        </p:nvSpPr>
        <p:spPr>
          <a:xfrm>
            <a:off x="614139" y="319271"/>
            <a:ext cx="511679" cy="830997"/>
          </a:xfrm>
          <a:prstGeom prst="rect">
            <a:avLst/>
          </a:prstGeom>
          <a:noFill/>
        </p:spPr>
        <p:txBody>
          <a:bodyPr wrap="none" rtlCol="0">
            <a:spAutoFit/>
          </a:bodyPr>
          <a:lstStyle/>
          <a:p>
            <a:r>
              <a:rPr lang="en-US" altLang="zh-CN" sz="4800" dirty="0" smtClean="0">
                <a:solidFill>
                  <a:schemeClr val="bg1"/>
                </a:solidFill>
                <a:latin typeface="Impact" panose="020B0806030902050204" pitchFamily="34" charset="0"/>
              </a:rPr>
              <a:t>3</a:t>
            </a:r>
            <a:endParaRPr lang="zh-CN" altLang="en-US" sz="4800" dirty="0">
              <a:solidFill>
                <a:schemeClr val="bg1"/>
              </a:solidFill>
              <a:latin typeface="Impact" panose="020B080603090205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61000"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 calcmode="lin" valueType="num">
                                      <p:cBhvr additive="base">
                                        <p:cTn id="7" dur="1300" fill="hold"/>
                                        <p:tgtEl>
                                          <p:spTgt spid="77"/>
                                        </p:tgtEl>
                                        <p:attrNameLst>
                                          <p:attrName>ppt_x</p:attrName>
                                        </p:attrNameLst>
                                      </p:cBhvr>
                                      <p:tavLst>
                                        <p:tav tm="0">
                                          <p:val>
                                            <p:strVal val="#ppt_x"/>
                                          </p:val>
                                        </p:tav>
                                        <p:tav tm="100000">
                                          <p:val>
                                            <p:strVal val="#ppt_x"/>
                                          </p:val>
                                        </p:tav>
                                      </p:tavLst>
                                    </p:anim>
                                    <p:anim calcmode="lin" valueType="num">
                                      <p:cBhvr additive="base">
                                        <p:cTn id="8" dur="1300" fill="hold"/>
                                        <p:tgtEl>
                                          <p:spTgt spid="77"/>
                                        </p:tgtEl>
                                        <p:attrNameLst>
                                          <p:attrName>ppt_y</p:attrName>
                                        </p:attrNameLst>
                                      </p:cBhvr>
                                      <p:tavLst>
                                        <p:tav tm="0">
                                          <p:val>
                                            <p:strVal val="1+#ppt_h/2"/>
                                          </p:val>
                                        </p:tav>
                                        <p:tav tm="100000">
                                          <p:val>
                                            <p:strVal val="#ppt_y"/>
                                          </p:val>
                                        </p:tav>
                                      </p:tavLst>
                                    </p:anim>
                                  </p:childTnLst>
                                </p:cTn>
                              </p:par>
                              <p:par>
                                <p:cTn id="9" presetID="2" presetClass="entr" presetSubtype="1" accel="61000" fill="hold" nodeType="withEffect">
                                  <p:stCondLst>
                                    <p:cond delay="100"/>
                                  </p:stCondLst>
                                  <p:childTnLst>
                                    <p:set>
                                      <p:cBhvr>
                                        <p:cTn id="10" dur="1" fill="hold">
                                          <p:stCondLst>
                                            <p:cond delay="0"/>
                                          </p:stCondLst>
                                        </p:cTn>
                                        <p:tgtEl>
                                          <p:spTgt spid="82"/>
                                        </p:tgtEl>
                                        <p:attrNameLst>
                                          <p:attrName>style.visibility</p:attrName>
                                        </p:attrNameLst>
                                      </p:cBhvr>
                                      <p:to>
                                        <p:strVal val="visible"/>
                                      </p:to>
                                    </p:set>
                                    <p:anim calcmode="lin" valueType="num">
                                      <p:cBhvr additive="base">
                                        <p:cTn id="11" dur="1300" fill="hold"/>
                                        <p:tgtEl>
                                          <p:spTgt spid="82"/>
                                        </p:tgtEl>
                                        <p:attrNameLst>
                                          <p:attrName>ppt_x</p:attrName>
                                        </p:attrNameLst>
                                      </p:cBhvr>
                                      <p:tavLst>
                                        <p:tav tm="0">
                                          <p:val>
                                            <p:strVal val="#ppt_x"/>
                                          </p:val>
                                        </p:tav>
                                        <p:tav tm="100000">
                                          <p:val>
                                            <p:strVal val="#ppt_x"/>
                                          </p:val>
                                        </p:tav>
                                      </p:tavLst>
                                    </p:anim>
                                    <p:anim calcmode="lin" valueType="num">
                                      <p:cBhvr additive="base">
                                        <p:cTn id="12" dur="1300" fill="hold"/>
                                        <p:tgtEl>
                                          <p:spTgt spid="82"/>
                                        </p:tgtEl>
                                        <p:attrNameLst>
                                          <p:attrName>ppt_y</p:attrName>
                                        </p:attrNameLst>
                                      </p:cBhvr>
                                      <p:tavLst>
                                        <p:tav tm="0">
                                          <p:val>
                                            <p:strVal val="0-#ppt_h/2"/>
                                          </p:val>
                                        </p:tav>
                                        <p:tav tm="100000">
                                          <p:val>
                                            <p:strVal val="#ppt_y"/>
                                          </p:val>
                                        </p:tav>
                                      </p:tavLst>
                                    </p:anim>
                                  </p:childTnLst>
                                </p:cTn>
                              </p:par>
                              <p:par>
                                <p:cTn id="13" presetID="2" presetClass="entr" presetSubtype="1" accel="61000" fill="hold" nodeType="withEffect">
                                  <p:stCondLst>
                                    <p:cond delay="200"/>
                                  </p:stCondLst>
                                  <p:childTnLst>
                                    <p:set>
                                      <p:cBhvr>
                                        <p:cTn id="14" dur="1" fill="hold">
                                          <p:stCondLst>
                                            <p:cond delay="0"/>
                                          </p:stCondLst>
                                        </p:cTn>
                                        <p:tgtEl>
                                          <p:spTgt spid="87"/>
                                        </p:tgtEl>
                                        <p:attrNameLst>
                                          <p:attrName>style.visibility</p:attrName>
                                        </p:attrNameLst>
                                      </p:cBhvr>
                                      <p:to>
                                        <p:strVal val="visible"/>
                                      </p:to>
                                    </p:set>
                                    <p:anim calcmode="lin" valueType="num">
                                      <p:cBhvr additive="base">
                                        <p:cTn id="15" dur="1300" fill="hold"/>
                                        <p:tgtEl>
                                          <p:spTgt spid="87"/>
                                        </p:tgtEl>
                                        <p:attrNameLst>
                                          <p:attrName>ppt_x</p:attrName>
                                        </p:attrNameLst>
                                      </p:cBhvr>
                                      <p:tavLst>
                                        <p:tav tm="0">
                                          <p:val>
                                            <p:strVal val="#ppt_x"/>
                                          </p:val>
                                        </p:tav>
                                        <p:tav tm="100000">
                                          <p:val>
                                            <p:strVal val="#ppt_x"/>
                                          </p:val>
                                        </p:tav>
                                      </p:tavLst>
                                    </p:anim>
                                    <p:anim calcmode="lin" valueType="num">
                                      <p:cBhvr additive="base">
                                        <p:cTn id="16" dur="1300" fill="hold"/>
                                        <p:tgtEl>
                                          <p:spTgt spid="87"/>
                                        </p:tgtEl>
                                        <p:attrNameLst>
                                          <p:attrName>ppt_y</p:attrName>
                                        </p:attrNameLst>
                                      </p:cBhvr>
                                      <p:tavLst>
                                        <p:tav tm="0">
                                          <p:val>
                                            <p:strVal val="0-#ppt_h/2"/>
                                          </p:val>
                                        </p:tav>
                                        <p:tav tm="100000">
                                          <p:val>
                                            <p:strVal val="#ppt_y"/>
                                          </p:val>
                                        </p:tav>
                                      </p:tavLst>
                                    </p:anim>
                                  </p:childTnLst>
                                </p:cTn>
                              </p:par>
                              <p:par>
                                <p:cTn id="17" presetID="2" presetClass="entr" presetSubtype="4" accel="61000" fill="hold" nodeType="withEffect">
                                  <p:stCondLst>
                                    <p:cond delay="300"/>
                                  </p:stCondLst>
                                  <p:childTnLst>
                                    <p:set>
                                      <p:cBhvr>
                                        <p:cTn id="18" dur="1" fill="hold">
                                          <p:stCondLst>
                                            <p:cond delay="0"/>
                                          </p:stCondLst>
                                        </p:cTn>
                                        <p:tgtEl>
                                          <p:spTgt spid="92"/>
                                        </p:tgtEl>
                                        <p:attrNameLst>
                                          <p:attrName>style.visibility</p:attrName>
                                        </p:attrNameLst>
                                      </p:cBhvr>
                                      <p:to>
                                        <p:strVal val="visible"/>
                                      </p:to>
                                    </p:set>
                                    <p:anim calcmode="lin" valueType="num">
                                      <p:cBhvr additive="base">
                                        <p:cTn id="19" dur="1300" fill="hold"/>
                                        <p:tgtEl>
                                          <p:spTgt spid="92"/>
                                        </p:tgtEl>
                                        <p:attrNameLst>
                                          <p:attrName>ppt_x</p:attrName>
                                        </p:attrNameLst>
                                      </p:cBhvr>
                                      <p:tavLst>
                                        <p:tav tm="0">
                                          <p:val>
                                            <p:strVal val="#ppt_x"/>
                                          </p:val>
                                        </p:tav>
                                        <p:tav tm="100000">
                                          <p:val>
                                            <p:strVal val="#ppt_x"/>
                                          </p:val>
                                        </p:tav>
                                      </p:tavLst>
                                    </p:anim>
                                    <p:anim calcmode="lin" valueType="num">
                                      <p:cBhvr additive="base">
                                        <p:cTn id="20" dur="1300" fill="hold"/>
                                        <p:tgtEl>
                                          <p:spTgt spid="92"/>
                                        </p:tgtEl>
                                        <p:attrNameLst>
                                          <p:attrName>ppt_y</p:attrName>
                                        </p:attrNameLst>
                                      </p:cBhvr>
                                      <p:tavLst>
                                        <p:tav tm="0">
                                          <p:val>
                                            <p:strVal val="1+#ppt_h/2"/>
                                          </p:val>
                                        </p:tav>
                                        <p:tav tm="100000">
                                          <p:val>
                                            <p:strVal val="#ppt_y"/>
                                          </p:val>
                                        </p:tav>
                                      </p:tavLst>
                                    </p:anim>
                                  </p:childTnLst>
                                </p:cTn>
                              </p:par>
                            </p:childTnLst>
                          </p:cTn>
                        </p:par>
                        <p:par>
                          <p:cTn id="21" fill="hold">
                            <p:stCondLst>
                              <p:cond delay="1600"/>
                            </p:stCondLst>
                            <p:childTnLst>
                              <p:par>
                                <p:cTn id="22" presetID="2" presetClass="entr" presetSubtype="4" accel="46154" fill="hold" grpId="0" nodeType="afterEffect">
                                  <p:stCondLst>
                                    <p:cond delay="0"/>
                                  </p:stCondLst>
                                  <p:childTnLst>
                                    <p:set>
                                      <p:cBhvr>
                                        <p:cTn id="23" dur="1" fill="hold">
                                          <p:stCondLst>
                                            <p:cond delay="0"/>
                                          </p:stCondLst>
                                        </p:cTn>
                                        <p:tgtEl>
                                          <p:spTgt spid="97"/>
                                        </p:tgtEl>
                                        <p:attrNameLst>
                                          <p:attrName>style.visibility</p:attrName>
                                        </p:attrNameLst>
                                      </p:cBhvr>
                                      <p:to>
                                        <p:strVal val="visible"/>
                                      </p:to>
                                    </p:set>
                                    <p:anim calcmode="lin" valueType="num">
                                      <p:cBhvr additive="base">
                                        <p:cTn id="24" dur="1300" fill="hold"/>
                                        <p:tgtEl>
                                          <p:spTgt spid="97"/>
                                        </p:tgtEl>
                                        <p:attrNameLst>
                                          <p:attrName>ppt_x</p:attrName>
                                        </p:attrNameLst>
                                      </p:cBhvr>
                                      <p:tavLst>
                                        <p:tav tm="0">
                                          <p:val>
                                            <p:strVal val="#ppt_x"/>
                                          </p:val>
                                        </p:tav>
                                        <p:tav tm="100000">
                                          <p:val>
                                            <p:strVal val="#ppt_x"/>
                                          </p:val>
                                        </p:tav>
                                      </p:tavLst>
                                    </p:anim>
                                    <p:anim calcmode="lin" valueType="num">
                                      <p:cBhvr additive="base">
                                        <p:cTn id="25" dur="1300" fill="hold"/>
                                        <p:tgtEl>
                                          <p:spTgt spid="97"/>
                                        </p:tgtEl>
                                        <p:attrNameLst>
                                          <p:attrName>ppt_y</p:attrName>
                                        </p:attrNameLst>
                                      </p:cBhvr>
                                      <p:tavLst>
                                        <p:tav tm="0">
                                          <p:val>
                                            <p:strVal val="1+#ppt_h/2"/>
                                          </p:val>
                                        </p:tav>
                                        <p:tav tm="100000">
                                          <p:val>
                                            <p:strVal val="#ppt_y"/>
                                          </p:val>
                                        </p:tav>
                                      </p:tavLst>
                                    </p:anim>
                                  </p:childTnLst>
                                </p:cTn>
                              </p:par>
                              <p:par>
                                <p:cTn id="26" presetID="2" presetClass="entr" presetSubtype="1" accel="46154" fill="hold" grpId="0" nodeType="withEffect">
                                  <p:stCondLst>
                                    <p:cond delay="100"/>
                                  </p:stCondLst>
                                  <p:childTnLst>
                                    <p:set>
                                      <p:cBhvr>
                                        <p:cTn id="27" dur="1" fill="hold">
                                          <p:stCondLst>
                                            <p:cond delay="0"/>
                                          </p:stCondLst>
                                        </p:cTn>
                                        <p:tgtEl>
                                          <p:spTgt spid="98"/>
                                        </p:tgtEl>
                                        <p:attrNameLst>
                                          <p:attrName>style.visibility</p:attrName>
                                        </p:attrNameLst>
                                      </p:cBhvr>
                                      <p:to>
                                        <p:strVal val="visible"/>
                                      </p:to>
                                    </p:set>
                                    <p:anim calcmode="lin" valueType="num">
                                      <p:cBhvr additive="base">
                                        <p:cTn id="28" dur="1300" fill="hold"/>
                                        <p:tgtEl>
                                          <p:spTgt spid="98"/>
                                        </p:tgtEl>
                                        <p:attrNameLst>
                                          <p:attrName>ppt_x</p:attrName>
                                        </p:attrNameLst>
                                      </p:cBhvr>
                                      <p:tavLst>
                                        <p:tav tm="0">
                                          <p:val>
                                            <p:strVal val="#ppt_x"/>
                                          </p:val>
                                        </p:tav>
                                        <p:tav tm="100000">
                                          <p:val>
                                            <p:strVal val="#ppt_x"/>
                                          </p:val>
                                        </p:tav>
                                      </p:tavLst>
                                    </p:anim>
                                    <p:anim calcmode="lin" valueType="num">
                                      <p:cBhvr additive="base">
                                        <p:cTn id="29" dur="1300" fill="hold"/>
                                        <p:tgtEl>
                                          <p:spTgt spid="98"/>
                                        </p:tgtEl>
                                        <p:attrNameLst>
                                          <p:attrName>ppt_y</p:attrName>
                                        </p:attrNameLst>
                                      </p:cBhvr>
                                      <p:tavLst>
                                        <p:tav tm="0">
                                          <p:val>
                                            <p:strVal val="0-#ppt_h/2"/>
                                          </p:val>
                                        </p:tav>
                                        <p:tav tm="100000">
                                          <p:val>
                                            <p:strVal val="#ppt_y"/>
                                          </p:val>
                                        </p:tav>
                                      </p:tavLst>
                                    </p:anim>
                                  </p:childTnLst>
                                </p:cTn>
                              </p:par>
                              <p:par>
                                <p:cTn id="30" presetID="2" presetClass="entr" presetSubtype="4" accel="46154" fill="hold" grpId="0" nodeType="withEffect">
                                  <p:stCondLst>
                                    <p:cond delay="200"/>
                                  </p:stCondLst>
                                  <p:childTnLst>
                                    <p:set>
                                      <p:cBhvr>
                                        <p:cTn id="31" dur="1" fill="hold">
                                          <p:stCondLst>
                                            <p:cond delay="0"/>
                                          </p:stCondLst>
                                        </p:cTn>
                                        <p:tgtEl>
                                          <p:spTgt spid="99"/>
                                        </p:tgtEl>
                                        <p:attrNameLst>
                                          <p:attrName>style.visibility</p:attrName>
                                        </p:attrNameLst>
                                      </p:cBhvr>
                                      <p:to>
                                        <p:strVal val="visible"/>
                                      </p:to>
                                    </p:set>
                                    <p:anim calcmode="lin" valueType="num">
                                      <p:cBhvr additive="base">
                                        <p:cTn id="32" dur="1300" fill="hold"/>
                                        <p:tgtEl>
                                          <p:spTgt spid="99"/>
                                        </p:tgtEl>
                                        <p:attrNameLst>
                                          <p:attrName>ppt_x</p:attrName>
                                        </p:attrNameLst>
                                      </p:cBhvr>
                                      <p:tavLst>
                                        <p:tav tm="0">
                                          <p:val>
                                            <p:strVal val="#ppt_x"/>
                                          </p:val>
                                        </p:tav>
                                        <p:tav tm="100000">
                                          <p:val>
                                            <p:strVal val="#ppt_x"/>
                                          </p:val>
                                        </p:tav>
                                      </p:tavLst>
                                    </p:anim>
                                    <p:anim calcmode="lin" valueType="num">
                                      <p:cBhvr additive="base">
                                        <p:cTn id="33" dur="1300" fill="hold"/>
                                        <p:tgtEl>
                                          <p:spTgt spid="99"/>
                                        </p:tgtEl>
                                        <p:attrNameLst>
                                          <p:attrName>ppt_y</p:attrName>
                                        </p:attrNameLst>
                                      </p:cBhvr>
                                      <p:tavLst>
                                        <p:tav tm="0">
                                          <p:val>
                                            <p:strVal val="1+#ppt_h/2"/>
                                          </p:val>
                                        </p:tav>
                                        <p:tav tm="100000">
                                          <p:val>
                                            <p:strVal val="#ppt_y"/>
                                          </p:val>
                                        </p:tav>
                                      </p:tavLst>
                                    </p:anim>
                                  </p:childTnLst>
                                </p:cTn>
                              </p:par>
                              <p:par>
                                <p:cTn id="34" presetID="2" presetClass="entr" presetSubtype="1" accel="46154" fill="hold" grpId="0" nodeType="withEffect">
                                  <p:stCondLst>
                                    <p:cond delay="300"/>
                                  </p:stCondLst>
                                  <p:childTnLst>
                                    <p:set>
                                      <p:cBhvr>
                                        <p:cTn id="35" dur="1" fill="hold">
                                          <p:stCondLst>
                                            <p:cond delay="0"/>
                                          </p:stCondLst>
                                        </p:cTn>
                                        <p:tgtEl>
                                          <p:spTgt spid="100"/>
                                        </p:tgtEl>
                                        <p:attrNameLst>
                                          <p:attrName>style.visibility</p:attrName>
                                        </p:attrNameLst>
                                      </p:cBhvr>
                                      <p:to>
                                        <p:strVal val="visible"/>
                                      </p:to>
                                    </p:set>
                                    <p:anim calcmode="lin" valueType="num">
                                      <p:cBhvr additive="base">
                                        <p:cTn id="36" dur="1300" fill="hold"/>
                                        <p:tgtEl>
                                          <p:spTgt spid="100"/>
                                        </p:tgtEl>
                                        <p:attrNameLst>
                                          <p:attrName>ppt_x</p:attrName>
                                        </p:attrNameLst>
                                      </p:cBhvr>
                                      <p:tavLst>
                                        <p:tav tm="0">
                                          <p:val>
                                            <p:strVal val="#ppt_x"/>
                                          </p:val>
                                        </p:tav>
                                        <p:tav tm="100000">
                                          <p:val>
                                            <p:strVal val="#ppt_x"/>
                                          </p:val>
                                        </p:tav>
                                      </p:tavLst>
                                    </p:anim>
                                    <p:anim calcmode="lin" valueType="num">
                                      <p:cBhvr additive="base">
                                        <p:cTn id="37" dur="1300" fill="hold"/>
                                        <p:tgtEl>
                                          <p:spTgt spid="100"/>
                                        </p:tgtEl>
                                        <p:attrNameLst>
                                          <p:attrName>ppt_y</p:attrName>
                                        </p:attrNameLst>
                                      </p:cBhvr>
                                      <p:tavLst>
                                        <p:tav tm="0">
                                          <p:val>
                                            <p:strVal val="0-#ppt_h/2"/>
                                          </p:val>
                                        </p:tav>
                                        <p:tav tm="100000">
                                          <p:val>
                                            <p:strVal val="#ppt_y"/>
                                          </p:val>
                                        </p:tav>
                                      </p:tavLst>
                                    </p:anim>
                                  </p:childTnLst>
                                </p:cTn>
                              </p:par>
                              <p:par>
                                <p:cTn id="38" presetID="31" presetClass="entr" presetSubtype="0" fill="hold" grpId="0" nodeType="withEffect">
                                  <p:stCondLst>
                                    <p:cond delay="400"/>
                                  </p:stCondLst>
                                  <p:childTnLst>
                                    <p:set>
                                      <p:cBhvr>
                                        <p:cTn id="39" dur="1" fill="hold">
                                          <p:stCondLst>
                                            <p:cond delay="0"/>
                                          </p:stCondLst>
                                        </p:cTn>
                                        <p:tgtEl>
                                          <p:spTgt spid="101"/>
                                        </p:tgtEl>
                                        <p:attrNameLst>
                                          <p:attrName>style.visibility</p:attrName>
                                        </p:attrNameLst>
                                      </p:cBhvr>
                                      <p:to>
                                        <p:strVal val="visible"/>
                                      </p:to>
                                    </p:set>
                                    <p:anim calcmode="lin" valueType="num">
                                      <p:cBhvr>
                                        <p:cTn id="40" dur="500" fill="hold"/>
                                        <p:tgtEl>
                                          <p:spTgt spid="101"/>
                                        </p:tgtEl>
                                        <p:attrNameLst>
                                          <p:attrName>ppt_w</p:attrName>
                                        </p:attrNameLst>
                                      </p:cBhvr>
                                      <p:tavLst>
                                        <p:tav tm="0">
                                          <p:val>
                                            <p:fltVal val="0"/>
                                          </p:val>
                                        </p:tav>
                                        <p:tav tm="100000">
                                          <p:val>
                                            <p:strVal val="#ppt_w"/>
                                          </p:val>
                                        </p:tav>
                                      </p:tavLst>
                                    </p:anim>
                                    <p:anim calcmode="lin" valueType="num">
                                      <p:cBhvr>
                                        <p:cTn id="41" dur="500" fill="hold"/>
                                        <p:tgtEl>
                                          <p:spTgt spid="101"/>
                                        </p:tgtEl>
                                        <p:attrNameLst>
                                          <p:attrName>ppt_h</p:attrName>
                                        </p:attrNameLst>
                                      </p:cBhvr>
                                      <p:tavLst>
                                        <p:tav tm="0">
                                          <p:val>
                                            <p:fltVal val="0"/>
                                          </p:val>
                                        </p:tav>
                                        <p:tav tm="100000">
                                          <p:val>
                                            <p:strVal val="#ppt_h"/>
                                          </p:val>
                                        </p:tav>
                                      </p:tavLst>
                                    </p:anim>
                                    <p:anim calcmode="lin" valueType="num">
                                      <p:cBhvr>
                                        <p:cTn id="42" dur="500" fill="hold"/>
                                        <p:tgtEl>
                                          <p:spTgt spid="101"/>
                                        </p:tgtEl>
                                        <p:attrNameLst>
                                          <p:attrName>style.rotation</p:attrName>
                                        </p:attrNameLst>
                                      </p:cBhvr>
                                      <p:tavLst>
                                        <p:tav tm="0">
                                          <p:val>
                                            <p:fltVal val="90"/>
                                          </p:val>
                                        </p:tav>
                                        <p:tav tm="100000">
                                          <p:val>
                                            <p:fltVal val="0"/>
                                          </p:val>
                                        </p:tav>
                                      </p:tavLst>
                                    </p:anim>
                                    <p:animEffect transition="in" filter="fade">
                                      <p:cBhvr>
                                        <p:cTn id="43" dur="500"/>
                                        <p:tgtEl>
                                          <p:spTgt spid="101"/>
                                        </p:tgtEl>
                                      </p:cBhvr>
                                    </p:animEffect>
                                  </p:childTnLst>
                                </p:cTn>
                              </p:par>
                              <p:par>
                                <p:cTn id="44" presetID="31" presetClass="entr" presetSubtype="0" fill="hold" grpId="0" nodeType="withEffect">
                                  <p:stCondLst>
                                    <p:cond delay="500"/>
                                  </p:stCondLst>
                                  <p:childTnLst>
                                    <p:set>
                                      <p:cBhvr>
                                        <p:cTn id="45" dur="1" fill="hold">
                                          <p:stCondLst>
                                            <p:cond delay="0"/>
                                          </p:stCondLst>
                                        </p:cTn>
                                        <p:tgtEl>
                                          <p:spTgt spid="102"/>
                                        </p:tgtEl>
                                        <p:attrNameLst>
                                          <p:attrName>style.visibility</p:attrName>
                                        </p:attrNameLst>
                                      </p:cBhvr>
                                      <p:to>
                                        <p:strVal val="visible"/>
                                      </p:to>
                                    </p:set>
                                    <p:anim calcmode="lin" valueType="num">
                                      <p:cBhvr>
                                        <p:cTn id="46" dur="500" fill="hold"/>
                                        <p:tgtEl>
                                          <p:spTgt spid="102"/>
                                        </p:tgtEl>
                                        <p:attrNameLst>
                                          <p:attrName>ppt_w</p:attrName>
                                        </p:attrNameLst>
                                      </p:cBhvr>
                                      <p:tavLst>
                                        <p:tav tm="0">
                                          <p:val>
                                            <p:fltVal val="0"/>
                                          </p:val>
                                        </p:tav>
                                        <p:tav tm="100000">
                                          <p:val>
                                            <p:strVal val="#ppt_w"/>
                                          </p:val>
                                        </p:tav>
                                      </p:tavLst>
                                    </p:anim>
                                    <p:anim calcmode="lin" valueType="num">
                                      <p:cBhvr>
                                        <p:cTn id="47" dur="500" fill="hold"/>
                                        <p:tgtEl>
                                          <p:spTgt spid="102"/>
                                        </p:tgtEl>
                                        <p:attrNameLst>
                                          <p:attrName>ppt_h</p:attrName>
                                        </p:attrNameLst>
                                      </p:cBhvr>
                                      <p:tavLst>
                                        <p:tav tm="0">
                                          <p:val>
                                            <p:fltVal val="0"/>
                                          </p:val>
                                        </p:tav>
                                        <p:tav tm="100000">
                                          <p:val>
                                            <p:strVal val="#ppt_h"/>
                                          </p:val>
                                        </p:tav>
                                      </p:tavLst>
                                    </p:anim>
                                    <p:anim calcmode="lin" valueType="num">
                                      <p:cBhvr>
                                        <p:cTn id="48" dur="500" fill="hold"/>
                                        <p:tgtEl>
                                          <p:spTgt spid="102"/>
                                        </p:tgtEl>
                                        <p:attrNameLst>
                                          <p:attrName>style.rotation</p:attrName>
                                        </p:attrNameLst>
                                      </p:cBhvr>
                                      <p:tavLst>
                                        <p:tav tm="0">
                                          <p:val>
                                            <p:fltVal val="90"/>
                                          </p:val>
                                        </p:tav>
                                        <p:tav tm="100000">
                                          <p:val>
                                            <p:fltVal val="0"/>
                                          </p:val>
                                        </p:tav>
                                      </p:tavLst>
                                    </p:anim>
                                    <p:animEffect transition="in" filter="fade">
                                      <p:cBhvr>
                                        <p:cTn id="49" dur="500"/>
                                        <p:tgtEl>
                                          <p:spTgt spid="102"/>
                                        </p:tgtEl>
                                      </p:cBhvr>
                                    </p:animEffect>
                                  </p:childTnLst>
                                </p:cTn>
                              </p:par>
                              <p:par>
                                <p:cTn id="50" presetID="31" presetClass="entr" presetSubtype="0" fill="hold" grpId="0" nodeType="withEffect">
                                  <p:stCondLst>
                                    <p:cond delay="600"/>
                                  </p:stCondLst>
                                  <p:childTnLst>
                                    <p:set>
                                      <p:cBhvr>
                                        <p:cTn id="51" dur="1" fill="hold">
                                          <p:stCondLst>
                                            <p:cond delay="0"/>
                                          </p:stCondLst>
                                        </p:cTn>
                                        <p:tgtEl>
                                          <p:spTgt spid="104"/>
                                        </p:tgtEl>
                                        <p:attrNameLst>
                                          <p:attrName>style.visibility</p:attrName>
                                        </p:attrNameLst>
                                      </p:cBhvr>
                                      <p:to>
                                        <p:strVal val="visible"/>
                                      </p:to>
                                    </p:set>
                                    <p:anim calcmode="lin" valueType="num">
                                      <p:cBhvr>
                                        <p:cTn id="52" dur="500" fill="hold"/>
                                        <p:tgtEl>
                                          <p:spTgt spid="104"/>
                                        </p:tgtEl>
                                        <p:attrNameLst>
                                          <p:attrName>ppt_w</p:attrName>
                                        </p:attrNameLst>
                                      </p:cBhvr>
                                      <p:tavLst>
                                        <p:tav tm="0">
                                          <p:val>
                                            <p:fltVal val="0"/>
                                          </p:val>
                                        </p:tav>
                                        <p:tav tm="100000">
                                          <p:val>
                                            <p:strVal val="#ppt_w"/>
                                          </p:val>
                                        </p:tav>
                                      </p:tavLst>
                                    </p:anim>
                                    <p:anim calcmode="lin" valueType="num">
                                      <p:cBhvr>
                                        <p:cTn id="53" dur="500" fill="hold"/>
                                        <p:tgtEl>
                                          <p:spTgt spid="104"/>
                                        </p:tgtEl>
                                        <p:attrNameLst>
                                          <p:attrName>ppt_h</p:attrName>
                                        </p:attrNameLst>
                                      </p:cBhvr>
                                      <p:tavLst>
                                        <p:tav tm="0">
                                          <p:val>
                                            <p:fltVal val="0"/>
                                          </p:val>
                                        </p:tav>
                                        <p:tav tm="100000">
                                          <p:val>
                                            <p:strVal val="#ppt_h"/>
                                          </p:val>
                                        </p:tav>
                                      </p:tavLst>
                                    </p:anim>
                                    <p:anim calcmode="lin" valueType="num">
                                      <p:cBhvr>
                                        <p:cTn id="54" dur="500" fill="hold"/>
                                        <p:tgtEl>
                                          <p:spTgt spid="104"/>
                                        </p:tgtEl>
                                        <p:attrNameLst>
                                          <p:attrName>style.rotation</p:attrName>
                                        </p:attrNameLst>
                                      </p:cBhvr>
                                      <p:tavLst>
                                        <p:tav tm="0">
                                          <p:val>
                                            <p:fltVal val="90"/>
                                          </p:val>
                                        </p:tav>
                                        <p:tav tm="100000">
                                          <p:val>
                                            <p:fltVal val="0"/>
                                          </p:val>
                                        </p:tav>
                                      </p:tavLst>
                                    </p:anim>
                                    <p:animEffect transition="in" filter="fade">
                                      <p:cBhvr>
                                        <p:cTn id="55" dur="500"/>
                                        <p:tgtEl>
                                          <p:spTgt spid="104"/>
                                        </p:tgtEl>
                                      </p:cBhvr>
                                    </p:animEffect>
                                  </p:childTnLst>
                                </p:cTn>
                              </p:par>
                              <p:par>
                                <p:cTn id="56" presetID="31" presetClass="entr" presetSubtype="0" fill="hold" grpId="0" nodeType="withEffect">
                                  <p:stCondLst>
                                    <p:cond delay="700"/>
                                  </p:stCondLst>
                                  <p:childTnLst>
                                    <p:set>
                                      <p:cBhvr>
                                        <p:cTn id="57" dur="1" fill="hold">
                                          <p:stCondLst>
                                            <p:cond delay="0"/>
                                          </p:stCondLst>
                                        </p:cTn>
                                        <p:tgtEl>
                                          <p:spTgt spid="103"/>
                                        </p:tgtEl>
                                        <p:attrNameLst>
                                          <p:attrName>style.visibility</p:attrName>
                                        </p:attrNameLst>
                                      </p:cBhvr>
                                      <p:to>
                                        <p:strVal val="visible"/>
                                      </p:to>
                                    </p:set>
                                    <p:anim calcmode="lin" valueType="num">
                                      <p:cBhvr>
                                        <p:cTn id="58" dur="500" fill="hold"/>
                                        <p:tgtEl>
                                          <p:spTgt spid="103"/>
                                        </p:tgtEl>
                                        <p:attrNameLst>
                                          <p:attrName>ppt_w</p:attrName>
                                        </p:attrNameLst>
                                      </p:cBhvr>
                                      <p:tavLst>
                                        <p:tav tm="0">
                                          <p:val>
                                            <p:fltVal val="0"/>
                                          </p:val>
                                        </p:tav>
                                        <p:tav tm="100000">
                                          <p:val>
                                            <p:strVal val="#ppt_w"/>
                                          </p:val>
                                        </p:tav>
                                      </p:tavLst>
                                    </p:anim>
                                    <p:anim calcmode="lin" valueType="num">
                                      <p:cBhvr>
                                        <p:cTn id="59" dur="500" fill="hold"/>
                                        <p:tgtEl>
                                          <p:spTgt spid="103"/>
                                        </p:tgtEl>
                                        <p:attrNameLst>
                                          <p:attrName>ppt_h</p:attrName>
                                        </p:attrNameLst>
                                      </p:cBhvr>
                                      <p:tavLst>
                                        <p:tav tm="0">
                                          <p:val>
                                            <p:fltVal val="0"/>
                                          </p:val>
                                        </p:tav>
                                        <p:tav tm="100000">
                                          <p:val>
                                            <p:strVal val="#ppt_h"/>
                                          </p:val>
                                        </p:tav>
                                      </p:tavLst>
                                    </p:anim>
                                    <p:anim calcmode="lin" valueType="num">
                                      <p:cBhvr>
                                        <p:cTn id="60" dur="500" fill="hold"/>
                                        <p:tgtEl>
                                          <p:spTgt spid="103"/>
                                        </p:tgtEl>
                                        <p:attrNameLst>
                                          <p:attrName>style.rotation</p:attrName>
                                        </p:attrNameLst>
                                      </p:cBhvr>
                                      <p:tavLst>
                                        <p:tav tm="0">
                                          <p:val>
                                            <p:fltVal val="90"/>
                                          </p:val>
                                        </p:tav>
                                        <p:tav tm="100000">
                                          <p:val>
                                            <p:fltVal val="0"/>
                                          </p:val>
                                        </p:tav>
                                      </p:tavLst>
                                    </p:anim>
                                    <p:animEffect transition="in" filter="fade">
                                      <p:cBhvr>
                                        <p:cTn id="61" dur="500"/>
                                        <p:tgtEl>
                                          <p:spTgt spid="103"/>
                                        </p:tgtEl>
                                      </p:cBhvr>
                                    </p:animEffect>
                                  </p:childTnLst>
                                </p:cTn>
                              </p:par>
                            </p:childTnLst>
                          </p:cTn>
                        </p:par>
                        <p:par>
                          <p:cTn id="62" fill="hold">
                            <p:stCondLst>
                              <p:cond delay="3200"/>
                            </p:stCondLst>
                            <p:childTnLst>
                              <p:par>
                                <p:cTn id="63" presetID="22" presetClass="entr" presetSubtype="8" fill="hold" grpId="0" nodeType="afterEffect">
                                  <p:stCondLst>
                                    <p:cond delay="0"/>
                                  </p:stCondLst>
                                  <p:childTnLst>
                                    <p:set>
                                      <p:cBhvr>
                                        <p:cTn id="64" dur="1" fill="hold">
                                          <p:stCondLst>
                                            <p:cond delay="0"/>
                                          </p:stCondLst>
                                        </p:cTn>
                                        <p:tgtEl>
                                          <p:spTgt spid="76"/>
                                        </p:tgtEl>
                                        <p:attrNameLst>
                                          <p:attrName>style.visibility</p:attrName>
                                        </p:attrNameLst>
                                      </p:cBhvr>
                                      <p:to>
                                        <p:strVal val="visible"/>
                                      </p:to>
                                    </p:set>
                                    <p:animEffect transition="in" filter="wipe(left)">
                                      <p:cBhvr>
                                        <p:cTn id="65" dur="1000"/>
                                        <p:tgtEl>
                                          <p:spTgt spid="76"/>
                                        </p:tgtEl>
                                      </p:cBhvr>
                                    </p:animEffect>
                                  </p:childTnLst>
                                </p:cTn>
                              </p:par>
                            </p:childTnLst>
                          </p:cTn>
                        </p:par>
                        <p:par>
                          <p:cTn id="66" fill="hold">
                            <p:stCondLst>
                              <p:cond delay="4200"/>
                            </p:stCondLst>
                            <p:childTnLst>
                              <p:par>
                                <p:cTn id="67" presetID="22" presetClass="entr" presetSubtype="2" fill="hold" grpId="0" nodeType="afterEffect">
                                  <p:stCondLst>
                                    <p:cond delay="0"/>
                                  </p:stCondLst>
                                  <p:childTnLst>
                                    <p:set>
                                      <p:cBhvr>
                                        <p:cTn id="68" dur="1" fill="hold">
                                          <p:stCondLst>
                                            <p:cond delay="0"/>
                                          </p:stCondLst>
                                        </p:cTn>
                                        <p:tgtEl>
                                          <p:spTgt spid="66"/>
                                        </p:tgtEl>
                                        <p:attrNameLst>
                                          <p:attrName>style.visibility</p:attrName>
                                        </p:attrNameLst>
                                      </p:cBhvr>
                                      <p:to>
                                        <p:strVal val="visible"/>
                                      </p:to>
                                    </p:set>
                                    <p:animEffect transition="in" filter="wipe(right)">
                                      <p:cBhvr>
                                        <p:cTn id="69" dur="500"/>
                                        <p:tgtEl>
                                          <p:spTgt spid="66"/>
                                        </p:tgtEl>
                                      </p:cBhvr>
                                    </p:animEffect>
                                  </p:childTnLst>
                                </p:cTn>
                              </p:par>
                            </p:childTnLst>
                          </p:cTn>
                        </p:par>
                        <p:par>
                          <p:cTn id="70" fill="hold">
                            <p:stCondLst>
                              <p:cond delay="4700"/>
                            </p:stCondLst>
                            <p:childTnLst>
                              <p:par>
                                <p:cTn id="71" presetID="22" presetClass="entr" presetSubtype="2" fill="hold" grpId="0" nodeType="afterEffect">
                                  <p:stCondLst>
                                    <p:cond delay="0"/>
                                  </p:stCondLst>
                                  <p:childTnLst>
                                    <p:set>
                                      <p:cBhvr>
                                        <p:cTn id="72" dur="1" fill="hold">
                                          <p:stCondLst>
                                            <p:cond delay="0"/>
                                          </p:stCondLst>
                                        </p:cTn>
                                        <p:tgtEl>
                                          <p:spTgt spid="47"/>
                                        </p:tgtEl>
                                        <p:attrNameLst>
                                          <p:attrName>style.visibility</p:attrName>
                                        </p:attrNameLst>
                                      </p:cBhvr>
                                      <p:to>
                                        <p:strVal val="visible"/>
                                      </p:to>
                                    </p:set>
                                    <p:animEffect transition="in" filter="wipe(right)">
                                      <p:cBhvr>
                                        <p:cTn id="73" dur="500"/>
                                        <p:tgtEl>
                                          <p:spTgt spid="47"/>
                                        </p:tgtEl>
                                      </p:cBhvr>
                                    </p:animEffect>
                                  </p:childTnLst>
                                </p:cTn>
                              </p:par>
                            </p:childTnLst>
                          </p:cTn>
                        </p:par>
                        <p:par>
                          <p:cTn id="74" fill="hold">
                            <p:stCondLst>
                              <p:cond delay="5200"/>
                            </p:stCondLst>
                            <p:childTnLst>
                              <p:par>
                                <p:cTn id="75" presetID="22" presetClass="entr" presetSubtype="2" fill="hold" grpId="0" nodeType="afterEffect">
                                  <p:stCondLst>
                                    <p:cond delay="0"/>
                                  </p:stCondLst>
                                  <p:childTnLst>
                                    <p:set>
                                      <p:cBhvr>
                                        <p:cTn id="76" dur="1" fill="hold">
                                          <p:stCondLst>
                                            <p:cond delay="0"/>
                                          </p:stCondLst>
                                        </p:cTn>
                                        <p:tgtEl>
                                          <p:spTgt spid="48"/>
                                        </p:tgtEl>
                                        <p:attrNameLst>
                                          <p:attrName>style.visibility</p:attrName>
                                        </p:attrNameLst>
                                      </p:cBhvr>
                                      <p:to>
                                        <p:strVal val="visible"/>
                                      </p:to>
                                    </p:set>
                                    <p:animEffect transition="in" filter="wipe(right)">
                                      <p:cBhvr>
                                        <p:cTn id="77" dur="500"/>
                                        <p:tgtEl>
                                          <p:spTgt spid="48"/>
                                        </p:tgtEl>
                                      </p:cBhvr>
                                    </p:animEffect>
                                  </p:childTnLst>
                                </p:cTn>
                              </p:par>
                            </p:childTnLst>
                          </p:cTn>
                        </p:par>
                        <p:par>
                          <p:cTn id="78" fill="hold">
                            <p:stCondLst>
                              <p:cond delay="5700"/>
                            </p:stCondLst>
                            <p:childTnLst>
                              <p:par>
                                <p:cTn id="79" presetID="22" presetClass="entr" presetSubtype="2" fill="hold" grpId="0" nodeType="afterEffect">
                                  <p:stCondLst>
                                    <p:cond delay="0"/>
                                  </p:stCondLst>
                                  <p:childTnLst>
                                    <p:set>
                                      <p:cBhvr>
                                        <p:cTn id="80" dur="1" fill="hold">
                                          <p:stCondLst>
                                            <p:cond delay="0"/>
                                          </p:stCondLst>
                                        </p:cTn>
                                        <p:tgtEl>
                                          <p:spTgt spid="49"/>
                                        </p:tgtEl>
                                        <p:attrNameLst>
                                          <p:attrName>style.visibility</p:attrName>
                                        </p:attrNameLst>
                                      </p:cBhvr>
                                      <p:to>
                                        <p:strVal val="visible"/>
                                      </p:to>
                                    </p:set>
                                    <p:animEffect transition="in" filter="wipe(right)">
                                      <p:cBhvr>
                                        <p:cTn id="81" dur="500"/>
                                        <p:tgtEl>
                                          <p:spTgt spid="49"/>
                                        </p:tgtEl>
                                      </p:cBhvr>
                                    </p:animEffect>
                                  </p:childTnLst>
                                </p:cTn>
                              </p:par>
                              <p:par>
                                <p:cTn id="82" presetID="22" presetClass="entr" presetSubtype="8" fill="hold" grpId="0" nodeType="withEffect">
                                  <p:stCondLst>
                                    <p:cond delay="250"/>
                                  </p:stCondLst>
                                  <p:childTnLst>
                                    <p:set>
                                      <p:cBhvr>
                                        <p:cTn id="83" dur="1" fill="hold">
                                          <p:stCondLst>
                                            <p:cond delay="0"/>
                                          </p:stCondLst>
                                        </p:cTn>
                                        <p:tgtEl>
                                          <p:spTgt spid="46"/>
                                        </p:tgtEl>
                                        <p:attrNameLst>
                                          <p:attrName>style.visibility</p:attrName>
                                        </p:attrNameLst>
                                      </p:cBhvr>
                                      <p:to>
                                        <p:strVal val="visible"/>
                                      </p:to>
                                    </p:set>
                                    <p:animEffect transition="in" filter="wipe(left)">
                                      <p:cBhvr>
                                        <p:cTn id="84" dur="17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76" grpId="0" animBg="1"/>
      <p:bldP spid="97" grpId="0" animBg="1"/>
      <p:bldP spid="98" grpId="0" animBg="1"/>
      <p:bldP spid="99" grpId="0" animBg="1"/>
      <p:bldP spid="100" grpId="0" animBg="1"/>
      <p:bldP spid="101" grpId="0" animBg="1"/>
      <p:bldP spid="102" grpId="0" animBg="1"/>
      <p:bldP spid="103" grpId="0" animBg="1"/>
      <p:bldP spid="104" grpId="0" animBg="1"/>
      <p:bldP spid="47" grpId="0"/>
      <p:bldP spid="48" grpId="0"/>
      <p:bldP spid="49" grpId="0"/>
      <p:bldP spid="4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 name="组合 74"/>
          <p:cNvGrpSpPr/>
          <p:nvPr/>
        </p:nvGrpSpPr>
        <p:grpSpPr>
          <a:xfrm>
            <a:off x="2078005" y="2208996"/>
            <a:ext cx="2241332" cy="969569"/>
            <a:chOff x="6084168" y="1274556"/>
            <a:chExt cx="1669538" cy="942234"/>
          </a:xfrm>
        </p:grpSpPr>
        <p:sp>
          <p:nvSpPr>
            <p:cNvPr id="76" name="TextBox 75"/>
            <p:cNvSpPr txBox="1"/>
            <p:nvPr/>
          </p:nvSpPr>
          <p:spPr>
            <a:xfrm>
              <a:off x="6084168" y="1514664"/>
              <a:ext cx="1669538" cy="702126"/>
            </a:xfrm>
            <a:prstGeom prst="rect">
              <a:avLst/>
            </a:prstGeom>
            <a:noFill/>
          </p:spPr>
          <p:txBody>
            <a:bodyPr wrap="square" lIns="91431" tIns="45715" rIns="91431" bIns="45715" rtlCol="0">
              <a:spAutoFit/>
            </a:bodyPr>
            <a:lstStyle/>
            <a:p>
              <a:pPr>
                <a:lnSpc>
                  <a:spcPct val="130000"/>
                </a:lnSpc>
              </a:pPr>
              <a:r>
                <a:rPr lang="zh-CN" altLang="en-US" sz="105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您的内容打在这里，或者通过您的内容打在这里，或者您的内容打在这里，</a:t>
              </a:r>
            </a:p>
          </p:txBody>
        </p:sp>
        <p:sp>
          <p:nvSpPr>
            <p:cNvPr id="77" name="TextBox 76"/>
            <p:cNvSpPr txBox="1"/>
            <p:nvPr/>
          </p:nvSpPr>
          <p:spPr>
            <a:xfrm>
              <a:off x="6532344" y="1274556"/>
              <a:ext cx="1008112" cy="269190"/>
            </a:xfrm>
            <a:prstGeom prst="rect">
              <a:avLst/>
            </a:prstGeom>
            <a:noFill/>
          </p:spPr>
          <p:txBody>
            <a:bodyPr wrap="square" lIns="91431" tIns="0" rIns="91431" bIns="0" rtlCol="0" anchor="t">
              <a:spAutoFit/>
            </a:bodyPr>
            <a:lstStyle/>
            <a:p>
              <a:pPr>
                <a:lnSpc>
                  <a:spcPct val="150000"/>
                </a:lnSpc>
              </a:pPr>
              <a:r>
                <a:rPr lang="zh-CN" altLang="en-US" sz="1200" dirty="0">
                  <a:solidFill>
                    <a:schemeClr val="tx1">
                      <a:lumMod val="75000"/>
                      <a:lumOff val="25000"/>
                    </a:schemeClr>
                  </a:solidFill>
                  <a:latin typeface="Microsoft JhengHei UI" panose="020B0604030504040204" pitchFamily="34" charset="-120"/>
                  <a:ea typeface="微软雅黑" panose="020B0503020204020204" pitchFamily="34" charset="-122"/>
                  <a:cs typeface="华文黑体" pitchFamily="2" charset="-122"/>
                  <a:sym typeface="Microsoft JhengHei UI" panose="020B0604030504040204" pitchFamily="34" charset="-120"/>
                </a:rPr>
                <a:t>添加标题</a:t>
              </a:r>
            </a:p>
          </p:txBody>
        </p:sp>
      </p:grpSp>
      <p:grpSp>
        <p:nvGrpSpPr>
          <p:cNvPr id="78" name="组合 77"/>
          <p:cNvGrpSpPr/>
          <p:nvPr/>
        </p:nvGrpSpPr>
        <p:grpSpPr>
          <a:xfrm>
            <a:off x="4292583" y="5209392"/>
            <a:ext cx="2286016" cy="969569"/>
            <a:chOff x="6084168" y="1274556"/>
            <a:chExt cx="1669538" cy="942234"/>
          </a:xfrm>
        </p:grpSpPr>
        <p:sp>
          <p:nvSpPr>
            <p:cNvPr id="79" name="TextBox 78"/>
            <p:cNvSpPr txBox="1"/>
            <p:nvPr/>
          </p:nvSpPr>
          <p:spPr>
            <a:xfrm>
              <a:off x="6084168" y="1514664"/>
              <a:ext cx="1669538" cy="702126"/>
            </a:xfrm>
            <a:prstGeom prst="rect">
              <a:avLst/>
            </a:prstGeom>
            <a:noFill/>
          </p:spPr>
          <p:txBody>
            <a:bodyPr wrap="square" lIns="91431" tIns="45715" rIns="91431" bIns="45715" rtlCol="0">
              <a:spAutoFit/>
            </a:bodyPr>
            <a:lstStyle/>
            <a:p>
              <a:pPr>
                <a:lnSpc>
                  <a:spcPct val="130000"/>
                </a:lnSpc>
              </a:pPr>
              <a:r>
                <a:rPr lang="zh-CN" altLang="en-US" sz="105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您的内容打在这里，或者通过您的内容打在这里，或者您的内容打在这里，</a:t>
              </a:r>
            </a:p>
          </p:txBody>
        </p:sp>
        <p:sp>
          <p:nvSpPr>
            <p:cNvPr id="80" name="TextBox 79"/>
            <p:cNvSpPr txBox="1"/>
            <p:nvPr/>
          </p:nvSpPr>
          <p:spPr>
            <a:xfrm>
              <a:off x="6532344" y="1274556"/>
              <a:ext cx="1008112" cy="269190"/>
            </a:xfrm>
            <a:prstGeom prst="rect">
              <a:avLst/>
            </a:prstGeom>
            <a:noFill/>
          </p:spPr>
          <p:txBody>
            <a:bodyPr wrap="square" lIns="91431" tIns="0" rIns="91431" bIns="0" rtlCol="0" anchor="t">
              <a:spAutoFit/>
            </a:bodyPr>
            <a:lstStyle/>
            <a:p>
              <a:pPr>
                <a:lnSpc>
                  <a:spcPct val="150000"/>
                </a:lnSpc>
              </a:pPr>
              <a:r>
                <a:rPr lang="zh-CN" altLang="en-US" sz="1200" dirty="0">
                  <a:solidFill>
                    <a:schemeClr val="tx1">
                      <a:lumMod val="75000"/>
                      <a:lumOff val="25000"/>
                    </a:schemeClr>
                  </a:solidFill>
                  <a:latin typeface="Microsoft JhengHei UI" panose="020B0604030504040204" pitchFamily="34" charset="-120"/>
                  <a:ea typeface="微软雅黑" panose="020B0503020204020204" pitchFamily="34" charset="-122"/>
                  <a:cs typeface="华文黑体" pitchFamily="2" charset="-122"/>
                  <a:sym typeface="Microsoft JhengHei UI" panose="020B0604030504040204" pitchFamily="34" charset="-120"/>
                </a:rPr>
                <a:t>添加标题</a:t>
              </a:r>
            </a:p>
          </p:txBody>
        </p:sp>
      </p:grpSp>
      <p:grpSp>
        <p:nvGrpSpPr>
          <p:cNvPr id="81" name="组合 80"/>
          <p:cNvGrpSpPr/>
          <p:nvPr/>
        </p:nvGrpSpPr>
        <p:grpSpPr>
          <a:xfrm>
            <a:off x="7007227" y="2066120"/>
            <a:ext cx="2241332" cy="969569"/>
            <a:chOff x="6084168" y="1274556"/>
            <a:chExt cx="1669538" cy="942234"/>
          </a:xfrm>
        </p:grpSpPr>
        <p:sp>
          <p:nvSpPr>
            <p:cNvPr id="82" name="TextBox 81"/>
            <p:cNvSpPr txBox="1"/>
            <p:nvPr/>
          </p:nvSpPr>
          <p:spPr>
            <a:xfrm>
              <a:off x="6084168" y="1514664"/>
              <a:ext cx="1669538" cy="702126"/>
            </a:xfrm>
            <a:prstGeom prst="rect">
              <a:avLst/>
            </a:prstGeom>
            <a:noFill/>
          </p:spPr>
          <p:txBody>
            <a:bodyPr wrap="square" lIns="91431" tIns="45715" rIns="91431" bIns="45715" rtlCol="0">
              <a:spAutoFit/>
            </a:bodyPr>
            <a:lstStyle/>
            <a:p>
              <a:pPr>
                <a:lnSpc>
                  <a:spcPct val="130000"/>
                </a:lnSpc>
              </a:pPr>
              <a:r>
                <a:rPr lang="zh-CN" altLang="en-US" sz="105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您的内容打在这里，或者通过您的内容打在这里，或者您的内容打在这里，</a:t>
              </a:r>
            </a:p>
          </p:txBody>
        </p:sp>
        <p:sp>
          <p:nvSpPr>
            <p:cNvPr id="83" name="TextBox 82"/>
            <p:cNvSpPr txBox="1"/>
            <p:nvPr/>
          </p:nvSpPr>
          <p:spPr>
            <a:xfrm>
              <a:off x="6532344" y="1274556"/>
              <a:ext cx="1008112" cy="269190"/>
            </a:xfrm>
            <a:prstGeom prst="rect">
              <a:avLst/>
            </a:prstGeom>
            <a:noFill/>
          </p:spPr>
          <p:txBody>
            <a:bodyPr wrap="square" lIns="91431" tIns="0" rIns="91431" bIns="0" rtlCol="0" anchor="t">
              <a:spAutoFit/>
            </a:bodyPr>
            <a:lstStyle/>
            <a:p>
              <a:pPr>
                <a:lnSpc>
                  <a:spcPct val="150000"/>
                </a:lnSpc>
              </a:pPr>
              <a:r>
                <a:rPr lang="zh-CN" altLang="en-US" sz="1200" dirty="0">
                  <a:solidFill>
                    <a:schemeClr val="tx1">
                      <a:lumMod val="75000"/>
                      <a:lumOff val="25000"/>
                    </a:schemeClr>
                  </a:solidFill>
                  <a:latin typeface="Microsoft JhengHei UI" panose="020B0604030504040204" pitchFamily="34" charset="-120"/>
                  <a:ea typeface="微软雅黑" panose="020B0503020204020204" pitchFamily="34" charset="-122"/>
                  <a:cs typeface="华文黑体" pitchFamily="2" charset="-122"/>
                  <a:sym typeface="Microsoft JhengHei UI" panose="020B0604030504040204" pitchFamily="34" charset="-120"/>
                </a:rPr>
                <a:t>添加标题</a:t>
              </a:r>
            </a:p>
          </p:txBody>
        </p:sp>
      </p:grpSp>
      <p:grpSp>
        <p:nvGrpSpPr>
          <p:cNvPr id="84" name="组合 83"/>
          <p:cNvGrpSpPr/>
          <p:nvPr/>
        </p:nvGrpSpPr>
        <p:grpSpPr>
          <a:xfrm>
            <a:off x="9436119" y="5495144"/>
            <a:ext cx="2143140" cy="969569"/>
            <a:chOff x="6084168" y="1274556"/>
            <a:chExt cx="1669538" cy="942233"/>
          </a:xfrm>
        </p:grpSpPr>
        <p:sp>
          <p:nvSpPr>
            <p:cNvPr id="85" name="TextBox 84"/>
            <p:cNvSpPr txBox="1"/>
            <p:nvPr/>
          </p:nvSpPr>
          <p:spPr>
            <a:xfrm>
              <a:off x="6084168" y="1514664"/>
              <a:ext cx="1669538" cy="702125"/>
            </a:xfrm>
            <a:prstGeom prst="rect">
              <a:avLst/>
            </a:prstGeom>
            <a:noFill/>
          </p:spPr>
          <p:txBody>
            <a:bodyPr wrap="square" lIns="91431" tIns="45715" rIns="91431" bIns="45715" rtlCol="0">
              <a:spAutoFit/>
            </a:bodyPr>
            <a:lstStyle/>
            <a:p>
              <a:pPr>
                <a:lnSpc>
                  <a:spcPct val="130000"/>
                </a:lnSpc>
              </a:pPr>
              <a:r>
                <a:rPr lang="zh-CN" altLang="en-US" sz="105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您的内容打在这里，或者通过您的内容打在这里，或者您的内容打在这里，</a:t>
              </a:r>
            </a:p>
          </p:txBody>
        </p:sp>
        <p:sp>
          <p:nvSpPr>
            <p:cNvPr id="86" name="TextBox 85"/>
            <p:cNvSpPr txBox="1"/>
            <p:nvPr/>
          </p:nvSpPr>
          <p:spPr>
            <a:xfrm>
              <a:off x="6532344" y="1274556"/>
              <a:ext cx="1008112" cy="269189"/>
            </a:xfrm>
            <a:prstGeom prst="rect">
              <a:avLst/>
            </a:prstGeom>
            <a:noFill/>
          </p:spPr>
          <p:txBody>
            <a:bodyPr wrap="square" lIns="91431" tIns="0" rIns="91431" bIns="0" rtlCol="0" anchor="t">
              <a:spAutoFit/>
            </a:bodyPr>
            <a:lstStyle/>
            <a:p>
              <a:pPr>
                <a:lnSpc>
                  <a:spcPct val="150000"/>
                </a:lnSpc>
              </a:pPr>
              <a:r>
                <a:rPr lang="zh-CN" altLang="en-US" sz="1200" dirty="0">
                  <a:solidFill>
                    <a:schemeClr val="tx1">
                      <a:lumMod val="75000"/>
                      <a:lumOff val="25000"/>
                    </a:schemeClr>
                  </a:solidFill>
                  <a:latin typeface="Microsoft JhengHei UI" panose="020B0604030504040204" pitchFamily="34" charset="-120"/>
                  <a:ea typeface="微软雅黑" panose="020B0503020204020204" pitchFamily="34" charset="-122"/>
                  <a:cs typeface="华文黑体" pitchFamily="2" charset="-122"/>
                  <a:sym typeface="Microsoft JhengHei UI" panose="020B0604030504040204" pitchFamily="34" charset="-120"/>
                </a:rPr>
                <a:t>添加标题</a:t>
              </a:r>
            </a:p>
          </p:txBody>
        </p:sp>
      </p:grpSp>
      <p:grpSp>
        <p:nvGrpSpPr>
          <p:cNvPr id="87" name="组合 86"/>
          <p:cNvGrpSpPr/>
          <p:nvPr/>
        </p:nvGrpSpPr>
        <p:grpSpPr>
          <a:xfrm>
            <a:off x="1964258" y="3238605"/>
            <a:ext cx="2185450" cy="2185100"/>
            <a:chOff x="2201071" y="3406041"/>
            <a:chExt cx="1805286" cy="1805938"/>
          </a:xfrm>
        </p:grpSpPr>
        <p:grpSp>
          <p:nvGrpSpPr>
            <p:cNvPr id="88" name="组合 87"/>
            <p:cNvGrpSpPr/>
            <p:nvPr/>
          </p:nvGrpSpPr>
          <p:grpSpPr>
            <a:xfrm>
              <a:off x="2201071" y="3406041"/>
              <a:ext cx="1805286" cy="1805938"/>
              <a:chOff x="4345444" y="2542859"/>
              <a:chExt cx="1810550" cy="1811205"/>
            </a:xfrm>
          </p:grpSpPr>
          <p:grpSp>
            <p:nvGrpSpPr>
              <p:cNvPr id="90" name="组合 8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92" name="同心圆 9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3" name="椭圆 9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91" name="椭圆 90"/>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89" name="TextBox 88"/>
            <p:cNvSpPr txBox="1"/>
            <p:nvPr/>
          </p:nvSpPr>
          <p:spPr>
            <a:xfrm>
              <a:off x="2714076" y="3952392"/>
              <a:ext cx="1023614" cy="635926"/>
            </a:xfrm>
            <a:prstGeom prst="rect">
              <a:avLst/>
            </a:prstGeom>
            <a:noFill/>
          </p:spPr>
          <p:txBody>
            <a:bodyPr wrap="square" rtlCol="0">
              <a:spAutoFit/>
            </a:bodyPr>
            <a:lstStyle/>
            <a:p>
              <a:r>
                <a:rPr lang="zh-CN" altLang="en-US"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添加</a:t>
              </a:r>
              <a:endParaRPr lang="en-US" altLang="zh-CN"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内容</a:t>
              </a:r>
            </a:p>
          </p:txBody>
        </p:sp>
      </p:grpSp>
      <p:grpSp>
        <p:nvGrpSpPr>
          <p:cNvPr id="94" name="组合 93"/>
          <p:cNvGrpSpPr/>
          <p:nvPr/>
        </p:nvGrpSpPr>
        <p:grpSpPr>
          <a:xfrm>
            <a:off x="6750604" y="3209127"/>
            <a:ext cx="2286381" cy="2286016"/>
            <a:chOff x="7382260" y="3406041"/>
            <a:chExt cx="1805286" cy="1805938"/>
          </a:xfrm>
        </p:grpSpPr>
        <p:grpSp>
          <p:nvGrpSpPr>
            <p:cNvPr id="95" name="组合 94"/>
            <p:cNvGrpSpPr/>
            <p:nvPr/>
          </p:nvGrpSpPr>
          <p:grpSpPr>
            <a:xfrm>
              <a:off x="7382260" y="3406041"/>
              <a:ext cx="1805286" cy="1805938"/>
              <a:chOff x="4345444" y="2542859"/>
              <a:chExt cx="1810550" cy="1811205"/>
            </a:xfrm>
          </p:grpSpPr>
          <p:grpSp>
            <p:nvGrpSpPr>
              <p:cNvPr id="97" name="组合 9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99" name="同心圆 9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0" name="椭圆 99"/>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98" name="椭圆 97"/>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96" name="TextBox 95"/>
            <p:cNvSpPr txBox="1"/>
            <p:nvPr/>
          </p:nvSpPr>
          <p:spPr>
            <a:xfrm>
              <a:off x="7875197" y="3876616"/>
              <a:ext cx="1023614" cy="607853"/>
            </a:xfrm>
            <a:prstGeom prst="rect">
              <a:avLst/>
            </a:prstGeom>
            <a:noFill/>
          </p:spPr>
          <p:txBody>
            <a:bodyPr wrap="square" rtlCol="0">
              <a:spAutoFit/>
            </a:bodyPr>
            <a:lstStyle/>
            <a:p>
              <a:r>
                <a:rPr lang="zh-CN" altLang="en-US"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添加</a:t>
              </a:r>
              <a:endParaRPr lang="en-US" altLang="zh-CN"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内容</a:t>
              </a:r>
            </a:p>
          </p:txBody>
        </p:sp>
      </p:grpSp>
      <p:grpSp>
        <p:nvGrpSpPr>
          <p:cNvPr id="101" name="组合 100"/>
          <p:cNvGrpSpPr/>
          <p:nvPr/>
        </p:nvGrpSpPr>
        <p:grpSpPr>
          <a:xfrm>
            <a:off x="4393149" y="2637624"/>
            <a:ext cx="2214932" cy="2214577"/>
            <a:chOff x="4811090" y="3406041"/>
            <a:chExt cx="1805286" cy="1805938"/>
          </a:xfrm>
        </p:grpSpPr>
        <p:grpSp>
          <p:nvGrpSpPr>
            <p:cNvPr id="102" name="组合 101"/>
            <p:cNvGrpSpPr/>
            <p:nvPr/>
          </p:nvGrpSpPr>
          <p:grpSpPr>
            <a:xfrm>
              <a:off x="4811090" y="3406041"/>
              <a:ext cx="1805286" cy="1805938"/>
              <a:chOff x="4345444" y="2542859"/>
              <a:chExt cx="1810550" cy="1811205"/>
            </a:xfrm>
          </p:grpSpPr>
          <p:grpSp>
            <p:nvGrpSpPr>
              <p:cNvPr id="104" name="组合 103"/>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06" name="同心圆 105"/>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7" name="椭圆 106"/>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05" name="椭圆 104"/>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03" name="TextBox 102"/>
            <p:cNvSpPr txBox="1"/>
            <p:nvPr/>
          </p:nvSpPr>
          <p:spPr>
            <a:xfrm>
              <a:off x="5304027" y="3876616"/>
              <a:ext cx="1023614" cy="627462"/>
            </a:xfrm>
            <a:prstGeom prst="rect">
              <a:avLst/>
            </a:prstGeom>
            <a:noFill/>
          </p:spPr>
          <p:txBody>
            <a:bodyPr wrap="square" rtlCol="0">
              <a:spAutoFit/>
            </a:bodyPr>
            <a:lstStyle/>
            <a:p>
              <a:r>
                <a:rPr lang="zh-CN" altLang="en-US"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添加</a:t>
              </a:r>
              <a:endParaRPr lang="en-US" altLang="zh-CN"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内容</a:t>
              </a:r>
            </a:p>
          </p:txBody>
        </p:sp>
      </p:grpSp>
      <p:grpSp>
        <p:nvGrpSpPr>
          <p:cNvPr id="108" name="组合 107"/>
          <p:cNvGrpSpPr/>
          <p:nvPr/>
        </p:nvGrpSpPr>
        <p:grpSpPr>
          <a:xfrm>
            <a:off x="9237971" y="2982231"/>
            <a:ext cx="2298968" cy="2298599"/>
            <a:chOff x="9964778" y="3406041"/>
            <a:chExt cx="1805286" cy="1805938"/>
          </a:xfrm>
        </p:grpSpPr>
        <p:grpSp>
          <p:nvGrpSpPr>
            <p:cNvPr id="109" name="组合 108"/>
            <p:cNvGrpSpPr/>
            <p:nvPr/>
          </p:nvGrpSpPr>
          <p:grpSpPr>
            <a:xfrm>
              <a:off x="9964778" y="3406041"/>
              <a:ext cx="1805286" cy="1805938"/>
              <a:chOff x="4345444" y="2542859"/>
              <a:chExt cx="1810550" cy="1811205"/>
            </a:xfrm>
          </p:grpSpPr>
          <p:grpSp>
            <p:nvGrpSpPr>
              <p:cNvPr id="111" name="组合 11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13" name="同心圆 11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4" name="椭圆 11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12" name="椭圆 111"/>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10" name="TextBox 109"/>
            <p:cNvSpPr txBox="1"/>
            <p:nvPr/>
          </p:nvSpPr>
          <p:spPr>
            <a:xfrm>
              <a:off x="10457715" y="3876616"/>
              <a:ext cx="1023614" cy="604526"/>
            </a:xfrm>
            <a:prstGeom prst="rect">
              <a:avLst/>
            </a:prstGeom>
            <a:noFill/>
          </p:spPr>
          <p:txBody>
            <a:bodyPr wrap="square" rtlCol="0">
              <a:spAutoFit/>
            </a:bodyPr>
            <a:lstStyle/>
            <a:p>
              <a:r>
                <a:rPr lang="zh-CN" altLang="en-US"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添加</a:t>
              </a:r>
              <a:endParaRPr lang="en-US" altLang="zh-CN"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内容</a:t>
              </a:r>
            </a:p>
          </p:txBody>
        </p:sp>
      </p:grpSp>
      <p:sp>
        <p:nvSpPr>
          <p:cNvPr id="53" name="TextBox 29"/>
          <p:cNvSpPr txBox="1"/>
          <p:nvPr/>
        </p:nvSpPr>
        <p:spPr>
          <a:xfrm>
            <a:off x="1593625" y="473160"/>
            <a:ext cx="4134465" cy="523220"/>
          </a:xfrm>
          <a:prstGeom prst="rect">
            <a:avLst/>
          </a:prstGeom>
          <a:noFill/>
        </p:spPr>
        <p:txBody>
          <a:bodyPr wrap="none" rtlCol="0">
            <a:spAutoFit/>
          </a:bodyPr>
          <a:lstStyle/>
          <a:p>
            <a:pPr algn="ctr"/>
            <a:r>
              <a:rPr lang="zh-CN" altLang="en-US" sz="28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28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4" name="文本框 53"/>
          <p:cNvSpPr txBox="1"/>
          <p:nvPr/>
        </p:nvSpPr>
        <p:spPr>
          <a:xfrm>
            <a:off x="614139" y="319271"/>
            <a:ext cx="511679" cy="830997"/>
          </a:xfrm>
          <a:prstGeom prst="rect">
            <a:avLst/>
          </a:prstGeom>
          <a:noFill/>
        </p:spPr>
        <p:txBody>
          <a:bodyPr wrap="none" rtlCol="0">
            <a:spAutoFit/>
          </a:bodyPr>
          <a:lstStyle/>
          <a:p>
            <a:r>
              <a:rPr lang="en-US" altLang="zh-CN" sz="4800" dirty="0" smtClean="0">
                <a:solidFill>
                  <a:schemeClr val="bg1"/>
                </a:solidFill>
                <a:latin typeface="Impact" panose="020B0806030902050204" pitchFamily="34" charset="0"/>
              </a:rPr>
              <a:t>3</a:t>
            </a:r>
            <a:endParaRPr lang="zh-CN" altLang="en-US" sz="4800" dirty="0">
              <a:solidFill>
                <a:schemeClr val="bg1"/>
              </a:solidFill>
              <a:latin typeface="Impact" panose="020B080603090205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accel="58000"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additive="base">
                                        <p:cTn id="7" dur="2000" fill="hold"/>
                                        <p:tgtEl>
                                          <p:spTgt spid="87"/>
                                        </p:tgtEl>
                                        <p:attrNameLst>
                                          <p:attrName>ppt_x</p:attrName>
                                        </p:attrNameLst>
                                      </p:cBhvr>
                                      <p:tavLst>
                                        <p:tav tm="0">
                                          <p:val>
                                            <p:strVal val="0-#ppt_w/2"/>
                                          </p:val>
                                        </p:tav>
                                        <p:tav tm="100000">
                                          <p:val>
                                            <p:strVal val="#ppt_x"/>
                                          </p:val>
                                        </p:tav>
                                      </p:tavLst>
                                    </p:anim>
                                    <p:anim calcmode="lin" valueType="num">
                                      <p:cBhvr additive="base">
                                        <p:cTn id="8" dur="2000" fill="hold"/>
                                        <p:tgtEl>
                                          <p:spTgt spid="87"/>
                                        </p:tgtEl>
                                        <p:attrNameLst>
                                          <p:attrName>ppt_y</p:attrName>
                                        </p:attrNameLst>
                                      </p:cBhvr>
                                      <p:tavLst>
                                        <p:tav tm="0">
                                          <p:val>
                                            <p:strVal val="1+#ppt_h/2"/>
                                          </p:val>
                                        </p:tav>
                                        <p:tav tm="100000">
                                          <p:val>
                                            <p:strVal val="#ppt_y"/>
                                          </p:val>
                                        </p:tav>
                                      </p:tavLst>
                                    </p:anim>
                                  </p:childTnLst>
                                </p:cTn>
                              </p:par>
                              <p:par>
                                <p:cTn id="9" presetID="2" presetClass="entr" presetSubtype="3" accel="58000" fill="hold" nodeType="withEffect">
                                  <p:stCondLst>
                                    <p:cond delay="0"/>
                                  </p:stCondLst>
                                  <p:childTnLst>
                                    <p:set>
                                      <p:cBhvr>
                                        <p:cTn id="10" dur="1" fill="hold">
                                          <p:stCondLst>
                                            <p:cond delay="0"/>
                                          </p:stCondLst>
                                        </p:cTn>
                                        <p:tgtEl>
                                          <p:spTgt spid="101"/>
                                        </p:tgtEl>
                                        <p:attrNameLst>
                                          <p:attrName>style.visibility</p:attrName>
                                        </p:attrNameLst>
                                      </p:cBhvr>
                                      <p:to>
                                        <p:strVal val="visible"/>
                                      </p:to>
                                    </p:set>
                                    <p:anim calcmode="lin" valueType="num">
                                      <p:cBhvr additive="base">
                                        <p:cTn id="11" dur="2000" fill="hold"/>
                                        <p:tgtEl>
                                          <p:spTgt spid="101"/>
                                        </p:tgtEl>
                                        <p:attrNameLst>
                                          <p:attrName>ppt_x</p:attrName>
                                        </p:attrNameLst>
                                      </p:cBhvr>
                                      <p:tavLst>
                                        <p:tav tm="0">
                                          <p:val>
                                            <p:strVal val="1+#ppt_w/2"/>
                                          </p:val>
                                        </p:tav>
                                        <p:tav tm="100000">
                                          <p:val>
                                            <p:strVal val="#ppt_x"/>
                                          </p:val>
                                        </p:tav>
                                      </p:tavLst>
                                    </p:anim>
                                    <p:anim calcmode="lin" valueType="num">
                                      <p:cBhvr additive="base">
                                        <p:cTn id="12" dur="2000" fill="hold"/>
                                        <p:tgtEl>
                                          <p:spTgt spid="101"/>
                                        </p:tgtEl>
                                        <p:attrNameLst>
                                          <p:attrName>ppt_y</p:attrName>
                                        </p:attrNameLst>
                                      </p:cBhvr>
                                      <p:tavLst>
                                        <p:tav tm="0">
                                          <p:val>
                                            <p:strVal val="0-#ppt_h/2"/>
                                          </p:val>
                                        </p:tav>
                                        <p:tav tm="100000">
                                          <p:val>
                                            <p:strVal val="#ppt_y"/>
                                          </p:val>
                                        </p:tav>
                                      </p:tavLst>
                                    </p:anim>
                                  </p:childTnLst>
                                </p:cTn>
                              </p:par>
                              <p:par>
                                <p:cTn id="13" presetID="2" presetClass="entr" presetSubtype="12" accel="58000" fill="hold"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2000" fill="hold"/>
                                        <p:tgtEl>
                                          <p:spTgt spid="94"/>
                                        </p:tgtEl>
                                        <p:attrNameLst>
                                          <p:attrName>ppt_x</p:attrName>
                                        </p:attrNameLst>
                                      </p:cBhvr>
                                      <p:tavLst>
                                        <p:tav tm="0">
                                          <p:val>
                                            <p:strVal val="0-#ppt_w/2"/>
                                          </p:val>
                                        </p:tav>
                                        <p:tav tm="100000">
                                          <p:val>
                                            <p:strVal val="#ppt_x"/>
                                          </p:val>
                                        </p:tav>
                                      </p:tavLst>
                                    </p:anim>
                                    <p:anim calcmode="lin" valueType="num">
                                      <p:cBhvr additive="base">
                                        <p:cTn id="16" dur="2000" fill="hold"/>
                                        <p:tgtEl>
                                          <p:spTgt spid="94"/>
                                        </p:tgtEl>
                                        <p:attrNameLst>
                                          <p:attrName>ppt_y</p:attrName>
                                        </p:attrNameLst>
                                      </p:cBhvr>
                                      <p:tavLst>
                                        <p:tav tm="0">
                                          <p:val>
                                            <p:strVal val="1+#ppt_h/2"/>
                                          </p:val>
                                        </p:tav>
                                        <p:tav tm="100000">
                                          <p:val>
                                            <p:strVal val="#ppt_y"/>
                                          </p:val>
                                        </p:tav>
                                      </p:tavLst>
                                    </p:anim>
                                  </p:childTnLst>
                                </p:cTn>
                              </p:par>
                              <p:par>
                                <p:cTn id="17" presetID="2" presetClass="entr" presetSubtype="3" accel="58000" fill="hold" nodeType="withEffect">
                                  <p:stCondLst>
                                    <p:cond delay="0"/>
                                  </p:stCondLst>
                                  <p:childTnLst>
                                    <p:set>
                                      <p:cBhvr>
                                        <p:cTn id="18" dur="1" fill="hold">
                                          <p:stCondLst>
                                            <p:cond delay="0"/>
                                          </p:stCondLst>
                                        </p:cTn>
                                        <p:tgtEl>
                                          <p:spTgt spid="108"/>
                                        </p:tgtEl>
                                        <p:attrNameLst>
                                          <p:attrName>style.visibility</p:attrName>
                                        </p:attrNameLst>
                                      </p:cBhvr>
                                      <p:to>
                                        <p:strVal val="visible"/>
                                      </p:to>
                                    </p:set>
                                    <p:anim calcmode="lin" valueType="num">
                                      <p:cBhvr additive="base">
                                        <p:cTn id="19" dur="2000" fill="hold"/>
                                        <p:tgtEl>
                                          <p:spTgt spid="108"/>
                                        </p:tgtEl>
                                        <p:attrNameLst>
                                          <p:attrName>ppt_x</p:attrName>
                                        </p:attrNameLst>
                                      </p:cBhvr>
                                      <p:tavLst>
                                        <p:tav tm="0">
                                          <p:val>
                                            <p:strVal val="1+#ppt_w/2"/>
                                          </p:val>
                                        </p:tav>
                                        <p:tav tm="100000">
                                          <p:val>
                                            <p:strVal val="#ppt_x"/>
                                          </p:val>
                                        </p:tav>
                                      </p:tavLst>
                                    </p:anim>
                                    <p:anim calcmode="lin" valueType="num">
                                      <p:cBhvr additive="base">
                                        <p:cTn id="20" dur="2000" fill="hold"/>
                                        <p:tgtEl>
                                          <p:spTgt spid="108"/>
                                        </p:tgtEl>
                                        <p:attrNameLst>
                                          <p:attrName>ppt_y</p:attrName>
                                        </p:attrNameLst>
                                      </p:cBhvr>
                                      <p:tavLst>
                                        <p:tav tm="0">
                                          <p:val>
                                            <p:strVal val="0-#ppt_h/2"/>
                                          </p:val>
                                        </p:tav>
                                        <p:tav tm="100000">
                                          <p:val>
                                            <p:strVal val="#ppt_y"/>
                                          </p:val>
                                        </p:tav>
                                      </p:tavLst>
                                    </p:anim>
                                  </p:childTnLst>
                                </p:cTn>
                              </p:par>
                            </p:childTnLst>
                          </p:cTn>
                        </p:par>
                        <p:par>
                          <p:cTn id="21" fill="hold">
                            <p:stCondLst>
                              <p:cond delay="2000"/>
                            </p:stCondLst>
                            <p:childTnLst>
                              <p:par>
                                <p:cTn id="22" presetID="42" presetClass="entr" presetSubtype="0" fill="hold" nodeType="afterEffect">
                                  <p:stCondLst>
                                    <p:cond delay="0"/>
                                  </p:stCondLst>
                                  <p:childTnLst>
                                    <p:set>
                                      <p:cBhvr>
                                        <p:cTn id="23" dur="1" fill="hold">
                                          <p:stCondLst>
                                            <p:cond delay="0"/>
                                          </p:stCondLst>
                                        </p:cTn>
                                        <p:tgtEl>
                                          <p:spTgt spid="75"/>
                                        </p:tgtEl>
                                        <p:attrNameLst>
                                          <p:attrName>style.visibility</p:attrName>
                                        </p:attrNameLst>
                                      </p:cBhvr>
                                      <p:to>
                                        <p:strVal val="visible"/>
                                      </p:to>
                                    </p:set>
                                    <p:animEffect transition="in" filter="fade">
                                      <p:cBhvr>
                                        <p:cTn id="24" dur="1000"/>
                                        <p:tgtEl>
                                          <p:spTgt spid="75"/>
                                        </p:tgtEl>
                                      </p:cBhvr>
                                    </p:animEffect>
                                    <p:anim calcmode="lin" valueType="num">
                                      <p:cBhvr>
                                        <p:cTn id="25" dur="1000" fill="hold"/>
                                        <p:tgtEl>
                                          <p:spTgt spid="75"/>
                                        </p:tgtEl>
                                        <p:attrNameLst>
                                          <p:attrName>ppt_x</p:attrName>
                                        </p:attrNameLst>
                                      </p:cBhvr>
                                      <p:tavLst>
                                        <p:tav tm="0">
                                          <p:val>
                                            <p:strVal val="#ppt_x"/>
                                          </p:val>
                                        </p:tav>
                                        <p:tav tm="100000">
                                          <p:val>
                                            <p:strVal val="#ppt_x"/>
                                          </p:val>
                                        </p:tav>
                                      </p:tavLst>
                                    </p:anim>
                                    <p:anim calcmode="lin" valueType="num">
                                      <p:cBhvr>
                                        <p:cTn id="26" dur="1000" fill="hold"/>
                                        <p:tgtEl>
                                          <p:spTgt spid="75"/>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81"/>
                                        </p:tgtEl>
                                        <p:attrNameLst>
                                          <p:attrName>style.visibility</p:attrName>
                                        </p:attrNameLst>
                                      </p:cBhvr>
                                      <p:to>
                                        <p:strVal val="visible"/>
                                      </p:to>
                                    </p:set>
                                    <p:animEffect transition="in" filter="fade">
                                      <p:cBhvr>
                                        <p:cTn id="29" dur="1000"/>
                                        <p:tgtEl>
                                          <p:spTgt spid="81"/>
                                        </p:tgtEl>
                                      </p:cBhvr>
                                    </p:animEffect>
                                    <p:anim calcmode="lin" valueType="num">
                                      <p:cBhvr>
                                        <p:cTn id="30" dur="1000" fill="hold"/>
                                        <p:tgtEl>
                                          <p:spTgt spid="81"/>
                                        </p:tgtEl>
                                        <p:attrNameLst>
                                          <p:attrName>ppt_x</p:attrName>
                                        </p:attrNameLst>
                                      </p:cBhvr>
                                      <p:tavLst>
                                        <p:tav tm="0">
                                          <p:val>
                                            <p:strVal val="#ppt_x"/>
                                          </p:val>
                                        </p:tav>
                                        <p:tav tm="100000">
                                          <p:val>
                                            <p:strVal val="#ppt_x"/>
                                          </p:val>
                                        </p:tav>
                                      </p:tavLst>
                                    </p:anim>
                                    <p:anim calcmode="lin" valueType="num">
                                      <p:cBhvr>
                                        <p:cTn id="31" dur="1000" fill="hold"/>
                                        <p:tgtEl>
                                          <p:spTgt spid="81"/>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fade">
                                      <p:cBhvr>
                                        <p:cTn id="34" dur="1000"/>
                                        <p:tgtEl>
                                          <p:spTgt spid="78"/>
                                        </p:tgtEl>
                                      </p:cBhvr>
                                    </p:animEffect>
                                    <p:anim calcmode="lin" valueType="num">
                                      <p:cBhvr>
                                        <p:cTn id="35" dur="1000" fill="hold"/>
                                        <p:tgtEl>
                                          <p:spTgt spid="78"/>
                                        </p:tgtEl>
                                        <p:attrNameLst>
                                          <p:attrName>ppt_x</p:attrName>
                                        </p:attrNameLst>
                                      </p:cBhvr>
                                      <p:tavLst>
                                        <p:tav tm="0">
                                          <p:val>
                                            <p:strVal val="#ppt_x"/>
                                          </p:val>
                                        </p:tav>
                                        <p:tav tm="100000">
                                          <p:val>
                                            <p:strVal val="#ppt_x"/>
                                          </p:val>
                                        </p:tav>
                                      </p:tavLst>
                                    </p:anim>
                                    <p:anim calcmode="lin" valueType="num">
                                      <p:cBhvr>
                                        <p:cTn id="36" dur="1000" fill="hold"/>
                                        <p:tgtEl>
                                          <p:spTgt spid="78"/>
                                        </p:tgtEl>
                                        <p:attrNameLst>
                                          <p:attrName>ppt_y</p:attrName>
                                        </p:attrNameLst>
                                      </p:cBhvr>
                                      <p:tavLst>
                                        <p:tav tm="0">
                                          <p:val>
                                            <p:strVal val="#ppt_y-.1"/>
                                          </p:val>
                                        </p:tav>
                                        <p:tav tm="100000">
                                          <p:val>
                                            <p:strVal val="#ppt_y"/>
                                          </p:val>
                                        </p:tav>
                                      </p:tavLst>
                                    </p:anim>
                                  </p:childTnLst>
                                </p:cTn>
                              </p:par>
                              <p:par>
                                <p:cTn id="37" presetID="47" presetClass="entr" presetSubtype="0" fill="hold" nodeType="withEffect">
                                  <p:stCondLst>
                                    <p:cond delay="0"/>
                                  </p:stCondLst>
                                  <p:childTnLst>
                                    <p:set>
                                      <p:cBhvr>
                                        <p:cTn id="38" dur="1" fill="hold">
                                          <p:stCondLst>
                                            <p:cond delay="0"/>
                                          </p:stCondLst>
                                        </p:cTn>
                                        <p:tgtEl>
                                          <p:spTgt spid="84"/>
                                        </p:tgtEl>
                                        <p:attrNameLst>
                                          <p:attrName>style.visibility</p:attrName>
                                        </p:attrNameLst>
                                      </p:cBhvr>
                                      <p:to>
                                        <p:strVal val="visible"/>
                                      </p:to>
                                    </p:set>
                                    <p:animEffect transition="in" filter="fade">
                                      <p:cBhvr>
                                        <p:cTn id="39" dur="1000"/>
                                        <p:tgtEl>
                                          <p:spTgt spid="84"/>
                                        </p:tgtEl>
                                      </p:cBhvr>
                                    </p:animEffect>
                                    <p:anim calcmode="lin" valueType="num">
                                      <p:cBhvr>
                                        <p:cTn id="40" dur="1000" fill="hold"/>
                                        <p:tgtEl>
                                          <p:spTgt spid="84"/>
                                        </p:tgtEl>
                                        <p:attrNameLst>
                                          <p:attrName>ppt_x</p:attrName>
                                        </p:attrNameLst>
                                      </p:cBhvr>
                                      <p:tavLst>
                                        <p:tav tm="0">
                                          <p:val>
                                            <p:strVal val="#ppt_x"/>
                                          </p:val>
                                        </p:tav>
                                        <p:tav tm="100000">
                                          <p:val>
                                            <p:strVal val="#ppt_x"/>
                                          </p:val>
                                        </p:tav>
                                      </p:tavLst>
                                    </p:anim>
                                    <p:anim calcmode="lin" valueType="num">
                                      <p:cBhvr>
                                        <p:cTn id="41" dur="1000" fill="hold"/>
                                        <p:tgtEl>
                                          <p:spTgt spid="84"/>
                                        </p:tgtEl>
                                        <p:attrNameLst>
                                          <p:attrName>ppt_y</p:attrName>
                                        </p:attrNameLst>
                                      </p:cBhvr>
                                      <p:tavLst>
                                        <p:tav tm="0">
                                          <p:val>
                                            <p:strVal val="#ppt_y-.1"/>
                                          </p:val>
                                        </p:tav>
                                        <p:tav tm="100000">
                                          <p:val>
                                            <p:strVal val="#ppt_y"/>
                                          </p:val>
                                        </p:tav>
                                      </p:tavLst>
                                    </p:anim>
                                  </p:childTnLst>
                                </p:cTn>
                              </p:par>
                              <p:par>
                                <p:cTn id="42" presetID="22" presetClass="entr" presetSubtype="8" fill="hold" grpId="0" nodeType="withEffect">
                                  <p:stCondLst>
                                    <p:cond delay="250"/>
                                  </p:stCondLst>
                                  <p:childTnLst>
                                    <p:set>
                                      <p:cBhvr>
                                        <p:cTn id="43" dur="1" fill="hold">
                                          <p:stCondLst>
                                            <p:cond delay="0"/>
                                          </p:stCondLst>
                                        </p:cTn>
                                        <p:tgtEl>
                                          <p:spTgt spid="53"/>
                                        </p:tgtEl>
                                        <p:attrNameLst>
                                          <p:attrName>style.visibility</p:attrName>
                                        </p:attrNameLst>
                                      </p:cBhvr>
                                      <p:to>
                                        <p:strVal val="visible"/>
                                      </p:to>
                                    </p:set>
                                    <p:animEffect transition="in" filter="wipe(left)">
                                      <p:cBhvr>
                                        <p:cTn id="44" dur="175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2951288" y="2173480"/>
            <a:ext cx="2851220" cy="2851213"/>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7" name="椭圆 1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8" name="组合 17"/>
          <p:cNvGrpSpPr/>
          <p:nvPr/>
        </p:nvGrpSpPr>
        <p:grpSpPr>
          <a:xfrm>
            <a:off x="5190579" y="4068454"/>
            <a:ext cx="656312" cy="656311"/>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0" name="椭圆 1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23" name="组合 22"/>
          <p:cNvGrpSpPr/>
          <p:nvPr/>
        </p:nvGrpSpPr>
        <p:grpSpPr>
          <a:xfrm>
            <a:off x="3396296" y="2636340"/>
            <a:ext cx="282390" cy="282389"/>
            <a:chOff x="304800" y="673100"/>
            <a:chExt cx="4000500" cy="4000500"/>
          </a:xfrm>
          <a:effectLst>
            <a:outerShdw blurRad="444500" dist="254000" dir="8100000" algn="tr" rotWithShape="0">
              <a:prstClr val="black">
                <a:alpha val="50000"/>
              </a:prstClr>
            </a:outerShdw>
          </a:effectLst>
        </p:grpSpPr>
        <p:sp>
          <p:nvSpPr>
            <p:cNvPr id="26" name="同心圆 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1" name="椭圆 3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32" name="组合 31"/>
          <p:cNvGrpSpPr/>
          <p:nvPr/>
        </p:nvGrpSpPr>
        <p:grpSpPr>
          <a:xfrm>
            <a:off x="4883428" y="5007630"/>
            <a:ext cx="328649" cy="328648"/>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5" name="椭圆 3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36" name="组合 35"/>
          <p:cNvGrpSpPr/>
          <p:nvPr/>
        </p:nvGrpSpPr>
        <p:grpSpPr>
          <a:xfrm>
            <a:off x="4539702" y="2066119"/>
            <a:ext cx="343725" cy="343724"/>
            <a:chOff x="304800" y="673100"/>
            <a:chExt cx="4000500" cy="4000500"/>
          </a:xfrm>
          <a:effectLst>
            <a:outerShdw blurRad="444500" dist="2540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8" name="椭圆 3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39" name="组合 38"/>
          <p:cNvGrpSpPr/>
          <p:nvPr/>
        </p:nvGrpSpPr>
        <p:grpSpPr>
          <a:xfrm>
            <a:off x="2848361" y="4784539"/>
            <a:ext cx="218415" cy="218414"/>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1" name="椭圆 4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42" name="Group 30"/>
          <p:cNvGrpSpPr/>
          <p:nvPr/>
        </p:nvGrpSpPr>
        <p:grpSpPr>
          <a:xfrm>
            <a:off x="4170488" y="2824715"/>
            <a:ext cx="576066" cy="491765"/>
            <a:chOff x="3440113" y="1050925"/>
            <a:chExt cx="390525" cy="333376"/>
          </a:xfrm>
          <a:solidFill>
            <a:schemeClr val="accent1"/>
          </a:solidFill>
        </p:grpSpPr>
        <p:sp>
          <p:nvSpPr>
            <p:cNvPr id="43" name="Freeform 8"/>
            <p:cNvSpPr>
              <a:spLocks/>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4"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5" name="Freeform 10"/>
            <p:cNvSpPr>
              <a:spLocks/>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6" name="Freeform 11"/>
            <p:cNvSpPr>
              <a:spLocks/>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7" name="Freeform 12"/>
            <p:cNvSpPr>
              <a:spLocks/>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8" name="Freeform 13"/>
            <p:cNvSpPr>
              <a:spLocks/>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49" name="矩形 1"/>
          <p:cNvSpPr>
            <a:spLocks noChangeArrowheads="1"/>
          </p:cNvSpPr>
          <p:nvPr/>
        </p:nvSpPr>
        <p:spPr bwMode="auto">
          <a:xfrm>
            <a:off x="3668350" y="3390921"/>
            <a:ext cx="1568939" cy="923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900" dirty="0">
                <a:solidFill>
                  <a:srgbClr val="595959"/>
                </a:solidFill>
                <a:latin typeface="Microsoft JhengHei UI" panose="020B0604030504040204" pitchFamily="34" charset="-120"/>
                <a:ea typeface="微软雅黑" panose="020B0503020204020204" pitchFamily="34" charset="-122"/>
                <a:sym typeface="Microsoft JhengHei UI" panose="020B0604030504040204" pitchFamily="34" charset="-120"/>
              </a:rPr>
              <a:t>此处添加标题内容点击此处添加内容点击此处添加内容此处添加标题内容点击此处添加内容点击此处添加内容</a:t>
            </a:r>
            <a:endParaRPr lang="zh-CN" altLang="zh-CN" sz="900" dirty="0">
              <a:solidFill>
                <a:srgbClr val="595959"/>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0" name="TextBox 49"/>
          <p:cNvSpPr txBox="1"/>
          <p:nvPr/>
        </p:nvSpPr>
        <p:spPr>
          <a:xfrm>
            <a:off x="8120885" y="2970553"/>
            <a:ext cx="2743994" cy="369332"/>
          </a:xfrm>
          <a:prstGeom prst="rect">
            <a:avLst/>
          </a:prstGeom>
          <a:noFill/>
        </p:spPr>
        <p:txBody>
          <a:bodyPr wrap="square" rtlCol="0">
            <a:spAutoFit/>
          </a:bodyPr>
          <a:lstStyle/>
          <a:p>
            <a:pPr algn="ctr"/>
            <a:r>
              <a:rPr lang="zh-CN" altLang="en-US" sz="1800" dirty="0">
                <a:solidFill>
                  <a:schemeClr val="accent1"/>
                </a:solidFill>
                <a:latin typeface="Microsoft JhengHei UI" panose="020B0604030504040204" pitchFamily="34" charset="-120"/>
                <a:ea typeface="微软雅黑" panose="020B0503020204020204" pitchFamily="34" charset="-122"/>
                <a:sym typeface="Microsoft JhengHei UI" panose="020B0604030504040204" pitchFamily="34" charset="-120"/>
              </a:rPr>
              <a:t>解决方法策略</a:t>
            </a:r>
          </a:p>
        </p:txBody>
      </p:sp>
      <p:sp>
        <p:nvSpPr>
          <p:cNvPr id="51" name="TextBox 22"/>
          <p:cNvSpPr txBox="1"/>
          <p:nvPr/>
        </p:nvSpPr>
        <p:spPr>
          <a:xfrm>
            <a:off x="7854961" y="3442134"/>
            <a:ext cx="3295670" cy="1035967"/>
          </a:xfrm>
          <a:prstGeom prst="rect">
            <a:avLst/>
          </a:prstGeom>
          <a:noFill/>
        </p:spPr>
        <p:txBody>
          <a:bodyPr wrap="square" lIns="65828" tIns="32914" rIns="65828" bIns="32914"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a:defRPr/>
            </a:pPr>
            <a:r>
              <a:rPr lang="zh-CN" altLang="en-US" sz="1050" kern="0" noProof="1">
                <a:solidFill>
                  <a:schemeClr val="tx1">
                    <a:lumMod val="65000"/>
                    <a:lumOff val="35000"/>
                  </a:schemeClr>
                </a:solidFill>
                <a:latin typeface="Microsoft JhengHei UI" panose="020B0604030504040204" pitchFamily="34" charset="-120"/>
                <a:sym typeface="Microsoft JhengHei UI" panose="020B0604030504040204" pitchFamily="34" charset="-120"/>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a:t>
            </a:r>
            <a:endParaRPr lang="en-US" altLang="zh-CN" sz="1050" kern="0" noProof="1">
              <a:solidFill>
                <a:schemeClr val="tx1">
                  <a:lumMod val="65000"/>
                  <a:lumOff val="35000"/>
                </a:schemeClr>
              </a:solidFill>
              <a:latin typeface="Microsoft JhengHei UI" panose="020B0604030504040204" pitchFamily="34" charset="-120"/>
              <a:sym typeface="Microsoft JhengHei UI" panose="020B0604030504040204" pitchFamily="34" charset="-120"/>
            </a:endParaRPr>
          </a:p>
        </p:txBody>
      </p:sp>
      <p:grpSp>
        <p:nvGrpSpPr>
          <p:cNvPr id="52" name="组合 51"/>
          <p:cNvGrpSpPr/>
          <p:nvPr/>
        </p:nvGrpSpPr>
        <p:grpSpPr>
          <a:xfrm>
            <a:off x="6261217" y="2216984"/>
            <a:ext cx="998801" cy="998801"/>
            <a:chOff x="5252030" y="2008764"/>
            <a:chExt cx="809336" cy="809336"/>
          </a:xfrm>
          <a:solidFill>
            <a:schemeClr val="accent1"/>
          </a:solidFill>
        </p:grpSpPr>
        <p:sp>
          <p:nvSpPr>
            <p:cNvPr id="53" name="椭圆 52"/>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4" name="椭圆 53"/>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55" name="组合 54"/>
          <p:cNvGrpSpPr/>
          <p:nvPr/>
        </p:nvGrpSpPr>
        <p:grpSpPr>
          <a:xfrm>
            <a:off x="2149444" y="2619044"/>
            <a:ext cx="1146259" cy="1146259"/>
            <a:chOff x="5252030" y="2008764"/>
            <a:chExt cx="809336" cy="809336"/>
          </a:xfrm>
          <a:solidFill>
            <a:schemeClr val="accent1"/>
          </a:solidFill>
        </p:grpSpPr>
        <p:sp>
          <p:nvSpPr>
            <p:cNvPr id="56" name="椭圆 55"/>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7" name="椭圆 56"/>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58" name="组合 57"/>
          <p:cNvGrpSpPr/>
          <p:nvPr/>
        </p:nvGrpSpPr>
        <p:grpSpPr>
          <a:xfrm>
            <a:off x="2196065" y="4265961"/>
            <a:ext cx="444479" cy="444479"/>
            <a:chOff x="5252030" y="2008764"/>
            <a:chExt cx="809336" cy="809336"/>
          </a:xfrm>
          <a:solidFill>
            <a:schemeClr val="accent2"/>
          </a:solidFill>
        </p:grpSpPr>
        <p:sp>
          <p:nvSpPr>
            <p:cNvPr id="59" name="椭圆 58"/>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0" name="椭圆 59"/>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61" name="组合 60"/>
          <p:cNvGrpSpPr/>
          <p:nvPr/>
        </p:nvGrpSpPr>
        <p:grpSpPr>
          <a:xfrm>
            <a:off x="3152898" y="3885544"/>
            <a:ext cx="221831" cy="221831"/>
            <a:chOff x="5252030" y="2008764"/>
            <a:chExt cx="809336" cy="809336"/>
          </a:xfrm>
          <a:solidFill>
            <a:schemeClr val="accent1"/>
          </a:solidFill>
        </p:grpSpPr>
        <p:sp>
          <p:nvSpPr>
            <p:cNvPr id="62" name="椭圆 61"/>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3" name="椭圆 62"/>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64" name="组合 63"/>
          <p:cNvGrpSpPr/>
          <p:nvPr/>
        </p:nvGrpSpPr>
        <p:grpSpPr>
          <a:xfrm>
            <a:off x="2972141" y="2298928"/>
            <a:ext cx="221831" cy="221831"/>
            <a:chOff x="5252030" y="2008764"/>
            <a:chExt cx="809336" cy="809336"/>
          </a:xfrm>
          <a:solidFill>
            <a:schemeClr val="accent1"/>
          </a:solidFill>
        </p:grpSpPr>
        <p:sp>
          <p:nvSpPr>
            <p:cNvPr id="65" name="椭圆 64"/>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6" name="椭圆 65"/>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67" name="组合 66"/>
          <p:cNvGrpSpPr/>
          <p:nvPr/>
        </p:nvGrpSpPr>
        <p:grpSpPr>
          <a:xfrm>
            <a:off x="3783887" y="4752803"/>
            <a:ext cx="221831" cy="221831"/>
            <a:chOff x="5252030" y="2008764"/>
            <a:chExt cx="809336" cy="809336"/>
          </a:xfrm>
          <a:solidFill>
            <a:schemeClr val="accent1"/>
          </a:solidFill>
        </p:grpSpPr>
        <p:sp>
          <p:nvSpPr>
            <p:cNvPr id="68" name="椭圆 67"/>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9" name="椭圆 68"/>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70" name="组合 69"/>
          <p:cNvGrpSpPr/>
          <p:nvPr/>
        </p:nvGrpSpPr>
        <p:grpSpPr>
          <a:xfrm>
            <a:off x="4211973" y="4478101"/>
            <a:ext cx="164925" cy="164925"/>
            <a:chOff x="5252030" y="2008764"/>
            <a:chExt cx="809336" cy="809336"/>
          </a:xfrm>
          <a:solidFill>
            <a:schemeClr val="accent1"/>
          </a:solidFill>
        </p:grpSpPr>
        <p:sp>
          <p:nvSpPr>
            <p:cNvPr id="71" name="椭圆 70"/>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2" name="椭圆 71"/>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73" name="组合 72"/>
          <p:cNvGrpSpPr/>
          <p:nvPr/>
        </p:nvGrpSpPr>
        <p:grpSpPr>
          <a:xfrm>
            <a:off x="5402413" y="2863354"/>
            <a:ext cx="444479" cy="444479"/>
            <a:chOff x="5252030" y="2008764"/>
            <a:chExt cx="809336" cy="809336"/>
          </a:xfrm>
          <a:solidFill>
            <a:schemeClr val="accent1"/>
          </a:solidFill>
        </p:grpSpPr>
        <p:sp>
          <p:nvSpPr>
            <p:cNvPr id="74" name="椭圆 73"/>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5" name="椭圆 74"/>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76" name="组合 75"/>
          <p:cNvGrpSpPr/>
          <p:nvPr/>
        </p:nvGrpSpPr>
        <p:grpSpPr>
          <a:xfrm>
            <a:off x="5939496" y="3720242"/>
            <a:ext cx="321721" cy="321721"/>
            <a:chOff x="5252030" y="2008764"/>
            <a:chExt cx="809336" cy="809336"/>
          </a:xfrm>
          <a:solidFill>
            <a:schemeClr val="accent2"/>
          </a:solidFill>
        </p:grpSpPr>
        <p:sp>
          <p:nvSpPr>
            <p:cNvPr id="77" name="椭圆 76"/>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8" name="椭圆 77"/>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79" name="组合 78"/>
          <p:cNvGrpSpPr/>
          <p:nvPr/>
        </p:nvGrpSpPr>
        <p:grpSpPr>
          <a:xfrm>
            <a:off x="6099307" y="3387118"/>
            <a:ext cx="160860" cy="160860"/>
            <a:chOff x="5252030" y="2008764"/>
            <a:chExt cx="809336" cy="809336"/>
          </a:xfrm>
          <a:solidFill>
            <a:schemeClr val="accent2"/>
          </a:solidFill>
        </p:grpSpPr>
        <p:sp>
          <p:nvSpPr>
            <p:cNvPr id="80" name="椭圆 79"/>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1" name="椭圆 80"/>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82" name="TextBox 29"/>
          <p:cNvSpPr txBox="1"/>
          <p:nvPr/>
        </p:nvSpPr>
        <p:spPr>
          <a:xfrm>
            <a:off x="1593625" y="473160"/>
            <a:ext cx="4134465" cy="523220"/>
          </a:xfrm>
          <a:prstGeom prst="rect">
            <a:avLst/>
          </a:prstGeom>
          <a:noFill/>
        </p:spPr>
        <p:txBody>
          <a:bodyPr wrap="none" rtlCol="0">
            <a:spAutoFit/>
          </a:bodyPr>
          <a:lstStyle/>
          <a:p>
            <a:pPr algn="ctr"/>
            <a:r>
              <a:rPr lang="zh-CN" altLang="en-US" sz="28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28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3" name="文本框 82"/>
          <p:cNvSpPr txBox="1"/>
          <p:nvPr/>
        </p:nvSpPr>
        <p:spPr>
          <a:xfrm>
            <a:off x="614139" y="319271"/>
            <a:ext cx="511679" cy="830997"/>
          </a:xfrm>
          <a:prstGeom prst="rect">
            <a:avLst/>
          </a:prstGeom>
          <a:noFill/>
        </p:spPr>
        <p:txBody>
          <a:bodyPr wrap="none" rtlCol="0">
            <a:spAutoFit/>
          </a:bodyPr>
          <a:lstStyle/>
          <a:p>
            <a:r>
              <a:rPr lang="en-US" altLang="zh-CN" sz="4800" dirty="0" smtClean="0">
                <a:solidFill>
                  <a:schemeClr val="bg1"/>
                </a:solidFill>
                <a:latin typeface="Impact" panose="020B0806030902050204" pitchFamily="34" charset="0"/>
              </a:rPr>
              <a:t>3</a:t>
            </a:r>
            <a:endParaRPr lang="zh-CN" altLang="en-US" sz="4800" dirty="0">
              <a:solidFill>
                <a:schemeClr val="bg1"/>
              </a:solidFill>
              <a:latin typeface="Impact" panose="020B080603090205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8000" fill="hold" nodeType="withEffect">
                                  <p:stCondLst>
                                    <p:cond delay="90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2000" fill="hold"/>
                                        <p:tgtEl>
                                          <p:spTgt spid="15"/>
                                        </p:tgtEl>
                                        <p:attrNameLst>
                                          <p:attrName>ppt_x</p:attrName>
                                        </p:attrNameLst>
                                      </p:cBhvr>
                                      <p:tavLst>
                                        <p:tav tm="0">
                                          <p:val>
                                            <p:strVal val="#ppt_x"/>
                                          </p:val>
                                        </p:tav>
                                        <p:tav tm="100000">
                                          <p:val>
                                            <p:strVal val="#ppt_x"/>
                                          </p:val>
                                        </p:tav>
                                      </p:tavLst>
                                    </p:anim>
                                    <p:anim calcmode="lin" valueType="num">
                                      <p:cBhvr additive="base">
                                        <p:cTn id="8" dur="2000" fill="hold"/>
                                        <p:tgtEl>
                                          <p:spTgt spid="15"/>
                                        </p:tgtEl>
                                        <p:attrNameLst>
                                          <p:attrName>ppt_y</p:attrName>
                                        </p:attrNameLst>
                                      </p:cBhvr>
                                      <p:tavLst>
                                        <p:tav tm="0">
                                          <p:val>
                                            <p:strVal val="1+#ppt_h/2"/>
                                          </p:val>
                                        </p:tav>
                                        <p:tav tm="100000">
                                          <p:val>
                                            <p:strVal val="#ppt_y"/>
                                          </p:val>
                                        </p:tav>
                                      </p:tavLst>
                                    </p:anim>
                                  </p:childTnLst>
                                </p:cTn>
                              </p:par>
                              <p:par>
                                <p:cTn id="9" presetID="2" presetClass="entr" presetSubtype="3" accel="65000" fill="hold" nodeType="withEffect">
                                  <p:stCondLst>
                                    <p:cond delay="0"/>
                                  </p:stCondLst>
                                  <p:childTnLst>
                                    <p:set>
                                      <p:cBhvr>
                                        <p:cTn id="10" dur="1" fill="hold">
                                          <p:stCondLst>
                                            <p:cond delay="0"/>
                                          </p:stCondLst>
                                        </p:cTn>
                                        <p:tgtEl>
                                          <p:spTgt spid="52"/>
                                        </p:tgtEl>
                                        <p:attrNameLst>
                                          <p:attrName>style.visibility</p:attrName>
                                        </p:attrNameLst>
                                      </p:cBhvr>
                                      <p:to>
                                        <p:strVal val="visible"/>
                                      </p:to>
                                    </p:set>
                                    <p:anim calcmode="lin" valueType="num">
                                      <p:cBhvr additive="base">
                                        <p:cTn id="11" dur="2000" fill="hold"/>
                                        <p:tgtEl>
                                          <p:spTgt spid="52"/>
                                        </p:tgtEl>
                                        <p:attrNameLst>
                                          <p:attrName>ppt_x</p:attrName>
                                        </p:attrNameLst>
                                      </p:cBhvr>
                                      <p:tavLst>
                                        <p:tav tm="0">
                                          <p:val>
                                            <p:strVal val="1+#ppt_w/2"/>
                                          </p:val>
                                        </p:tav>
                                        <p:tav tm="100000">
                                          <p:val>
                                            <p:strVal val="#ppt_x"/>
                                          </p:val>
                                        </p:tav>
                                      </p:tavLst>
                                    </p:anim>
                                    <p:anim calcmode="lin" valueType="num">
                                      <p:cBhvr additive="base">
                                        <p:cTn id="12" dur="2000" fill="hold"/>
                                        <p:tgtEl>
                                          <p:spTgt spid="52"/>
                                        </p:tgtEl>
                                        <p:attrNameLst>
                                          <p:attrName>ppt_y</p:attrName>
                                        </p:attrNameLst>
                                      </p:cBhvr>
                                      <p:tavLst>
                                        <p:tav tm="0">
                                          <p:val>
                                            <p:strVal val="0-#ppt_h/2"/>
                                          </p:val>
                                        </p:tav>
                                        <p:tav tm="100000">
                                          <p:val>
                                            <p:strVal val="#ppt_y"/>
                                          </p:val>
                                        </p:tav>
                                      </p:tavLst>
                                    </p:anim>
                                  </p:childTnLst>
                                </p:cTn>
                              </p:par>
                              <p:par>
                                <p:cTn id="13" presetID="2" presetClass="entr" presetSubtype="12" accel="65000" fill="hold" nodeType="withEffect">
                                  <p:stCondLst>
                                    <p:cond delay="0"/>
                                  </p:stCondLst>
                                  <p:childTnLst>
                                    <p:set>
                                      <p:cBhvr>
                                        <p:cTn id="14" dur="1" fill="hold">
                                          <p:stCondLst>
                                            <p:cond delay="0"/>
                                          </p:stCondLst>
                                        </p:cTn>
                                        <p:tgtEl>
                                          <p:spTgt spid="55"/>
                                        </p:tgtEl>
                                        <p:attrNameLst>
                                          <p:attrName>style.visibility</p:attrName>
                                        </p:attrNameLst>
                                      </p:cBhvr>
                                      <p:to>
                                        <p:strVal val="visible"/>
                                      </p:to>
                                    </p:set>
                                    <p:anim calcmode="lin" valueType="num">
                                      <p:cBhvr additive="base">
                                        <p:cTn id="15" dur="2000" fill="hold"/>
                                        <p:tgtEl>
                                          <p:spTgt spid="55"/>
                                        </p:tgtEl>
                                        <p:attrNameLst>
                                          <p:attrName>ppt_x</p:attrName>
                                        </p:attrNameLst>
                                      </p:cBhvr>
                                      <p:tavLst>
                                        <p:tav tm="0">
                                          <p:val>
                                            <p:strVal val="0-#ppt_w/2"/>
                                          </p:val>
                                        </p:tav>
                                        <p:tav tm="100000">
                                          <p:val>
                                            <p:strVal val="#ppt_x"/>
                                          </p:val>
                                        </p:tav>
                                      </p:tavLst>
                                    </p:anim>
                                    <p:anim calcmode="lin" valueType="num">
                                      <p:cBhvr additive="base">
                                        <p:cTn id="16" dur="2000" fill="hold"/>
                                        <p:tgtEl>
                                          <p:spTgt spid="55"/>
                                        </p:tgtEl>
                                        <p:attrNameLst>
                                          <p:attrName>ppt_y</p:attrName>
                                        </p:attrNameLst>
                                      </p:cBhvr>
                                      <p:tavLst>
                                        <p:tav tm="0">
                                          <p:val>
                                            <p:strVal val="1+#ppt_h/2"/>
                                          </p:val>
                                        </p:tav>
                                        <p:tav tm="100000">
                                          <p:val>
                                            <p:strVal val="#ppt_y"/>
                                          </p:val>
                                        </p:tav>
                                      </p:tavLst>
                                    </p:anim>
                                  </p:childTnLst>
                                </p:cTn>
                              </p:par>
                              <p:par>
                                <p:cTn id="17" presetID="2" presetClass="entr" presetSubtype="12" accel="65000" fill="hold" nodeType="withEffect">
                                  <p:stCondLst>
                                    <p:cond delay="0"/>
                                  </p:stCondLst>
                                  <p:childTnLst>
                                    <p:set>
                                      <p:cBhvr>
                                        <p:cTn id="18" dur="1" fill="hold">
                                          <p:stCondLst>
                                            <p:cond delay="0"/>
                                          </p:stCondLst>
                                        </p:cTn>
                                        <p:tgtEl>
                                          <p:spTgt spid="58"/>
                                        </p:tgtEl>
                                        <p:attrNameLst>
                                          <p:attrName>style.visibility</p:attrName>
                                        </p:attrNameLst>
                                      </p:cBhvr>
                                      <p:to>
                                        <p:strVal val="visible"/>
                                      </p:to>
                                    </p:set>
                                    <p:anim calcmode="lin" valueType="num">
                                      <p:cBhvr additive="base">
                                        <p:cTn id="19" dur="2000" fill="hold"/>
                                        <p:tgtEl>
                                          <p:spTgt spid="58"/>
                                        </p:tgtEl>
                                        <p:attrNameLst>
                                          <p:attrName>ppt_x</p:attrName>
                                        </p:attrNameLst>
                                      </p:cBhvr>
                                      <p:tavLst>
                                        <p:tav tm="0">
                                          <p:val>
                                            <p:strVal val="0-#ppt_w/2"/>
                                          </p:val>
                                        </p:tav>
                                        <p:tav tm="100000">
                                          <p:val>
                                            <p:strVal val="#ppt_x"/>
                                          </p:val>
                                        </p:tav>
                                      </p:tavLst>
                                    </p:anim>
                                    <p:anim calcmode="lin" valueType="num">
                                      <p:cBhvr additive="base">
                                        <p:cTn id="20" dur="2000" fill="hold"/>
                                        <p:tgtEl>
                                          <p:spTgt spid="58"/>
                                        </p:tgtEl>
                                        <p:attrNameLst>
                                          <p:attrName>ppt_y</p:attrName>
                                        </p:attrNameLst>
                                      </p:cBhvr>
                                      <p:tavLst>
                                        <p:tav tm="0">
                                          <p:val>
                                            <p:strVal val="1+#ppt_h/2"/>
                                          </p:val>
                                        </p:tav>
                                        <p:tav tm="100000">
                                          <p:val>
                                            <p:strVal val="#ppt_y"/>
                                          </p:val>
                                        </p:tav>
                                      </p:tavLst>
                                    </p:anim>
                                  </p:childTnLst>
                                </p:cTn>
                              </p:par>
                              <p:par>
                                <p:cTn id="21" presetID="2" presetClass="entr" presetSubtype="12" accel="65000" fill="hold" nodeType="withEffect">
                                  <p:stCondLst>
                                    <p:cond delay="0"/>
                                  </p:stCondLst>
                                  <p:childTnLst>
                                    <p:set>
                                      <p:cBhvr>
                                        <p:cTn id="22" dur="1" fill="hold">
                                          <p:stCondLst>
                                            <p:cond delay="0"/>
                                          </p:stCondLst>
                                        </p:cTn>
                                        <p:tgtEl>
                                          <p:spTgt spid="73"/>
                                        </p:tgtEl>
                                        <p:attrNameLst>
                                          <p:attrName>style.visibility</p:attrName>
                                        </p:attrNameLst>
                                      </p:cBhvr>
                                      <p:to>
                                        <p:strVal val="visible"/>
                                      </p:to>
                                    </p:set>
                                    <p:anim calcmode="lin" valueType="num">
                                      <p:cBhvr additive="base">
                                        <p:cTn id="23" dur="2000" fill="hold"/>
                                        <p:tgtEl>
                                          <p:spTgt spid="73"/>
                                        </p:tgtEl>
                                        <p:attrNameLst>
                                          <p:attrName>ppt_x</p:attrName>
                                        </p:attrNameLst>
                                      </p:cBhvr>
                                      <p:tavLst>
                                        <p:tav tm="0">
                                          <p:val>
                                            <p:strVal val="0-#ppt_w/2"/>
                                          </p:val>
                                        </p:tav>
                                        <p:tav tm="100000">
                                          <p:val>
                                            <p:strVal val="#ppt_x"/>
                                          </p:val>
                                        </p:tav>
                                      </p:tavLst>
                                    </p:anim>
                                    <p:anim calcmode="lin" valueType="num">
                                      <p:cBhvr additive="base">
                                        <p:cTn id="24" dur="2000" fill="hold"/>
                                        <p:tgtEl>
                                          <p:spTgt spid="73"/>
                                        </p:tgtEl>
                                        <p:attrNameLst>
                                          <p:attrName>ppt_y</p:attrName>
                                        </p:attrNameLst>
                                      </p:cBhvr>
                                      <p:tavLst>
                                        <p:tav tm="0">
                                          <p:val>
                                            <p:strVal val="1+#ppt_h/2"/>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1000" fill="hold"/>
                                        <p:tgtEl>
                                          <p:spTgt spid="18"/>
                                        </p:tgtEl>
                                        <p:attrNameLst>
                                          <p:attrName>ppt_w</p:attrName>
                                        </p:attrNameLst>
                                      </p:cBhvr>
                                      <p:tavLst>
                                        <p:tav tm="0">
                                          <p:val>
                                            <p:fltVal val="0"/>
                                          </p:val>
                                        </p:tav>
                                        <p:tav tm="100000">
                                          <p:val>
                                            <p:strVal val="#ppt_w"/>
                                          </p:val>
                                        </p:tav>
                                      </p:tavLst>
                                    </p:anim>
                                    <p:anim calcmode="lin" valueType="num">
                                      <p:cBhvr>
                                        <p:cTn id="28" dur="1000" fill="hold"/>
                                        <p:tgtEl>
                                          <p:spTgt spid="18"/>
                                        </p:tgtEl>
                                        <p:attrNameLst>
                                          <p:attrName>ppt_h</p:attrName>
                                        </p:attrNameLst>
                                      </p:cBhvr>
                                      <p:tavLst>
                                        <p:tav tm="0">
                                          <p:val>
                                            <p:fltVal val="0"/>
                                          </p:val>
                                        </p:tav>
                                        <p:tav tm="100000">
                                          <p:val>
                                            <p:strVal val="#ppt_h"/>
                                          </p:val>
                                        </p:tav>
                                      </p:tavLst>
                                    </p:anim>
                                    <p:anim calcmode="lin" valueType="num">
                                      <p:cBhvr>
                                        <p:cTn id="29" dur="1000" fill="hold"/>
                                        <p:tgtEl>
                                          <p:spTgt spid="18"/>
                                        </p:tgtEl>
                                        <p:attrNameLst>
                                          <p:attrName>ppt_x</p:attrName>
                                        </p:attrNameLst>
                                      </p:cBhvr>
                                      <p:tavLst>
                                        <p:tav tm="0">
                                          <p:val>
                                            <p:fltVal val="0.5"/>
                                          </p:val>
                                        </p:tav>
                                        <p:tav tm="100000">
                                          <p:val>
                                            <p:strVal val="#ppt_x"/>
                                          </p:val>
                                        </p:tav>
                                      </p:tavLst>
                                    </p:anim>
                                    <p:anim calcmode="lin" valueType="num">
                                      <p:cBhvr>
                                        <p:cTn id="30" dur="1000" fill="hold"/>
                                        <p:tgtEl>
                                          <p:spTgt spid="18"/>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200"/>
                                  </p:stCondLst>
                                  <p:childTnLst>
                                    <p:set>
                                      <p:cBhvr>
                                        <p:cTn id="32" dur="1" fill="hold">
                                          <p:stCondLst>
                                            <p:cond delay="0"/>
                                          </p:stCondLst>
                                        </p:cTn>
                                        <p:tgtEl>
                                          <p:spTgt spid="23"/>
                                        </p:tgtEl>
                                        <p:attrNameLst>
                                          <p:attrName>style.visibility</p:attrName>
                                        </p:attrNameLst>
                                      </p:cBhvr>
                                      <p:to>
                                        <p:strVal val="visible"/>
                                      </p:to>
                                    </p:set>
                                    <p:anim calcmode="lin" valueType="num">
                                      <p:cBhvr>
                                        <p:cTn id="33" dur="1000" fill="hold"/>
                                        <p:tgtEl>
                                          <p:spTgt spid="23"/>
                                        </p:tgtEl>
                                        <p:attrNameLst>
                                          <p:attrName>ppt_w</p:attrName>
                                        </p:attrNameLst>
                                      </p:cBhvr>
                                      <p:tavLst>
                                        <p:tav tm="0">
                                          <p:val>
                                            <p:fltVal val="0"/>
                                          </p:val>
                                        </p:tav>
                                        <p:tav tm="100000">
                                          <p:val>
                                            <p:strVal val="#ppt_w"/>
                                          </p:val>
                                        </p:tav>
                                      </p:tavLst>
                                    </p:anim>
                                    <p:anim calcmode="lin" valueType="num">
                                      <p:cBhvr>
                                        <p:cTn id="34" dur="1000" fill="hold"/>
                                        <p:tgtEl>
                                          <p:spTgt spid="23"/>
                                        </p:tgtEl>
                                        <p:attrNameLst>
                                          <p:attrName>ppt_h</p:attrName>
                                        </p:attrNameLst>
                                      </p:cBhvr>
                                      <p:tavLst>
                                        <p:tav tm="0">
                                          <p:val>
                                            <p:fltVal val="0"/>
                                          </p:val>
                                        </p:tav>
                                        <p:tav tm="100000">
                                          <p:val>
                                            <p:strVal val="#ppt_h"/>
                                          </p:val>
                                        </p:tav>
                                      </p:tavLst>
                                    </p:anim>
                                    <p:anim calcmode="lin" valueType="num">
                                      <p:cBhvr>
                                        <p:cTn id="35" dur="1000" fill="hold"/>
                                        <p:tgtEl>
                                          <p:spTgt spid="23"/>
                                        </p:tgtEl>
                                        <p:attrNameLst>
                                          <p:attrName>ppt_x</p:attrName>
                                        </p:attrNameLst>
                                      </p:cBhvr>
                                      <p:tavLst>
                                        <p:tav tm="0">
                                          <p:val>
                                            <p:fltVal val="0.5"/>
                                          </p:val>
                                        </p:tav>
                                        <p:tav tm="100000">
                                          <p:val>
                                            <p:strVal val="#ppt_x"/>
                                          </p:val>
                                        </p:tav>
                                      </p:tavLst>
                                    </p:anim>
                                    <p:anim calcmode="lin" valueType="num">
                                      <p:cBhvr>
                                        <p:cTn id="36" dur="1000" fill="hold"/>
                                        <p:tgtEl>
                                          <p:spTgt spid="23"/>
                                        </p:tgtEl>
                                        <p:attrNameLst>
                                          <p:attrName>ppt_y</p:attrName>
                                        </p:attrNameLst>
                                      </p:cBhvr>
                                      <p:tavLst>
                                        <p:tav tm="0">
                                          <p:val>
                                            <p:fltVal val="0.5"/>
                                          </p:val>
                                        </p:tav>
                                        <p:tav tm="100000">
                                          <p:val>
                                            <p:strVal val="#ppt_y"/>
                                          </p:val>
                                        </p:tav>
                                      </p:tavLst>
                                    </p:anim>
                                  </p:childTnLst>
                                </p:cTn>
                              </p:par>
                              <p:par>
                                <p:cTn id="37" presetID="2" presetClass="entr" presetSubtype="3" accel="65000" fill="hold" nodeType="withEffect">
                                  <p:stCondLst>
                                    <p:cond delay="0"/>
                                  </p:stCondLst>
                                  <p:childTnLst>
                                    <p:set>
                                      <p:cBhvr>
                                        <p:cTn id="38" dur="1" fill="hold">
                                          <p:stCondLst>
                                            <p:cond delay="0"/>
                                          </p:stCondLst>
                                        </p:cTn>
                                        <p:tgtEl>
                                          <p:spTgt spid="70"/>
                                        </p:tgtEl>
                                        <p:attrNameLst>
                                          <p:attrName>style.visibility</p:attrName>
                                        </p:attrNameLst>
                                      </p:cBhvr>
                                      <p:to>
                                        <p:strVal val="visible"/>
                                      </p:to>
                                    </p:set>
                                    <p:anim calcmode="lin" valueType="num">
                                      <p:cBhvr additive="base">
                                        <p:cTn id="39" dur="2000" fill="hold"/>
                                        <p:tgtEl>
                                          <p:spTgt spid="70"/>
                                        </p:tgtEl>
                                        <p:attrNameLst>
                                          <p:attrName>ppt_x</p:attrName>
                                        </p:attrNameLst>
                                      </p:cBhvr>
                                      <p:tavLst>
                                        <p:tav tm="0">
                                          <p:val>
                                            <p:strVal val="1+#ppt_w/2"/>
                                          </p:val>
                                        </p:tav>
                                        <p:tav tm="100000">
                                          <p:val>
                                            <p:strVal val="#ppt_x"/>
                                          </p:val>
                                        </p:tav>
                                      </p:tavLst>
                                    </p:anim>
                                    <p:anim calcmode="lin" valueType="num">
                                      <p:cBhvr additive="base">
                                        <p:cTn id="40" dur="2000" fill="hold"/>
                                        <p:tgtEl>
                                          <p:spTgt spid="70"/>
                                        </p:tgtEl>
                                        <p:attrNameLst>
                                          <p:attrName>ppt_y</p:attrName>
                                        </p:attrNameLst>
                                      </p:cBhvr>
                                      <p:tavLst>
                                        <p:tav tm="0">
                                          <p:val>
                                            <p:strVal val="0-#ppt_h/2"/>
                                          </p:val>
                                        </p:tav>
                                        <p:tav tm="100000">
                                          <p:val>
                                            <p:strVal val="#ppt_y"/>
                                          </p:val>
                                        </p:tav>
                                      </p:tavLst>
                                    </p:anim>
                                  </p:childTnLst>
                                </p:cTn>
                              </p:par>
                              <p:par>
                                <p:cTn id="41" presetID="2" presetClass="entr" presetSubtype="3" accel="65000" fill="hold" nodeType="withEffect">
                                  <p:stCondLst>
                                    <p:cond delay="0"/>
                                  </p:stCondLst>
                                  <p:childTnLst>
                                    <p:set>
                                      <p:cBhvr>
                                        <p:cTn id="42" dur="1" fill="hold">
                                          <p:stCondLst>
                                            <p:cond delay="0"/>
                                          </p:stCondLst>
                                        </p:cTn>
                                        <p:tgtEl>
                                          <p:spTgt spid="67"/>
                                        </p:tgtEl>
                                        <p:attrNameLst>
                                          <p:attrName>style.visibility</p:attrName>
                                        </p:attrNameLst>
                                      </p:cBhvr>
                                      <p:to>
                                        <p:strVal val="visible"/>
                                      </p:to>
                                    </p:set>
                                    <p:anim calcmode="lin" valueType="num">
                                      <p:cBhvr additive="base">
                                        <p:cTn id="43" dur="2000" fill="hold"/>
                                        <p:tgtEl>
                                          <p:spTgt spid="67"/>
                                        </p:tgtEl>
                                        <p:attrNameLst>
                                          <p:attrName>ppt_x</p:attrName>
                                        </p:attrNameLst>
                                      </p:cBhvr>
                                      <p:tavLst>
                                        <p:tav tm="0">
                                          <p:val>
                                            <p:strVal val="1+#ppt_w/2"/>
                                          </p:val>
                                        </p:tav>
                                        <p:tav tm="100000">
                                          <p:val>
                                            <p:strVal val="#ppt_x"/>
                                          </p:val>
                                        </p:tav>
                                      </p:tavLst>
                                    </p:anim>
                                    <p:anim calcmode="lin" valueType="num">
                                      <p:cBhvr additive="base">
                                        <p:cTn id="44" dur="2000" fill="hold"/>
                                        <p:tgtEl>
                                          <p:spTgt spid="67"/>
                                        </p:tgtEl>
                                        <p:attrNameLst>
                                          <p:attrName>ppt_y</p:attrName>
                                        </p:attrNameLst>
                                      </p:cBhvr>
                                      <p:tavLst>
                                        <p:tav tm="0">
                                          <p:val>
                                            <p:strVal val="0-#ppt_h/2"/>
                                          </p:val>
                                        </p:tav>
                                        <p:tav tm="100000">
                                          <p:val>
                                            <p:strVal val="#ppt_y"/>
                                          </p:val>
                                        </p:tav>
                                      </p:tavLst>
                                    </p:anim>
                                  </p:childTnLst>
                                </p:cTn>
                              </p:par>
                              <p:par>
                                <p:cTn id="45" presetID="23" presetClass="entr" presetSubtype="528" fill="hold" nodeType="with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1000" fill="hold"/>
                                        <p:tgtEl>
                                          <p:spTgt spid="32"/>
                                        </p:tgtEl>
                                        <p:attrNameLst>
                                          <p:attrName>ppt_w</p:attrName>
                                        </p:attrNameLst>
                                      </p:cBhvr>
                                      <p:tavLst>
                                        <p:tav tm="0">
                                          <p:val>
                                            <p:fltVal val="0"/>
                                          </p:val>
                                        </p:tav>
                                        <p:tav tm="100000">
                                          <p:val>
                                            <p:strVal val="#ppt_w"/>
                                          </p:val>
                                        </p:tav>
                                      </p:tavLst>
                                    </p:anim>
                                    <p:anim calcmode="lin" valueType="num">
                                      <p:cBhvr>
                                        <p:cTn id="48" dur="1000" fill="hold"/>
                                        <p:tgtEl>
                                          <p:spTgt spid="32"/>
                                        </p:tgtEl>
                                        <p:attrNameLst>
                                          <p:attrName>ppt_h</p:attrName>
                                        </p:attrNameLst>
                                      </p:cBhvr>
                                      <p:tavLst>
                                        <p:tav tm="0">
                                          <p:val>
                                            <p:fltVal val="0"/>
                                          </p:val>
                                        </p:tav>
                                        <p:tav tm="100000">
                                          <p:val>
                                            <p:strVal val="#ppt_h"/>
                                          </p:val>
                                        </p:tav>
                                      </p:tavLst>
                                    </p:anim>
                                    <p:anim calcmode="lin" valueType="num">
                                      <p:cBhvr>
                                        <p:cTn id="49" dur="1000" fill="hold"/>
                                        <p:tgtEl>
                                          <p:spTgt spid="32"/>
                                        </p:tgtEl>
                                        <p:attrNameLst>
                                          <p:attrName>ppt_x</p:attrName>
                                        </p:attrNameLst>
                                      </p:cBhvr>
                                      <p:tavLst>
                                        <p:tav tm="0">
                                          <p:val>
                                            <p:fltVal val="0.5"/>
                                          </p:val>
                                        </p:tav>
                                        <p:tav tm="100000">
                                          <p:val>
                                            <p:strVal val="#ppt_x"/>
                                          </p:val>
                                        </p:tav>
                                      </p:tavLst>
                                    </p:anim>
                                    <p:anim calcmode="lin" valueType="num">
                                      <p:cBhvr>
                                        <p:cTn id="50" dur="1000" fill="hold"/>
                                        <p:tgtEl>
                                          <p:spTgt spid="32"/>
                                        </p:tgtEl>
                                        <p:attrNameLst>
                                          <p:attrName>ppt_y</p:attrName>
                                        </p:attrNameLst>
                                      </p:cBhvr>
                                      <p:tavLst>
                                        <p:tav tm="0">
                                          <p:val>
                                            <p:fltVal val="0.5"/>
                                          </p:val>
                                        </p:tav>
                                        <p:tav tm="100000">
                                          <p:val>
                                            <p:strVal val="#ppt_y"/>
                                          </p:val>
                                        </p:tav>
                                      </p:tavLst>
                                    </p:anim>
                                  </p:childTnLst>
                                </p:cTn>
                              </p:par>
                              <p:par>
                                <p:cTn id="51" presetID="2" presetClass="entr" presetSubtype="12" accel="65000" fill="hold" nodeType="withEffect">
                                  <p:stCondLst>
                                    <p:cond delay="0"/>
                                  </p:stCondLst>
                                  <p:childTnLst>
                                    <p:set>
                                      <p:cBhvr>
                                        <p:cTn id="52" dur="1" fill="hold">
                                          <p:stCondLst>
                                            <p:cond delay="0"/>
                                          </p:stCondLst>
                                        </p:cTn>
                                        <p:tgtEl>
                                          <p:spTgt spid="79"/>
                                        </p:tgtEl>
                                        <p:attrNameLst>
                                          <p:attrName>style.visibility</p:attrName>
                                        </p:attrNameLst>
                                      </p:cBhvr>
                                      <p:to>
                                        <p:strVal val="visible"/>
                                      </p:to>
                                    </p:set>
                                    <p:anim calcmode="lin" valueType="num">
                                      <p:cBhvr additive="base">
                                        <p:cTn id="53" dur="2000" fill="hold"/>
                                        <p:tgtEl>
                                          <p:spTgt spid="79"/>
                                        </p:tgtEl>
                                        <p:attrNameLst>
                                          <p:attrName>ppt_x</p:attrName>
                                        </p:attrNameLst>
                                      </p:cBhvr>
                                      <p:tavLst>
                                        <p:tav tm="0">
                                          <p:val>
                                            <p:strVal val="0-#ppt_w/2"/>
                                          </p:val>
                                        </p:tav>
                                        <p:tav tm="100000">
                                          <p:val>
                                            <p:strVal val="#ppt_x"/>
                                          </p:val>
                                        </p:tav>
                                      </p:tavLst>
                                    </p:anim>
                                    <p:anim calcmode="lin" valueType="num">
                                      <p:cBhvr additive="base">
                                        <p:cTn id="54" dur="2000" fill="hold"/>
                                        <p:tgtEl>
                                          <p:spTgt spid="79"/>
                                        </p:tgtEl>
                                        <p:attrNameLst>
                                          <p:attrName>ppt_y</p:attrName>
                                        </p:attrNameLst>
                                      </p:cBhvr>
                                      <p:tavLst>
                                        <p:tav tm="0">
                                          <p:val>
                                            <p:strVal val="1+#ppt_h/2"/>
                                          </p:val>
                                        </p:tav>
                                        <p:tav tm="100000">
                                          <p:val>
                                            <p:strVal val="#ppt_y"/>
                                          </p:val>
                                        </p:tav>
                                      </p:tavLst>
                                    </p:anim>
                                  </p:childTnLst>
                                </p:cTn>
                              </p:par>
                              <p:par>
                                <p:cTn id="55" presetID="2" presetClass="entr" presetSubtype="12" accel="65000" fill="hold" nodeType="withEffect">
                                  <p:stCondLst>
                                    <p:cond delay="0"/>
                                  </p:stCondLst>
                                  <p:childTnLst>
                                    <p:set>
                                      <p:cBhvr>
                                        <p:cTn id="56" dur="1" fill="hold">
                                          <p:stCondLst>
                                            <p:cond delay="0"/>
                                          </p:stCondLst>
                                        </p:cTn>
                                        <p:tgtEl>
                                          <p:spTgt spid="76"/>
                                        </p:tgtEl>
                                        <p:attrNameLst>
                                          <p:attrName>style.visibility</p:attrName>
                                        </p:attrNameLst>
                                      </p:cBhvr>
                                      <p:to>
                                        <p:strVal val="visible"/>
                                      </p:to>
                                    </p:set>
                                    <p:anim calcmode="lin" valueType="num">
                                      <p:cBhvr additive="base">
                                        <p:cTn id="57" dur="2000" fill="hold"/>
                                        <p:tgtEl>
                                          <p:spTgt spid="76"/>
                                        </p:tgtEl>
                                        <p:attrNameLst>
                                          <p:attrName>ppt_x</p:attrName>
                                        </p:attrNameLst>
                                      </p:cBhvr>
                                      <p:tavLst>
                                        <p:tav tm="0">
                                          <p:val>
                                            <p:strVal val="0-#ppt_w/2"/>
                                          </p:val>
                                        </p:tav>
                                        <p:tav tm="100000">
                                          <p:val>
                                            <p:strVal val="#ppt_x"/>
                                          </p:val>
                                        </p:tav>
                                      </p:tavLst>
                                    </p:anim>
                                    <p:anim calcmode="lin" valueType="num">
                                      <p:cBhvr additive="base">
                                        <p:cTn id="58" dur="2000" fill="hold"/>
                                        <p:tgtEl>
                                          <p:spTgt spid="76"/>
                                        </p:tgtEl>
                                        <p:attrNameLst>
                                          <p:attrName>ppt_y</p:attrName>
                                        </p:attrNameLst>
                                      </p:cBhvr>
                                      <p:tavLst>
                                        <p:tav tm="0">
                                          <p:val>
                                            <p:strVal val="1+#ppt_h/2"/>
                                          </p:val>
                                        </p:tav>
                                        <p:tav tm="100000">
                                          <p:val>
                                            <p:strVal val="#ppt_y"/>
                                          </p:val>
                                        </p:tav>
                                      </p:tavLst>
                                    </p:anim>
                                  </p:childTnLst>
                                </p:cTn>
                              </p:par>
                              <p:par>
                                <p:cTn id="59" presetID="23" presetClass="entr" presetSubtype="528" fill="hold" nodeType="withEffect">
                                  <p:stCondLst>
                                    <p:cond delay="200"/>
                                  </p:stCondLst>
                                  <p:childTnLst>
                                    <p:set>
                                      <p:cBhvr>
                                        <p:cTn id="60" dur="1" fill="hold">
                                          <p:stCondLst>
                                            <p:cond delay="0"/>
                                          </p:stCondLst>
                                        </p:cTn>
                                        <p:tgtEl>
                                          <p:spTgt spid="36"/>
                                        </p:tgtEl>
                                        <p:attrNameLst>
                                          <p:attrName>style.visibility</p:attrName>
                                        </p:attrNameLst>
                                      </p:cBhvr>
                                      <p:to>
                                        <p:strVal val="visible"/>
                                      </p:to>
                                    </p:set>
                                    <p:anim calcmode="lin" valueType="num">
                                      <p:cBhvr>
                                        <p:cTn id="61" dur="600" fill="hold"/>
                                        <p:tgtEl>
                                          <p:spTgt spid="36"/>
                                        </p:tgtEl>
                                        <p:attrNameLst>
                                          <p:attrName>ppt_w</p:attrName>
                                        </p:attrNameLst>
                                      </p:cBhvr>
                                      <p:tavLst>
                                        <p:tav tm="0">
                                          <p:val>
                                            <p:fltVal val="0"/>
                                          </p:val>
                                        </p:tav>
                                        <p:tav tm="100000">
                                          <p:val>
                                            <p:strVal val="#ppt_w"/>
                                          </p:val>
                                        </p:tav>
                                      </p:tavLst>
                                    </p:anim>
                                    <p:anim calcmode="lin" valueType="num">
                                      <p:cBhvr>
                                        <p:cTn id="62" dur="600" fill="hold"/>
                                        <p:tgtEl>
                                          <p:spTgt spid="36"/>
                                        </p:tgtEl>
                                        <p:attrNameLst>
                                          <p:attrName>ppt_h</p:attrName>
                                        </p:attrNameLst>
                                      </p:cBhvr>
                                      <p:tavLst>
                                        <p:tav tm="0">
                                          <p:val>
                                            <p:fltVal val="0"/>
                                          </p:val>
                                        </p:tav>
                                        <p:tav tm="100000">
                                          <p:val>
                                            <p:strVal val="#ppt_h"/>
                                          </p:val>
                                        </p:tav>
                                      </p:tavLst>
                                    </p:anim>
                                    <p:anim calcmode="lin" valueType="num">
                                      <p:cBhvr>
                                        <p:cTn id="63" dur="600" fill="hold"/>
                                        <p:tgtEl>
                                          <p:spTgt spid="36"/>
                                        </p:tgtEl>
                                        <p:attrNameLst>
                                          <p:attrName>ppt_x</p:attrName>
                                        </p:attrNameLst>
                                      </p:cBhvr>
                                      <p:tavLst>
                                        <p:tav tm="0">
                                          <p:val>
                                            <p:fltVal val="0.5"/>
                                          </p:val>
                                        </p:tav>
                                        <p:tav tm="100000">
                                          <p:val>
                                            <p:strVal val="#ppt_x"/>
                                          </p:val>
                                        </p:tav>
                                      </p:tavLst>
                                    </p:anim>
                                    <p:anim calcmode="lin" valueType="num">
                                      <p:cBhvr>
                                        <p:cTn id="64" dur="600" fill="hold"/>
                                        <p:tgtEl>
                                          <p:spTgt spid="36"/>
                                        </p:tgtEl>
                                        <p:attrNameLst>
                                          <p:attrName>ppt_y</p:attrName>
                                        </p:attrNameLst>
                                      </p:cBhvr>
                                      <p:tavLst>
                                        <p:tav tm="0">
                                          <p:val>
                                            <p:fltVal val="0.5"/>
                                          </p:val>
                                        </p:tav>
                                        <p:tav tm="100000">
                                          <p:val>
                                            <p:strVal val="#ppt_y"/>
                                          </p:val>
                                        </p:tav>
                                      </p:tavLst>
                                    </p:anim>
                                  </p:childTnLst>
                                </p:cTn>
                              </p:par>
                              <p:par>
                                <p:cTn id="65" presetID="2" presetClass="entr" presetSubtype="12" accel="65000" fill="hold" nodeType="withEffect">
                                  <p:stCondLst>
                                    <p:cond delay="0"/>
                                  </p:stCondLst>
                                  <p:childTnLst>
                                    <p:set>
                                      <p:cBhvr>
                                        <p:cTn id="66" dur="1" fill="hold">
                                          <p:stCondLst>
                                            <p:cond delay="0"/>
                                          </p:stCondLst>
                                        </p:cTn>
                                        <p:tgtEl>
                                          <p:spTgt spid="64"/>
                                        </p:tgtEl>
                                        <p:attrNameLst>
                                          <p:attrName>style.visibility</p:attrName>
                                        </p:attrNameLst>
                                      </p:cBhvr>
                                      <p:to>
                                        <p:strVal val="visible"/>
                                      </p:to>
                                    </p:set>
                                    <p:anim calcmode="lin" valueType="num">
                                      <p:cBhvr additive="base">
                                        <p:cTn id="67" dur="2000" fill="hold"/>
                                        <p:tgtEl>
                                          <p:spTgt spid="64"/>
                                        </p:tgtEl>
                                        <p:attrNameLst>
                                          <p:attrName>ppt_x</p:attrName>
                                        </p:attrNameLst>
                                      </p:cBhvr>
                                      <p:tavLst>
                                        <p:tav tm="0">
                                          <p:val>
                                            <p:strVal val="0-#ppt_w/2"/>
                                          </p:val>
                                        </p:tav>
                                        <p:tav tm="100000">
                                          <p:val>
                                            <p:strVal val="#ppt_x"/>
                                          </p:val>
                                        </p:tav>
                                      </p:tavLst>
                                    </p:anim>
                                    <p:anim calcmode="lin" valueType="num">
                                      <p:cBhvr additive="base">
                                        <p:cTn id="68" dur="2000" fill="hold"/>
                                        <p:tgtEl>
                                          <p:spTgt spid="64"/>
                                        </p:tgtEl>
                                        <p:attrNameLst>
                                          <p:attrName>ppt_y</p:attrName>
                                        </p:attrNameLst>
                                      </p:cBhvr>
                                      <p:tavLst>
                                        <p:tav tm="0">
                                          <p:val>
                                            <p:strVal val="1+#ppt_h/2"/>
                                          </p:val>
                                        </p:tav>
                                        <p:tav tm="100000">
                                          <p:val>
                                            <p:strVal val="#ppt_y"/>
                                          </p:val>
                                        </p:tav>
                                      </p:tavLst>
                                    </p:anim>
                                  </p:childTnLst>
                                </p:cTn>
                              </p:par>
                              <p:par>
                                <p:cTn id="69" presetID="23" presetClass="entr" presetSubtype="528" fill="hold" nodeType="withEffect">
                                  <p:stCondLst>
                                    <p:cond delay="0"/>
                                  </p:stCondLst>
                                  <p:childTnLst>
                                    <p:set>
                                      <p:cBhvr>
                                        <p:cTn id="70" dur="1" fill="hold">
                                          <p:stCondLst>
                                            <p:cond delay="0"/>
                                          </p:stCondLst>
                                        </p:cTn>
                                        <p:tgtEl>
                                          <p:spTgt spid="39"/>
                                        </p:tgtEl>
                                        <p:attrNameLst>
                                          <p:attrName>style.visibility</p:attrName>
                                        </p:attrNameLst>
                                      </p:cBhvr>
                                      <p:to>
                                        <p:strVal val="visible"/>
                                      </p:to>
                                    </p:set>
                                    <p:anim calcmode="lin" valueType="num">
                                      <p:cBhvr>
                                        <p:cTn id="71" dur="700" fill="hold"/>
                                        <p:tgtEl>
                                          <p:spTgt spid="39"/>
                                        </p:tgtEl>
                                        <p:attrNameLst>
                                          <p:attrName>ppt_w</p:attrName>
                                        </p:attrNameLst>
                                      </p:cBhvr>
                                      <p:tavLst>
                                        <p:tav tm="0">
                                          <p:val>
                                            <p:fltVal val="0"/>
                                          </p:val>
                                        </p:tav>
                                        <p:tav tm="100000">
                                          <p:val>
                                            <p:strVal val="#ppt_w"/>
                                          </p:val>
                                        </p:tav>
                                      </p:tavLst>
                                    </p:anim>
                                    <p:anim calcmode="lin" valueType="num">
                                      <p:cBhvr>
                                        <p:cTn id="72" dur="700" fill="hold"/>
                                        <p:tgtEl>
                                          <p:spTgt spid="39"/>
                                        </p:tgtEl>
                                        <p:attrNameLst>
                                          <p:attrName>ppt_h</p:attrName>
                                        </p:attrNameLst>
                                      </p:cBhvr>
                                      <p:tavLst>
                                        <p:tav tm="0">
                                          <p:val>
                                            <p:fltVal val="0"/>
                                          </p:val>
                                        </p:tav>
                                        <p:tav tm="100000">
                                          <p:val>
                                            <p:strVal val="#ppt_h"/>
                                          </p:val>
                                        </p:tav>
                                      </p:tavLst>
                                    </p:anim>
                                    <p:anim calcmode="lin" valueType="num">
                                      <p:cBhvr>
                                        <p:cTn id="73" dur="700" fill="hold"/>
                                        <p:tgtEl>
                                          <p:spTgt spid="39"/>
                                        </p:tgtEl>
                                        <p:attrNameLst>
                                          <p:attrName>ppt_x</p:attrName>
                                        </p:attrNameLst>
                                      </p:cBhvr>
                                      <p:tavLst>
                                        <p:tav tm="0">
                                          <p:val>
                                            <p:fltVal val="0.5"/>
                                          </p:val>
                                        </p:tav>
                                        <p:tav tm="100000">
                                          <p:val>
                                            <p:strVal val="#ppt_x"/>
                                          </p:val>
                                        </p:tav>
                                      </p:tavLst>
                                    </p:anim>
                                    <p:anim calcmode="lin" valueType="num">
                                      <p:cBhvr>
                                        <p:cTn id="74" dur="700" fill="hold"/>
                                        <p:tgtEl>
                                          <p:spTgt spid="39"/>
                                        </p:tgtEl>
                                        <p:attrNameLst>
                                          <p:attrName>ppt_y</p:attrName>
                                        </p:attrNameLst>
                                      </p:cBhvr>
                                      <p:tavLst>
                                        <p:tav tm="0">
                                          <p:val>
                                            <p:fltVal val="0.5"/>
                                          </p:val>
                                        </p:tav>
                                        <p:tav tm="100000">
                                          <p:val>
                                            <p:strVal val="#ppt_y"/>
                                          </p:val>
                                        </p:tav>
                                      </p:tavLst>
                                    </p:anim>
                                  </p:childTnLst>
                                </p:cTn>
                              </p:par>
                              <p:par>
                                <p:cTn id="75" presetID="2" presetClass="entr" presetSubtype="3" accel="65000" fill="hold" nodeType="withEffect">
                                  <p:stCondLst>
                                    <p:cond delay="0"/>
                                  </p:stCondLst>
                                  <p:childTnLst>
                                    <p:set>
                                      <p:cBhvr>
                                        <p:cTn id="76" dur="1" fill="hold">
                                          <p:stCondLst>
                                            <p:cond delay="0"/>
                                          </p:stCondLst>
                                        </p:cTn>
                                        <p:tgtEl>
                                          <p:spTgt spid="61"/>
                                        </p:tgtEl>
                                        <p:attrNameLst>
                                          <p:attrName>style.visibility</p:attrName>
                                        </p:attrNameLst>
                                      </p:cBhvr>
                                      <p:to>
                                        <p:strVal val="visible"/>
                                      </p:to>
                                    </p:set>
                                    <p:anim calcmode="lin" valueType="num">
                                      <p:cBhvr additive="base">
                                        <p:cTn id="77" dur="2000" fill="hold"/>
                                        <p:tgtEl>
                                          <p:spTgt spid="61"/>
                                        </p:tgtEl>
                                        <p:attrNameLst>
                                          <p:attrName>ppt_x</p:attrName>
                                        </p:attrNameLst>
                                      </p:cBhvr>
                                      <p:tavLst>
                                        <p:tav tm="0">
                                          <p:val>
                                            <p:strVal val="1+#ppt_w/2"/>
                                          </p:val>
                                        </p:tav>
                                        <p:tav tm="100000">
                                          <p:val>
                                            <p:strVal val="#ppt_x"/>
                                          </p:val>
                                        </p:tav>
                                      </p:tavLst>
                                    </p:anim>
                                    <p:anim calcmode="lin" valueType="num">
                                      <p:cBhvr additive="base">
                                        <p:cTn id="78" dur="2000" fill="hold"/>
                                        <p:tgtEl>
                                          <p:spTgt spid="61"/>
                                        </p:tgtEl>
                                        <p:attrNameLst>
                                          <p:attrName>ppt_y</p:attrName>
                                        </p:attrNameLst>
                                      </p:cBhvr>
                                      <p:tavLst>
                                        <p:tav tm="0">
                                          <p:val>
                                            <p:strVal val="0-#ppt_h/2"/>
                                          </p:val>
                                        </p:tav>
                                        <p:tav tm="100000">
                                          <p:val>
                                            <p:strVal val="#ppt_y"/>
                                          </p:val>
                                        </p:tav>
                                      </p:tavLst>
                                    </p:anim>
                                  </p:childTnLst>
                                </p:cTn>
                              </p:par>
                            </p:childTnLst>
                          </p:cTn>
                        </p:par>
                        <p:par>
                          <p:cTn id="79" fill="hold">
                            <p:stCondLst>
                              <p:cond delay="2900"/>
                            </p:stCondLst>
                            <p:childTnLst>
                              <p:par>
                                <p:cTn id="80" presetID="42" presetClass="entr" presetSubtype="0" fill="hold" nodeType="afterEffect">
                                  <p:stCondLst>
                                    <p:cond delay="0"/>
                                  </p:stCondLst>
                                  <p:childTnLst>
                                    <p:set>
                                      <p:cBhvr>
                                        <p:cTn id="81" dur="1" fill="hold">
                                          <p:stCondLst>
                                            <p:cond delay="0"/>
                                          </p:stCondLst>
                                        </p:cTn>
                                        <p:tgtEl>
                                          <p:spTgt spid="42"/>
                                        </p:tgtEl>
                                        <p:attrNameLst>
                                          <p:attrName>style.visibility</p:attrName>
                                        </p:attrNameLst>
                                      </p:cBhvr>
                                      <p:to>
                                        <p:strVal val="visible"/>
                                      </p:to>
                                    </p:set>
                                    <p:animEffect transition="in" filter="fade">
                                      <p:cBhvr>
                                        <p:cTn id="82" dur="1000"/>
                                        <p:tgtEl>
                                          <p:spTgt spid="42"/>
                                        </p:tgtEl>
                                      </p:cBhvr>
                                    </p:animEffect>
                                    <p:anim calcmode="lin" valueType="num">
                                      <p:cBhvr>
                                        <p:cTn id="83" dur="1000" fill="hold"/>
                                        <p:tgtEl>
                                          <p:spTgt spid="42"/>
                                        </p:tgtEl>
                                        <p:attrNameLst>
                                          <p:attrName>ppt_x</p:attrName>
                                        </p:attrNameLst>
                                      </p:cBhvr>
                                      <p:tavLst>
                                        <p:tav tm="0">
                                          <p:val>
                                            <p:strVal val="#ppt_x"/>
                                          </p:val>
                                        </p:tav>
                                        <p:tav tm="100000">
                                          <p:val>
                                            <p:strVal val="#ppt_x"/>
                                          </p:val>
                                        </p:tav>
                                      </p:tavLst>
                                    </p:anim>
                                    <p:anim calcmode="lin" valueType="num">
                                      <p:cBhvr>
                                        <p:cTn id="84" dur="1000" fill="hold"/>
                                        <p:tgtEl>
                                          <p:spTgt spid="42"/>
                                        </p:tgtEl>
                                        <p:attrNameLst>
                                          <p:attrName>ppt_y</p:attrName>
                                        </p:attrNameLst>
                                      </p:cBhvr>
                                      <p:tavLst>
                                        <p:tav tm="0">
                                          <p:val>
                                            <p:strVal val="#ppt_y+.1"/>
                                          </p:val>
                                        </p:tav>
                                        <p:tav tm="100000">
                                          <p:val>
                                            <p:strVal val="#ppt_y"/>
                                          </p:val>
                                        </p:tav>
                                      </p:tavLst>
                                    </p:anim>
                                  </p:childTnLst>
                                </p:cTn>
                              </p:par>
                              <p:par>
                                <p:cTn id="85" presetID="47" presetClass="entr" presetSubtype="0" fill="hold" grpId="0" nodeType="withEffect">
                                  <p:stCondLst>
                                    <p:cond delay="0"/>
                                  </p:stCondLst>
                                  <p:childTnLst>
                                    <p:set>
                                      <p:cBhvr>
                                        <p:cTn id="86" dur="1" fill="hold">
                                          <p:stCondLst>
                                            <p:cond delay="0"/>
                                          </p:stCondLst>
                                        </p:cTn>
                                        <p:tgtEl>
                                          <p:spTgt spid="49"/>
                                        </p:tgtEl>
                                        <p:attrNameLst>
                                          <p:attrName>style.visibility</p:attrName>
                                        </p:attrNameLst>
                                      </p:cBhvr>
                                      <p:to>
                                        <p:strVal val="visible"/>
                                      </p:to>
                                    </p:set>
                                    <p:animEffect transition="in" filter="fade">
                                      <p:cBhvr>
                                        <p:cTn id="87" dur="1000"/>
                                        <p:tgtEl>
                                          <p:spTgt spid="49"/>
                                        </p:tgtEl>
                                      </p:cBhvr>
                                    </p:animEffect>
                                    <p:anim calcmode="lin" valueType="num">
                                      <p:cBhvr>
                                        <p:cTn id="88" dur="1000" fill="hold"/>
                                        <p:tgtEl>
                                          <p:spTgt spid="49"/>
                                        </p:tgtEl>
                                        <p:attrNameLst>
                                          <p:attrName>ppt_x</p:attrName>
                                        </p:attrNameLst>
                                      </p:cBhvr>
                                      <p:tavLst>
                                        <p:tav tm="0">
                                          <p:val>
                                            <p:strVal val="#ppt_x"/>
                                          </p:val>
                                        </p:tav>
                                        <p:tav tm="100000">
                                          <p:val>
                                            <p:strVal val="#ppt_x"/>
                                          </p:val>
                                        </p:tav>
                                      </p:tavLst>
                                    </p:anim>
                                    <p:anim calcmode="lin" valueType="num">
                                      <p:cBhvr>
                                        <p:cTn id="89" dur="1000" fill="hold"/>
                                        <p:tgtEl>
                                          <p:spTgt spid="49"/>
                                        </p:tgtEl>
                                        <p:attrNameLst>
                                          <p:attrName>ppt_y</p:attrName>
                                        </p:attrNameLst>
                                      </p:cBhvr>
                                      <p:tavLst>
                                        <p:tav tm="0">
                                          <p:val>
                                            <p:strVal val="#ppt_y-.1"/>
                                          </p:val>
                                        </p:tav>
                                        <p:tav tm="100000">
                                          <p:val>
                                            <p:strVal val="#ppt_y"/>
                                          </p:val>
                                        </p:tav>
                                      </p:tavLst>
                                    </p:anim>
                                  </p:childTnLst>
                                </p:cTn>
                              </p:par>
                            </p:childTnLst>
                          </p:cTn>
                        </p:par>
                        <p:par>
                          <p:cTn id="90" fill="hold">
                            <p:stCondLst>
                              <p:cond delay="3900"/>
                            </p:stCondLst>
                            <p:childTnLst>
                              <p:par>
                                <p:cTn id="91" presetID="42" presetClass="entr" presetSubtype="0" fill="hold" grpId="0" nodeType="afterEffect">
                                  <p:stCondLst>
                                    <p:cond delay="0"/>
                                  </p:stCondLst>
                                  <p:childTnLst>
                                    <p:set>
                                      <p:cBhvr>
                                        <p:cTn id="92" dur="1" fill="hold">
                                          <p:stCondLst>
                                            <p:cond delay="0"/>
                                          </p:stCondLst>
                                        </p:cTn>
                                        <p:tgtEl>
                                          <p:spTgt spid="50"/>
                                        </p:tgtEl>
                                        <p:attrNameLst>
                                          <p:attrName>style.visibility</p:attrName>
                                        </p:attrNameLst>
                                      </p:cBhvr>
                                      <p:to>
                                        <p:strVal val="visible"/>
                                      </p:to>
                                    </p:set>
                                    <p:animEffect transition="in" filter="fade">
                                      <p:cBhvr>
                                        <p:cTn id="93" dur="1000"/>
                                        <p:tgtEl>
                                          <p:spTgt spid="50"/>
                                        </p:tgtEl>
                                      </p:cBhvr>
                                    </p:animEffect>
                                    <p:anim calcmode="lin" valueType="num">
                                      <p:cBhvr>
                                        <p:cTn id="94" dur="1000" fill="hold"/>
                                        <p:tgtEl>
                                          <p:spTgt spid="50"/>
                                        </p:tgtEl>
                                        <p:attrNameLst>
                                          <p:attrName>ppt_x</p:attrName>
                                        </p:attrNameLst>
                                      </p:cBhvr>
                                      <p:tavLst>
                                        <p:tav tm="0">
                                          <p:val>
                                            <p:strVal val="#ppt_x"/>
                                          </p:val>
                                        </p:tav>
                                        <p:tav tm="100000">
                                          <p:val>
                                            <p:strVal val="#ppt_x"/>
                                          </p:val>
                                        </p:tav>
                                      </p:tavLst>
                                    </p:anim>
                                    <p:anim calcmode="lin" valueType="num">
                                      <p:cBhvr>
                                        <p:cTn id="95" dur="1000" fill="hold"/>
                                        <p:tgtEl>
                                          <p:spTgt spid="50"/>
                                        </p:tgtEl>
                                        <p:attrNameLst>
                                          <p:attrName>ppt_y</p:attrName>
                                        </p:attrNameLst>
                                      </p:cBhvr>
                                      <p:tavLst>
                                        <p:tav tm="0">
                                          <p:val>
                                            <p:strVal val="#ppt_y+.1"/>
                                          </p:val>
                                        </p:tav>
                                        <p:tav tm="100000">
                                          <p:val>
                                            <p:strVal val="#ppt_y"/>
                                          </p:val>
                                        </p:tav>
                                      </p:tavLst>
                                    </p:anim>
                                  </p:childTnLst>
                                </p:cTn>
                              </p:par>
                            </p:childTnLst>
                          </p:cTn>
                        </p:par>
                        <p:par>
                          <p:cTn id="96" fill="hold">
                            <p:stCondLst>
                              <p:cond delay="4900"/>
                            </p:stCondLst>
                            <p:childTnLst>
                              <p:par>
                                <p:cTn id="97" presetID="16" presetClass="entr" presetSubtype="21" fill="hold" grpId="0" nodeType="afterEffect">
                                  <p:stCondLst>
                                    <p:cond delay="0"/>
                                  </p:stCondLst>
                                  <p:childTnLst>
                                    <p:set>
                                      <p:cBhvr>
                                        <p:cTn id="98" dur="1" fill="hold">
                                          <p:stCondLst>
                                            <p:cond delay="0"/>
                                          </p:stCondLst>
                                        </p:cTn>
                                        <p:tgtEl>
                                          <p:spTgt spid="51"/>
                                        </p:tgtEl>
                                        <p:attrNameLst>
                                          <p:attrName>style.visibility</p:attrName>
                                        </p:attrNameLst>
                                      </p:cBhvr>
                                      <p:to>
                                        <p:strVal val="visible"/>
                                      </p:to>
                                    </p:set>
                                    <p:animEffect transition="in" filter="barn(inVertical)">
                                      <p:cBhvr>
                                        <p:cTn id="99" dur="500"/>
                                        <p:tgtEl>
                                          <p:spTgt spid="51"/>
                                        </p:tgtEl>
                                      </p:cBhvr>
                                    </p:animEffect>
                                  </p:childTnLst>
                                </p:cTn>
                              </p:par>
                              <p:par>
                                <p:cTn id="100" presetID="22" presetClass="entr" presetSubtype="8" fill="hold" grpId="0" nodeType="withEffect">
                                  <p:stCondLst>
                                    <p:cond delay="250"/>
                                  </p:stCondLst>
                                  <p:childTnLst>
                                    <p:set>
                                      <p:cBhvr>
                                        <p:cTn id="101" dur="1" fill="hold">
                                          <p:stCondLst>
                                            <p:cond delay="0"/>
                                          </p:stCondLst>
                                        </p:cTn>
                                        <p:tgtEl>
                                          <p:spTgt spid="82"/>
                                        </p:tgtEl>
                                        <p:attrNameLst>
                                          <p:attrName>style.visibility</p:attrName>
                                        </p:attrNameLst>
                                      </p:cBhvr>
                                      <p:to>
                                        <p:strVal val="visible"/>
                                      </p:to>
                                    </p:set>
                                    <p:animEffect transition="in" filter="wipe(left)">
                                      <p:cBhvr>
                                        <p:cTn id="102" dur="175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p:bldP spid="8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2487353" y="2066119"/>
            <a:ext cx="3875681" cy="1897086"/>
            <a:chOff x="4304043" y="1286668"/>
            <a:chExt cx="3837944" cy="2757793"/>
          </a:xfrm>
          <a:effectLst>
            <a:outerShdw blurRad="381000" dist="254000" dir="8100000" algn="tr" rotWithShape="0">
              <a:prstClr val="black">
                <a:alpha val="40000"/>
              </a:prstClr>
            </a:outerShdw>
          </a:effectLst>
        </p:grpSpPr>
        <p:sp>
          <p:nvSpPr>
            <p:cNvPr id="16" name="圆角矩形 15"/>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7" name="圆角矩形 16"/>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20" name="组合 19"/>
          <p:cNvGrpSpPr/>
          <p:nvPr/>
        </p:nvGrpSpPr>
        <p:grpSpPr>
          <a:xfrm>
            <a:off x="2638419" y="2494748"/>
            <a:ext cx="962357" cy="1040337"/>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6" name="椭圆 2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31" name="Group 41"/>
          <p:cNvGrpSpPr>
            <a:grpSpLocks/>
          </p:cNvGrpSpPr>
          <p:nvPr/>
        </p:nvGrpSpPr>
        <p:grpSpPr bwMode="auto">
          <a:xfrm>
            <a:off x="3799710" y="2726687"/>
            <a:ext cx="2259543" cy="1339696"/>
            <a:chOff x="0" y="0"/>
            <a:chExt cx="2419" cy="1343"/>
          </a:xfrm>
        </p:grpSpPr>
        <p:sp>
          <p:nvSpPr>
            <p:cNvPr id="32"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dirty="0">
                  <a:solidFill>
                    <a:srgbClr val="000000"/>
                  </a:solidFill>
                  <a:latin typeface="Microsoft JhengHei UI" panose="020B0604030504040204" pitchFamily="34" charset="-120"/>
                  <a:ea typeface="微软雅黑" panose="020B0503020204020204" pitchFamily="34" charset="-122"/>
                  <a:cs typeface="Bebas Neue" charset="0"/>
                  <a:sym typeface="Microsoft JhengHei UI" panose="020B0604030504040204" pitchFamily="34" charset="-120"/>
                </a:rPr>
                <a:t>单击此处添加标题</a:t>
              </a:r>
              <a:endParaRPr lang="en-US" sz="1200" dirty="0">
                <a:solidFill>
                  <a:srgbClr val="000000"/>
                </a:solidFill>
                <a:latin typeface="Microsoft JhengHei UI" panose="020B0604030504040204" pitchFamily="34" charset="-120"/>
                <a:ea typeface="微软雅黑" panose="020B0503020204020204" pitchFamily="34" charset="-122"/>
                <a:cs typeface="Bebas Neue" charset="0"/>
                <a:sym typeface="Microsoft JhengHei UI" panose="020B0604030504040204" pitchFamily="34" charset="-120"/>
              </a:endParaRPr>
            </a:p>
          </p:txBody>
        </p:sp>
        <p:sp>
          <p:nvSpPr>
            <p:cNvPr id="33"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rgbClr val="000000"/>
                  </a:solidFill>
                  <a:latin typeface="Microsoft JhengHei UI" panose="020B0604030504040204" pitchFamily="34" charset="-120"/>
                  <a:ea typeface="微软雅黑" panose="020B0503020204020204" pitchFamily="34" charset="-122"/>
                  <a:cs typeface="Lato Light" charset="0"/>
                  <a:sym typeface="Microsoft JhengHei UI" panose="020B0604030504040204" pitchFamily="34" charset="-120"/>
                </a:rPr>
                <a:t>此处添加详细文本描述，建议与标题相关并符合整体语言风格，语言描述尽量</a:t>
              </a:r>
              <a:endParaRPr lang="en-US" sz="900" dirty="0">
                <a:solidFill>
                  <a:srgbClr val="000000"/>
                </a:solidFill>
                <a:latin typeface="Microsoft JhengHei UI" panose="020B0604030504040204" pitchFamily="34" charset="-120"/>
                <a:ea typeface="微软雅黑" panose="020B0503020204020204" pitchFamily="34" charset="-122"/>
                <a:cs typeface="Lato Light" charset="0"/>
                <a:sym typeface="Microsoft JhengHei UI" panose="020B0604030504040204" pitchFamily="34" charset="-120"/>
              </a:endParaRPr>
            </a:p>
          </p:txBody>
        </p:sp>
      </p:grpSp>
      <p:sp>
        <p:nvSpPr>
          <p:cNvPr id="35" name="Freeform 9"/>
          <p:cNvSpPr>
            <a:spLocks noEditPoints="1"/>
          </p:cNvSpPr>
          <p:nvPr/>
        </p:nvSpPr>
        <p:spPr bwMode="auto">
          <a:xfrm>
            <a:off x="2836252" y="2851937"/>
            <a:ext cx="436918" cy="376012"/>
          </a:xfrm>
          <a:custGeom>
            <a:avLst/>
            <a:gdLst>
              <a:gd name="T0" fmla="*/ 54 w 159"/>
              <a:gd name="T1" fmla="*/ 126 h 128"/>
              <a:gd name="T2" fmla="*/ 57 w 159"/>
              <a:gd name="T3" fmla="*/ 127 h 128"/>
              <a:gd name="T4" fmla="*/ 81 w 159"/>
              <a:gd name="T5" fmla="*/ 105 h 128"/>
              <a:gd name="T6" fmla="*/ 54 w 159"/>
              <a:gd name="T7" fmla="*/ 91 h 128"/>
              <a:gd name="T8" fmla="*/ 54 w 159"/>
              <a:gd name="T9" fmla="*/ 126 h 128"/>
              <a:gd name="T10" fmla="*/ 154 w 159"/>
              <a:gd name="T11" fmla="*/ 1 h 128"/>
              <a:gd name="T12" fmla="*/ 3 w 159"/>
              <a:gd name="T13" fmla="*/ 54 h 128"/>
              <a:gd name="T14" fmla="*/ 2 w 159"/>
              <a:gd name="T15" fmla="*/ 58 h 128"/>
              <a:gd name="T16" fmla="*/ 35 w 159"/>
              <a:gd name="T17" fmla="*/ 71 h 128"/>
              <a:gd name="T18" fmla="*/ 35 w 159"/>
              <a:gd name="T19" fmla="*/ 71 h 128"/>
              <a:gd name="T20" fmla="*/ 54 w 159"/>
              <a:gd name="T21" fmla="*/ 79 h 128"/>
              <a:gd name="T22" fmla="*/ 148 w 159"/>
              <a:gd name="T23" fmla="*/ 10 h 128"/>
              <a:gd name="T24" fmla="*/ 150 w 159"/>
              <a:gd name="T25" fmla="*/ 12 h 128"/>
              <a:gd name="T26" fmla="*/ 83 w 159"/>
              <a:gd name="T27" fmla="*/ 85 h 128"/>
              <a:gd name="T28" fmla="*/ 83 w 159"/>
              <a:gd name="T29" fmla="*/ 85 h 128"/>
              <a:gd name="T30" fmla="*/ 79 w 159"/>
              <a:gd name="T31" fmla="*/ 89 h 128"/>
              <a:gd name="T32" fmla="*/ 84 w 159"/>
              <a:gd name="T33" fmla="*/ 92 h 128"/>
              <a:gd name="T34" fmla="*/ 84 w 159"/>
              <a:gd name="T35" fmla="*/ 92 h 128"/>
              <a:gd name="T36" fmla="*/ 127 w 159"/>
              <a:gd name="T37" fmla="*/ 115 h 128"/>
              <a:gd name="T38" fmla="*/ 133 w 159"/>
              <a:gd name="T39" fmla="*/ 112 h 128"/>
              <a:gd name="T40" fmla="*/ 158 w 159"/>
              <a:gd name="T41" fmla="*/ 5 h 128"/>
              <a:gd name="T42" fmla="*/ 154 w 159"/>
              <a:gd name="T43"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9" h="128">
                <a:moveTo>
                  <a:pt x="54" y="126"/>
                </a:moveTo>
                <a:cubicBezTo>
                  <a:pt x="54" y="128"/>
                  <a:pt x="55" y="128"/>
                  <a:pt x="57" y="127"/>
                </a:cubicBezTo>
                <a:cubicBezTo>
                  <a:pt x="59" y="125"/>
                  <a:pt x="81" y="105"/>
                  <a:pt x="81" y="105"/>
                </a:cubicBezTo>
                <a:cubicBezTo>
                  <a:pt x="54" y="91"/>
                  <a:pt x="54" y="91"/>
                  <a:pt x="54" y="91"/>
                </a:cubicBezTo>
                <a:cubicBezTo>
                  <a:pt x="54" y="126"/>
                  <a:pt x="54" y="126"/>
                  <a:pt x="54" y="126"/>
                </a:cubicBezTo>
                <a:close/>
                <a:moveTo>
                  <a:pt x="154" y="1"/>
                </a:moveTo>
                <a:cubicBezTo>
                  <a:pt x="151" y="2"/>
                  <a:pt x="5" y="53"/>
                  <a:pt x="3" y="54"/>
                </a:cubicBezTo>
                <a:cubicBezTo>
                  <a:pt x="0" y="55"/>
                  <a:pt x="0" y="57"/>
                  <a:pt x="2" y="58"/>
                </a:cubicBezTo>
                <a:cubicBezTo>
                  <a:pt x="6" y="60"/>
                  <a:pt x="35" y="71"/>
                  <a:pt x="35" y="71"/>
                </a:cubicBezTo>
                <a:cubicBezTo>
                  <a:pt x="35" y="71"/>
                  <a:pt x="35" y="71"/>
                  <a:pt x="35" y="71"/>
                </a:cubicBezTo>
                <a:cubicBezTo>
                  <a:pt x="54" y="79"/>
                  <a:pt x="54" y="79"/>
                  <a:pt x="54" y="79"/>
                </a:cubicBezTo>
                <a:cubicBezTo>
                  <a:pt x="54" y="79"/>
                  <a:pt x="147" y="11"/>
                  <a:pt x="148" y="10"/>
                </a:cubicBezTo>
                <a:cubicBezTo>
                  <a:pt x="150" y="9"/>
                  <a:pt x="151" y="11"/>
                  <a:pt x="150" y="12"/>
                </a:cubicBezTo>
                <a:cubicBezTo>
                  <a:pt x="149" y="13"/>
                  <a:pt x="83" y="85"/>
                  <a:pt x="83" y="85"/>
                </a:cubicBezTo>
                <a:cubicBezTo>
                  <a:pt x="83" y="85"/>
                  <a:pt x="83" y="85"/>
                  <a:pt x="83" y="85"/>
                </a:cubicBezTo>
                <a:cubicBezTo>
                  <a:pt x="79" y="89"/>
                  <a:pt x="79" y="89"/>
                  <a:pt x="79" y="89"/>
                </a:cubicBezTo>
                <a:cubicBezTo>
                  <a:pt x="84" y="92"/>
                  <a:pt x="84" y="92"/>
                  <a:pt x="84" y="92"/>
                </a:cubicBezTo>
                <a:cubicBezTo>
                  <a:pt x="84" y="92"/>
                  <a:pt x="84" y="92"/>
                  <a:pt x="84" y="92"/>
                </a:cubicBezTo>
                <a:cubicBezTo>
                  <a:pt x="84" y="92"/>
                  <a:pt x="124" y="113"/>
                  <a:pt x="127" y="115"/>
                </a:cubicBezTo>
                <a:cubicBezTo>
                  <a:pt x="129" y="116"/>
                  <a:pt x="132" y="115"/>
                  <a:pt x="133" y="112"/>
                </a:cubicBezTo>
                <a:cubicBezTo>
                  <a:pt x="134" y="108"/>
                  <a:pt x="158" y="7"/>
                  <a:pt x="158" y="5"/>
                </a:cubicBezTo>
                <a:cubicBezTo>
                  <a:pt x="159" y="2"/>
                  <a:pt x="157" y="0"/>
                  <a:pt x="154" y="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defRPr/>
            </a:pPr>
            <a:endParaRPr lang="en-US" kern="0">
              <a:solidFill>
                <a:srgbClr val="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36" name="组合 35"/>
          <p:cNvGrpSpPr/>
          <p:nvPr/>
        </p:nvGrpSpPr>
        <p:grpSpPr>
          <a:xfrm>
            <a:off x="7273699" y="2066119"/>
            <a:ext cx="3875681" cy="1897086"/>
            <a:chOff x="4304043" y="1286668"/>
            <a:chExt cx="3837944" cy="2757793"/>
          </a:xfrm>
          <a:effectLst>
            <a:outerShdw blurRad="381000" dist="254000" dir="8100000" algn="tr" rotWithShape="0">
              <a:prstClr val="black">
                <a:alpha val="40000"/>
              </a:prstClr>
            </a:outerShdw>
          </a:effectLst>
        </p:grpSpPr>
        <p:sp>
          <p:nvSpPr>
            <p:cNvPr id="37" name="圆角矩形 3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8" name="圆角矩形 37"/>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39" name="组合 38"/>
          <p:cNvGrpSpPr/>
          <p:nvPr/>
        </p:nvGrpSpPr>
        <p:grpSpPr>
          <a:xfrm>
            <a:off x="7630889" y="2494748"/>
            <a:ext cx="962357" cy="1040337"/>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1" name="椭圆 4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42" name="Group 41"/>
          <p:cNvGrpSpPr>
            <a:grpSpLocks/>
          </p:cNvGrpSpPr>
          <p:nvPr/>
        </p:nvGrpSpPr>
        <p:grpSpPr bwMode="auto">
          <a:xfrm>
            <a:off x="8631021" y="2780499"/>
            <a:ext cx="2259543" cy="1339696"/>
            <a:chOff x="0" y="0"/>
            <a:chExt cx="2419" cy="1343"/>
          </a:xfrm>
        </p:grpSpPr>
        <p:sp>
          <p:nvSpPr>
            <p:cNvPr id="43"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dirty="0">
                  <a:solidFill>
                    <a:srgbClr val="000000"/>
                  </a:solidFill>
                  <a:latin typeface="Microsoft JhengHei UI" panose="020B0604030504040204" pitchFamily="34" charset="-120"/>
                  <a:ea typeface="微软雅黑" panose="020B0503020204020204" pitchFamily="34" charset="-122"/>
                  <a:cs typeface="Bebas Neue" charset="0"/>
                  <a:sym typeface="Microsoft JhengHei UI" panose="020B0604030504040204" pitchFamily="34" charset="-120"/>
                </a:rPr>
                <a:t>单击此处添加标题</a:t>
              </a:r>
              <a:endParaRPr lang="en-US" sz="1200" dirty="0">
                <a:solidFill>
                  <a:srgbClr val="000000"/>
                </a:solidFill>
                <a:latin typeface="Microsoft JhengHei UI" panose="020B0604030504040204" pitchFamily="34" charset="-120"/>
                <a:ea typeface="微软雅黑" panose="020B0503020204020204" pitchFamily="34" charset="-122"/>
                <a:cs typeface="Bebas Neue" charset="0"/>
                <a:sym typeface="Microsoft JhengHei UI" panose="020B0604030504040204" pitchFamily="34" charset="-120"/>
              </a:endParaRPr>
            </a:p>
          </p:txBody>
        </p:sp>
        <p:sp>
          <p:nvSpPr>
            <p:cNvPr id="44"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rgbClr val="000000"/>
                  </a:solidFill>
                  <a:latin typeface="Microsoft JhengHei UI" panose="020B0604030504040204" pitchFamily="34" charset="-120"/>
                  <a:ea typeface="微软雅黑" panose="020B0503020204020204" pitchFamily="34" charset="-122"/>
                  <a:cs typeface="Lato Light" charset="0"/>
                  <a:sym typeface="Microsoft JhengHei UI" panose="020B0604030504040204" pitchFamily="34" charset="-120"/>
                </a:rPr>
                <a:t>此处添加详细文本描述，建议与标题相关并符合整体语言风格，语言描述尽量</a:t>
              </a:r>
              <a:endParaRPr lang="en-US" sz="900" dirty="0">
                <a:solidFill>
                  <a:srgbClr val="000000"/>
                </a:solidFill>
                <a:latin typeface="Microsoft JhengHei UI" panose="020B0604030504040204" pitchFamily="34" charset="-120"/>
                <a:ea typeface="微软雅黑" panose="020B0503020204020204" pitchFamily="34" charset="-122"/>
                <a:cs typeface="Lato Light" charset="0"/>
                <a:sym typeface="Microsoft JhengHei UI" panose="020B0604030504040204" pitchFamily="34" charset="-120"/>
              </a:endParaRPr>
            </a:p>
          </p:txBody>
        </p:sp>
      </p:grpSp>
      <p:sp>
        <p:nvSpPr>
          <p:cNvPr id="45" name="Freeform 8"/>
          <p:cNvSpPr>
            <a:spLocks noEditPoints="1"/>
          </p:cNvSpPr>
          <p:nvPr/>
        </p:nvSpPr>
        <p:spPr bwMode="auto">
          <a:xfrm>
            <a:off x="7916641" y="2851937"/>
            <a:ext cx="378817" cy="405792"/>
          </a:xfrm>
          <a:custGeom>
            <a:avLst/>
            <a:gdLst>
              <a:gd name="T0" fmla="*/ 18 w 138"/>
              <a:gd name="T1" fmla="*/ 69 h 138"/>
              <a:gd name="T2" fmla="*/ 0 w 138"/>
              <a:gd name="T3" fmla="*/ 69 h 138"/>
              <a:gd name="T4" fmla="*/ 0 w 138"/>
              <a:gd name="T5" fmla="*/ 121 h 138"/>
              <a:gd name="T6" fmla="*/ 18 w 138"/>
              <a:gd name="T7" fmla="*/ 138 h 138"/>
              <a:gd name="T8" fmla="*/ 69 w 138"/>
              <a:gd name="T9" fmla="*/ 138 h 138"/>
              <a:gd name="T10" fmla="*/ 69 w 138"/>
              <a:gd name="T11" fmla="*/ 121 h 138"/>
              <a:gd name="T12" fmla="*/ 18 w 138"/>
              <a:gd name="T13" fmla="*/ 121 h 138"/>
              <a:gd name="T14" fmla="*/ 18 w 138"/>
              <a:gd name="T15" fmla="*/ 69 h 138"/>
              <a:gd name="T16" fmla="*/ 121 w 138"/>
              <a:gd name="T17" fmla="*/ 86 h 138"/>
              <a:gd name="T18" fmla="*/ 52 w 138"/>
              <a:gd name="T19" fmla="*/ 86 h 138"/>
              <a:gd name="T20" fmla="*/ 52 w 138"/>
              <a:gd name="T21" fmla="*/ 18 h 138"/>
              <a:gd name="T22" fmla="*/ 121 w 138"/>
              <a:gd name="T23" fmla="*/ 18 h 138"/>
              <a:gd name="T24" fmla="*/ 121 w 138"/>
              <a:gd name="T25" fmla="*/ 86 h 138"/>
              <a:gd name="T26" fmla="*/ 121 w 138"/>
              <a:gd name="T27" fmla="*/ 0 h 138"/>
              <a:gd name="T28" fmla="*/ 52 w 138"/>
              <a:gd name="T29" fmla="*/ 0 h 138"/>
              <a:gd name="T30" fmla="*/ 35 w 138"/>
              <a:gd name="T31" fmla="*/ 17 h 138"/>
              <a:gd name="T32" fmla="*/ 35 w 138"/>
              <a:gd name="T33" fmla="*/ 86 h 138"/>
              <a:gd name="T34" fmla="*/ 52 w 138"/>
              <a:gd name="T35" fmla="*/ 103 h 138"/>
              <a:gd name="T36" fmla="*/ 121 w 138"/>
              <a:gd name="T37" fmla="*/ 103 h 138"/>
              <a:gd name="T38" fmla="*/ 138 w 138"/>
              <a:gd name="T39" fmla="*/ 86 h 138"/>
              <a:gd name="T40" fmla="*/ 138 w 138"/>
              <a:gd name="T41" fmla="*/ 18 h 138"/>
              <a:gd name="T42" fmla="*/ 121 w 138"/>
              <a:gd name="T43"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8" h="138">
                <a:moveTo>
                  <a:pt x="18" y="69"/>
                </a:moveTo>
                <a:cubicBezTo>
                  <a:pt x="0" y="69"/>
                  <a:pt x="0" y="69"/>
                  <a:pt x="0" y="69"/>
                </a:cubicBezTo>
                <a:cubicBezTo>
                  <a:pt x="0" y="121"/>
                  <a:pt x="0" y="121"/>
                  <a:pt x="0" y="121"/>
                </a:cubicBezTo>
                <a:cubicBezTo>
                  <a:pt x="0" y="130"/>
                  <a:pt x="8" y="138"/>
                  <a:pt x="18" y="138"/>
                </a:cubicBezTo>
                <a:cubicBezTo>
                  <a:pt x="69" y="138"/>
                  <a:pt x="69" y="138"/>
                  <a:pt x="69" y="138"/>
                </a:cubicBezTo>
                <a:cubicBezTo>
                  <a:pt x="69" y="121"/>
                  <a:pt x="69" y="121"/>
                  <a:pt x="69" y="121"/>
                </a:cubicBezTo>
                <a:cubicBezTo>
                  <a:pt x="18" y="121"/>
                  <a:pt x="18" y="121"/>
                  <a:pt x="18" y="121"/>
                </a:cubicBezTo>
                <a:cubicBezTo>
                  <a:pt x="18" y="69"/>
                  <a:pt x="18" y="69"/>
                  <a:pt x="18" y="69"/>
                </a:cubicBezTo>
                <a:close/>
                <a:moveTo>
                  <a:pt x="121" y="86"/>
                </a:moveTo>
                <a:cubicBezTo>
                  <a:pt x="52" y="86"/>
                  <a:pt x="52" y="86"/>
                  <a:pt x="52" y="86"/>
                </a:cubicBezTo>
                <a:cubicBezTo>
                  <a:pt x="52" y="18"/>
                  <a:pt x="52" y="18"/>
                  <a:pt x="52" y="18"/>
                </a:cubicBezTo>
                <a:cubicBezTo>
                  <a:pt x="121" y="18"/>
                  <a:pt x="121" y="18"/>
                  <a:pt x="121" y="18"/>
                </a:cubicBezTo>
                <a:cubicBezTo>
                  <a:pt x="121" y="86"/>
                  <a:pt x="121" y="86"/>
                  <a:pt x="121" y="86"/>
                </a:cubicBezTo>
                <a:close/>
                <a:moveTo>
                  <a:pt x="121" y="0"/>
                </a:moveTo>
                <a:cubicBezTo>
                  <a:pt x="52" y="0"/>
                  <a:pt x="52" y="0"/>
                  <a:pt x="52" y="0"/>
                </a:cubicBezTo>
                <a:cubicBezTo>
                  <a:pt x="42" y="0"/>
                  <a:pt x="35" y="8"/>
                  <a:pt x="35" y="17"/>
                </a:cubicBezTo>
                <a:cubicBezTo>
                  <a:pt x="35" y="86"/>
                  <a:pt x="35" y="86"/>
                  <a:pt x="35" y="86"/>
                </a:cubicBezTo>
                <a:cubicBezTo>
                  <a:pt x="35" y="96"/>
                  <a:pt x="42" y="103"/>
                  <a:pt x="52" y="103"/>
                </a:cubicBezTo>
                <a:cubicBezTo>
                  <a:pt x="121" y="103"/>
                  <a:pt x="121" y="103"/>
                  <a:pt x="121" y="103"/>
                </a:cubicBezTo>
                <a:cubicBezTo>
                  <a:pt x="130" y="103"/>
                  <a:pt x="138" y="96"/>
                  <a:pt x="138" y="86"/>
                </a:cubicBezTo>
                <a:cubicBezTo>
                  <a:pt x="138" y="18"/>
                  <a:pt x="138" y="18"/>
                  <a:pt x="138" y="18"/>
                </a:cubicBezTo>
                <a:cubicBezTo>
                  <a:pt x="138" y="8"/>
                  <a:pt x="130" y="0"/>
                  <a:pt x="121" y="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defRPr/>
            </a:pPr>
            <a:endParaRPr lang="en-US" kern="0">
              <a:solidFill>
                <a:srgbClr val="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46" name="组合 45"/>
          <p:cNvGrpSpPr/>
          <p:nvPr/>
        </p:nvGrpSpPr>
        <p:grpSpPr>
          <a:xfrm>
            <a:off x="2487353" y="4352135"/>
            <a:ext cx="3875681" cy="1897086"/>
            <a:chOff x="4304043" y="1286668"/>
            <a:chExt cx="3837944" cy="2757793"/>
          </a:xfrm>
          <a:effectLst>
            <a:outerShdw blurRad="381000" dist="254000" dir="8100000" algn="tr" rotWithShape="0">
              <a:prstClr val="black">
                <a:alpha val="40000"/>
              </a:prstClr>
            </a:outerShdw>
          </a:effectLst>
        </p:grpSpPr>
        <p:sp>
          <p:nvSpPr>
            <p:cNvPr id="47" name="圆角矩形 4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8" name="圆角矩形 47"/>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49" name="组合 48"/>
          <p:cNvGrpSpPr/>
          <p:nvPr/>
        </p:nvGrpSpPr>
        <p:grpSpPr>
          <a:xfrm>
            <a:off x="2638419" y="4780764"/>
            <a:ext cx="962357" cy="1040337"/>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1" name="椭圆 5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52" name="Group 41"/>
          <p:cNvGrpSpPr>
            <a:grpSpLocks/>
          </p:cNvGrpSpPr>
          <p:nvPr/>
        </p:nvGrpSpPr>
        <p:grpSpPr bwMode="auto">
          <a:xfrm>
            <a:off x="3871148" y="5012703"/>
            <a:ext cx="2259543" cy="1339696"/>
            <a:chOff x="0" y="0"/>
            <a:chExt cx="2419" cy="1343"/>
          </a:xfrm>
        </p:grpSpPr>
        <p:sp>
          <p:nvSpPr>
            <p:cNvPr id="53"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dirty="0">
                  <a:solidFill>
                    <a:srgbClr val="000000"/>
                  </a:solidFill>
                  <a:latin typeface="Microsoft JhengHei UI" panose="020B0604030504040204" pitchFamily="34" charset="-120"/>
                  <a:ea typeface="微软雅黑" panose="020B0503020204020204" pitchFamily="34" charset="-122"/>
                  <a:cs typeface="Bebas Neue" charset="0"/>
                  <a:sym typeface="Microsoft JhengHei UI" panose="020B0604030504040204" pitchFamily="34" charset="-120"/>
                </a:rPr>
                <a:t>单击此处添加标题</a:t>
              </a:r>
              <a:endParaRPr lang="en-US" sz="1200" dirty="0">
                <a:solidFill>
                  <a:srgbClr val="000000"/>
                </a:solidFill>
                <a:latin typeface="Microsoft JhengHei UI" panose="020B0604030504040204" pitchFamily="34" charset="-120"/>
                <a:ea typeface="微软雅黑" panose="020B0503020204020204" pitchFamily="34" charset="-122"/>
                <a:cs typeface="Bebas Neue" charset="0"/>
                <a:sym typeface="Microsoft JhengHei UI" panose="020B0604030504040204" pitchFamily="34" charset="-120"/>
              </a:endParaRPr>
            </a:p>
          </p:txBody>
        </p:sp>
        <p:sp>
          <p:nvSpPr>
            <p:cNvPr id="54"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rgbClr val="000000"/>
                  </a:solidFill>
                  <a:latin typeface="Microsoft JhengHei UI" panose="020B0604030504040204" pitchFamily="34" charset="-120"/>
                  <a:ea typeface="微软雅黑" panose="020B0503020204020204" pitchFamily="34" charset="-122"/>
                  <a:cs typeface="Lato Light" charset="0"/>
                  <a:sym typeface="Microsoft JhengHei UI" panose="020B0604030504040204" pitchFamily="34" charset="-120"/>
                </a:rPr>
                <a:t>此处添加详细文本描述，建议与标题相关并符合整体语言风格，语言描述尽量</a:t>
              </a:r>
              <a:endParaRPr lang="en-US" sz="900" dirty="0">
                <a:solidFill>
                  <a:srgbClr val="000000"/>
                </a:solidFill>
                <a:latin typeface="Microsoft JhengHei UI" panose="020B0604030504040204" pitchFamily="34" charset="-120"/>
                <a:ea typeface="微软雅黑" panose="020B0503020204020204" pitchFamily="34" charset="-122"/>
                <a:cs typeface="Lato Light" charset="0"/>
                <a:sym typeface="Microsoft JhengHei UI" panose="020B0604030504040204" pitchFamily="34" charset="-120"/>
              </a:endParaRPr>
            </a:p>
          </p:txBody>
        </p:sp>
      </p:grpSp>
      <p:sp>
        <p:nvSpPr>
          <p:cNvPr id="55" name="Freeform 7"/>
          <p:cNvSpPr>
            <a:spLocks/>
          </p:cNvSpPr>
          <p:nvPr/>
        </p:nvSpPr>
        <p:spPr bwMode="auto">
          <a:xfrm>
            <a:off x="2885610" y="5067715"/>
            <a:ext cx="458998" cy="498867"/>
          </a:xfrm>
          <a:custGeom>
            <a:avLst/>
            <a:gdLst>
              <a:gd name="T0" fmla="*/ 48 w 167"/>
              <a:gd name="T1" fmla="*/ 170 h 170"/>
              <a:gd name="T2" fmla="*/ 18 w 167"/>
              <a:gd name="T3" fmla="*/ 158 h 170"/>
              <a:gd name="T4" fmla="*/ 20 w 167"/>
              <a:gd name="T5" fmla="*/ 97 h 170"/>
              <a:gd name="T6" fmla="*/ 105 w 167"/>
              <a:gd name="T7" fmla="*/ 12 h 170"/>
              <a:gd name="T8" fmla="*/ 135 w 167"/>
              <a:gd name="T9" fmla="*/ 3 h 170"/>
              <a:gd name="T10" fmla="*/ 157 w 167"/>
              <a:gd name="T11" fmla="*/ 24 h 170"/>
              <a:gd name="T12" fmla="*/ 148 w 167"/>
              <a:gd name="T13" fmla="*/ 54 h 170"/>
              <a:gd name="T14" fmla="*/ 66 w 167"/>
              <a:gd name="T15" fmla="*/ 136 h 170"/>
              <a:gd name="T16" fmla="*/ 51 w 167"/>
              <a:gd name="T17" fmla="*/ 143 h 170"/>
              <a:gd name="T18" fmla="*/ 38 w 167"/>
              <a:gd name="T19" fmla="*/ 139 h 170"/>
              <a:gd name="T20" fmla="*/ 41 w 167"/>
              <a:gd name="T21" fmla="*/ 110 h 170"/>
              <a:gd name="T22" fmla="*/ 98 w 167"/>
              <a:gd name="T23" fmla="*/ 53 h 170"/>
              <a:gd name="T24" fmla="*/ 106 w 167"/>
              <a:gd name="T25" fmla="*/ 53 h 170"/>
              <a:gd name="T26" fmla="*/ 106 w 167"/>
              <a:gd name="T27" fmla="*/ 62 h 170"/>
              <a:gd name="T28" fmla="*/ 49 w 167"/>
              <a:gd name="T29" fmla="*/ 119 h 170"/>
              <a:gd name="T30" fmla="*/ 46 w 167"/>
              <a:gd name="T31" fmla="*/ 130 h 170"/>
              <a:gd name="T32" fmla="*/ 50 w 167"/>
              <a:gd name="T33" fmla="*/ 132 h 170"/>
              <a:gd name="T34" fmla="*/ 58 w 167"/>
              <a:gd name="T35" fmla="*/ 127 h 170"/>
              <a:gd name="T36" fmla="*/ 139 w 167"/>
              <a:gd name="T37" fmla="*/ 46 h 170"/>
              <a:gd name="T38" fmla="*/ 145 w 167"/>
              <a:gd name="T39" fmla="*/ 27 h 170"/>
              <a:gd name="T40" fmla="*/ 132 w 167"/>
              <a:gd name="T41" fmla="*/ 14 h 170"/>
              <a:gd name="T42" fmla="*/ 114 w 167"/>
              <a:gd name="T43" fmla="*/ 20 h 170"/>
              <a:gd name="T44" fmla="*/ 29 w 167"/>
              <a:gd name="T45" fmla="*/ 105 h 170"/>
              <a:gd name="T46" fmla="*/ 27 w 167"/>
              <a:gd name="T47" fmla="*/ 150 h 170"/>
              <a:gd name="T48" fmla="*/ 71 w 167"/>
              <a:gd name="T49" fmla="*/ 148 h 170"/>
              <a:gd name="T50" fmla="*/ 156 w 167"/>
              <a:gd name="T51" fmla="*/ 63 h 170"/>
              <a:gd name="T52" fmla="*/ 165 w 167"/>
              <a:gd name="T53" fmla="*/ 63 h 170"/>
              <a:gd name="T54" fmla="*/ 165 w 167"/>
              <a:gd name="T55" fmla="*/ 71 h 170"/>
              <a:gd name="T56" fmla="*/ 80 w 167"/>
              <a:gd name="T57" fmla="*/ 156 h 170"/>
              <a:gd name="T58" fmla="*/ 48 w 167"/>
              <a:gd name="T59"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7" h="170">
                <a:moveTo>
                  <a:pt x="48" y="170"/>
                </a:moveTo>
                <a:cubicBezTo>
                  <a:pt x="37" y="170"/>
                  <a:pt x="26" y="166"/>
                  <a:pt x="18" y="158"/>
                </a:cubicBezTo>
                <a:cubicBezTo>
                  <a:pt x="4" y="143"/>
                  <a:pt x="0" y="117"/>
                  <a:pt x="20" y="97"/>
                </a:cubicBezTo>
                <a:cubicBezTo>
                  <a:pt x="32" y="85"/>
                  <a:pt x="81" y="36"/>
                  <a:pt x="105" y="12"/>
                </a:cubicBezTo>
                <a:cubicBezTo>
                  <a:pt x="114" y="3"/>
                  <a:pt x="125" y="0"/>
                  <a:pt x="135" y="3"/>
                </a:cubicBezTo>
                <a:cubicBezTo>
                  <a:pt x="146" y="5"/>
                  <a:pt x="154" y="14"/>
                  <a:pt x="157" y="24"/>
                </a:cubicBezTo>
                <a:cubicBezTo>
                  <a:pt x="160" y="35"/>
                  <a:pt x="156" y="46"/>
                  <a:pt x="148" y="54"/>
                </a:cubicBezTo>
                <a:cubicBezTo>
                  <a:pt x="66" y="136"/>
                  <a:pt x="66" y="136"/>
                  <a:pt x="66" y="136"/>
                </a:cubicBezTo>
                <a:cubicBezTo>
                  <a:pt x="62" y="140"/>
                  <a:pt x="57" y="143"/>
                  <a:pt x="51" y="143"/>
                </a:cubicBezTo>
                <a:cubicBezTo>
                  <a:pt x="46" y="144"/>
                  <a:pt x="41" y="142"/>
                  <a:pt x="38" y="139"/>
                </a:cubicBezTo>
                <a:cubicBezTo>
                  <a:pt x="31" y="133"/>
                  <a:pt x="30" y="121"/>
                  <a:pt x="41" y="110"/>
                </a:cubicBezTo>
                <a:cubicBezTo>
                  <a:pt x="98" y="53"/>
                  <a:pt x="98" y="53"/>
                  <a:pt x="98" y="53"/>
                </a:cubicBezTo>
                <a:cubicBezTo>
                  <a:pt x="100" y="51"/>
                  <a:pt x="104" y="51"/>
                  <a:pt x="106" y="53"/>
                </a:cubicBezTo>
                <a:cubicBezTo>
                  <a:pt x="109" y="55"/>
                  <a:pt x="109" y="59"/>
                  <a:pt x="106" y="62"/>
                </a:cubicBezTo>
                <a:cubicBezTo>
                  <a:pt x="49" y="119"/>
                  <a:pt x="49" y="119"/>
                  <a:pt x="49" y="119"/>
                </a:cubicBezTo>
                <a:cubicBezTo>
                  <a:pt x="44" y="124"/>
                  <a:pt x="44" y="128"/>
                  <a:pt x="46" y="130"/>
                </a:cubicBezTo>
                <a:cubicBezTo>
                  <a:pt x="47" y="131"/>
                  <a:pt x="48" y="132"/>
                  <a:pt x="50" y="132"/>
                </a:cubicBezTo>
                <a:cubicBezTo>
                  <a:pt x="52" y="131"/>
                  <a:pt x="55" y="130"/>
                  <a:pt x="58" y="127"/>
                </a:cubicBezTo>
                <a:cubicBezTo>
                  <a:pt x="139" y="46"/>
                  <a:pt x="139" y="46"/>
                  <a:pt x="139" y="46"/>
                </a:cubicBezTo>
                <a:cubicBezTo>
                  <a:pt x="145" y="40"/>
                  <a:pt x="147" y="34"/>
                  <a:pt x="145" y="27"/>
                </a:cubicBezTo>
                <a:cubicBezTo>
                  <a:pt x="144" y="21"/>
                  <a:pt x="138" y="16"/>
                  <a:pt x="132" y="14"/>
                </a:cubicBezTo>
                <a:cubicBezTo>
                  <a:pt x="126" y="13"/>
                  <a:pt x="119" y="15"/>
                  <a:pt x="114" y="20"/>
                </a:cubicBezTo>
                <a:cubicBezTo>
                  <a:pt x="89" y="45"/>
                  <a:pt x="41" y="93"/>
                  <a:pt x="29" y="105"/>
                </a:cubicBezTo>
                <a:cubicBezTo>
                  <a:pt x="13" y="121"/>
                  <a:pt x="17" y="139"/>
                  <a:pt x="27" y="150"/>
                </a:cubicBezTo>
                <a:cubicBezTo>
                  <a:pt x="37" y="160"/>
                  <a:pt x="55" y="164"/>
                  <a:pt x="71" y="148"/>
                </a:cubicBezTo>
                <a:cubicBezTo>
                  <a:pt x="156" y="63"/>
                  <a:pt x="156" y="63"/>
                  <a:pt x="156" y="63"/>
                </a:cubicBezTo>
                <a:cubicBezTo>
                  <a:pt x="159" y="60"/>
                  <a:pt x="162" y="60"/>
                  <a:pt x="165" y="63"/>
                </a:cubicBezTo>
                <a:cubicBezTo>
                  <a:pt x="167" y="65"/>
                  <a:pt x="167" y="69"/>
                  <a:pt x="165" y="71"/>
                </a:cubicBezTo>
                <a:cubicBezTo>
                  <a:pt x="80" y="156"/>
                  <a:pt x="80" y="156"/>
                  <a:pt x="80" y="156"/>
                </a:cubicBezTo>
                <a:cubicBezTo>
                  <a:pt x="70" y="166"/>
                  <a:pt x="58" y="170"/>
                  <a:pt x="48" y="17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defRPr/>
            </a:pPr>
            <a:endParaRPr lang="en-US" kern="0">
              <a:solidFill>
                <a:srgbClr val="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56" name="组合 55"/>
          <p:cNvGrpSpPr/>
          <p:nvPr/>
        </p:nvGrpSpPr>
        <p:grpSpPr>
          <a:xfrm>
            <a:off x="7274951" y="4352135"/>
            <a:ext cx="3875681" cy="1897086"/>
            <a:chOff x="4304043" y="1286668"/>
            <a:chExt cx="3837944" cy="2757793"/>
          </a:xfrm>
          <a:effectLst>
            <a:outerShdw blurRad="381000" dist="254000" dir="8100000" algn="tr" rotWithShape="0">
              <a:prstClr val="black">
                <a:alpha val="40000"/>
              </a:prstClr>
            </a:outerShdw>
          </a:effectLst>
        </p:grpSpPr>
        <p:sp>
          <p:nvSpPr>
            <p:cNvPr id="57" name="圆角矩形 5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8" name="圆角矩形 57"/>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59" name="组合 58"/>
          <p:cNvGrpSpPr/>
          <p:nvPr/>
        </p:nvGrpSpPr>
        <p:grpSpPr>
          <a:xfrm>
            <a:off x="7632141" y="4740559"/>
            <a:ext cx="962357" cy="1040337"/>
            <a:chOff x="304800" y="673100"/>
            <a:chExt cx="4000500" cy="4000500"/>
          </a:xfrm>
          <a:effectLst>
            <a:outerShdw blurRad="444500" dist="254000" dir="8100000" algn="tr" rotWithShape="0">
              <a:prstClr val="black">
                <a:alpha val="50000"/>
              </a:prstClr>
            </a:outerShdw>
          </a:effectLst>
        </p:grpSpPr>
        <p:sp>
          <p:nvSpPr>
            <p:cNvPr id="60" name="同心圆 5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1" name="椭圆 6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62" name="Group 41"/>
          <p:cNvGrpSpPr>
            <a:grpSpLocks/>
          </p:cNvGrpSpPr>
          <p:nvPr/>
        </p:nvGrpSpPr>
        <p:grpSpPr bwMode="auto">
          <a:xfrm>
            <a:off x="8800370" y="4923639"/>
            <a:ext cx="2259543" cy="1339696"/>
            <a:chOff x="0" y="0"/>
            <a:chExt cx="2419" cy="1343"/>
          </a:xfrm>
        </p:grpSpPr>
        <p:sp>
          <p:nvSpPr>
            <p:cNvPr id="63"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dirty="0">
                  <a:solidFill>
                    <a:srgbClr val="000000"/>
                  </a:solidFill>
                  <a:latin typeface="Microsoft JhengHei UI" panose="020B0604030504040204" pitchFamily="34" charset="-120"/>
                  <a:ea typeface="微软雅黑" panose="020B0503020204020204" pitchFamily="34" charset="-122"/>
                  <a:cs typeface="Bebas Neue" charset="0"/>
                  <a:sym typeface="Microsoft JhengHei UI" panose="020B0604030504040204" pitchFamily="34" charset="-120"/>
                </a:rPr>
                <a:t>单击此处添加标题</a:t>
              </a:r>
              <a:endParaRPr lang="en-US" sz="1200" dirty="0">
                <a:solidFill>
                  <a:srgbClr val="000000"/>
                </a:solidFill>
                <a:latin typeface="Microsoft JhengHei UI" panose="020B0604030504040204" pitchFamily="34" charset="-120"/>
                <a:ea typeface="微软雅黑" panose="020B0503020204020204" pitchFamily="34" charset="-122"/>
                <a:cs typeface="Bebas Neue" charset="0"/>
                <a:sym typeface="Microsoft JhengHei UI" panose="020B0604030504040204" pitchFamily="34" charset="-120"/>
              </a:endParaRPr>
            </a:p>
          </p:txBody>
        </p:sp>
        <p:sp>
          <p:nvSpPr>
            <p:cNvPr id="64"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rgbClr val="000000"/>
                  </a:solidFill>
                  <a:latin typeface="Microsoft JhengHei UI" panose="020B0604030504040204" pitchFamily="34" charset="-120"/>
                  <a:ea typeface="微软雅黑" panose="020B0503020204020204" pitchFamily="34" charset="-122"/>
                  <a:cs typeface="Lato Light" charset="0"/>
                  <a:sym typeface="Microsoft JhengHei UI" panose="020B0604030504040204" pitchFamily="34" charset="-120"/>
                </a:rPr>
                <a:t>此处添加详细文本描述，建议与标题相关并符合整体语言风格，语言描述尽量</a:t>
              </a:r>
              <a:endParaRPr lang="en-US" sz="900" dirty="0">
                <a:solidFill>
                  <a:srgbClr val="000000"/>
                </a:solidFill>
                <a:latin typeface="Microsoft JhengHei UI" panose="020B0604030504040204" pitchFamily="34" charset="-120"/>
                <a:ea typeface="微软雅黑" panose="020B0503020204020204" pitchFamily="34" charset="-122"/>
                <a:cs typeface="Lato Light" charset="0"/>
                <a:sym typeface="Microsoft JhengHei UI" panose="020B0604030504040204" pitchFamily="34" charset="-120"/>
              </a:endParaRPr>
            </a:p>
          </p:txBody>
        </p:sp>
      </p:grpSp>
      <p:sp>
        <p:nvSpPr>
          <p:cNvPr id="65" name="Freeform 6"/>
          <p:cNvSpPr>
            <a:spLocks noEditPoints="1"/>
          </p:cNvSpPr>
          <p:nvPr/>
        </p:nvSpPr>
        <p:spPr bwMode="auto">
          <a:xfrm>
            <a:off x="7845203" y="5066515"/>
            <a:ext cx="421813" cy="462878"/>
          </a:xfrm>
          <a:custGeom>
            <a:avLst/>
            <a:gdLst>
              <a:gd name="T0" fmla="*/ 13 w 154"/>
              <a:gd name="T1" fmla="*/ 28 h 158"/>
              <a:gd name="T2" fmla="*/ 34 w 154"/>
              <a:gd name="T3" fmla="*/ 28 h 158"/>
              <a:gd name="T4" fmla="*/ 43 w 154"/>
              <a:gd name="T5" fmla="*/ 73 h 158"/>
              <a:gd name="T6" fmla="*/ 13 w 154"/>
              <a:gd name="T7" fmla="*/ 28 h 158"/>
              <a:gd name="T8" fmla="*/ 77 w 154"/>
              <a:gd name="T9" fmla="*/ 11 h 158"/>
              <a:gd name="T10" fmla="*/ 110 w 154"/>
              <a:gd name="T11" fmla="*/ 24 h 158"/>
              <a:gd name="T12" fmla="*/ 77 w 154"/>
              <a:gd name="T13" fmla="*/ 37 h 158"/>
              <a:gd name="T14" fmla="*/ 45 w 154"/>
              <a:gd name="T15" fmla="*/ 24 h 158"/>
              <a:gd name="T16" fmla="*/ 77 w 154"/>
              <a:gd name="T17" fmla="*/ 11 h 158"/>
              <a:gd name="T18" fmla="*/ 111 w 154"/>
              <a:gd name="T19" fmla="*/ 73 h 158"/>
              <a:gd name="T20" fmla="*/ 121 w 154"/>
              <a:gd name="T21" fmla="*/ 28 h 158"/>
              <a:gd name="T22" fmla="*/ 142 w 154"/>
              <a:gd name="T23" fmla="*/ 28 h 158"/>
              <a:gd name="T24" fmla="*/ 111 w 154"/>
              <a:gd name="T25" fmla="*/ 73 h 158"/>
              <a:gd name="T26" fmla="*/ 87 w 154"/>
              <a:gd name="T27" fmla="*/ 116 h 158"/>
              <a:gd name="T28" fmla="*/ 112 w 154"/>
              <a:gd name="T29" fmla="*/ 87 h 158"/>
              <a:gd name="T30" fmla="*/ 154 w 154"/>
              <a:gd name="T31" fmla="*/ 22 h 158"/>
              <a:gd name="T32" fmla="*/ 148 w 154"/>
              <a:gd name="T33" fmla="*/ 16 h 158"/>
              <a:gd name="T34" fmla="*/ 119 w 154"/>
              <a:gd name="T35" fmla="*/ 16 h 158"/>
              <a:gd name="T36" fmla="*/ 77 w 154"/>
              <a:gd name="T37" fmla="*/ 0 h 158"/>
              <a:gd name="T38" fmla="*/ 36 w 154"/>
              <a:gd name="T39" fmla="*/ 16 h 158"/>
              <a:gd name="T40" fmla="*/ 6 w 154"/>
              <a:gd name="T41" fmla="*/ 16 h 158"/>
              <a:gd name="T42" fmla="*/ 0 w 154"/>
              <a:gd name="T43" fmla="*/ 22 h 158"/>
              <a:gd name="T44" fmla="*/ 42 w 154"/>
              <a:gd name="T45" fmla="*/ 87 h 158"/>
              <a:gd name="T46" fmla="*/ 67 w 154"/>
              <a:gd name="T47" fmla="*/ 116 h 158"/>
              <a:gd name="T48" fmla="*/ 67 w 154"/>
              <a:gd name="T49" fmla="*/ 128 h 158"/>
              <a:gd name="T50" fmla="*/ 39 w 154"/>
              <a:gd name="T51" fmla="*/ 143 h 158"/>
              <a:gd name="T52" fmla="*/ 77 w 154"/>
              <a:gd name="T53" fmla="*/ 158 h 158"/>
              <a:gd name="T54" fmla="*/ 115 w 154"/>
              <a:gd name="T55" fmla="*/ 143 h 158"/>
              <a:gd name="T56" fmla="*/ 87 w 154"/>
              <a:gd name="T57" fmla="*/ 128 h 158"/>
              <a:gd name="T58" fmla="*/ 87 w 154"/>
              <a:gd name="T59" fmla="*/ 116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4" h="158">
                <a:moveTo>
                  <a:pt x="13" y="28"/>
                </a:moveTo>
                <a:cubicBezTo>
                  <a:pt x="34" y="28"/>
                  <a:pt x="34" y="28"/>
                  <a:pt x="34" y="28"/>
                </a:cubicBezTo>
                <a:cubicBezTo>
                  <a:pt x="35" y="49"/>
                  <a:pt x="39" y="63"/>
                  <a:pt x="43" y="73"/>
                </a:cubicBezTo>
                <a:cubicBezTo>
                  <a:pt x="28" y="63"/>
                  <a:pt x="15" y="51"/>
                  <a:pt x="13" y="28"/>
                </a:cubicBezTo>
                <a:close/>
                <a:moveTo>
                  <a:pt x="77" y="11"/>
                </a:moveTo>
                <a:cubicBezTo>
                  <a:pt x="101" y="11"/>
                  <a:pt x="110" y="20"/>
                  <a:pt x="110" y="24"/>
                </a:cubicBezTo>
                <a:cubicBezTo>
                  <a:pt x="110" y="27"/>
                  <a:pt x="101" y="37"/>
                  <a:pt x="77" y="37"/>
                </a:cubicBezTo>
                <a:cubicBezTo>
                  <a:pt x="54" y="37"/>
                  <a:pt x="45" y="27"/>
                  <a:pt x="45" y="24"/>
                </a:cubicBezTo>
                <a:cubicBezTo>
                  <a:pt x="45" y="20"/>
                  <a:pt x="54" y="11"/>
                  <a:pt x="77" y="11"/>
                </a:cubicBezTo>
                <a:close/>
                <a:moveTo>
                  <a:pt x="111" y="73"/>
                </a:moveTo>
                <a:cubicBezTo>
                  <a:pt x="116" y="63"/>
                  <a:pt x="120" y="49"/>
                  <a:pt x="121" y="28"/>
                </a:cubicBezTo>
                <a:cubicBezTo>
                  <a:pt x="142" y="28"/>
                  <a:pt x="142" y="28"/>
                  <a:pt x="142" y="28"/>
                </a:cubicBezTo>
                <a:cubicBezTo>
                  <a:pt x="140" y="51"/>
                  <a:pt x="126" y="63"/>
                  <a:pt x="111" y="73"/>
                </a:cubicBezTo>
                <a:close/>
                <a:moveTo>
                  <a:pt x="87" y="116"/>
                </a:moveTo>
                <a:cubicBezTo>
                  <a:pt x="87" y="104"/>
                  <a:pt x="97" y="97"/>
                  <a:pt x="112" y="87"/>
                </a:cubicBezTo>
                <a:cubicBezTo>
                  <a:pt x="131" y="74"/>
                  <a:pt x="154" y="59"/>
                  <a:pt x="154" y="22"/>
                </a:cubicBezTo>
                <a:cubicBezTo>
                  <a:pt x="154" y="19"/>
                  <a:pt x="152" y="16"/>
                  <a:pt x="148" y="16"/>
                </a:cubicBezTo>
                <a:cubicBezTo>
                  <a:pt x="119" y="16"/>
                  <a:pt x="119" y="16"/>
                  <a:pt x="119" y="16"/>
                </a:cubicBezTo>
                <a:cubicBezTo>
                  <a:pt x="115" y="8"/>
                  <a:pt x="102" y="0"/>
                  <a:pt x="77" y="0"/>
                </a:cubicBezTo>
                <a:cubicBezTo>
                  <a:pt x="52" y="0"/>
                  <a:pt x="40" y="8"/>
                  <a:pt x="36" y="16"/>
                </a:cubicBezTo>
                <a:cubicBezTo>
                  <a:pt x="6" y="16"/>
                  <a:pt x="6" y="16"/>
                  <a:pt x="6" y="16"/>
                </a:cubicBezTo>
                <a:cubicBezTo>
                  <a:pt x="3" y="16"/>
                  <a:pt x="0" y="19"/>
                  <a:pt x="0" y="22"/>
                </a:cubicBezTo>
                <a:cubicBezTo>
                  <a:pt x="0" y="59"/>
                  <a:pt x="24" y="74"/>
                  <a:pt x="42" y="87"/>
                </a:cubicBezTo>
                <a:cubicBezTo>
                  <a:pt x="58" y="97"/>
                  <a:pt x="67" y="104"/>
                  <a:pt x="67" y="116"/>
                </a:cubicBezTo>
                <a:cubicBezTo>
                  <a:pt x="67" y="128"/>
                  <a:pt x="67" y="128"/>
                  <a:pt x="67" y="128"/>
                </a:cubicBezTo>
                <a:cubicBezTo>
                  <a:pt x="51" y="129"/>
                  <a:pt x="39" y="135"/>
                  <a:pt x="39" y="143"/>
                </a:cubicBezTo>
                <a:cubicBezTo>
                  <a:pt x="39" y="151"/>
                  <a:pt x="56" y="158"/>
                  <a:pt x="77" y="158"/>
                </a:cubicBezTo>
                <a:cubicBezTo>
                  <a:pt x="98" y="158"/>
                  <a:pt x="115" y="151"/>
                  <a:pt x="115" y="143"/>
                </a:cubicBezTo>
                <a:cubicBezTo>
                  <a:pt x="115" y="135"/>
                  <a:pt x="104" y="129"/>
                  <a:pt x="87" y="128"/>
                </a:cubicBezTo>
                <a:cubicBezTo>
                  <a:pt x="87" y="116"/>
                  <a:pt x="87" y="116"/>
                  <a:pt x="87" y="116"/>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defRPr/>
            </a:pPr>
            <a:endParaRPr lang="en-US" kern="0">
              <a:solidFill>
                <a:srgbClr val="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6" name="TextBox 29"/>
          <p:cNvSpPr txBox="1"/>
          <p:nvPr/>
        </p:nvSpPr>
        <p:spPr>
          <a:xfrm>
            <a:off x="1593625" y="473160"/>
            <a:ext cx="4134465" cy="523220"/>
          </a:xfrm>
          <a:prstGeom prst="rect">
            <a:avLst/>
          </a:prstGeom>
          <a:noFill/>
        </p:spPr>
        <p:txBody>
          <a:bodyPr wrap="none" rtlCol="0">
            <a:spAutoFit/>
          </a:bodyPr>
          <a:lstStyle/>
          <a:p>
            <a:pPr algn="ctr"/>
            <a:r>
              <a:rPr lang="zh-CN" altLang="en-US" sz="28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28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7" name="文本框 66"/>
          <p:cNvSpPr txBox="1"/>
          <p:nvPr/>
        </p:nvSpPr>
        <p:spPr>
          <a:xfrm>
            <a:off x="614139" y="319271"/>
            <a:ext cx="511679" cy="830997"/>
          </a:xfrm>
          <a:prstGeom prst="rect">
            <a:avLst/>
          </a:prstGeom>
          <a:noFill/>
        </p:spPr>
        <p:txBody>
          <a:bodyPr wrap="none" rtlCol="0">
            <a:spAutoFit/>
          </a:bodyPr>
          <a:lstStyle/>
          <a:p>
            <a:r>
              <a:rPr lang="en-US" altLang="zh-CN" sz="4800" dirty="0" smtClean="0">
                <a:solidFill>
                  <a:schemeClr val="bg1"/>
                </a:solidFill>
                <a:latin typeface="Impact" panose="020B0806030902050204" pitchFamily="34" charset="0"/>
              </a:rPr>
              <a:t>3</a:t>
            </a:r>
            <a:endParaRPr lang="zh-CN" altLang="en-US" sz="4800" dirty="0">
              <a:solidFill>
                <a:schemeClr val="bg1"/>
              </a:solidFill>
              <a:latin typeface="Impact" panose="020B080603090205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fade">
                                      <p:cBhvr>
                                        <p:cTn id="13" dur="500"/>
                                        <p:tgtEl>
                                          <p:spTgt spid="35"/>
                                        </p:tgtEl>
                                      </p:cBhvr>
                                    </p:animEffect>
                                    <p:anim calcmode="lin" valueType="num">
                                      <p:cBhvr>
                                        <p:cTn id="14" dur="500" fill="hold"/>
                                        <p:tgtEl>
                                          <p:spTgt spid="35"/>
                                        </p:tgtEl>
                                        <p:attrNameLst>
                                          <p:attrName>ppt_x</p:attrName>
                                        </p:attrNameLst>
                                      </p:cBhvr>
                                      <p:tavLst>
                                        <p:tav tm="0">
                                          <p:val>
                                            <p:strVal val="#ppt_x"/>
                                          </p:val>
                                        </p:tav>
                                        <p:tav tm="100000">
                                          <p:val>
                                            <p:strVal val="#ppt_x"/>
                                          </p:val>
                                        </p:tav>
                                      </p:tavLst>
                                    </p:anim>
                                    <p:anim calcmode="lin" valueType="num">
                                      <p:cBhvr>
                                        <p:cTn id="15" dur="500" fill="hold"/>
                                        <p:tgtEl>
                                          <p:spTgt spid="3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22" presetClass="entr" presetSubtype="2"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right)">
                                      <p:cBhvr>
                                        <p:cTn id="19" dur="500"/>
                                        <p:tgtEl>
                                          <p:spTgt spid="15"/>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wipe(left)">
                                      <p:cBhvr>
                                        <p:cTn id="23" dur="500"/>
                                        <p:tgtEl>
                                          <p:spTgt spid="31"/>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p:cTn id="27" dur="500" fill="hold"/>
                                        <p:tgtEl>
                                          <p:spTgt spid="39"/>
                                        </p:tgtEl>
                                        <p:attrNameLst>
                                          <p:attrName>ppt_w</p:attrName>
                                        </p:attrNameLst>
                                      </p:cBhvr>
                                      <p:tavLst>
                                        <p:tav tm="0">
                                          <p:val>
                                            <p:fltVal val="0"/>
                                          </p:val>
                                        </p:tav>
                                        <p:tav tm="100000">
                                          <p:val>
                                            <p:strVal val="#ppt_w"/>
                                          </p:val>
                                        </p:tav>
                                      </p:tavLst>
                                    </p:anim>
                                    <p:anim calcmode="lin" valueType="num">
                                      <p:cBhvr>
                                        <p:cTn id="28" dur="500" fill="hold"/>
                                        <p:tgtEl>
                                          <p:spTgt spid="39"/>
                                        </p:tgtEl>
                                        <p:attrNameLst>
                                          <p:attrName>ppt_h</p:attrName>
                                        </p:attrNameLst>
                                      </p:cBhvr>
                                      <p:tavLst>
                                        <p:tav tm="0">
                                          <p:val>
                                            <p:fltVal val="0"/>
                                          </p:val>
                                        </p:tav>
                                        <p:tav tm="100000">
                                          <p:val>
                                            <p:strVal val="#ppt_h"/>
                                          </p:val>
                                        </p:tav>
                                      </p:tavLst>
                                    </p:anim>
                                    <p:animEffect transition="in" filter="fade">
                                      <p:cBhvr>
                                        <p:cTn id="29" dur="500"/>
                                        <p:tgtEl>
                                          <p:spTgt spid="39"/>
                                        </p:tgtEl>
                                      </p:cBhvr>
                                    </p:animEffect>
                                  </p:childTnLst>
                                </p:cTn>
                              </p:par>
                            </p:childTnLst>
                          </p:cTn>
                        </p:par>
                        <p:par>
                          <p:cTn id="30" fill="hold">
                            <p:stCondLst>
                              <p:cond delay="2500"/>
                            </p:stCondLst>
                            <p:childTnLst>
                              <p:par>
                                <p:cTn id="31" presetID="42" presetClass="entr" presetSubtype="0" fill="hold" grpId="0" nodeType="afterEffect">
                                  <p:stCondLst>
                                    <p:cond delay="0"/>
                                  </p:stCondLst>
                                  <p:childTnLst>
                                    <p:set>
                                      <p:cBhvr>
                                        <p:cTn id="32" dur="1" fill="hold">
                                          <p:stCondLst>
                                            <p:cond delay="0"/>
                                          </p:stCondLst>
                                        </p:cTn>
                                        <p:tgtEl>
                                          <p:spTgt spid="45"/>
                                        </p:tgtEl>
                                        <p:attrNameLst>
                                          <p:attrName>style.visibility</p:attrName>
                                        </p:attrNameLst>
                                      </p:cBhvr>
                                      <p:to>
                                        <p:strVal val="visible"/>
                                      </p:to>
                                    </p:set>
                                    <p:animEffect transition="in" filter="fade">
                                      <p:cBhvr>
                                        <p:cTn id="33" dur="500"/>
                                        <p:tgtEl>
                                          <p:spTgt spid="45"/>
                                        </p:tgtEl>
                                      </p:cBhvr>
                                    </p:animEffect>
                                    <p:anim calcmode="lin" valueType="num">
                                      <p:cBhvr>
                                        <p:cTn id="34" dur="500" fill="hold"/>
                                        <p:tgtEl>
                                          <p:spTgt spid="45"/>
                                        </p:tgtEl>
                                        <p:attrNameLst>
                                          <p:attrName>ppt_x</p:attrName>
                                        </p:attrNameLst>
                                      </p:cBhvr>
                                      <p:tavLst>
                                        <p:tav tm="0">
                                          <p:val>
                                            <p:strVal val="#ppt_x"/>
                                          </p:val>
                                        </p:tav>
                                        <p:tav tm="100000">
                                          <p:val>
                                            <p:strVal val="#ppt_x"/>
                                          </p:val>
                                        </p:tav>
                                      </p:tavLst>
                                    </p:anim>
                                    <p:anim calcmode="lin" valueType="num">
                                      <p:cBhvr>
                                        <p:cTn id="35" dur="500" fill="hold"/>
                                        <p:tgtEl>
                                          <p:spTgt spid="45"/>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22" presetClass="entr" presetSubtype="2"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wipe(right)">
                                      <p:cBhvr>
                                        <p:cTn id="39" dur="500"/>
                                        <p:tgtEl>
                                          <p:spTgt spid="36"/>
                                        </p:tgtEl>
                                      </p:cBhvr>
                                    </p:animEffect>
                                  </p:childTnLst>
                                </p:cTn>
                              </p:par>
                            </p:childTnLst>
                          </p:cTn>
                        </p:par>
                        <p:par>
                          <p:cTn id="40" fill="hold">
                            <p:stCondLst>
                              <p:cond delay="3500"/>
                            </p:stCondLst>
                            <p:childTnLst>
                              <p:par>
                                <p:cTn id="41" presetID="22" presetClass="entr" presetSubtype="8" fill="hold" nodeType="afterEffect">
                                  <p:stCondLst>
                                    <p:cond delay="0"/>
                                  </p:stCondLst>
                                  <p:childTnLst>
                                    <p:set>
                                      <p:cBhvr>
                                        <p:cTn id="42" dur="1" fill="hold">
                                          <p:stCondLst>
                                            <p:cond delay="0"/>
                                          </p:stCondLst>
                                        </p:cTn>
                                        <p:tgtEl>
                                          <p:spTgt spid="42"/>
                                        </p:tgtEl>
                                        <p:attrNameLst>
                                          <p:attrName>style.visibility</p:attrName>
                                        </p:attrNameLst>
                                      </p:cBhvr>
                                      <p:to>
                                        <p:strVal val="visible"/>
                                      </p:to>
                                    </p:set>
                                    <p:animEffect transition="in" filter="wipe(left)">
                                      <p:cBhvr>
                                        <p:cTn id="43" dur="500"/>
                                        <p:tgtEl>
                                          <p:spTgt spid="42"/>
                                        </p:tgtEl>
                                      </p:cBhvr>
                                    </p:animEffect>
                                  </p:childTnLst>
                                </p:cTn>
                              </p:par>
                            </p:childTnLst>
                          </p:cTn>
                        </p:par>
                        <p:par>
                          <p:cTn id="44" fill="hold">
                            <p:stCondLst>
                              <p:cond delay="4000"/>
                            </p:stCondLst>
                            <p:childTnLst>
                              <p:par>
                                <p:cTn id="45" presetID="53" presetClass="entr" presetSubtype="16" fill="hold" nodeType="afterEffect">
                                  <p:stCondLst>
                                    <p:cond delay="0"/>
                                  </p:stCondLst>
                                  <p:childTnLst>
                                    <p:set>
                                      <p:cBhvr>
                                        <p:cTn id="46" dur="1" fill="hold">
                                          <p:stCondLst>
                                            <p:cond delay="0"/>
                                          </p:stCondLst>
                                        </p:cTn>
                                        <p:tgtEl>
                                          <p:spTgt spid="49"/>
                                        </p:tgtEl>
                                        <p:attrNameLst>
                                          <p:attrName>style.visibility</p:attrName>
                                        </p:attrNameLst>
                                      </p:cBhvr>
                                      <p:to>
                                        <p:strVal val="visible"/>
                                      </p:to>
                                    </p:set>
                                    <p:anim calcmode="lin" valueType="num">
                                      <p:cBhvr>
                                        <p:cTn id="47" dur="500" fill="hold"/>
                                        <p:tgtEl>
                                          <p:spTgt spid="49"/>
                                        </p:tgtEl>
                                        <p:attrNameLst>
                                          <p:attrName>ppt_w</p:attrName>
                                        </p:attrNameLst>
                                      </p:cBhvr>
                                      <p:tavLst>
                                        <p:tav tm="0">
                                          <p:val>
                                            <p:fltVal val="0"/>
                                          </p:val>
                                        </p:tav>
                                        <p:tav tm="100000">
                                          <p:val>
                                            <p:strVal val="#ppt_w"/>
                                          </p:val>
                                        </p:tav>
                                      </p:tavLst>
                                    </p:anim>
                                    <p:anim calcmode="lin" valueType="num">
                                      <p:cBhvr>
                                        <p:cTn id="48" dur="500" fill="hold"/>
                                        <p:tgtEl>
                                          <p:spTgt spid="49"/>
                                        </p:tgtEl>
                                        <p:attrNameLst>
                                          <p:attrName>ppt_h</p:attrName>
                                        </p:attrNameLst>
                                      </p:cBhvr>
                                      <p:tavLst>
                                        <p:tav tm="0">
                                          <p:val>
                                            <p:fltVal val="0"/>
                                          </p:val>
                                        </p:tav>
                                        <p:tav tm="100000">
                                          <p:val>
                                            <p:strVal val="#ppt_h"/>
                                          </p:val>
                                        </p:tav>
                                      </p:tavLst>
                                    </p:anim>
                                    <p:animEffect transition="in" filter="fade">
                                      <p:cBhvr>
                                        <p:cTn id="49" dur="500"/>
                                        <p:tgtEl>
                                          <p:spTgt spid="49"/>
                                        </p:tgtEl>
                                      </p:cBhvr>
                                    </p:animEffect>
                                  </p:childTnLst>
                                </p:cTn>
                              </p:par>
                            </p:childTnLst>
                          </p:cTn>
                        </p:par>
                        <p:par>
                          <p:cTn id="50" fill="hold">
                            <p:stCondLst>
                              <p:cond delay="4500"/>
                            </p:stCondLst>
                            <p:childTnLst>
                              <p:par>
                                <p:cTn id="51" presetID="42" presetClass="entr" presetSubtype="0" fill="hold" grpId="0" nodeType="afterEffect">
                                  <p:stCondLst>
                                    <p:cond delay="0"/>
                                  </p:stCondLst>
                                  <p:childTnLst>
                                    <p:set>
                                      <p:cBhvr>
                                        <p:cTn id="52" dur="1" fill="hold">
                                          <p:stCondLst>
                                            <p:cond delay="0"/>
                                          </p:stCondLst>
                                        </p:cTn>
                                        <p:tgtEl>
                                          <p:spTgt spid="55"/>
                                        </p:tgtEl>
                                        <p:attrNameLst>
                                          <p:attrName>style.visibility</p:attrName>
                                        </p:attrNameLst>
                                      </p:cBhvr>
                                      <p:to>
                                        <p:strVal val="visible"/>
                                      </p:to>
                                    </p:set>
                                    <p:animEffect transition="in" filter="fade">
                                      <p:cBhvr>
                                        <p:cTn id="53" dur="500"/>
                                        <p:tgtEl>
                                          <p:spTgt spid="55"/>
                                        </p:tgtEl>
                                      </p:cBhvr>
                                    </p:animEffect>
                                    <p:anim calcmode="lin" valueType="num">
                                      <p:cBhvr>
                                        <p:cTn id="54" dur="500" fill="hold"/>
                                        <p:tgtEl>
                                          <p:spTgt spid="55"/>
                                        </p:tgtEl>
                                        <p:attrNameLst>
                                          <p:attrName>ppt_x</p:attrName>
                                        </p:attrNameLst>
                                      </p:cBhvr>
                                      <p:tavLst>
                                        <p:tav tm="0">
                                          <p:val>
                                            <p:strVal val="#ppt_x"/>
                                          </p:val>
                                        </p:tav>
                                        <p:tav tm="100000">
                                          <p:val>
                                            <p:strVal val="#ppt_x"/>
                                          </p:val>
                                        </p:tav>
                                      </p:tavLst>
                                    </p:anim>
                                    <p:anim calcmode="lin" valueType="num">
                                      <p:cBhvr>
                                        <p:cTn id="55" dur="500" fill="hold"/>
                                        <p:tgtEl>
                                          <p:spTgt spid="55"/>
                                        </p:tgtEl>
                                        <p:attrNameLst>
                                          <p:attrName>ppt_y</p:attrName>
                                        </p:attrNameLst>
                                      </p:cBhvr>
                                      <p:tavLst>
                                        <p:tav tm="0">
                                          <p:val>
                                            <p:strVal val="#ppt_y+.1"/>
                                          </p:val>
                                        </p:tav>
                                        <p:tav tm="100000">
                                          <p:val>
                                            <p:strVal val="#ppt_y"/>
                                          </p:val>
                                        </p:tav>
                                      </p:tavLst>
                                    </p:anim>
                                  </p:childTnLst>
                                </p:cTn>
                              </p:par>
                            </p:childTnLst>
                          </p:cTn>
                        </p:par>
                        <p:par>
                          <p:cTn id="56" fill="hold">
                            <p:stCondLst>
                              <p:cond delay="5000"/>
                            </p:stCondLst>
                            <p:childTnLst>
                              <p:par>
                                <p:cTn id="57" presetID="22" presetClass="entr" presetSubtype="2" fill="hold" nodeType="after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wipe(right)">
                                      <p:cBhvr>
                                        <p:cTn id="59" dur="500"/>
                                        <p:tgtEl>
                                          <p:spTgt spid="46"/>
                                        </p:tgtEl>
                                      </p:cBhvr>
                                    </p:animEffect>
                                  </p:childTnLst>
                                </p:cTn>
                              </p:par>
                            </p:childTnLst>
                          </p:cTn>
                        </p:par>
                        <p:par>
                          <p:cTn id="60" fill="hold">
                            <p:stCondLst>
                              <p:cond delay="5500"/>
                            </p:stCondLst>
                            <p:childTnLst>
                              <p:par>
                                <p:cTn id="61" presetID="22" presetClass="entr" presetSubtype="8" fill="hold" nodeType="afterEffect">
                                  <p:stCondLst>
                                    <p:cond delay="0"/>
                                  </p:stCondLst>
                                  <p:childTnLst>
                                    <p:set>
                                      <p:cBhvr>
                                        <p:cTn id="62" dur="1" fill="hold">
                                          <p:stCondLst>
                                            <p:cond delay="0"/>
                                          </p:stCondLst>
                                        </p:cTn>
                                        <p:tgtEl>
                                          <p:spTgt spid="52"/>
                                        </p:tgtEl>
                                        <p:attrNameLst>
                                          <p:attrName>style.visibility</p:attrName>
                                        </p:attrNameLst>
                                      </p:cBhvr>
                                      <p:to>
                                        <p:strVal val="visible"/>
                                      </p:to>
                                    </p:set>
                                    <p:animEffect transition="in" filter="wipe(left)">
                                      <p:cBhvr>
                                        <p:cTn id="63" dur="500"/>
                                        <p:tgtEl>
                                          <p:spTgt spid="52"/>
                                        </p:tgtEl>
                                      </p:cBhvr>
                                    </p:animEffect>
                                  </p:childTnLst>
                                </p:cTn>
                              </p:par>
                            </p:childTnLst>
                          </p:cTn>
                        </p:par>
                        <p:par>
                          <p:cTn id="64" fill="hold">
                            <p:stCondLst>
                              <p:cond delay="6000"/>
                            </p:stCondLst>
                            <p:childTnLst>
                              <p:par>
                                <p:cTn id="65" presetID="53" presetClass="entr" presetSubtype="16" fill="hold" nodeType="afterEffect">
                                  <p:stCondLst>
                                    <p:cond delay="0"/>
                                  </p:stCondLst>
                                  <p:childTnLst>
                                    <p:set>
                                      <p:cBhvr>
                                        <p:cTn id="66" dur="1" fill="hold">
                                          <p:stCondLst>
                                            <p:cond delay="0"/>
                                          </p:stCondLst>
                                        </p:cTn>
                                        <p:tgtEl>
                                          <p:spTgt spid="59"/>
                                        </p:tgtEl>
                                        <p:attrNameLst>
                                          <p:attrName>style.visibility</p:attrName>
                                        </p:attrNameLst>
                                      </p:cBhvr>
                                      <p:to>
                                        <p:strVal val="visible"/>
                                      </p:to>
                                    </p:set>
                                    <p:anim calcmode="lin" valueType="num">
                                      <p:cBhvr>
                                        <p:cTn id="67" dur="500" fill="hold"/>
                                        <p:tgtEl>
                                          <p:spTgt spid="59"/>
                                        </p:tgtEl>
                                        <p:attrNameLst>
                                          <p:attrName>ppt_w</p:attrName>
                                        </p:attrNameLst>
                                      </p:cBhvr>
                                      <p:tavLst>
                                        <p:tav tm="0">
                                          <p:val>
                                            <p:fltVal val="0"/>
                                          </p:val>
                                        </p:tav>
                                        <p:tav tm="100000">
                                          <p:val>
                                            <p:strVal val="#ppt_w"/>
                                          </p:val>
                                        </p:tav>
                                      </p:tavLst>
                                    </p:anim>
                                    <p:anim calcmode="lin" valueType="num">
                                      <p:cBhvr>
                                        <p:cTn id="68" dur="500" fill="hold"/>
                                        <p:tgtEl>
                                          <p:spTgt spid="59"/>
                                        </p:tgtEl>
                                        <p:attrNameLst>
                                          <p:attrName>ppt_h</p:attrName>
                                        </p:attrNameLst>
                                      </p:cBhvr>
                                      <p:tavLst>
                                        <p:tav tm="0">
                                          <p:val>
                                            <p:fltVal val="0"/>
                                          </p:val>
                                        </p:tav>
                                        <p:tav tm="100000">
                                          <p:val>
                                            <p:strVal val="#ppt_h"/>
                                          </p:val>
                                        </p:tav>
                                      </p:tavLst>
                                    </p:anim>
                                    <p:animEffect transition="in" filter="fade">
                                      <p:cBhvr>
                                        <p:cTn id="69" dur="500"/>
                                        <p:tgtEl>
                                          <p:spTgt spid="59"/>
                                        </p:tgtEl>
                                      </p:cBhvr>
                                    </p:animEffect>
                                  </p:childTnLst>
                                </p:cTn>
                              </p:par>
                            </p:childTnLst>
                          </p:cTn>
                        </p:par>
                        <p:par>
                          <p:cTn id="70" fill="hold">
                            <p:stCondLst>
                              <p:cond delay="6500"/>
                            </p:stCondLst>
                            <p:childTnLst>
                              <p:par>
                                <p:cTn id="71" presetID="42" presetClass="entr" presetSubtype="0" fill="hold" grpId="0" nodeType="afterEffect">
                                  <p:stCondLst>
                                    <p:cond delay="0"/>
                                  </p:stCondLst>
                                  <p:childTnLst>
                                    <p:set>
                                      <p:cBhvr>
                                        <p:cTn id="72" dur="1" fill="hold">
                                          <p:stCondLst>
                                            <p:cond delay="0"/>
                                          </p:stCondLst>
                                        </p:cTn>
                                        <p:tgtEl>
                                          <p:spTgt spid="65"/>
                                        </p:tgtEl>
                                        <p:attrNameLst>
                                          <p:attrName>style.visibility</p:attrName>
                                        </p:attrNameLst>
                                      </p:cBhvr>
                                      <p:to>
                                        <p:strVal val="visible"/>
                                      </p:to>
                                    </p:set>
                                    <p:animEffect transition="in" filter="fade">
                                      <p:cBhvr>
                                        <p:cTn id="73" dur="500"/>
                                        <p:tgtEl>
                                          <p:spTgt spid="65"/>
                                        </p:tgtEl>
                                      </p:cBhvr>
                                    </p:animEffect>
                                    <p:anim calcmode="lin" valueType="num">
                                      <p:cBhvr>
                                        <p:cTn id="74" dur="500" fill="hold"/>
                                        <p:tgtEl>
                                          <p:spTgt spid="65"/>
                                        </p:tgtEl>
                                        <p:attrNameLst>
                                          <p:attrName>ppt_x</p:attrName>
                                        </p:attrNameLst>
                                      </p:cBhvr>
                                      <p:tavLst>
                                        <p:tav tm="0">
                                          <p:val>
                                            <p:strVal val="#ppt_x"/>
                                          </p:val>
                                        </p:tav>
                                        <p:tav tm="100000">
                                          <p:val>
                                            <p:strVal val="#ppt_x"/>
                                          </p:val>
                                        </p:tav>
                                      </p:tavLst>
                                    </p:anim>
                                    <p:anim calcmode="lin" valueType="num">
                                      <p:cBhvr>
                                        <p:cTn id="75" dur="500" fill="hold"/>
                                        <p:tgtEl>
                                          <p:spTgt spid="65"/>
                                        </p:tgtEl>
                                        <p:attrNameLst>
                                          <p:attrName>ppt_y</p:attrName>
                                        </p:attrNameLst>
                                      </p:cBhvr>
                                      <p:tavLst>
                                        <p:tav tm="0">
                                          <p:val>
                                            <p:strVal val="#ppt_y+.1"/>
                                          </p:val>
                                        </p:tav>
                                        <p:tav tm="100000">
                                          <p:val>
                                            <p:strVal val="#ppt_y"/>
                                          </p:val>
                                        </p:tav>
                                      </p:tavLst>
                                    </p:anim>
                                  </p:childTnLst>
                                </p:cTn>
                              </p:par>
                            </p:childTnLst>
                          </p:cTn>
                        </p:par>
                        <p:par>
                          <p:cTn id="76" fill="hold">
                            <p:stCondLst>
                              <p:cond delay="7000"/>
                            </p:stCondLst>
                            <p:childTnLst>
                              <p:par>
                                <p:cTn id="77" presetID="22" presetClass="entr" presetSubtype="2" fill="hold" nodeType="afterEffect">
                                  <p:stCondLst>
                                    <p:cond delay="0"/>
                                  </p:stCondLst>
                                  <p:childTnLst>
                                    <p:set>
                                      <p:cBhvr>
                                        <p:cTn id="78" dur="1" fill="hold">
                                          <p:stCondLst>
                                            <p:cond delay="0"/>
                                          </p:stCondLst>
                                        </p:cTn>
                                        <p:tgtEl>
                                          <p:spTgt spid="56"/>
                                        </p:tgtEl>
                                        <p:attrNameLst>
                                          <p:attrName>style.visibility</p:attrName>
                                        </p:attrNameLst>
                                      </p:cBhvr>
                                      <p:to>
                                        <p:strVal val="visible"/>
                                      </p:to>
                                    </p:set>
                                    <p:animEffect transition="in" filter="wipe(right)">
                                      <p:cBhvr>
                                        <p:cTn id="79" dur="500"/>
                                        <p:tgtEl>
                                          <p:spTgt spid="56"/>
                                        </p:tgtEl>
                                      </p:cBhvr>
                                    </p:animEffect>
                                  </p:childTnLst>
                                </p:cTn>
                              </p:par>
                            </p:childTnLst>
                          </p:cTn>
                        </p:par>
                        <p:par>
                          <p:cTn id="80" fill="hold">
                            <p:stCondLst>
                              <p:cond delay="7500"/>
                            </p:stCondLst>
                            <p:childTnLst>
                              <p:par>
                                <p:cTn id="81" presetID="22" presetClass="entr" presetSubtype="8" fill="hold" nodeType="afterEffect">
                                  <p:stCondLst>
                                    <p:cond delay="0"/>
                                  </p:stCondLst>
                                  <p:childTnLst>
                                    <p:set>
                                      <p:cBhvr>
                                        <p:cTn id="82" dur="1" fill="hold">
                                          <p:stCondLst>
                                            <p:cond delay="0"/>
                                          </p:stCondLst>
                                        </p:cTn>
                                        <p:tgtEl>
                                          <p:spTgt spid="62"/>
                                        </p:tgtEl>
                                        <p:attrNameLst>
                                          <p:attrName>style.visibility</p:attrName>
                                        </p:attrNameLst>
                                      </p:cBhvr>
                                      <p:to>
                                        <p:strVal val="visible"/>
                                      </p:to>
                                    </p:set>
                                    <p:animEffect transition="in" filter="wipe(left)">
                                      <p:cBhvr>
                                        <p:cTn id="83" dur="500"/>
                                        <p:tgtEl>
                                          <p:spTgt spid="62"/>
                                        </p:tgtEl>
                                      </p:cBhvr>
                                    </p:animEffect>
                                  </p:childTnLst>
                                </p:cTn>
                              </p:par>
                              <p:par>
                                <p:cTn id="84" presetID="22" presetClass="entr" presetSubtype="8" fill="hold" grpId="0" nodeType="withEffect">
                                  <p:stCondLst>
                                    <p:cond delay="250"/>
                                  </p:stCondLst>
                                  <p:childTnLst>
                                    <p:set>
                                      <p:cBhvr>
                                        <p:cTn id="85" dur="1" fill="hold">
                                          <p:stCondLst>
                                            <p:cond delay="0"/>
                                          </p:stCondLst>
                                        </p:cTn>
                                        <p:tgtEl>
                                          <p:spTgt spid="66"/>
                                        </p:tgtEl>
                                        <p:attrNameLst>
                                          <p:attrName>style.visibility</p:attrName>
                                        </p:attrNameLst>
                                      </p:cBhvr>
                                      <p:to>
                                        <p:strVal val="visible"/>
                                      </p:to>
                                    </p:set>
                                    <p:animEffect transition="in" filter="wipe(left)">
                                      <p:cBhvr>
                                        <p:cTn id="86" dur="175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45" grpId="0" animBg="1"/>
      <p:bldP spid="55" grpId="0" animBg="1"/>
      <p:bldP spid="65" grpId="0" animBg="1"/>
      <p:bldP spid="6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2070646" y="6712893"/>
            <a:ext cx="1142891" cy="251549"/>
          </a:xfrm>
          <a:prstGeom prst="rect">
            <a:avLst/>
          </a:prstGeom>
          <a:noFill/>
        </p:spPr>
        <p:txBody>
          <a:bodyPr wrap="square" lIns="81477" tIns="40738" rIns="81477" bIns="40738" rtlCol="0">
            <a:spAutoFit/>
          </a:bodyPr>
          <a:lstStyle/>
          <a:p>
            <a:pPr algn="ctr"/>
            <a:r>
              <a:rPr lang="zh-CN" altLang="en-US" sz="1100" dirty="0">
                <a:latin typeface="Microsoft JhengHei UI" panose="020B0604030504040204" pitchFamily="34" charset="-120"/>
                <a:ea typeface="微软雅黑" panose="020B0503020204020204" pitchFamily="34" charset="-122"/>
                <a:sym typeface="Microsoft JhengHei UI" panose="020B0604030504040204" pitchFamily="34" charset="-120"/>
              </a:rPr>
              <a:t>收入来源一</a:t>
            </a:r>
          </a:p>
        </p:txBody>
      </p:sp>
      <p:sp>
        <p:nvSpPr>
          <p:cNvPr id="16" name="TextBox 15"/>
          <p:cNvSpPr txBox="1"/>
          <p:nvPr/>
        </p:nvSpPr>
        <p:spPr>
          <a:xfrm>
            <a:off x="1754631" y="6093681"/>
            <a:ext cx="250294" cy="123111"/>
          </a:xfrm>
          <a:prstGeom prst="rect">
            <a:avLst/>
          </a:prstGeom>
          <a:noFill/>
        </p:spPr>
        <p:txBody>
          <a:bodyPr wrap="square" lIns="0" tIns="0" rIns="0" bIns="0" rtlCol="0">
            <a:spAutoFit/>
          </a:bodyPr>
          <a:lstStyle/>
          <a:p>
            <a:pPr algn="just"/>
            <a:r>
              <a:rPr lang="en-US" altLang="zh-CN" sz="800" dirty="0">
                <a:latin typeface="Microsoft JhengHei UI" panose="020B0604030504040204" pitchFamily="34" charset="-120"/>
                <a:ea typeface="微软雅黑" pitchFamily="34" charset="-122"/>
                <a:sym typeface="Microsoft JhengHei UI" panose="020B0604030504040204" pitchFamily="34" charset="-120"/>
              </a:rPr>
              <a:t>100</a:t>
            </a:r>
            <a:endParaRPr lang="zh-CN" altLang="en-US" sz="800" dirty="0">
              <a:latin typeface="Microsoft JhengHei UI" panose="020B0604030504040204" pitchFamily="34" charset="-120"/>
              <a:ea typeface="微软雅黑" pitchFamily="34" charset="-122"/>
              <a:sym typeface="Microsoft JhengHei UI" panose="020B0604030504040204" pitchFamily="34" charset="-120"/>
            </a:endParaRPr>
          </a:p>
        </p:txBody>
      </p:sp>
      <p:sp>
        <p:nvSpPr>
          <p:cNvPr id="17" name="TextBox 16"/>
          <p:cNvSpPr txBox="1"/>
          <p:nvPr/>
        </p:nvSpPr>
        <p:spPr>
          <a:xfrm>
            <a:off x="3074092" y="6712893"/>
            <a:ext cx="1142891" cy="251549"/>
          </a:xfrm>
          <a:prstGeom prst="rect">
            <a:avLst/>
          </a:prstGeom>
          <a:noFill/>
        </p:spPr>
        <p:txBody>
          <a:bodyPr wrap="square" lIns="81477" tIns="40738" rIns="81477" bIns="40738" rtlCol="0">
            <a:spAutoFit/>
          </a:bodyPr>
          <a:lstStyle/>
          <a:p>
            <a:pPr algn="ctr"/>
            <a:r>
              <a:rPr lang="zh-CN" altLang="en-US" sz="1100" dirty="0">
                <a:latin typeface="Microsoft JhengHei UI" panose="020B0604030504040204" pitchFamily="34" charset="-120"/>
                <a:ea typeface="微软雅黑" panose="020B0503020204020204" pitchFamily="34" charset="-122"/>
                <a:sym typeface="Microsoft JhengHei UI" panose="020B0604030504040204" pitchFamily="34" charset="-120"/>
              </a:rPr>
              <a:t>收入来源二</a:t>
            </a:r>
          </a:p>
        </p:txBody>
      </p:sp>
      <p:sp>
        <p:nvSpPr>
          <p:cNvPr id="18" name="TextBox 17"/>
          <p:cNvSpPr txBox="1"/>
          <p:nvPr/>
        </p:nvSpPr>
        <p:spPr>
          <a:xfrm>
            <a:off x="4063956" y="6712893"/>
            <a:ext cx="1142891" cy="251549"/>
          </a:xfrm>
          <a:prstGeom prst="rect">
            <a:avLst/>
          </a:prstGeom>
          <a:noFill/>
        </p:spPr>
        <p:txBody>
          <a:bodyPr wrap="square" lIns="81477" tIns="40738" rIns="81477" bIns="40738" rtlCol="0">
            <a:spAutoFit/>
          </a:bodyPr>
          <a:lstStyle/>
          <a:p>
            <a:pPr algn="ctr"/>
            <a:r>
              <a:rPr lang="zh-CN" altLang="en-US" sz="1100" dirty="0">
                <a:latin typeface="Microsoft JhengHei UI" panose="020B0604030504040204" pitchFamily="34" charset="-120"/>
                <a:ea typeface="微软雅黑" panose="020B0503020204020204" pitchFamily="34" charset="-122"/>
                <a:sym typeface="Microsoft JhengHei UI" panose="020B0604030504040204" pitchFamily="34" charset="-120"/>
              </a:rPr>
              <a:t>收入来源三</a:t>
            </a:r>
          </a:p>
        </p:txBody>
      </p:sp>
      <p:sp>
        <p:nvSpPr>
          <p:cNvPr id="19" name="TextBox 18"/>
          <p:cNvSpPr txBox="1"/>
          <p:nvPr/>
        </p:nvSpPr>
        <p:spPr>
          <a:xfrm>
            <a:off x="5053821" y="6712893"/>
            <a:ext cx="1142891" cy="251549"/>
          </a:xfrm>
          <a:prstGeom prst="rect">
            <a:avLst/>
          </a:prstGeom>
          <a:noFill/>
        </p:spPr>
        <p:txBody>
          <a:bodyPr wrap="square" lIns="81477" tIns="40738" rIns="81477" bIns="40738" rtlCol="0">
            <a:spAutoFit/>
          </a:bodyPr>
          <a:lstStyle/>
          <a:p>
            <a:pPr algn="ctr"/>
            <a:r>
              <a:rPr lang="zh-CN" altLang="en-US" sz="1100" dirty="0">
                <a:latin typeface="Microsoft JhengHei UI" panose="020B0604030504040204" pitchFamily="34" charset="-120"/>
                <a:ea typeface="微软雅黑" panose="020B0503020204020204" pitchFamily="34" charset="-122"/>
                <a:sym typeface="Microsoft JhengHei UI" panose="020B0604030504040204" pitchFamily="34" charset="-120"/>
              </a:rPr>
              <a:t>收入来源四</a:t>
            </a:r>
          </a:p>
        </p:txBody>
      </p:sp>
      <p:sp>
        <p:nvSpPr>
          <p:cNvPr id="20" name="TextBox 19"/>
          <p:cNvSpPr txBox="1"/>
          <p:nvPr/>
        </p:nvSpPr>
        <p:spPr>
          <a:xfrm>
            <a:off x="1754631" y="5764846"/>
            <a:ext cx="250294" cy="123111"/>
          </a:xfrm>
          <a:prstGeom prst="rect">
            <a:avLst/>
          </a:prstGeom>
          <a:noFill/>
        </p:spPr>
        <p:txBody>
          <a:bodyPr wrap="square" lIns="0" tIns="0" rIns="0" bIns="0" rtlCol="0">
            <a:spAutoFit/>
          </a:bodyPr>
          <a:lstStyle/>
          <a:p>
            <a:pPr algn="just"/>
            <a:r>
              <a:rPr lang="en-US" altLang="zh-CN" sz="800" dirty="0">
                <a:latin typeface="Microsoft JhengHei UI" panose="020B0604030504040204" pitchFamily="34" charset="-120"/>
                <a:ea typeface="微软雅黑" pitchFamily="34" charset="-122"/>
                <a:sym typeface="Microsoft JhengHei UI" panose="020B0604030504040204" pitchFamily="34" charset="-120"/>
              </a:rPr>
              <a:t>200</a:t>
            </a:r>
            <a:endParaRPr lang="zh-CN" altLang="en-US" sz="800" dirty="0">
              <a:latin typeface="Microsoft JhengHei UI" panose="020B0604030504040204" pitchFamily="34" charset="-120"/>
              <a:ea typeface="微软雅黑" pitchFamily="34" charset="-122"/>
              <a:sym typeface="Microsoft JhengHei UI" panose="020B0604030504040204" pitchFamily="34" charset="-120"/>
            </a:endParaRPr>
          </a:p>
        </p:txBody>
      </p:sp>
      <p:sp>
        <p:nvSpPr>
          <p:cNvPr id="23" name="TextBox 22"/>
          <p:cNvSpPr txBox="1"/>
          <p:nvPr/>
        </p:nvSpPr>
        <p:spPr>
          <a:xfrm>
            <a:off x="1754631" y="5436010"/>
            <a:ext cx="250294" cy="123111"/>
          </a:xfrm>
          <a:prstGeom prst="rect">
            <a:avLst/>
          </a:prstGeom>
          <a:noFill/>
        </p:spPr>
        <p:txBody>
          <a:bodyPr wrap="square" lIns="0" tIns="0" rIns="0" bIns="0" rtlCol="0">
            <a:spAutoFit/>
          </a:bodyPr>
          <a:lstStyle/>
          <a:p>
            <a:pPr algn="just"/>
            <a:r>
              <a:rPr lang="en-US" altLang="zh-CN" sz="800" dirty="0">
                <a:latin typeface="Microsoft JhengHei UI" panose="020B0604030504040204" pitchFamily="34" charset="-120"/>
                <a:ea typeface="微软雅黑" pitchFamily="34" charset="-122"/>
                <a:sym typeface="Microsoft JhengHei UI" panose="020B0604030504040204" pitchFamily="34" charset="-120"/>
              </a:rPr>
              <a:t>300</a:t>
            </a:r>
            <a:endParaRPr lang="zh-CN" altLang="en-US" sz="800" dirty="0">
              <a:latin typeface="Microsoft JhengHei UI" panose="020B0604030504040204" pitchFamily="34" charset="-120"/>
              <a:ea typeface="微软雅黑" pitchFamily="34" charset="-122"/>
              <a:sym typeface="Microsoft JhengHei UI" panose="020B0604030504040204" pitchFamily="34" charset="-120"/>
            </a:endParaRPr>
          </a:p>
        </p:txBody>
      </p:sp>
      <p:sp>
        <p:nvSpPr>
          <p:cNvPr id="26" name="TextBox 25"/>
          <p:cNvSpPr txBox="1"/>
          <p:nvPr/>
        </p:nvSpPr>
        <p:spPr>
          <a:xfrm>
            <a:off x="1754631" y="5107174"/>
            <a:ext cx="250294" cy="123111"/>
          </a:xfrm>
          <a:prstGeom prst="rect">
            <a:avLst/>
          </a:prstGeom>
          <a:noFill/>
        </p:spPr>
        <p:txBody>
          <a:bodyPr wrap="square" lIns="0" tIns="0" rIns="0" bIns="0" rtlCol="0">
            <a:spAutoFit/>
          </a:bodyPr>
          <a:lstStyle/>
          <a:p>
            <a:pPr algn="just"/>
            <a:r>
              <a:rPr lang="en-US" altLang="zh-CN" sz="800" dirty="0">
                <a:latin typeface="Microsoft JhengHei UI" panose="020B0604030504040204" pitchFamily="34" charset="-120"/>
                <a:ea typeface="微软雅黑" pitchFamily="34" charset="-122"/>
                <a:sym typeface="Microsoft JhengHei UI" panose="020B0604030504040204" pitchFamily="34" charset="-120"/>
              </a:rPr>
              <a:t>400</a:t>
            </a:r>
            <a:endParaRPr lang="zh-CN" altLang="en-US" sz="800" dirty="0">
              <a:latin typeface="Microsoft JhengHei UI" panose="020B0604030504040204" pitchFamily="34" charset="-120"/>
              <a:ea typeface="微软雅黑" pitchFamily="34" charset="-122"/>
              <a:sym typeface="Microsoft JhengHei UI" panose="020B0604030504040204" pitchFamily="34" charset="-120"/>
            </a:endParaRPr>
          </a:p>
        </p:txBody>
      </p:sp>
      <p:sp>
        <p:nvSpPr>
          <p:cNvPr id="31" name="TextBox 30"/>
          <p:cNvSpPr txBox="1"/>
          <p:nvPr/>
        </p:nvSpPr>
        <p:spPr>
          <a:xfrm>
            <a:off x="1754631" y="4778338"/>
            <a:ext cx="250294" cy="123111"/>
          </a:xfrm>
          <a:prstGeom prst="rect">
            <a:avLst/>
          </a:prstGeom>
          <a:noFill/>
        </p:spPr>
        <p:txBody>
          <a:bodyPr wrap="square" lIns="0" tIns="0" rIns="0" bIns="0" rtlCol="0">
            <a:spAutoFit/>
          </a:bodyPr>
          <a:lstStyle/>
          <a:p>
            <a:pPr algn="just"/>
            <a:r>
              <a:rPr lang="en-US" altLang="zh-CN" sz="800" dirty="0">
                <a:latin typeface="Microsoft JhengHei UI" panose="020B0604030504040204" pitchFamily="34" charset="-120"/>
                <a:ea typeface="微软雅黑" pitchFamily="34" charset="-122"/>
                <a:sym typeface="Microsoft JhengHei UI" panose="020B0604030504040204" pitchFamily="34" charset="-120"/>
              </a:rPr>
              <a:t>500</a:t>
            </a:r>
            <a:endParaRPr lang="zh-CN" altLang="en-US" sz="800" dirty="0">
              <a:latin typeface="Microsoft JhengHei UI" panose="020B0604030504040204" pitchFamily="34" charset="-120"/>
              <a:ea typeface="微软雅黑" pitchFamily="34" charset="-122"/>
              <a:sym typeface="Microsoft JhengHei UI" panose="020B0604030504040204" pitchFamily="34" charset="-120"/>
            </a:endParaRPr>
          </a:p>
        </p:txBody>
      </p:sp>
      <p:sp>
        <p:nvSpPr>
          <p:cNvPr id="32" name="TextBox 31"/>
          <p:cNvSpPr txBox="1"/>
          <p:nvPr/>
        </p:nvSpPr>
        <p:spPr>
          <a:xfrm>
            <a:off x="1754631" y="4449503"/>
            <a:ext cx="250294" cy="123111"/>
          </a:xfrm>
          <a:prstGeom prst="rect">
            <a:avLst/>
          </a:prstGeom>
          <a:noFill/>
        </p:spPr>
        <p:txBody>
          <a:bodyPr wrap="square" lIns="0" tIns="0" rIns="0" bIns="0" rtlCol="0">
            <a:spAutoFit/>
          </a:bodyPr>
          <a:lstStyle/>
          <a:p>
            <a:pPr algn="just"/>
            <a:r>
              <a:rPr lang="en-US" altLang="zh-CN" sz="800" dirty="0">
                <a:latin typeface="Microsoft JhengHei UI" panose="020B0604030504040204" pitchFamily="34" charset="-120"/>
                <a:ea typeface="微软雅黑" pitchFamily="34" charset="-122"/>
                <a:sym typeface="Microsoft JhengHei UI" panose="020B0604030504040204" pitchFamily="34" charset="-120"/>
              </a:rPr>
              <a:t>600</a:t>
            </a:r>
            <a:endParaRPr lang="zh-CN" altLang="en-US" sz="800" dirty="0">
              <a:latin typeface="Microsoft JhengHei UI" panose="020B0604030504040204" pitchFamily="34" charset="-120"/>
              <a:ea typeface="微软雅黑" pitchFamily="34" charset="-122"/>
              <a:sym typeface="Microsoft JhengHei UI" panose="020B0604030504040204" pitchFamily="34" charset="-120"/>
            </a:endParaRPr>
          </a:p>
        </p:txBody>
      </p:sp>
      <p:sp>
        <p:nvSpPr>
          <p:cNvPr id="33" name="TextBox 32"/>
          <p:cNvSpPr txBox="1"/>
          <p:nvPr/>
        </p:nvSpPr>
        <p:spPr>
          <a:xfrm>
            <a:off x="1754631" y="4115104"/>
            <a:ext cx="250294" cy="123111"/>
          </a:xfrm>
          <a:prstGeom prst="rect">
            <a:avLst/>
          </a:prstGeom>
          <a:noFill/>
        </p:spPr>
        <p:txBody>
          <a:bodyPr wrap="square" lIns="0" tIns="0" rIns="0" bIns="0" rtlCol="0">
            <a:spAutoFit/>
          </a:bodyPr>
          <a:lstStyle/>
          <a:p>
            <a:pPr algn="just"/>
            <a:r>
              <a:rPr lang="en-US" altLang="zh-CN" sz="800" dirty="0">
                <a:latin typeface="Microsoft JhengHei UI" panose="020B0604030504040204" pitchFamily="34" charset="-120"/>
                <a:ea typeface="微软雅黑" pitchFamily="34" charset="-122"/>
                <a:sym typeface="Microsoft JhengHei UI" panose="020B0604030504040204" pitchFamily="34" charset="-120"/>
              </a:rPr>
              <a:t>700</a:t>
            </a:r>
            <a:endParaRPr lang="zh-CN" altLang="en-US" sz="800" dirty="0">
              <a:latin typeface="Microsoft JhengHei UI" panose="020B0604030504040204" pitchFamily="34" charset="-120"/>
              <a:ea typeface="微软雅黑" pitchFamily="34" charset="-122"/>
              <a:sym typeface="Microsoft JhengHei UI" panose="020B0604030504040204" pitchFamily="34" charset="-120"/>
            </a:endParaRPr>
          </a:p>
        </p:txBody>
      </p:sp>
      <p:grpSp>
        <p:nvGrpSpPr>
          <p:cNvPr id="35" name="组合 34"/>
          <p:cNvGrpSpPr/>
          <p:nvPr/>
        </p:nvGrpSpPr>
        <p:grpSpPr>
          <a:xfrm>
            <a:off x="2011324" y="1687251"/>
            <a:ext cx="5172734" cy="4903597"/>
            <a:chOff x="1126939" y="1350372"/>
            <a:chExt cx="4464496" cy="2952328"/>
          </a:xfrm>
        </p:grpSpPr>
        <p:cxnSp>
          <p:nvCxnSpPr>
            <p:cNvPr id="36" name="直接连接符 35"/>
            <p:cNvCxnSpPr/>
            <p:nvPr/>
          </p:nvCxnSpPr>
          <p:spPr>
            <a:xfrm>
              <a:off x="1126939" y="4302700"/>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1126939" y="3933659"/>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1126939" y="3564618"/>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1126939" y="3195577"/>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1126939" y="2826536"/>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1126939" y="2457495"/>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1126939" y="2088454"/>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1126939" y="1719413"/>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126939" y="1350372"/>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45" name="TextBox 44"/>
          <p:cNvSpPr txBox="1"/>
          <p:nvPr/>
        </p:nvSpPr>
        <p:spPr>
          <a:xfrm>
            <a:off x="1754631" y="3791831"/>
            <a:ext cx="250294" cy="123111"/>
          </a:xfrm>
          <a:prstGeom prst="rect">
            <a:avLst/>
          </a:prstGeom>
          <a:noFill/>
        </p:spPr>
        <p:txBody>
          <a:bodyPr wrap="square" lIns="0" tIns="0" rIns="0" bIns="0" rtlCol="0">
            <a:spAutoFit/>
          </a:bodyPr>
          <a:lstStyle/>
          <a:p>
            <a:pPr algn="just"/>
            <a:r>
              <a:rPr lang="en-US" altLang="zh-CN" sz="800" dirty="0">
                <a:latin typeface="Microsoft JhengHei UI" panose="020B0604030504040204" pitchFamily="34" charset="-120"/>
                <a:ea typeface="微软雅黑" pitchFamily="34" charset="-122"/>
                <a:sym typeface="Microsoft JhengHei UI" panose="020B0604030504040204" pitchFamily="34" charset="-120"/>
              </a:rPr>
              <a:t>800</a:t>
            </a:r>
            <a:endParaRPr lang="zh-CN" altLang="en-US" sz="800" dirty="0">
              <a:latin typeface="Microsoft JhengHei UI" panose="020B0604030504040204" pitchFamily="34" charset="-120"/>
              <a:ea typeface="微软雅黑" pitchFamily="34" charset="-122"/>
              <a:sym typeface="Microsoft JhengHei UI" panose="020B0604030504040204" pitchFamily="34" charset="-120"/>
            </a:endParaRPr>
          </a:p>
        </p:txBody>
      </p:sp>
      <p:sp>
        <p:nvSpPr>
          <p:cNvPr id="46" name="TextBox 45"/>
          <p:cNvSpPr txBox="1"/>
          <p:nvPr/>
        </p:nvSpPr>
        <p:spPr>
          <a:xfrm>
            <a:off x="1754631" y="6422517"/>
            <a:ext cx="250294" cy="123111"/>
          </a:xfrm>
          <a:prstGeom prst="rect">
            <a:avLst/>
          </a:prstGeom>
          <a:noFill/>
        </p:spPr>
        <p:txBody>
          <a:bodyPr wrap="square" lIns="0" tIns="0" rIns="0" bIns="0" rtlCol="0">
            <a:spAutoFit/>
          </a:bodyPr>
          <a:lstStyle/>
          <a:p>
            <a:pPr algn="just"/>
            <a:r>
              <a:rPr lang="en-US" altLang="zh-CN" sz="800" dirty="0">
                <a:latin typeface="Microsoft JhengHei UI" panose="020B0604030504040204" pitchFamily="34" charset="-120"/>
                <a:ea typeface="微软雅黑" pitchFamily="34" charset="-122"/>
                <a:sym typeface="Microsoft JhengHei UI" panose="020B0604030504040204" pitchFamily="34" charset="-120"/>
              </a:rPr>
              <a:t>0</a:t>
            </a:r>
            <a:endParaRPr lang="zh-CN" altLang="en-US" sz="800" dirty="0">
              <a:latin typeface="Microsoft JhengHei UI" panose="020B0604030504040204" pitchFamily="34" charset="-120"/>
              <a:ea typeface="微软雅黑" pitchFamily="34" charset="-122"/>
              <a:sym typeface="Microsoft JhengHei UI" panose="020B0604030504040204" pitchFamily="34" charset="-120"/>
            </a:endParaRPr>
          </a:p>
        </p:txBody>
      </p:sp>
      <p:sp>
        <p:nvSpPr>
          <p:cNvPr id="47" name="矩形 46"/>
          <p:cNvSpPr/>
          <p:nvPr/>
        </p:nvSpPr>
        <p:spPr>
          <a:xfrm>
            <a:off x="2243778" y="2300199"/>
            <a:ext cx="750881" cy="429065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1477" tIns="40738" rIns="81477" bIns="40738" rtlCol="0" anchor="ctr"/>
          <a:lstStyle/>
          <a:p>
            <a:pPr algn="ctr"/>
            <a:endParaRPr lang="zh-CN" alt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8" name="矩形 47"/>
          <p:cNvSpPr/>
          <p:nvPr/>
        </p:nvSpPr>
        <p:spPr>
          <a:xfrm>
            <a:off x="2249391" y="2606724"/>
            <a:ext cx="750881" cy="3990437"/>
          </a:xfrm>
          <a:prstGeom prst="rect">
            <a:avLst/>
          </a:prstGeom>
          <a:solidFill>
            <a:schemeClr val="accent1"/>
          </a:solidFill>
          <a:ln>
            <a:noFill/>
          </a:ln>
          <a:effectLst>
            <a:outerShdw blurRad="228600" dist="101600" dir="8400000" sx="105000" sy="105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477" tIns="40738" rIns="81477" bIns="40738" rtlCol="0" anchor="ctr"/>
          <a:lstStyle/>
          <a:p>
            <a:pPr algn="ctr"/>
            <a:endParaRPr lang="zh-CN" alt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9" name="矩形 48"/>
          <p:cNvSpPr/>
          <p:nvPr/>
        </p:nvSpPr>
        <p:spPr>
          <a:xfrm>
            <a:off x="3224854" y="3526100"/>
            <a:ext cx="750881" cy="3064749"/>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1477" tIns="40738" rIns="81477" bIns="40738" rtlCol="0" anchor="ctr"/>
          <a:lstStyle/>
          <a:p>
            <a:pPr algn="ctr"/>
            <a:endParaRPr lang="zh-CN" alt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0" name="矩形 49"/>
          <p:cNvSpPr/>
          <p:nvPr/>
        </p:nvSpPr>
        <p:spPr>
          <a:xfrm>
            <a:off x="3224854" y="4024030"/>
            <a:ext cx="750881" cy="2566820"/>
          </a:xfrm>
          <a:prstGeom prst="rect">
            <a:avLst/>
          </a:prstGeom>
          <a:solidFill>
            <a:schemeClr val="tx2">
              <a:lumMod val="60000"/>
              <a:lumOff val="40000"/>
            </a:schemeClr>
          </a:solidFill>
          <a:ln>
            <a:noFill/>
          </a:ln>
          <a:effectLst>
            <a:outerShdw blurRad="228600" dist="101600" dir="8400000" sx="105000" sy="105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477" tIns="40738" rIns="81477" bIns="40738" rtlCol="0" anchor="ctr"/>
          <a:lstStyle/>
          <a:p>
            <a:pPr algn="ctr"/>
            <a:endParaRPr lang="zh-CN" alt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1" name="矩形 50"/>
          <p:cNvSpPr/>
          <p:nvPr/>
        </p:nvSpPr>
        <p:spPr>
          <a:xfrm>
            <a:off x="4214718" y="4445524"/>
            <a:ext cx="750881" cy="2145325"/>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1477" tIns="40738" rIns="81477" bIns="40738" rtlCol="0" anchor="ctr"/>
          <a:lstStyle/>
          <a:p>
            <a:pPr algn="ctr"/>
            <a:endParaRPr lang="zh-CN" alt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2" name="矩形 51"/>
          <p:cNvSpPr/>
          <p:nvPr/>
        </p:nvSpPr>
        <p:spPr>
          <a:xfrm>
            <a:off x="4214718" y="5249929"/>
            <a:ext cx="750881" cy="1340920"/>
          </a:xfrm>
          <a:prstGeom prst="rect">
            <a:avLst/>
          </a:prstGeom>
          <a:solidFill>
            <a:schemeClr val="tx2">
              <a:lumMod val="60000"/>
              <a:lumOff val="40000"/>
            </a:schemeClr>
          </a:solidFill>
          <a:ln>
            <a:noFill/>
          </a:ln>
          <a:effectLst>
            <a:outerShdw blurRad="228600" dist="101600" dir="8400000" sx="105000" sy="105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477" tIns="40738" rIns="81477" bIns="40738" rtlCol="0" anchor="ctr"/>
          <a:lstStyle/>
          <a:p>
            <a:pPr algn="ctr"/>
            <a:endParaRPr lang="zh-CN" alt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3" name="矩形 52"/>
          <p:cNvSpPr/>
          <p:nvPr/>
        </p:nvSpPr>
        <p:spPr>
          <a:xfrm>
            <a:off x="5209897" y="4751999"/>
            <a:ext cx="750881" cy="183885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1477" tIns="40738" rIns="81477" bIns="40738" rtlCol="0" anchor="ctr"/>
          <a:lstStyle/>
          <a:p>
            <a:pPr algn="ctr"/>
            <a:endParaRPr lang="zh-CN" alt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4" name="矩形 53"/>
          <p:cNvSpPr/>
          <p:nvPr/>
        </p:nvSpPr>
        <p:spPr>
          <a:xfrm>
            <a:off x="5209897" y="5151068"/>
            <a:ext cx="750881" cy="1439781"/>
          </a:xfrm>
          <a:prstGeom prst="rect">
            <a:avLst/>
          </a:prstGeom>
          <a:solidFill>
            <a:schemeClr val="accent1"/>
          </a:solidFill>
          <a:ln>
            <a:noFill/>
          </a:ln>
          <a:effectLst>
            <a:outerShdw blurRad="228600" dist="101600" dir="8400000" sx="105000" sy="105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477" tIns="40738" rIns="81477" bIns="40738" rtlCol="0" anchor="ctr"/>
          <a:lstStyle/>
          <a:p>
            <a:pPr algn="ctr"/>
            <a:endParaRPr lang="zh-CN" alt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5" name="TextBox 54"/>
          <p:cNvSpPr txBox="1"/>
          <p:nvPr/>
        </p:nvSpPr>
        <p:spPr>
          <a:xfrm>
            <a:off x="9327242" y="2707179"/>
            <a:ext cx="2181892" cy="925365"/>
          </a:xfrm>
          <a:prstGeom prst="rect">
            <a:avLst/>
          </a:prstGeom>
          <a:noFill/>
        </p:spPr>
        <p:txBody>
          <a:bodyPr wrap="square" lIns="0" tIns="0" rIns="0" bIns="0" rtlCol="0">
            <a:spAutoFit/>
          </a:bodyPr>
          <a:lstStyle/>
          <a:p>
            <a:pPr algn="just">
              <a:lnSpc>
                <a:spcPct val="120000"/>
              </a:lnSpc>
            </a:pPr>
            <a:r>
              <a:rPr lang="zh-CN" altLang="en-US" sz="1000" dirty="0">
                <a:solidFill>
                  <a:srgbClr val="0070C0"/>
                </a:solidFill>
                <a:latin typeface="Microsoft JhengHei UI" panose="020B0604030504040204" pitchFamily="34" charset="-120"/>
                <a:ea typeface="微软雅黑" panose="020B0503020204020204" pitchFamily="34" charset="-122"/>
                <a:sym typeface="Microsoft JhengHei UI" panose="020B0604030504040204" pitchFamily="34" charset="-120"/>
              </a:rPr>
              <a:t>       点击输入简要文字解说，解说文字尽量概括精炼，不用多余的文字修饰，简洁精准的 解说所提炼的核心概念。 点击输入简要文字解说，解说文字尽量概括精炼，不用多余的文字修饰。</a:t>
            </a:r>
          </a:p>
        </p:txBody>
      </p:sp>
      <p:sp>
        <p:nvSpPr>
          <p:cNvPr id="56" name="TextBox 55"/>
          <p:cNvSpPr txBox="1"/>
          <p:nvPr/>
        </p:nvSpPr>
        <p:spPr>
          <a:xfrm>
            <a:off x="9470119" y="2349989"/>
            <a:ext cx="2386033" cy="276999"/>
          </a:xfrm>
          <a:prstGeom prst="rect">
            <a:avLst/>
          </a:prstGeom>
          <a:noFill/>
        </p:spPr>
        <p:txBody>
          <a:bodyPr wrap="square" lIns="0" tIns="0" rIns="0" bIns="0" rtlCol="0">
            <a:spAutoFit/>
          </a:bodyPr>
          <a:lstStyle/>
          <a:p>
            <a:r>
              <a:rPr lang="zh-CN" altLang="en-US" sz="1800" dirty="0">
                <a:solidFill>
                  <a:srgbClr val="0070C0"/>
                </a:solidFill>
                <a:latin typeface="Microsoft JhengHei UI" panose="020B0604030504040204" pitchFamily="34" charset="-120"/>
                <a:ea typeface="微软雅黑" panose="020B0503020204020204" pitchFamily="34" charset="-122"/>
                <a:sym typeface="Microsoft JhengHei UI" panose="020B0604030504040204" pitchFamily="34" charset="-120"/>
              </a:rPr>
              <a:t>点击输入标题文本</a:t>
            </a:r>
          </a:p>
        </p:txBody>
      </p:sp>
      <p:sp>
        <p:nvSpPr>
          <p:cNvPr id="57" name="TextBox 56"/>
          <p:cNvSpPr txBox="1"/>
          <p:nvPr/>
        </p:nvSpPr>
        <p:spPr>
          <a:xfrm>
            <a:off x="9371065" y="5406316"/>
            <a:ext cx="2636327" cy="415498"/>
          </a:xfrm>
          <a:prstGeom prst="rect">
            <a:avLst/>
          </a:prstGeom>
          <a:noFill/>
        </p:spPr>
        <p:txBody>
          <a:bodyPr wrap="square" lIns="0" tIns="0" rIns="0" bIns="0" rtlCol="0">
            <a:spAutoFit/>
          </a:bodyPr>
          <a:lstStyle/>
          <a:p>
            <a:r>
              <a:rPr lang="en-US" altLang="zh-CN" sz="2700" dirty="0">
                <a:solidFill>
                  <a:srgbClr val="0070C0"/>
                </a:solidFill>
                <a:latin typeface="Microsoft JhengHei UI" panose="020B0604030504040204" pitchFamily="34" charset="-120"/>
                <a:ea typeface="微软雅黑" pitchFamily="34" charset="-122"/>
                <a:sym typeface="Microsoft JhengHei UI" panose="020B0604030504040204" pitchFamily="34" charset="-120"/>
              </a:rPr>
              <a:t>18,500,000</a:t>
            </a:r>
            <a:endParaRPr lang="zh-CN" altLang="en-US" sz="2700" dirty="0">
              <a:solidFill>
                <a:srgbClr val="0070C0"/>
              </a:solidFill>
              <a:latin typeface="Microsoft JhengHei UI" panose="020B0604030504040204" pitchFamily="34" charset="-120"/>
              <a:ea typeface="微软雅黑" pitchFamily="34" charset="-122"/>
              <a:sym typeface="Microsoft JhengHei UI" panose="020B0604030504040204" pitchFamily="34" charset="-120"/>
            </a:endParaRPr>
          </a:p>
        </p:txBody>
      </p:sp>
      <p:sp>
        <p:nvSpPr>
          <p:cNvPr id="58" name="TextBox 57"/>
          <p:cNvSpPr txBox="1"/>
          <p:nvPr/>
        </p:nvSpPr>
        <p:spPr>
          <a:xfrm>
            <a:off x="9425833" y="4401888"/>
            <a:ext cx="1668624" cy="200055"/>
          </a:xfrm>
          <a:prstGeom prst="rect">
            <a:avLst/>
          </a:prstGeom>
          <a:noFill/>
        </p:spPr>
        <p:txBody>
          <a:bodyPr wrap="square" lIns="0" tIns="0" rIns="0" bIns="0" rtlCol="0">
            <a:spAutoFit/>
          </a:bodyPr>
          <a:lstStyle/>
          <a:p>
            <a:r>
              <a:rPr lang="zh-CN" altLang="en-US" sz="1300" b="1" dirty="0">
                <a:solidFill>
                  <a:srgbClr val="0070C0"/>
                </a:solidFill>
                <a:latin typeface="Microsoft JhengHei UI" panose="020B0604030504040204" pitchFamily="34" charset="-120"/>
                <a:ea typeface="微软雅黑" panose="020B0503020204020204" pitchFamily="34" charset="-122"/>
                <a:sym typeface="Microsoft JhengHei UI" panose="020B0604030504040204" pitchFamily="34" charset="-120"/>
              </a:rPr>
              <a:t>全年总额：</a:t>
            </a:r>
          </a:p>
        </p:txBody>
      </p:sp>
      <p:sp>
        <p:nvSpPr>
          <p:cNvPr id="59" name="TextBox 58"/>
          <p:cNvSpPr txBox="1"/>
          <p:nvPr/>
        </p:nvSpPr>
        <p:spPr>
          <a:xfrm>
            <a:off x="6448407" y="6042078"/>
            <a:ext cx="735651" cy="200055"/>
          </a:xfrm>
          <a:prstGeom prst="rect">
            <a:avLst/>
          </a:prstGeom>
          <a:noFill/>
        </p:spPr>
        <p:txBody>
          <a:bodyPr wrap="square" lIns="0" tIns="0" rIns="0" bIns="0" rtlCol="0">
            <a:spAutoFit/>
          </a:bodyPr>
          <a:lstStyle/>
          <a:p>
            <a:r>
              <a:rPr lang="zh-CN" altLang="en-US" sz="1300" dirty="0">
                <a:solidFill>
                  <a:schemeClr val="bg1">
                    <a:lumMod val="6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毛利润</a:t>
            </a:r>
          </a:p>
        </p:txBody>
      </p:sp>
      <p:sp>
        <p:nvSpPr>
          <p:cNvPr id="60" name="TextBox 59"/>
          <p:cNvSpPr txBox="1"/>
          <p:nvPr/>
        </p:nvSpPr>
        <p:spPr>
          <a:xfrm>
            <a:off x="6448407" y="6348866"/>
            <a:ext cx="735651" cy="200055"/>
          </a:xfrm>
          <a:prstGeom prst="rect">
            <a:avLst/>
          </a:prstGeom>
          <a:noFill/>
        </p:spPr>
        <p:txBody>
          <a:bodyPr wrap="square" lIns="0" tIns="0" rIns="0" bIns="0" rtlCol="0">
            <a:spAutoFit/>
          </a:bodyPr>
          <a:lstStyle/>
          <a:p>
            <a:r>
              <a:rPr lang="zh-CN" altLang="en-US" sz="1300" dirty="0">
                <a:solidFill>
                  <a:schemeClr val="bg1">
                    <a:lumMod val="6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纯利润</a:t>
            </a:r>
          </a:p>
        </p:txBody>
      </p:sp>
      <p:sp>
        <p:nvSpPr>
          <p:cNvPr id="61" name="TextBox 9"/>
          <p:cNvSpPr txBox="1">
            <a:spLocks noChangeArrowheads="1"/>
          </p:cNvSpPr>
          <p:nvPr/>
        </p:nvSpPr>
        <p:spPr bwMode="auto">
          <a:xfrm>
            <a:off x="4266483" y="4821302"/>
            <a:ext cx="635198" cy="2000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ctr"/>
            <a:r>
              <a:rPr lang="en-US" altLang="zh-CN" sz="1300" b="1" dirty="0">
                <a:solidFill>
                  <a:schemeClr val="bg1"/>
                </a:solidFill>
                <a:latin typeface="Microsoft JhengHei UI" panose="020B0604030504040204" pitchFamily="34" charset="-120"/>
                <a:ea typeface="微软雅黑" pitchFamily="34" charset="-122"/>
                <a:sym typeface="Microsoft JhengHei UI" panose="020B0604030504040204" pitchFamily="34" charset="-120"/>
              </a:rPr>
              <a:t>350</a:t>
            </a:r>
            <a:r>
              <a:rPr lang="zh-CN" altLang="en-US" sz="1300" b="1" dirty="0">
                <a:solidFill>
                  <a:schemeClr val="bg1"/>
                </a:solidFill>
                <a:latin typeface="Microsoft JhengHei UI" panose="020B0604030504040204" pitchFamily="34" charset="-120"/>
                <a:ea typeface="微软雅黑" pitchFamily="34" charset="-122"/>
                <a:sym typeface="Microsoft JhengHei UI" panose="020B0604030504040204" pitchFamily="34" charset="-120"/>
              </a:rPr>
              <a:t>万</a:t>
            </a:r>
          </a:p>
        </p:txBody>
      </p:sp>
      <p:sp>
        <p:nvSpPr>
          <p:cNvPr id="62" name="TextBox 9"/>
          <p:cNvSpPr txBox="1">
            <a:spLocks noChangeArrowheads="1"/>
          </p:cNvSpPr>
          <p:nvPr/>
        </p:nvSpPr>
        <p:spPr bwMode="auto">
          <a:xfrm>
            <a:off x="3286023" y="3678294"/>
            <a:ext cx="635198" cy="2000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ctr"/>
            <a:r>
              <a:rPr lang="en-US" altLang="zh-CN" sz="1300" b="1" dirty="0">
                <a:solidFill>
                  <a:schemeClr val="bg1"/>
                </a:solidFill>
                <a:latin typeface="Microsoft JhengHei UI" panose="020B0604030504040204" pitchFamily="34" charset="-120"/>
                <a:ea typeface="微软雅黑" pitchFamily="34" charset="-122"/>
                <a:sym typeface="Microsoft JhengHei UI" panose="020B0604030504040204" pitchFamily="34" charset="-120"/>
              </a:rPr>
              <a:t>500</a:t>
            </a:r>
            <a:r>
              <a:rPr lang="zh-CN" altLang="en-US" sz="1300" b="1" dirty="0">
                <a:solidFill>
                  <a:schemeClr val="bg1"/>
                </a:solidFill>
                <a:latin typeface="Microsoft JhengHei UI" panose="020B0604030504040204" pitchFamily="34" charset="-120"/>
                <a:ea typeface="微软雅黑" pitchFamily="34" charset="-122"/>
                <a:sym typeface="Microsoft JhengHei UI" panose="020B0604030504040204" pitchFamily="34" charset="-120"/>
              </a:rPr>
              <a:t>万</a:t>
            </a:r>
          </a:p>
        </p:txBody>
      </p:sp>
      <p:sp>
        <p:nvSpPr>
          <p:cNvPr id="63" name="TextBox 9"/>
          <p:cNvSpPr txBox="1">
            <a:spLocks noChangeArrowheads="1"/>
          </p:cNvSpPr>
          <p:nvPr/>
        </p:nvSpPr>
        <p:spPr bwMode="auto">
          <a:xfrm>
            <a:off x="5286287" y="4892740"/>
            <a:ext cx="635198" cy="2000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ctr"/>
            <a:r>
              <a:rPr lang="en-US" altLang="zh-CN" sz="1300" b="1" dirty="0">
                <a:solidFill>
                  <a:schemeClr val="bg1"/>
                </a:solidFill>
                <a:latin typeface="Microsoft JhengHei UI" panose="020B0604030504040204" pitchFamily="34" charset="-120"/>
                <a:ea typeface="微软雅黑" pitchFamily="34" charset="-122"/>
                <a:sym typeface="Microsoft JhengHei UI" panose="020B0604030504040204" pitchFamily="34" charset="-120"/>
              </a:rPr>
              <a:t>300</a:t>
            </a:r>
            <a:r>
              <a:rPr lang="zh-CN" altLang="en-US" sz="1300" b="1" dirty="0">
                <a:solidFill>
                  <a:schemeClr val="bg1"/>
                </a:solidFill>
                <a:latin typeface="Microsoft JhengHei UI" panose="020B0604030504040204" pitchFamily="34" charset="-120"/>
                <a:ea typeface="微软雅黑" pitchFamily="34" charset="-122"/>
                <a:sym typeface="Microsoft JhengHei UI" panose="020B0604030504040204" pitchFamily="34" charset="-120"/>
              </a:rPr>
              <a:t>万</a:t>
            </a:r>
          </a:p>
        </p:txBody>
      </p:sp>
      <p:sp>
        <p:nvSpPr>
          <p:cNvPr id="64" name="TextBox 63"/>
          <p:cNvSpPr txBox="1"/>
          <p:nvPr/>
        </p:nvSpPr>
        <p:spPr>
          <a:xfrm>
            <a:off x="1599628" y="6497867"/>
            <a:ext cx="612367" cy="205382"/>
          </a:xfrm>
          <a:prstGeom prst="rect">
            <a:avLst/>
          </a:prstGeom>
          <a:noFill/>
        </p:spPr>
        <p:txBody>
          <a:bodyPr wrap="square" lIns="81477" tIns="40738" rIns="81477" bIns="40738" rtlCol="0">
            <a:spAutoFit/>
          </a:bodyPr>
          <a:lstStyle/>
          <a:p>
            <a:pPr algn="ctr"/>
            <a:r>
              <a:rPr lang="zh-CN" altLang="en-US" sz="800" dirty="0">
                <a:latin typeface="Microsoft JhengHei UI" panose="020B0604030504040204" pitchFamily="34" charset="-120"/>
                <a:ea typeface="微软雅黑" panose="020B0503020204020204" pitchFamily="34" charset="-122"/>
                <a:sym typeface="Microsoft JhengHei UI" panose="020B0604030504040204" pitchFamily="34" charset="-120"/>
              </a:rPr>
              <a:t>（万元）</a:t>
            </a:r>
          </a:p>
        </p:txBody>
      </p:sp>
      <p:sp>
        <p:nvSpPr>
          <p:cNvPr id="65" name="TextBox 9"/>
          <p:cNvSpPr txBox="1">
            <a:spLocks noChangeArrowheads="1"/>
          </p:cNvSpPr>
          <p:nvPr/>
        </p:nvSpPr>
        <p:spPr bwMode="auto">
          <a:xfrm>
            <a:off x="2336994" y="4388919"/>
            <a:ext cx="508509" cy="1692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ctr"/>
            <a:r>
              <a:rPr lang="en-US" altLang="zh-CN" sz="1100" dirty="0">
                <a:solidFill>
                  <a:schemeClr val="bg1"/>
                </a:solidFill>
                <a:latin typeface="Microsoft JhengHei UI" panose="020B0604030504040204" pitchFamily="34" charset="-120"/>
                <a:ea typeface="微软雅黑" pitchFamily="34" charset="-122"/>
                <a:sym typeface="Microsoft JhengHei UI" panose="020B0604030504040204" pitchFamily="34" charset="-120"/>
              </a:rPr>
              <a:t>650</a:t>
            </a:r>
            <a:r>
              <a:rPr lang="zh-CN" altLang="en-US" sz="1100" dirty="0">
                <a:solidFill>
                  <a:schemeClr val="bg1"/>
                </a:solidFill>
                <a:latin typeface="Microsoft JhengHei UI" panose="020B0604030504040204" pitchFamily="34" charset="-120"/>
                <a:ea typeface="微软雅黑" pitchFamily="34" charset="-122"/>
                <a:sym typeface="Microsoft JhengHei UI" panose="020B0604030504040204" pitchFamily="34" charset="-120"/>
              </a:rPr>
              <a:t>万</a:t>
            </a:r>
          </a:p>
        </p:txBody>
      </p:sp>
      <p:sp>
        <p:nvSpPr>
          <p:cNvPr id="66" name="TextBox 9"/>
          <p:cNvSpPr txBox="1">
            <a:spLocks noChangeArrowheads="1"/>
          </p:cNvSpPr>
          <p:nvPr/>
        </p:nvSpPr>
        <p:spPr bwMode="auto">
          <a:xfrm>
            <a:off x="3318067" y="5137946"/>
            <a:ext cx="508510" cy="1692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ctr"/>
            <a:r>
              <a:rPr lang="en-US" altLang="zh-CN" sz="1100" dirty="0">
                <a:solidFill>
                  <a:schemeClr val="bg1"/>
                </a:solidFill>
                <a:latin typeface="Microsoft JhengHei UI" panose="020B0604030504040204" pitchFamily="34" charset="-120"/>
                <a:ea typeface="微软雅黑" pitchFamily="34" charset="-122"/>
                <a:sym typeface="Microsoft JhengHei UI" panose="020B0604030504040204" pitchFamily="34" charset="-120"/>
              </a:rPr>
              <a:t>420</a:t>
            </a:r>
            <a:r>
              <a:rPr lang="zh-CN" altLang="en-US" sz="1100" dirty="0">
                <a:solidFill>
                  <a:schemeClr val="bg1"/>
                </a:solidFill>
                <a:latin typeface="Microsoft JhengHei UI" panose="020B0604030504040204" pitchFamily="34" charset="-120"/>
                <a:ea typeface="微软雅黑" pitchFamily="34" charset="-122"/>
                <a:sym typeface="Microsoft JhengHei UI" panose="020B0604030504040204" pitchFamily="34" charset="-120"/>
              </a:rPr>
              <a:t>万</a:t>
            </a:r>
          </a:p>
        </p:txBody>
      </p:sp>
      <p:sp>
        <p:nvSpPr>
          <p:cNvPr id="67" name="TextBox 9"/>
          <p:cNvSpPr txBox="1">
            <a:spLocks noChangeArrowheads="1"/>
          </p:cNvSpPr>
          <p:nvPr/>
        </p:nvSpPr>
        <p:spPr bwMode="auto">
          <a:xfrm>
            <a:off x="4307931" y="5786923"/>
            <a:ext cx="508510" cy="1692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ctr"/>
            <a:r>
              <a:rPr lang="en-US" altLang="zh-CN" sz="1100" dirty="0">
                <a:solidFill>
                  <a:schemeClr val="bg1"/>
                </a:solidFill>
                <a:latin typeface="Microsoft JhengHei UI" panose="020B0604030504040204" pitchFamily="34" charset="-120"/>
                <a:ea typeface="微软雅黑" pitchFamily="34" charset="-122"/>
                <a:sym typeface="Microsoft JhengHei UI" panose="020B0604030504040204" pitchFamily="34" charset="-120"/>
              </a:rPr>
              <a:t>220</a:t>
            </a:r>
            <a:r>
              <a:rPr lang="zh-CN" altLang="en-US" sz="1100" dirty="0">
                <a:solidFill>
                  <a:schemeClr val="bg1"/>
                </a:solidFill>
                <a:latin typeface="Microsoft JhengHei UI" panose="020B0604030504040204" pitchFamily="34" charset="-120"/>
                <a:ea typeface="微软雅黑" pitchFamily="34" charset="-122"/>
                <a:sym typeface="Microsoft JhengHei UI" panose="020B0604030504040204" pitchFamily="34" charset="-120"/>
              </a:rPr>
              <a:t>万</a:t>
            </a:r>
          </a:p>
        </p:txBody>
      </p:sp>
      <p:sp>
        <p:nvSpPr>
          <p:cNvPr id="68" name="TextBox 9"/>
          <p:cNvSpPr txBox="1">
            <a:spLocks noChangeArrowheads="1"/>
          </p:cNvSpPr>
          <p:nvPr/>
        </p:nvSpPr>
        <p:spPr bwMode="auto">
          <a:xfrm>
            <a:off x="5282345" y="5766354"/>
            <a:ext cx="508510" cy="1692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ctr"/>
            <a:r>
              <a:rPr lang="en-US" altLang="zh-CN" sz="1100" dirty="0">
                <a:solidFill>
                  <a:schemeClr val="bg1"/>
                </a:solidFill>
                <a:latin typeface="Microsoft JhengHei UI" panose="020B0604030504040204" pitchFamily="34" charset="-120"/>
                <a:ea typeface="微软雅黑" pitchFamily="34" charset="-122"/>
                <a:sym typeface="Microsoft JhengHei UI" panose="020B0604030504040204" pitchFamily="34" charset="-120"/>
              </a:rPr>
              <a:t>240</a:t>
            </a:r>
            <a:r>
              <a:rPr lang="zh-CN" altLang="en-US" sz="1100" dirty="0">
                <a:solidFill>
                  <a:schemeClr val="bg1"/>
                </a:solidFill>
                <a:latin typeface="Microsoft JhengHei UI" panose="020B0604030504040204" pitchFamily="34" charset="-120"/>
                <a:ea typeface="微软雅黑" pitchFamily="34" charset="-122"/>
                <a:sym typeface="Microsoft JhengHei UI" panose="020B0604030504040204" pitchFamily="34" charset="-120"/>
              </a:rPr>
              <a:t>万</a:t>
            </a:r>
          </a:p>
        </p:txBody>
      </p:sp>
      <p:sp>
        <p:nvSpPr>
          <p:cNvPr id="69" name="矩形 68"/>
          <p:cNvSpPr/>
          <p:nvPr/>
        </p:nvSpPr>
        <p:spPr>
          <a:xfrm>
            <a:off x="7134038" y="6001409"/>
            <a:ext cx="444734" cy="30623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1477" tIns="40738" rIns="81477" bIns="40738" rtlCol="0" anchor="ctr"/>
          <a:lstStyle/>
          <a:p>
            <a:pPr algn="ctr"/>
            <a:endParaRPr lang="zh-CN" altLang="en-US">
              <a:solidFill>
                <a:schemeClr val="bg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0" name="矩形 69"/>
          <p:cNvSpPr/>
          <p:nvPr/>
        </p:nvSpPr>
        <p:spPr>
          <a:xfrm>
            <a:off x="7134038" y="6298877"/>
            <a:ext cx="444734" cy="30623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1477" tIns="40738" rIns="81477" bIns="40738" rtlCol="0" anchor="ctr"/>
          <a:lstStyle/>
          <a:p>
            <a:pPr algn="ctr"/>
            <a:endParaRPr lang="zh-CN" altLang="en-US">
              <a:solidFill>
                <a:schemeClr val="bg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1" name="TextBox 9"/>
          <p:cNvSpPr txBox="1">
            <a:spLocks noChangeArrowheads="1"/>
          </p:cNvSpPr>
          <p:nvPr/>
        </p:nvSpPr>
        <p:spPr bwMode="auto">
          <a:xfrm>
            <a:off x="2299536" y="2392410"/>
            <a:ext cx="635196" cy="2000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ctr"/>
            <a:r>
              <a:rPr lang="en-US" altLang="zh-CN" sz="1300" b="1" dirty="0">
                <a:solidFill>
                  <a:schemeClr val="bg1"/>
                </a:solidFill>
                <a:latin typeface="Microsoft JhengHei UI" panose="020B0604030504040204" pitchFamily="34" charset="-120"/>
                <a:ea typeface="微软雅黑" pitchFamily="34" charset="-122"/>
                <a:sym typeface="Microsoft JhengHei UI" panose="020B0604030504040204" pitchFamily="34" charset="-120"/>
              </a:rPr>
              <a:t>700</a:t>
            </a:r>
            <a:r>
              <a:rPr lang="zh-CN" altLang="en-US" sz="1300" b="1" dirty="0">
                <a:solidFill>
                  <a:schemeClr val="bg1"/>
                </a:solidFill>
                <a:latin typeface="Microsoft JhengHei UI" panose="020B0604030504040204" pitchFamily="34" charset="-120"/>
                <a:ea typeface="微软雅黑" pitchFamily="34" charset="-122"/>
                <a:sym typeface="Microsoft JhengHei UI" panose="020B0604030504040204" pitchFamily="34" charset="-120"/>
              </a:rPr>
              <a:t>万</a:t>
            </a:r>
          </a:p>
        </p:txBody>
      </p:sp>
      <p:sp>
        <p:nvSpPr>
          <p:cNvPr id="72" name="TextBox 71"/>
          <p:cNvSpPr txBox="1"/>
          <p:nvPr/>
        </p:nvSpPr>
        <p:spPr>
          <a:xfrm>
            <a:off x="9942568" y="4782010"/>
            <a:ext cx="1415772" cy="338554"/>
          </a:xfrm>
          <a:prstGeom prst="rect">
            <a:avLst/>
          </a:prstGeom>
          <a:noFill/>
        </p:spPr>
        <p:txBody>
          <a:bodyPr wrap="none" rtlCol="0">
            <a:spAutoFit/>
          </a:bodyPr>
          <a:lstStyle/>
          <a:p>
            <a:r>
              <a:rPr lang="zh-CN" altLang="en-US" sz="1600" dirty="0">
                <a:solidFill>
                  <a:schemeClr val="accent2">
                    <a:lumMod val="7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去年销售额度</a:t>
            </a:r>
          </a:p>
        </p:txBody>
      </p:sp>
      <p:sp>
        <p:nvSpPr>
          <p:cNvPr id="73" name="TextBox 72"/>
          <p:cNvSpPr txBox="1"/>
          <p:nvPr/>
        </p:nvSpPr>
        <p:spPr>
          <a:xfrm>
            <a:off x="9942568" y="5067762"/>
            <a:ext cx="1415772" cy="338554"/>
          </a:xfrm>
          <a:prstGeom prst="rect">
            <a:avLst/>
          </a:prstGeom>
          <a:noFill/>
        </p:spPr>
        <p:txBody>
          <a:bodyPr wrap="none" rtlCol="0">
            <a:spAutoFit/>
          </a:bodyPr>
          <a:lstStyle/>
          <a:p>
            <a:r>
              <a:rPr lang="zh-CN" altLang="en-US" sz="1600" dirty="0">
                <a:solidFill>
                  <a:schemeClr val="tx2">
                    <a:lumMod val="60000"/>
                    <a:lumOff val="4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去年销售额度</a:t>
            </a:r>
          </a:p>
        </p:txBody>
      </p:sp>
      <p:sp>
        <p:nvSpPr>
          <p:cNvPr id="74" name="TextBox 29"/>
          <p:cNvSpPr txBox="1"/>
          <p:nvPr/>
        </p:nvSpPr>
        <p:spPr>
          <a:xfrm>
            <a:off x="1593625" y="473160"/>
            <a:ext cx="4134465" cy="523220"/>
          </a:xfrm>
          <a:prstGeom prst="rect">
            <a:avLst/>
          </a:prstGeom>
          <a:noFill/>
        </p:spPr>
        <p:txBody>
          <a:bodyPr wrap="none" rtlCol="0">
            <a:spAutoFit/>
          </a:bodyPr>
          <a:lstStyle/>
          <a:p>
            <a:pPr algn="ctr"/>
            <a:r>
              <a:rPr lang="zh-CN" altLang="en-US" sz="28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28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5" name="文本框 74"/>
          <p:cNvSpPr txBox="1"/>
          <p:nvPr/>
        </p:nvSpPr>
        <p:spPr>
          <a:xfrm>
            <a:off x="614139" y="319271"/>
            <a:ext cx="511679" cy="830997"/>
          </a:xfrm>
          <a:prstGeom prst="rect">
            <a:avLst/>
          </a:prstGeom>
          <a:noFill/>
        </p:spPr>
        <p:txBody>
          <a:bodyPr wrap="none" rtlCol="0">
            <a:spAutoFit/>
          </a:bodyPr>
          <a:lstStyle/>
          <a:p>
            <a:r>
              <a:rPr lang="en-US" altLang="zh-CN" sz="4800" dirty="0" smtClean="0">
                <a:solidFill>
                  <a:schemeClr val="bg1"/>
                </a:solidFill>
                <a:latin typeface="Impact" panose="020B0806030902050204" pitchFamily="34" charset="0"/>
              </a:rPr>
              <a:t>3</a:t>
            </a:r>
            <a:endParaRPr lang="zh-CN" altLang="en-US" sz="4800" dirty="0">
              <a:solidFill>
                <a:schemeClr val="bg1"/>
              </a:solidFill>
              <a:latin typeface="Impact" panose="020B080603090205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500"/>
                                        <p:tgtEl>
                                          <p:spTgt spid="35"/>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46"/>
                                        </p:tgtEl>
                                        <p:attrNameLst>
                                          <p:attrName>style.visibility</p:attrName>
                                        </p:attrNameLst>
                                      </p:cBhvr>
                                      <p:to>
                                        <p:strVal val="visible"/>
                                      </p:to>
                                    </p:set>
                                    <p:anim calcmode="lin" valueType="num">
                                      <p:cBhvr additive="base">
                                        <p:cTn id="11" dur="100" fill="hold"/>
                                        <p:tgtEl>
                                          <p:spTgt spid="46"/>
                                        </p:tgtEl>
                                        <p:attrNameLst>
                                          <p:attrName>ppt_x</p:attrName>
                                        </p:attrNameLst>
                                      </p:cBhvr>
                                      <p:tavLst>
                                        <p:tav tm="0">
                                          <p:val>
                                            <p:strVal val="0-#ppt_w/2"/>
                                          </p:val>
                                        </p:tav>
                                        <p:tav tm="100000">
                                          <p:val>
                                            <p:strVal val="#ppt_x"/>
                                          </p:val>
                                        </p:tav>
                                      </p:tavLst>
                                    </p:anim>
                                    <p:anim calcmode="lin" valueType="num">
                                      <p:cBhvr additive="base">
                                        <p:cTn id="12" dur="100" fill="hold"/>
                                        <p:tgtEl>
                                          <p:spTgt spid="46"/>
                                        </p:tgtEl>
                                        <p:attrNameLst>
                                          <p:attrName>ppt_y</p:attrName>
                                        </p:attrNameLst>
                                      </p:cBhvr>
                                      <p:tavLst>
                                        <p:tav tm="0">
                                          <p:val>
                                            <p:strVal val="#ppt_y"/>
                                          </p:val>
                                        </p:tav>
                                        <p:tav tm="100000">
                                          <p:val>
                                            <p:strVal val="#ppt_y"/>
                                          </p:val>
                                        </p:tav>
                                      </p:tavLst>
                                    </p:anim>
                                  </p:childTnLst>
                                </p:cTn>
                              </p:par>
                            </p:childTnLst>
                          </p:cTn>
                        </p:par>
                        <p:par>
                          <p:cTn id="13" fill="hold">
                            <p:stCondLst>
                              <p:cond delay="600"/>
                            </p:stCondLst>
                            <p:childTnLst>
                              <p:par>
                                <p:cTn id="14" presetID="2" presetClass="entr" presetSubtype="8"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 fill="hold"/>
                                        <p:tgtEl>
                                          <p:spTgt spid="16"/>
                                        </p:tgtEl>
                                        <p:attrNameLst>
                                          <p:attrName>ppt_x</p:attrName>
                                        </p:attrNameLst>
                                      </p:cBhvr>
                                      <p:tavLst>
                                        <p:tav tm="0">
                                          <p:val>
                                            <p:strVal val="0-#ppt_w/2"/>
                                          </p:val>
                                        </p:tav>
                                        <p:tav tm="100000">
                                          <p:val>
                                            <p:strVal val="#ppt_x"/>
                                          </p:val>
                                        </p:tav>
                                      </p:tavLst>
                                    </p:anim>
                                    <p:anim calcmode="lin" valueType="num">
                                      <p:cBhvr additive="base">
                                        <p:cTn id="17" dur="100" fill="hold"/>
                                        <p:tgtEl>
                                          <p:spTgt spid="16"/>
                                        </p:tgtEl>
                                        <p:attrNameLst>
                                          <p:attrName>ppt_y</p:attrName>
                                        </p:attrNameLst>
                                      </p:cBhvr>
                                      <p:tavLst>
                                        <p:tav tm="0">
                                          <p:val>
                                            <p:strVal val="#ppt_y"/>
                                          </p:val>
                                        </p:tav>
                                        <p:tav tm="100000">
                                          <p:val>
                                            <p:strVal val="#ppt_y"/>
                                          </p:val>
                                        </p:tav>
                                      </p:tavLst>
                                    </p:anim>
                                  </p:childTnLst>
                                </p:cTn>
                              </p:par>
                            </p:childTnLst>
                          </p:cTn>
                        </p:par>
                        <p:par>
                          <p:cTn id="18" fill="hold">
                            <p:stCondLst>
                              <p:cond delay="700"/>
                            </p:stCondLst>
                            <p:childTnLst>
                              <p:par>
                                <p:cTn id="19" presetID="2" presetClass="entr" presetSubtype="8"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100" fill="hold"/>
                                        <p:tgtEl>
                                          <p:spTgt spid="20"/>
                                        </p:tgtEl>
                                        <p:attrNameLst>
                                          <p:attrName>ppt_x</p:attrName>
                                        </p:attrNameLst>
                                      </p:cBhvr>
                                      <p:tavLst>
                                        <p:tav tm="0">
                                          <p:val>
                                            <p:strVal val="0-#ppt_w/2"/>
                                          </p:val>
                                        </p:tav>
                                        <p:tav tm="100000">
                                          <p:val>
                                            <p:strVal val="#ppt_x"/>
                                          </p:val>
                                        </p:tav>
                                      </p:tavLst>
                                    </p:anim>
                                    <p:anim calcmode="lin" valueType="num">
                                      <p:cBhvr additive="base">
                                        <p:cTn id="22" dur="100" fill="hold"/>
                                        <p:tgtEl>
                                          <p:spTgt spid="20"/>
                                        </p:tgtEl>
                                        <p:attrNameLst>
                                          <p:attrName>ppt_y</p:attrName>
                                        </p:attrNameLst>
                                      </p:cBhvr>
                                      <p:tavLst>
                                        <p:tav tm="0">
                                          <p:val>
                                            <p:strVal val="#ppt_y"/>
                                          </p:val>
                                        </p:tav>
                                        <p:tav tm="100000">
                                          <p:val>
                                            <p:strVal val="#ppt_y"/>
                                          </p:val>
                                        </p:tav>
                                      </p:tavLst>
                                    </p:anim>
                                  </p:childTnLst>
                                </p:cTn>
                              </p:par>
                            </p:childTnLst>
                          </p:cTn>
                        </p:par>
                        <p:par>
                          <p:cTn id="23" fill="hold">
                            <p:stCondLst>
                              <p:cond delay="800"/>
                            </p:stCondLst>
                            <p:childTnLst>
                              <p:par>
                                <p:cTn id="24" presetID="2" presetClass="entr" presetSubtype="8"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100" fill="hold"/>
                                        <p:tgtEl>
                                          <p:spTgt spid="23"/>
                                        </p:tgtEl>
                                        <p:attrNameLst>
                                          <p:attrName>ppt_x</p:attrName>
                                        </p:attrNameLst>
                                      </p:cBhvr>
                                      <p:tavLst>
                                        <p:tav tm="0">
                                          <p:val>
                                            <p:strVal val="0-#ppt_w/2"/>
                                          </p:val>
                                        </p:tav>
                                        <p:tav tm="100000">
                                          <p:val>
                                            <p:strVal val="#ppt_x"/>
                                          </p:val>
                                        </p:tav>
                                      </p:tavLst>
                                    </p:anim>
                                    <p:anim calcmode="lin" valueType="num">
                                      <p:cBhvr additive="base">
                                        <p:cTn id="27" dur="100" fill="hold"/>
                                        <p:tgtEl>
                                          <p:spTgt spid="23"/>
                                        </p:tgtEl>
                                        <p:attrNameLst>
                                          <p:attrName>ppt_y</p:attrName>
                                        </p:attrNameLst>
                                      </p:cBhvr>
                                      <p:tavLst>
                                        <p:tav tm="0">
                                          <p:val>
                                            <p:strVal val="#ppt_y"/>
                                          </p:val>
                                        </p:tav>
                                        <p:tav tm="100000">
                                          <p:val>
                                            <p:strVal val="#ppt_y"/>
                                          </p:val>
                                        </p:tav>
                                      </p:tavLst>
                                    </p:anim>
                                  </p:childTnLst>
                                </p:cTn>
                              </p:par>
                            </p:childTnLst>
                          </p:cTn>
                        </p:par>
                        <p:par>
                          <p:cTn id="28" fill="hold">
                            <p:stCondLst>
                              <p:cond delay="900"/>
                            </p:stCondLst>
                            <p:childTnLst>
                              <p:par>
                                <p:cTn id="29" presetID="2" presetClass="entr" presetSubtype="8"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100" fill="hold"/>
                                        <p:tgtEl>
                                          <p:spTgt spid="26"/>
                                        </p:tgtEl>
                                        <p:attrNameLst>
                                          <p:attrName>ppt_x</p:attrName>
                                        </p:attrNameLst>
                                      </p:cBhvr>
                                      <p:tavLst>
                                        <p:tav tm="0">
                                          <p:val>
                                            <p:strVal val="0-#ppt_w/2"/>
                                          </p:val>
                                        </p:tav>
                                        <p:tav tm="100000">
                                          <p:val>
                                            <p:strVal val="#ppt_x"/>
                                          </p:val>
                                        </p:tav>
                                      </p:tavLst>
                                    </p:anim>
                                    <p:anim calcmode="lin" valueType="num">
                                      <p:cBhvr additive="base">
                                        <p:cTn id="32" dur="100" fill="hold"/>
                                        <p:tgtEl>
                                          <p:spTgt spid="26"/>
                                        </p:tgtEl>
                                        <p:attrNameLst>
                                          <p:attrName>ppt_y</p:attrName>
                                        </p:attrNameLst>
                                      </p:cBhvr>
                                      <p:tavLst>
                                        <p:tav tm="0">
                                          <p:val>
                                            <p:strVal val="#ppt_y"/>
                                          </p:val>
                                        </p:tav>
                                        <p:tav tm="100000">
                                          <p:val>
                                            <p:strVal val="#ppt_y"/>
                                          </p:val>
                                        </p:tav>
                                      </p:tavLst>
                                    </p:anim>
                                  </p:childTnLst>
                                </p:cTn>
                              </p:par>
                            </p:childTnLst>
                          </p:cTn>
                        </p:par>
                        <p:par>
                          <p:cTn id="33" fill="hold">
                            <p:stCondLst>
                              <p:cond delay="1000"/>
                            </p:stCondLst>
                            <p:childTnLst>
                              <p:par>
                                <p:cTn id="34" presetID="2" presetClass="entr" presetSubtype="8" fill="hold" grpId="0" nodeType="afterEffect">
                                  <p:stCondLst>
                                    <p:cond delay="0"/>
                                  </p:stCondLst>
                                  <p:childTnLst>
                                    <p:set>
                                      <p:cBhvr>
                                        <p:cTn id="35" dur="1" fill="hold">
                                          <p:stCondLst>
                                            <p:cond delay="0"/>
                                          </p:stCondLst>
                                        </p:cTn>
                                        <p:tgtEl>
                                          <p:spTgt spid="31"/>
                                        </p:tgtEl>
                                        <p:attrNameLst>
                                          <p:attrName>style.visibility</p:attrName>
                                        </p:attrNameLst>
                                      </p:cBhvr>
                                      <p:to>
                                        <p:strVal val="visible"/>
                                      </p:to>
                                    </p:set>
                                    <p:anim calcmode="lin" valueType="num">
                                      <p:cBhvr additive="base">
                                        <p:cTn id="36" dur="100" fill="hold"/>
                                        <p:tgtEl>
                                          <p:spTgt spid="31"/>
                                        </p:tgtEl>
                                        <p:attrNameLst>
                                          <p:attrName>ppt_x</p:attrName>
                                        </p:attrNameLst>
                                      </p:cBhvr>
                                      <p:tavLst>
                                        <p:tav tm="0">
                                          <p:val>
                                            <p:strVal val="0-#ppt_w/2"/>
                                          </p:val>
                                        </p:tav>
                                        <p:tav tm="100000">
                                          <p:val>
                                            <p:strVal val="#ppt_x"/>
                                          </p:val>
                                        </p:tav>
                                      </p:tavLst>
                                    </p:anim>
                                    <p:anim calcmode="lin" valueType="num">
                                      <p:cBhvr additive="base">
                                        <p:cTn id="37" dur="100" fill="hold"/>
                                        <p:tgtEl>
                                          <p:spTgt spid="31"/>
                                        </p:tgtEl>
                                        <p:attrNameLst>
                                          <p:attrName>ppt_y</p:attrName>
                                        </p:attrNameLst>
                                      </p:cBhvr>
                                      <p:tavLst>
                                        <p:tav tm="0">
                                          <p:val>
                                            <p:strVal val="#ppt_y"/>
                                          </p:val>
                                        </p:tav>
                                        <p:tav tm="100000">
                                          <p:val>
                                            <p:strVal val="#ppt_y"/>
                                          </p:val>
                                        </p:tav>
                                      </p:tavLst>
                                    </p:anim>
                                  </p:childTnLst>
                                </p:cTn>
                              </p:par>
                            </p:childTnLst>
                          </p:cTn>
                        </p:par>
                        <p:par>
                          <p:cTn id="38" fill="hold">
                            <p:stCondLst>
                              <p:cond delay="1100"/>
                            </p:stCondLst>
                            <p:childTnLst>
                              <p:par>
                                <p:cTn id="39" presetID="2" presetClass="entr" presetSubtype="8"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100" fill="hold"/>
                                        <p:tgtEl>
                                          <p:spTgt spid="32"/>
                                        </p:tgtEl>
                                        <p:attrNameLst>
                                          <p:attrName>ppt_x</p:attrName>
                                        </p:attrNameLst>
                                      </p:cBhvr>
                                      <p:tavLst>
                                        <p:tav tm="0">
                                          <p:val>
                                            <p:strVal val="0-#ppt_w/2"/>
                                          </p:val>
                                        </p:tav>
                                        <p:tav tm="100000">
                                          <p:val>
                                            <p:strVal val="#ppt_x"/>
                                          </p:val>
                                        </p:tav>
                                      </p:tavLst>
                                    </p:anim>
                                    <p:anim calcmode="lin" valueType="num">
                                      <p:cBhvr additive="base">
                                        <p:cTn id="42" dur="100" fill="hold"/>
                                        <p:tgtEl>
                                          <p:spTgt spid="32"/>
                                        </p:tgtEl>
                                        <p:attrNameLst>
                                          <p:attrName>ppt_y</p:attrName>
                                        </p:attrNameLst>
                                      </p:cBhvr>
                                      <p:tavLst>
                                        <p:tav tm="0">
                                          <p:val>
                                            <p:strVal val="#ppt_y"/>
                                          </p:val>
                                        </p:tav>
                                        <p:tav tm="100000">
                                          <p:val>
                                            <p:strVal val="#ppt_y"/>
                                          </p:val>
                                        </p:tav>
                                      </p:tavLst>
                                    </p:anim>
                                  </p:childTnLst>
                                </p:cTn>
                              </p:par>
                            </p:childTnLst>
                          </p:cTn>
                        </p:par>
                        <p:par>
                          <p:cTn id="43" fill="hold">
                            <p:stCondLst>
                              <p:cond delay="1200"/>
                            </p:stCondLst>
                            <p:childTnLst>
                              <p:par>
                                <p:cTn id="44" presetID="2" presetClass="entr" presetSubtype="8" fill="hold" grpId="0" nodeType="after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additive="base">
                                        <p:cTn id="46" dur="100" fill="hold"/>
                                        <p:tgtEl>
                                          <p:spTgt spid="33"/>
                                        </p:tgtEl>
                                        <p:attrNameLst>
                                          <p:attrName>ppt_x</p:attrName>
                                        </p:attrNameLst>
                                      </p:cBhvr>
                                      <p:tavLst>
                                        <p:tav tm="0">
                                          <p:val>
                                            <p:strVal val="0-#ppt_w/2"/>
                                          </p:val>
                                        </p:tav>
                                        <p:tav tm="100000">
                                          <p:val>
                                            <p:strVal val="#ppt_x"/>
                                          </p:val>
                                        </p:tav>
                                      </p:tavLst>
                                    </p:anim>
                                    <p:anim calcmode="lin" valueType="num">
                                      <p:cBhvr additive="base">
                                        <p:cTn id="47" dur="100" fill="hold"/>
                                        <p:tgtEl>
                                          <p:spTgt spid="33"/>
                                        </p:tgtEl>
                                        <p:attrNameLst>
                                          <p:attrName>ppt_y</p:attrName>
                                        </p:attrNameLst>
                                      </p:cBhvr>
                                      <p:tavLst>
                                        <p:tav tm="0">
                                          <p:val>
                                            <p:strVal val="#ppt_y"/>
                                          </p:val>
                                        </p:tav>
                                        <p:tav tm="100000">
                                          <p:val>
                                            <p:strVal val="#ppt_y"/>
                                          </p:val>
                                        </p:tav>
                                      </p:tavLst>
                                    </p:anim>
                                  </p:childTnLst>
                                </p:cTn>
                              </p:par>
                            </p:childTnLst>
                          </p:cTn>
                        </p:par>
                        <p:par>
                          <p:cTn id="48" fill="hold">
                            <p:stCondLst>
                              <p:cond delay="1300"/>
                            </p:stCondLst>
                            <p:childTnLst>
                              <p:par>
                                <p:cTn id="49" presetID="2" presetClass="entr" presetSubtype="8" fill="hold" grpId="0" nodeType="afterEffect">
                                  <p:stCondLst>
                                    <p:cond delay="0"/>
                                  </p:stCondLst>
                                  <p:childTnLst>
                                    <p:set>
                                      <p:cBhvr>
                                        <p:cTn id="50" dur="1" fill="hold">
                                          <p:stCondLst>
                                            <p:cond delay="0"/>
                                          </p:stCondLst>
                                        </p:cTn>
                                        <p:tgtEl>
                                          <p:spTgt spid="45"/>
                                        </p:tgtEl>
                                        <p:attrNameLst>
                                          <p:attrName>style.visibility</p:attrName>
                                        </p:attrNameLst>
                                      </p:cBhvr>
                                      <p:to>
                                        <p:strVal val="visible"/>
                                      </p:to>
                                    </p:set>
                                    <p:anim calcmode="lin" valueType="num">
                                      <p:cBhvr additive="base">
                                        <p:cTn id="51" dur="100" fill="hold"/>
                                        <p:tgtEl>
                                          <p:spTgt spid="45"/>
                                        </p:tgtEl>
                                        <p:attrNameLst>
                                          <p:attrName>ppt_x</p:attrName>
                                        </p:attrNameLst>
                                      </p:cBhvr>
                                      <p:tavLst>
                                        <p:tav tm="0">
                                          <p:val>
                                            <p:strVal val="0-#ppt_w/2"/>
                                          </p:val>
                                        </p:tav>
                                        <p:tav tm="100000">
                                          <p:val>
                                            <p:strVal val="#ppt_x"/>
                                          </p:val>
                                        </p:tav>
                                      </p:tavLst>
                                    </p:anim>
                                    <p:anim calcmode="lin" valueType="num">
                                      <p:cBhvr additive="base">
                                        <p:cTn id="52" dur="100" fill="hold"/>
                                        <p:tgtEl>
                                          <p:spTgt spid="45"/>
                                        </p:tgtEl>
                                        <p:attrNameLst>
                                          <p:attrName>ppt_y</p:attrName>
                                        </p:attrNameLst>
                                      </p:cBhvr>
                                      <p:tavLst>
                                        <p:tav tm="0">
                                          <p:val>
                                            <p:strVal val="#ppt_y"/>
                                          </p:val>
                                        </p:tav>
                                        <p:tav tm="100000">
                                          <p:val>
                                            <p:strVal val="#ppt_y"/>
                                          </p:val>
                                        </p:tav>
                                      </p:tavLst>
                                    </p:anim>
                                  </p:childTnLst>
                                </p:cTn>
                              </p:par>
                            </p:childTnLst>
                          </p:cTn>
                        </p:par>
                        <p:par>
                          <p:cTn id="53" fill="hold">
                            <p:stCondLst>
                              <p:cond delay="1400"/>
                            </p:stCondLst>
                            <p:childTnLst>
                              <p:par>
                                <p:cTn id="54" presetID="2" presetClass="entr" presetSubtype="8" fill="hold" grpId="0" nodeType="afterEffect">
                                  <p:stCondLst>
                                    <p:cond delay="0"/>
                                  </p:stCondLst>
                                  <p:childTnLst>
                                    <p:set>
                                      <p:cBhvr>
                                        <p:cTn id="55" dur="1" fill="hold">
                                          <p:stCondLst>
                                            <p:cond delay="0"/>
                                          </p:stCondLst>
                                        </p:cTn>
                                        <p:tgtEl>
                                          <p:spTgt spid="64"/>
                                        </p:tgtEl>
                                        <p:attrNameLst>
                                          <p:attrName>style.visibility</p:attrName>
                                        </p:attrNameLst>
                                      </p:cBhvr>
                                      <p:to>
                                        <p:strVal val="visible"/>
                                      </p:to>
                                    </p:set>
                                    <p:anim calcmode="lin" valueType="num">
                                      <p:cBhvr additive="base">
                                        <p:cTn id="56" dur="200" fill="hold"/>
                                        <p:tgtEl>
                                          <p:spTgt spid="64"/>
                                        </p:tgtEl>
                                        <p:attrNameLst>
                                          <p:attrName>ppt_x</p:attrName>
                                        </p:attrNameLst>
                                      </p:cBhvr>
                                      <p:tavLst>
                                        <p:tav tm="0">
                                          <p:val>
                                            <p:strVal val="0-#ppt_w/2"/>
                                          </p:val>
                                        </p:tav>
                                        <p:tav tm="100000">
                                          <p:val>
                                            <p:strVal val="#ppt_x"/>
                                          </p:val>
                                        </p:tav>
                                      </p:tavLst>
                                    </p:anim>
                                    <p:anim calcmode="lin" valueType="num">
                                      <p:cBhvr additive="base">
                                        <p:cTn id="57" dur="200" fill="hold"/>
                                        <p:tgtEl>
                                          <p:spTgt spid="64"/>
                                        </p:tgtEl>
                                        <p:attrNameLst>
                                          <p:attrName>ppt_y</p:attrName>
                                        </p:attrNameLst>
                                      </p:cBhvr>
                                      <p:tavLst>
                                        <p:tav tm="0">
                                          <p:val>
                                            <p:strVal val="#ppt_y"/>
                                          </p:val>
                                        </p:tav>
                                        <p:tav tm="100000">
                                          <p:val>
                                            <p:strVal val="#ppt_y"/>
                                          </p:val>
                                        </p:tav>
                                      </p:tavLst>
                                    </p:anim>
                                  </p:childTnLst>
                                </p:cTn>
                              </p:par>
                            </p:childTnLst>
                          </p:cTn>
                        </p:par>
                        <p:par>
                          <p:cTn id="58" fill="hold">
                            <p:stCondLst>
                              <p:cond delay="1600"/>
                            </p:stCondLst>
                            <p:childTnLst>
                              <p:par>
                                <p:cTn id="59" presetID="2" presetClass="entr" presetSubtype="8"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 fill="hold"/>
                                        <p:tgtEl>
                                          <p:spTgt spid="15"/>
                                        </p:tgtEl>
                                        <p:attrNameLst>
                                          <p:attrName>ppt_x</p:attrName>
                                        </p:attrNameLst>
                                      </p:cBhvr>
                                      <p:tavLst>
                                        <p:tav tm="0">
                                          <p:val>
                                            <p:strVal val="0-#ppt_w/2"/>
                                          </p:val>
                                        </p:tav>
                                        <p:tav tm="100000">
                                          <p:val>
                                            <p:strVal val="#ppt_x"/>
                                          </p:val>
                                        </p:tav>
                                      </p:tavLst>
                                    </p:anim>
                                    <p:anim calcmode="lin" valueType="num">
                                      <p:cBhvr additive="base">
                                        <p:cTn id="62" dur="200" fill="hold"/>
                                        <p:tgtEl>
                                          <p:spTgt spid="15"/>
                                        </p:tgtEl>
                                        <p:attrNameLst>
                                          <p:attrName>ppt_y</p:attrName>
                                        </p:attrNameLst>
                                      </p:cBhvr>
                                      <p:tavLst>
                                        <p:tav tm="0">
                                          <p:val>
                                            <p:strVal val="#ppt_y"/>
                                          </p:val>
                                        </p:tav>
                                        <p:tav tm="100000">
                                          <p:val>
                                            <p:strVal val="#ppt_y"/>
                                          </p:val>
                                        </p:tav>
                                      </p:tavLst>
                                    </p:anim>
                                  </p:childTnLst>
                                </p:cTn>
                              </p:par>
                            </p:childTnLst>
                          </p:cTn>
                        </p:par>
                        <p:par>
                          <p:cTn id="63" fill="hold">
                            <p:stCondLst>
                              <p:cond delay="1800"/>
                            </p:stCondLst>
                            <p:childTnLst>
                              <p:par>
                                <p:cTn id="64" presetID="22" presetClass="entr" presetSubtype="4" fill="hold" grpId="0" nodeType="afterEffect">
                                  <p:stCondLst>
                                    <p:cond delay="0"/>
                                  </p:stCondLst>
                                  <p:childTnLst>
                                    <p:set>
                                      <p:cBhvr>
                                        <p:cTn id="65" dur="1" fill="hold">
                                          <p:stCondLst>
                                            <p:cond delay="0"/>
                                          </p:stCondLst>
                                        </p:cTn>
                                        <p:tgtEl>
                                          <p:spTgt spid="47"/>
                                        </p:tgtEl>
                                        <p:attrNameLst>
                                          <p:attrName>style.visibility</p:attrName>
                                        </p:attrNameLst>
                                      </p:cBhvr>
                                      <p:to>
                                        <p:strVal val="visible"/>
                                      </p:to>
                                    </p:set>
                                    <p:animEffect transition="in" filter="wipe(down)">
                                      <p:cBhvr>
                                        <p:cTn id="66" dur="300"/>
                                        <p:tgtEl>
                                          <p:spTgt spid="47"/>
                                        </p:tgtEl>
                                      </p:cBhvr>
                                    </p:animEffect>
                                  </p:childTnLst>
                                </p:cTn>
                              </p:par>
                            </p:childTnLst>
                          </p:cTn>
                        </p:par>
                        <p:par>
                          <p:cTn id="67" fill="hold">
                            <p:stCondLst>
                              <p:cond delay="2100"/>
                            </p:stCondLst>
                            <p:childTnLst>
                              <p:par>
                                <p:cTn id="68" presetID="53" presetClass="entr" presetSubtype="16" fill="hold" grpId="0" nodeType="afterEffect">
                                  <p:stCondLst>
                                    <p:cond delay="0"/>
                                  </p:stCondLst>
                                  <p:childTnLst>
                                    <p:set>
                                      <p:cBhvr>
                                        <p:cTn id="69" dur="1" fill="hold">
                                          <p:stCondLst>
                                            <p:cond delay="0"/>
                                          </p:stCondLst>
                                        </p:cTn>
                                        <p:tgtEl>
                                          <p:spTgt spid="71"/>
                                        </p:tgtEl>
                                        <p:attrNameLst>
                                          <p:attrName>style.visibility</p:attrName>
                                        </p:attrNameLst>
                                      </p:cBhvr>
                                      <p:to>
                                        <p:strVal val="visible"/>
                                      </p:to>
                                    </p:set>
                                    <p:anim calcmode="lin" valueType="num">
                                      <p:cBhvr>
                                        <p:cTn id="70" dur="300" fill="hold"/>
                                        <p:tgtEl>
                                          <p:spTgt spid="71"/>
                                        </p:tgtEl>
                                        <p:attrNameLst>
                                          <p:attrName>ppt_w</p:attrName>
                                        </p:attrNameLst>
                                      </p:cBhvr>
                                      <p:tavLst>
                                        <p:tav tm="0">
                                          <p:val>
                                            <p:fltVal val="0"/>
                                          </p:val>
                                        </p:tav>
                                        <p:tav tm="100000">
                                          <p:val>
                                            <p:strVal val="#ppt_w"/>
                                          </p:val>
                                        </p:tav>
                                      </p:tavLst>
                                    </p:anim>
                                    <p:anim calcmode="lin" valueType="num">
                                      <p:cBhvr>
                                        <p:cTn id="71" dur="300" fill="hold"/>
                                        <p:tgtEl>
                                          <p:spTgt spid="71"/>
                                        </p:tgtEl>
                                        <p:attrNameLst>
                                          <p:attrName>ppt_h</p:attrName>
                                        </p:attrNameLst>
                                      </p:cBhvr>
                                      <p:tavLst>
                                        <p:tav tm="0">
                                          <p:val>
                                            <p:fltVal val="0"/>
                                          </p:val>
                                        </p:tav>
                                        <p:tav tm="100000">
                                          <p:val>
                                            <p:strVal val="#ppt_h"/>
                                          </p:val>
                                        </p:tav>
                                      </p:tavLst>
                                    </p:anim>
                                    <p:animEffect transition="in" filter="fade">
                                      <p:cBhvr>
                                        <p:cTn id="72" dur="300"/>
                                        <p:tgtEl>
                                          <p:spTgt spid="71"/>
                                        </p:tgtEl>
                                      </p:cBhvr>
                                    </p:animEffect>
                                  </p:childTnLst>
                                </p:cTn>
                              </p:par>
                            </p:childTnLst>
                          </p:cTn>
                        </p:par>
                        <p:par>
                          <p:cTn id="73" fill="hold">
                            <p:stCondLst>
                              <p:cond delay="2400"/>
                            </p:stCondLst>
                            <p:childTnLst>
                              <p:par>
                                <p:cTn id="74" presetID="22" presetClass="entr" presetSubtype="4" fill="hold" grpId="0" nodeType="afterEffect">
                                  <p:stCondLst>
                                    <p:cond delay="0"/>
                                  </p:stCondLst>
                                  <p:childTnLst>
                                    <p:set>
                                      <p:cBhvr>
                                        <p:cTn id="75" dur="1" fill="hold">
                                          <p:stCondLst>
                                            <p:cond delay="0"/>
                                          </p:stCondLst>
                                        </p:cTn>
                                        <p:tgtEl>
                                          <p:spTgt spid="48"/>
                                        </p:tgtEl>
                                        <p:attrNameLst>
                                          <p:attrName>style.visibility</p:attrName>
                                        </p:attrNameLst>
                                      </p:cBhvr>
                                      <p:to>
                                        <p:strVal val="visible"/>
                                      </p:to>
                                    </p:set>
                                    <p:animEffect transition="in" filter="wipe(down)">
                                      <p:cBhvr>
                                        <p:cTn id="76" dur="500"/>
                                        <p:tgtEl>
                                          <p:spTgt spid="48"/>
                                        </p:tgtEl>
                                      </p:cBhvr>
                                    </p:animEffect>
                                  </p:childTnLst>
                                </p:cTn>
                              </p:par>
                            </p:childTnLst>
                          </p:cTn>
                        </p:par>
                        <p:par>
                          <p:cTn id="77" fill="hold">
                            <p:stCondLst>
                              <p:cond delay="2900"/>
                            </p:stCondLst>
                            <p:childTnLst>
                              <p:par>
                                <p:cTn id="78" presetID="53" presetClass="entr" presetSubtype="16" fill="hold" grpId="0" nodeType="afterEffect">
                                  <p:stCondLst>
                                    <p:cond delay="0"/>
                                  </p:stCondLst>
                                  <p:childTnLst>
                                    <p:set>
                                      <p:cBhvr>
                                        <p:cTn id="79" dur="1" fill="hold">
                                          <p:stCondLst>
                                            <p:cond delay="0"/>
                                          </p:stCondLst>
                                        </p:cTn>
                                        <p:tgtEl>
                                          <p:spTgt spid="65"/>
                                        </p:tgtEl>
                                        <p:attrNameLst>
                                          <p:attrName>style.visibility</p:attrName>
                                        </p:attrNameLst>
                                      </p:cBhvr>
                                      <p:to>
                                        <p:strVal val="visible"/>
                                      </p:to>
                                    </p:set>
                                    <p:anim calcmode="lin" valueType="num">
                                      <p:cBhvr>
                                        <p:cTn id="80" dur="300" fill="hold"/>
                                        <p:tgtEl>
                                          <p:spTgt spid="65"/>
                                        </p:tgtEl>
                                        <p:attrNameLst>
                                          <p:attrName>ppt_w</p:attrName>
                                        </p:attrNameLst>
                                      </p:cBhvr>
                                      <p:tavLst>
                                        <p:tav tm="0">
                                          <p:val>
                                            <p:fltVal val="0"/>
                                          </p:val>
                                        </p:tav>
                                        <p:tav tm="100000">
                                          <p:val>
                                            <p:strVal val="#ppt_w"/>
                                          </p:val>
                                        </p:tav>
                                      </p:tavLst>
                                    </p:anim>
                                    <p:anim calcmode="lin" valueType="num">
                                      <p:cBhvr>
                                        <p:cTn id="81" dur="300" fill="hold"/>
                                        <p:tgtEl>
                                          <p:spTgt spid="65"/>
                                        </p:tgtEl>
                                        <p:attrNameLst>
                                          <p:attrName>ppt_h</p:attrName>
                                        </p:attrNameLst>
                                      </p:cBhvr>
                                      <p:tavLst>
                                        <p:tav tm="0">
                                          <p:val>
                                            <p:fltVal val="0"/>
                                          </p:val>
                                        </p:tav>
                                        <p:tav tm="100000">
                                          <p:val>
                                            <p:strVal val="#ppt_h"/>
                                          </p:val>
                                        </p:tav>
                                      </p:tavLst>
                                    </p:anim>
                                    <p:animEffect transition="in" filter="fade">
                                      <p:cBhvr>
                                        <p:cTn id="82" dur="300"/>
                                        <p:tgtEl>
                                          <p:spTgt spid="65"/>
                                        </p:tgtEl>
                                      </p:cBhvr>
                                    </p:animEffect>
                                  </p:childTnLst>
                                </p:cTn>
                              </p:par>
                            </p:childTnLst>
                          </p:cTn>
                        </p:par>
                        <p:par>
                          <p:cTn id="83" fill="hold">
                            <p:stCondLst>
                              <p:cond delay="3200"/>
                            </p:stCondLst>
                            <p:childTnLst>
                              <p:par>
                                <p:cTn id="84" presetID="2" presetClass="entr" presetSubtype="8" fill="hold" grpId="0" nodeType="after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additive="base">
                                        <p:cTn id="86" dur="200" fill="hold"/>
                                        <p:tgtEl>
                                          <p:spTgt spid="17"/>
                                        </p:tgtEl>
                                        <p:attrNameLst>
                                          <p:attrName>ppt_x</p:attrName>
                                        </p:attrNameLst>
                                      </p:cBhvr>
                                      <p:tavLst>
                                        <p:tav tm="0">
                                          <p:val>
                                            <p:strVal val="0-#ppt_w/2"/>
                                          </p:val>
                                        </p:tav>
                                        <p:tav tm="100000">
                                          <p:val>
                                            <p:strVal val="#ppt_x"/>
                                          </p:val>
                                        </p:tav>
                                      </p:tavLst>
                                    </p:anim>
                                    <p:anim calcmode="lin" valueType="num">
                                      <p:cBhvr additive="base">
                                        <p:cTn id="87" dur="200" fill="hold"/>
                                        <p:tgtEl>
                                          <p:spTgt spid="17"/>
                                        </p:tgtEl>
                                        <p:attrNameLst>
                                          <p:attrName>ppt_y</p:attrName>
                                        </p:attrNameLst>
                                      </p:cBhvr>
                                      <p:tavLst>
                                        <p:tav tm="0">
                                          <p:val>
                                            <p:strVal val="#ppt_y"/>
                                          </p:val>
                                        </p:tav>
                                        <p:tav tm="100000">
                                          <p:val>
                                            <p:strVal val="#ppt_y"/>
                                          </p:val>
                                        </p:tav>
                                      </p:tavLst>
                                    </p:anim>
                                  </p:childTnLst>
                                </p:cTn>
                              </p:par>
                            </p:childTnLst>
                          </p:cTn>
                        </p:par>
                        <p:par>
                          <p:cTn id="88" fill="hold">
                            <p:stCondLst>
                              <p:cond delay="3400"/>
                            </p:stCondLst>
                            <p:childTnLst>
                              <p:par>
                                <p:cTn id="89" presetID="22" presetClass="entr" presetSubtype="4" fill="hold" grpId="0" nodeType="afterEffect">
                                  <p:stCondLst>
                                    <p:cond delay="0"/>
                                  </p:stCondLst>
                                  <p:childTnLst>
                                    <p:set>
                                      <p:cBhvr>
                                        <p:cTn id="90" dur="1" fill="hold">
                                          <p:stCondLst>
                                            <p:cond delay="0"/>
                                          </p:stCondLst>
                                        </p:cTn>
                                        <p:tgtEl>
                                          <p:spTgt spid="49"/>
                                        </p:tgtEl>
                                        <p:attrNameLst>
                                          <p:attrName>style.visibility</p:attrName>
                                        </p:attrNameLst>
                                      </p:cBhvr>
                                      <p:to>
                                        <p:strVal val="visible"/>
                                      </p:to>
                                    </p:set>
                                    <p:animEffect transition="in" filter="wipe(down)">
                                      <p:cBhvr>
                                        <p:cTn id="91" dur="300"/>
                                        <p:tgtEl>
                                          <p:spTgt spid="49"/>
                                        </p:tgtEl>
                                      </p:cBhvr>
                                    </p:animEffect>
                                  </p:childTnLst>
                                </p:cTn>
                              </p:par>
                            </p:childTnLst>
                          </p:cTn>
                        </p:par>
                        <p:par>
                          <p:cTn id="92" fill="hold">
                            <p:stCondLst>
                              <p:cond delay="3700"/>
                            </p:stCondLst>
                            <p:childTnLst>
                              <p:par>
                                <p:cTn id="93" presetID="53" presetClass="entr" presetSubtype="16" fill="hold" grpId="0" nodeType="afterEffect">
                                  <p:stCondLst>
                                    <p:cond delay="0"/>
                                  </p:stCondLst>
                                  <p:childTnLst>
                                    <p:set>
                                      <p:cBhvr>
                                        <p:cTn id="94" dur="1" fill="hold">
                                          <p:stCondLst>
                                            <p:cond delay="0"/>
                                          </p:stCondLst>
                                        </p:cTn>
                                        <p:tgtEl>
                                          <p:spTgt spid="62"/>
                                        </p:tgtEl>
                                        <p:attrNameLst>
                                          <p:attrName>style.visibility</p:attrName>
                                        </p:attrNameLst>
                                      </p:cBhvr>
                                      <p:to>
                                        <p:strVal val="visible"/>
                                      </p:to>
                                    </p:set>
                                    <p:anim calcmode="lin" valueType="num">
                                      <p:cBhvr>
                                        <p:cTn id="95" dur="300" fill="hold"/>
                                        <p:tgtEl>
                                          <p:spTgt spid="62"/>
                                        </p:tgtEl>
                                        <p:attrNameLst>
                                          <p:attrName>ppt_w</p:attrName>
                                        </p:attrNameLst>
                                      </p:cBhvr>
                                      <p:tavLst>
                                        <p:tav tm="0">
                                          <p:val>
                                            <p:fltVal val="0"/>
                                          </p:val>
                                        </p:tav>
                                        <p:tav tm="100000">
                                          <p:val>
                                            <p:strVal val="#ppt_w"/>
                                          </p:val>
                                        </p:tav>
                                      </p:tavLst>
                                    </p:anim>
                                    <p:anim calcmode="lin" valueType="num">
                                      <p:cBhvr>
                                        <p:cTn id="96" dur="300" fill="hold"/>
                                        <p:tgtEl>
                                          <p:spTgt spid="62"/>
                                        </p:tgtEl>
                                        <p:attrNameLst>
                                          <p:attrName>ppt_h</p:attrName>
                                        </p:attrNameLst>
                                      </p:cBhvr>
                                      <p:tavLst>
                                        <p:tav tm="0">
                                          <p:val>
                                            <p:fltVal val="0"/>
                                          </p:val>
                                        </p:tav>
                                        <p:tav tm="100000">
                                          <p:val>
                                            <p:strVal val="#ppt_h"/>
                                          </p:val>
                                        </p:tav>
                                      </p:tavLst>
                                    </p:anim>
                                    <p:animEffect transition="in" filter="fade">
                                      <p:cBhvr>
                                        <p:cTn id="97" dur="300"/>
                                        <p:tgtEl>
                                          <p:spTgt spid="62"/>
                                        </p:tgtEl>
                                      </p:cBhvr>
                                    </p:animEffect>
                                  </p:childTnLst>
                                </p:cTn>
                              </p:par>
                            </p:childTnLst>
                          </p:cTn>
                        </p:par>
                        <p:par>
                          <p:cTn id="98" fill="hold">
                            <p:stCondLst>
                              <p:cond delay="4000"/>
                            </p:stCondLst>
                            <p:childTnLst>
                              <p:par>
                                <p:cTn id="99" presetID="22" presetClass="entr" presetSubtype="4" fill="hold" grpId="0" nodeType="afterEffect">
                                  <p:stCondLst>
                                    <p:cond delay="0"/>
                                  </p:stCondLst>
                                  <p:childTnLst>
                                    <p:set>
                                      <p:cBhvr>
                                        <p:cTn id="100" dur="1" fill="hold">
                                          <p:stCondLst>
                                            <p:cond delay="0"/>
                                          </p:stCondLst>
                                        </p:cTn>
                                        <p:tgtEl>
                                          <p:spTgt spid="50"/>
                                        </p:tgtEl>
                                        <p:attrNameLst>
                                          <p:attrName>style.visibility</p:attrName>
                                        </p:attrNameLst>
                                      </p:cBhvr>
                                      <p:to>
                                        <p:strVal val="visible"/>
                                      </p:to>
                                    </p:set>
                                    <p:animEffect transition="in" filter="wipe(down)">
                                      <p:cBhvr>
                                        <p:cTn id="101" dur="500"/>
                                        <p:tgtEl>
                                          <p:spTgt spid="50"/>
                                        </p:tgtEl>
                                      </p:cBhvr>
                                    </p:animEffect>
                                  </p:childTnLst>
                                </p:cTn>
                              </p:par>
                            </p:childTnLst>
                          </p:cTn>
                        </p:par>
                        <p:par>
                          <p:cTn id="102" fill="hold">
                            <p:stCondLst>
                              <p:cond delay="4500"/>
                            </p:stCondLst>
                            <p:childTnLst>
                              <p:par>
                                <p:cTn id="103" presetID="53" presetClass="entr" presetSubtype="16" fill="hold" grpId="0" nodeType="afterEffect">
                                  <p:stCondLst>
                                    <p:cond delay="0"/>
                                  </p:stCondLst>
                                  <p:childTnLst>
                                    <p:set>
                                      <p:cBhvr>
                                        <p:cTn id="104" dur="1" fill="hold">
                                          <p:stCondLst>
                                            <p:cond delay="0"/>
                                          </p:stCondLst>
                                        </p:cTn>
                                        <p:tgtEl>
                                          <p:spTgt spid="66"/>
                                        </p:tgtEl>
                                        <p:attrNameLst>
                                          <p:attrName>style.visibility</p:attrName>
                                        </p:attrNameLst>
                                      </p:cBhvr>
                                      <p:to>
                                        <p:strVal val="visible"/>
                                      </p:to>
                                    </p:set>
                                    <p:anim calcmode="lin" valueType="num">
                                      <p:cBhvr>
                                        <p:cTn id="105" dur="300" fill="hold"/>
                                        <p:tgtEl>
                                          <p:spTgt spid="66"/>
                                        </p:tgtEl>
                                        <p:attrNameLst>
                                          <p:attrName>ppt_w</p:attrName>
                                        </p:attrNameLst>
                                      </p:cBhvr>
                                      <p:tavLst>
                                        <p:tav tm="0">
                                          <p:val>
                                            <p:fltVal val="0"/>
                                          </p:val>
                                        </p:tav>
                                        <p:tav tm="100000">
                                          <p:val>
                                            <p:strVal val="#ppt_w"/>
                                          </p:val>
                                        </p:tav>
                                      </p:tavLst>
                                    </p:anim>
                                    <p:anim calcmode="lin" valueType="num">
                                      <p:cBhvr>
                                        <p:cTn id="106" dur="300" fill="hold"/>
                                        <p:tgtEl>
                                          <p:spTgt spid="66"/>
                                        </p:tgtEl>
                                        <p:attrNameLst>
                                          <p:attrName>ppt_h</p:attrName>
                                        </p:attrNameLst>
                                      </p:cBhvr>
                                      <p:tavLst>
                                        <p:tav tm="0">
                                          <p:val>
                                            <p:fltVal val="0"/>
                                          </p:val>
                                        </p:tav>
                                        <p:tav tm="100000">
                                          <p:val>
                                            <p:strVal val="#ppt_h"/>
                                          </p:val>
                                        </p:tav>
                                      </p:tavLst>
                                    </p:anim>
                                    <p:animEffect transition="in" filter="fade">
                                      <p:cBhvr>
                                        <p:cTn id="107" dur="300"/>
                                        <p:tgtEl>
                                          <p:spTgt spid="66"/>
                                        </p:tgtEl>
                                      </p:cBhvr>
                                    </p:animEffect>
                                  </p:childTnLst>
                                </p:cTn>
                              </p:par>
                            </p:childTnLst>
                          </p:cTn>
                        </p:par>
                        <p:par>
                          <p:cTn id="108" fill="hold">
                            <p:stCondLst>
                              <p:cond delay="4800"/>
                            </p:stCondLst>
                            <p:childTnLst>
                              <p:par>
                                <p:cTn id="109" presetID="2" presetClass="entr" presetSubtype="8" fill="hold" grpId="0" nodeType="afterEffect">
                                  <p:stCondLst>
                                    <p:cond delay="0"/>
                                  </p:stCondLst>
                                  <p:childTnLst>
                                    <p:set>
                                      <p:cBhvr>
                                        <p:cTn id="110" dur="1" fill="hold">
                                          <p:stCondLst>
                                            <p:cond delay="0"/>
                                          </p:stCondLst>
                                        </p:cTn>
                                        <p:tgtEl>
                                          <p:spTgt spid="18"/>
                                        </p:tgtEl>
                                        <p:attrNameLst>
                                          <p:attrName>style.visibility</p:attrName>
                                        </p:attrNameLst>
                                      </p:cBhvr>
                                      <p:to>
                                        <p:strVal val="visible"/>
                                      </p:to>
                                    </p:set>
                                    <p:anim calcmode="lin" valueType="num">
                                      <p:cBhvr additive="base">
                                        <p:cTn id="111" dur="200" fill="hold"/>
                                        <p:tgtEl>
                                          <p:spTgt spid="18"/>
                                        </p:tgtEl>
                                        <p:attrNameLst>
                                          <p:attrName>ppt_x</p:attrName>
                                        </p:attrNameLst>
                                      </p:cBhvr>
                                      <p:tavLst>
                                        <p:tav tm="0">
                                          <p:val>
                                            <p:strVal val="0-#ppt_w/2"/>
                                          </p:val>
                                        </p:tav>
                                        <p:tav tm="100000">
                                          <p:val>
                                            <p:strVal val="#ppt_x"/>
                                          </p:val>
                                        </p:tav>
                                      </p:tavLst>
                                    </p:anim>
                                    <p:anim calcmode="lin" valueType="num">
                                      <p:cBhvr additive="base">
                                        <p:cTn id="112" dur="200" fill="hold"/>
                                        <p:tgtEl>
                                          <p:spTgt spid="18"/>
                                        </p:tgtEl>
                                        <p:attrNameLst>
                                          <p:attrName>ppt_y</p:attrName>
                                        </p:attrNameLst>
                                      </p:cBhvr>
                                      <p:tavLst>
                                        <p:tav tm="0">
                                          <p:val>
                                            <p:strVal val="#ppt_y"/>
                                          </p:val>
                                        </p:tav>
                                        <p:tav tm="100000">
                                          <p:val>
                                            <p:strVal val="#ppt_y"/>
                                          </p:val>
                                        </p:tav>
                                      </p:tavLst>
                                    </p:anim>
                                  </p:childTnLst>
                                </p:cTn>
                              </p:par>
                            </p:childTnLst>
                          </p:cTn>
                        </p:par>
                        <p:par>
                          <p:cTn id="113" fill="hold">
                            <p:stCondLst>
                              <p:cond delay="5000"/>
                            </p:stCondLst>
                            <p:childTnLst>
                              <p:par>
                                <p:cTn id="114" presetID="22" presetClass="entr" presetSubtype="4" fill="hold" grpId="0" nodeType="afterEffect">
                                  <p:stCondLst>
                                    <p:cond delay="0"/>
                                  </p:stCondLst>
                                  <p:childTnLst>
                                    <p:set>
                                      <p:cBhvr>
                                        <p:cTn id="115" dur="1" fill="hold">
                                          <p:stCondLst>
                                            <p:cond delay="0"/>
                                          </p:stCondLst>
                                        </p:cTn>
                                        <p:tgtEl>
                                          <p:spTgt spid="51"/>
                                        </p:tgtEl>
                                        <p:attrNameLst>
                                          <p:attrName>style.visibility</p:attrName>
                                        </p:attrNameLst>
                                      </p:cBhvr>
                                      <p:to>
                                        <p:strVal val="visible"/>
                                      </p:to>
                                    </p:set>
                                    <p:animEffect transition="in" filter="wipe(down)">
                                      <p:cBhvr>
                                        <p:cTn id="116" dur="300"/>
                                        <p:tgtEl>
                                          <p:spTgt spid="51"/>
                                        </p:tgtEl>
                                      </p:cBhvr>
                                    </p:animEffect>
                                  </p:childTnLst>
                                </p:cTn>
                              </p:par>
                            </p:childTnLst>
                          </p:cTn>
                        </p:par>
                        <p:par>
                          <p:cTn id="117" fill="hold">
                            <p:stCondLst>
                              <p:cond delay="5300"/>
                            </p:stCondLst>
                            <p:childTnLst>
                              <p:par>
                                <p:cTn id="118" presetID="53" presetClass="entr" presetSubtype="16" fill="hold" grpId="0" nodeType="afterEffect">
                                  <p:stCondLst>
                                    <p:cond delay="0"/>
                                  </p:stCondLst>
                                  <p:childTnLst>
                                    <p:set>
                                      <p:cBhvr>
                                        <p:cTn id="119" dur="1" fill="hold">
                                          <p:stCondLst>
                                            <p:cond delay="0"/>
                                          </p:stCondLst>
                                        </p:cTn>
                                        <p:tgtEl>
                                          <p:spTgt spid="61"/>
                                        </p:tgtEl>
                                        <p:attrNameLst>
                                          <p:attrName>style.visibility</p:attrName>
                                        </p:attrNameLst>
                                      </p:cBhvr>
                                      <p:to>
                                        <p:strVal val="visible"/>
                                      </p:to>
                                    </p:set>
                                    <p:anim calcmode="lin" valueType="num">
                                      <p:cBhvr>
                                        <p:cTn id="120" dur="300" fill="hold"/>
                                        <p:tgtEl>
                                          <p:spTgt spid="61"/>
                                        </p:tgtEl>
                                        <p:attrNameLst>
                                          <p:attrName>ppt_w</p:attrName>
                                        </p:attrNameLst>
                                      </p:cBhvr>
                                      <p:tavLst>
                                        <p:tav tm="0">
                                          <p:val>
                                            <p:fltVal val="0"/>
                                          </p:val>
                                        </p:tav>
                                        <p:tav tm="100000">
                                          <p:val>
                                            <p:strVal val="#ppt_w"/>
                                          </p:val>
                                        </p:tav>
                                      </p:tavLst>
                                    </p:anim>
                                    <p:anim calcmode="lin" valueType="num">
                                      <p:cBhvr>
                                        <p:cTn id="121" dur="300" fill="hold"/>
                                        <p:tgtEl>
                                          <p:spTgt spid="61"/>
                                        </p:tgtEl>
                                        <p:attrNameLst>
                                          <p:attrName>ppt_h</p:attrName>
                                        </p:attrNameLst>
                                      </p:cBhvr>
                                      <p:tavLst>
                                        <p:tav tm="0">
                                          <p:val>
                                            <p:fltVal val="0"/>
                                          </p:val>
                                        </p:tav>
                                        <p:tav tm="100000">
                                          <p:val>
                                            <p:strVal val="#ppt_h"/>
                                          </p:val>
                                        </p:tav>
                                      </p:tavLst>
                                    </p:anim>
                                    <p:animEffect transition="in" filter="fade">
                                      <p:cBhvr>
                                        <p:cTn id="122" dur="300"/>
                                        <p:tgtEl>
                                          <p:spTgt spid="61"/>
                                        </p:tgtEl>
                                      </p:cBhvr>
                                    </p:animEffect>
                                  </p:childTnLst>
                                </p:cTn>
                              </p:par>
                            </p:childTnLst>
                          </p:cTn>
                        </p:par>
                        <p:par>
                          <p:cTn id="123" fill="hold">
                            <p:stCondLst>
                              <p:cond delay="5600"/>
                            </p:stCondLst>
                            <p:childTnLst>
                              <p:par>
                                <p:cTn id="124" presetID="22" presetClass="entr" presetSubtype="4" fill="hold" grpId="0" nodeType="afterEffect">
                                  <p:stCondLst>
                                    <p:cond delay="0"/>
                                  </p:stCondLst>
                                  <p:childTnLst>
                                    <p:set>
                                      <p:cBhvr>
                                        <p:cTn id="125" dur="1" fill="hold">
                                          <p:stCondLst>
                                            <p:cond delay="0"/>
                                          </p:stCondLst>
                                        </p:cTn>
                                        <p:tgtEl>
                                          <p:spTgt spid="52"/>
                                        </p:tgtEl>
                                        <p:attrNameLst>
                                          <p:attrName>style.visibility</p:attrName>
                                        </p:attrNameLst>
                                      </p:cBhvr>
                                      <p:to>
                                        <p:strVal val="visible"/>
                                      </p:to>
                                    </p:set>
                                    <p:animEffect transition="in" filter="wipe(down)">
                                      <p:cBhvr>
                                        <p:cTn id="126" dur="500"/>
                                        <p:tgtEl>
                                          <p:spTgt spid="52"/>
                                        </p:tgtEl>
                                      </p:cBhvr>
                                    </p:animEffect>
                                  </p:childTnLst>
                                </p:cTn>
                              </p:par>
                            </p:childTnLst>
                          </p:cTn>
                        </p:par>
                        <p:par>
                          <p:cTn id="127" fill="hold">
                            <p:stCondLst>
                              <p:cond delay="6100"/>
                            </p:stCondLst>
                            <p:childTnLst>
                              <p:par>
                                <p:cTn id="128" presetID="53" presetClass="entr" presetSubtype="16" fill="hold" grpId="0" nodeType="afterEffect">
                                  <p:stCondLst>
                                    <p:cond delay="0"/>
                                  </p:stCondLst>
                                  <p:childTnLst>
                                    <p:set>
                                      <p:cBhvr>
                                        <p:cTn id="129" dur="1" fill="hold">
                                          <p:stCondLst>
                                            <p:cond delay="0"/>
                                          </p:stCondLst>
                                        </p:cTn>
                                        <p:tgtEl>
                                          <p:spTgt spid="67"/>
                                        </p:tgtEl>
                                        <p:attrNameLst>
                                          <p:attrName>style.visibility</p:attrName>
                                        </p:attrNameLst>
                                      </p:cBhvr>
                                      <p:to>
                                        <p:strVal val="visible"/>
                                      </p:to>
                                    </p:set>
                                    <p:anim calcmode="lin" valueType="num">
                                      <p:cBhvr>
                                        <p:cTn id="130" dur="300" fill="hold"/>
                                        <p:tgtEl>
                                          <p:spTgt spid="67"/>
                                        </p:tgtEl>
                                        <p:attrNameLst>
                                          <p:attrName>ppt_w</p:attrName>
                                        </p:attrNameLst>
                                      </p:cBhvr>
                                      <p:tavLst>
                                        <p:tav tm="0">
                                          <p:val>
                                            <p:fltVal val="0"/>
                                          </p:val>
                                        </p:tav>
                                        <p:tav tm="100000">
                                          <p:val>
                                            <p:strVal val="#ppt_w"/>
                                          </p:val>
                                        </p:tav>
                                      </p:tavLst>
                                    </p:anim>
                                    <p:anim calcmode="lin" valueType="num">
                                      <p:cBhvr>
                                        <p:cTn id="131" dur="300" fill="hold"/>
                                        <p:tgtEl>
                                          <p:spTgt spid="67"/>
                                        </p:tgtEl>
                                        <p:attrNameLst>
                                          <p:attrName>ppt_h</p:attrName>
                                        </p:attrNameLst>
                                      </p:cBhvr>
                                      <p:tavLst>
                                        <p:tav tm="0">
                                          <p:val>
                                            <p:fltVal val="0"/>
                                          </p:val>
                                        </p:tav>
                                        <p:tav tm="100000">
                                          <p:val>
                                            <p:strVal val="#ppt_h"/>
                                          </p:val>
                                        </p:tav>
                                      </p:tavLst>
                                    </p:anim>
                                    <p:animEffect transition="in" filter="fade">
                                      <p:cBhvr>
                                        <p:cTn id="132" dur="300"/>
                                        <p:tgtEl>
                                          <p:spTgt spid="67"/>
                                        </p:tgtEl>
                                      </p:cBhvr>
                                    </p:animEffect>
                                  </p:childTnLst>
                                </p:cTn>
                              </p:par>
                            </p:childTnLst>
                          </p:cTn>
                        </p:par>
                        <p:par>
                          <p:cTn id="133" fill="hold">
                            <p:stCondLst>
                              <p:cond delay="6400"/>
                            </p:stCondLst>
                            <p:childTnLst>
                              <p:par>
                                <p:cTn id="134" presetID="2" presetClass="entr" presetSubtype="8" fill="hold" grpId="0" nodeType="afterEffect">
                                  <p:stCondLst>
                                    <p:cond delay="0"/>
                                  </p:stCondLst>
                                  <p:childTnLst>
                                    <p:set>
                                      <p:cBhvr>
                                        <p:cTn id="135" dur="1" fill="hold">
                                          <p:stCondLst>
                                            <p:cond delay="0"/>
                                          </p:stCondLst>
                                        </p:cTn>
                                        <p:tgtEl>
                                          <p:spTgt spid="19"/>
                                        </p:tgtEl>
                                        <p:attrNameLst>
                                          <p:attrName>style.visibility</p:attrName>
                                        </p:attrNameLst>
                                      </p:cBhvr>
                                      <p:to>
                                        <p:strVal val="visible"/>
                                      </p:to>
                                    </p:set>
                                    <p:anim calcmode="lin" valueType="num">
                                      <p:cBhvr additive="base">
                                        <p:cTn id="136" dur="200" fill="hold"/>
                                        <p:tgtEl>
                                          <p:spTgt spid="19"/>
                                        </p:tgtEl>
                                        <p:attrNameLst>
                                          <p:attrName>ppt_x</p:attrName>
                                        </p:attrNameLst>
                                      </p:cBhvr>
                                      <p:tavLst>
                                        <p:tav tm="0">
                                          <p:val>
                                            <p:strVal val="0-#ppt_w/2"/>
                                          </p:val>
                                        </p:tav>
                                        <p:tav tm="100000">
                                          <p:val>
                                            <p:strVal val="#ppt_x"/>
                                          </p:val>
                                        </p:tav>
                                      </p:tavLst>
                                    </p:anim>
                                    <p:anim calcmode="lin" valueType="num">
                                      <p:cBhvr additive="base">
                                        <p:cTn id="137" dur="200" fill="hold"/>
                                        <p:tgtEl>
                                          <p:spTgt spid="19"/>
                                        </p:tgtEl>
                                        <p:attrNameLst>
                                          <p:attrName>ppt_y</p:attrName>
                                        </p:attrNameLst>
                                      </p:cBhvr>
                                      <p:tavLst>
                                        <p:tav tm="0">
                                          <p:val>
                                            <p:strVal val="#ppt_y"/>
                                          </p:val>
                                        </p:tav>
                                        <p:tav tm="100000">
                                          <p:val>
                                            <p:strVal val="#ppt_y"/>
                                          </p:val>
                                        </p:tav>
                                      </p:tavLst>
                                    </p:anim>
                                  </p:childTnLst>
                                </p:cTn>
                              </p:par>
                            </p:childTnLst>
                          </p:cTn>
                        </p:par>
                        <p:par>
                          <p:cTn id="138" fill="hold">
                            <p:stCondLst>
                              <p:cond delay="6600"/>
                            </p:stCondLst>
                            <p:childTnLst>
                              <p:par>
                                <p:cTn id="139" presetID="22" presetClass="entr" presetSubtype="4" fill="hold" grpId="0" nodeType="afterEffect">
                                  <p:stCondLst>
                                    <p:cond delay="0"/>
                                  </p:stCondLst>
                                  <p:childTnLst>
                                    <p:set>
                                      <p:cBhvr>
                                        <p:cTn id="140" dur="1" fill="hold">
                                          <p:stCondLst>
                                            <p:cond delay="0"/>
                                          </p:stCondLst>
                                        </p:cTn>
                                        <p:tgtEl>
                                          <p:spTgt spid="53"/>
                                        </p:tgtEl>
                                        <p:attrNameLst>
                                          <p:attrName>style.visibility</p:attrName>
                                        </p:attrNameLst>
                                      </p:cBhvr>
                                      <p:to>
                                        <p:strVal val="visible"/>
                                      </p:to>
                                    </p:set>
                                    <p:animEffect transition="in" filter="wipe(down)">
                                      <p:cBhvr>
                                        <p:cTn id="141" dur="300"/>
                                        <p:tgtEl>
                                          <p:spTgt spid="53"/>
                                        </p:tgtEl>
                                      </p:cBhvr>
                                    </p:animEffect>
                                  </p:childTnLst>
                                </p:cTn>
                              </p:par>
                            </p:childTnLst>
                          </p:cTn>
                        </p:par>
                        <p:par>
                          <p:cTn id="142" fill="hold">
                            <p:stCondLst>
                              <p:cond delay="6900"/>
                            </p:stCondLst>
                            <p:childTnLst>
                              <p:par>
                                <p:cTn id="143" presetID="53" presetClass="entr" presetSubtype="16" fill="hold" grpId="0" nodeType="afterEffect">
                                  <p:stCondLst>
                                    <p:cond delay="0"/>
                                  </p:stCondLst>
                                  <p:childTnLst>
                                    <p:set>
                                      <p:cBhvr>
                                        <p:cTn id="144" dur="1" fill="hold">
                                          <p:stCondLst>
                                            <p:cond delay="0"/>
                                          </p:stCondLst>
                                        </p:cTn>
                                        <p:tgtEl>
                                          <p:spTgt spid="63"/>
                                        </p:tgtEl>
                                        <p:attrNameLst>
                                          <p:attrName>style.visibility</p:attrName>
                                        </p:attrNameLst>
                                      </p:cBhvr>
                                      <p:to>
                                        <p:strVal val="visible"/>
                                      </p:to>
                                    </p:set>
                                    <p:anim calcmode="lin" valueType="num">
                                      <p:cBhvr>
                                        <p:cTn id="145" dur="300" fill="hold"/>
                                        <p:tgtEl>
                                          <p:spTgt spid="63"/>
                                        </p:tgtEl>
                                        <p:attrNameLst>
                                          <p:attrName>ppt_w</p:attrName>
                                        </p:attrNameLst>
                                      </p:cBhvr>
                                      <p:tavLst>
                                        <p:tav tm="0">
                                          <p:val>
                                            <p:fltVal val="0"/>
                                          </p:val>
                                        </p:tav>
                                        <p:tav tm="100000">
                                          <p:val>
                                            <p:strVal val="#ppt_w"/>
                                          </p:val>
                                        </p:tav>
                                      </p:tavLst>
                                    </p:anim>
                                    <p:anim calcmode="lin" valueType="num">
                                      <p:cBhvr>
                                        <p:cTn id="146" dur="300" fill="hold"/>
                                        <p:tgtEl>
                                          <p:spTgt spid="63"/>
                                        </p:tgtEl>
                                        <p:attrNameLst>
                                          <p:attrName>ppt_h</p:attrName>
                                        </p:attrNameLst>
                                      </p:cBhvr>
                                      <p:tavLst>
                                        <p:tav tm="0">
                                          <p:val>
                                            <p:fltVal val="0"/>
                                          </p:val>
                                        </p:tav>
                                        <p:tav tm="100000">
                                          <p:val>
                                            <p:strVal val="#ppt_h"/>
                                          </p:val>
                                        </p:tav>
                                      </p:tavLst>
                                    </p:anim>
                                    <p:animEffect transition="in" filter="fade">
                                      <p:cBhvr>
                                        <p:cTn id="147" dur="300"/>
                                        <p:tgtEl>
                                          <p:spTgt spid="63"/>
                                        </p:tgtEl>
                                      </p:cBhvr>
                                    </p:animEffect>
                                  </p:childTnLst>
                                </p:cTn>
                              </p:par>
                            </p:childTnLst>
                          </p:cTn>
                        </p:par>
                        <p:par>
                          <p:cTn id="148" fill="hold">
                            <p:stCondLst>
                              <p:cond delay="7200"/>
                            </p:stCondLst>
                            <p:childTnLst>
                              <p:par>
                                <p:cTn id="149" presetID="22" presetClass="entr" presetSubtype="4" fill="hold" grpId="0" nodeType="afterEffect">
                                  <p:stCondLst>
                                    <p:cond delay="0"/>
                                  </p:stCondLst>
                                  <p:childTnLst>
                                    <p:set>
                                      <p:cBhvr>
                                        <p:cTn id="150" dur="1" fill="hold">
                                          <p:stCondLst>
                                            <p:cond delay="0"/>
                                          </p:stCondLst>
                                        </p:cTn>
                                        <p:tgtEl>
                                          <p:spTgt spid="54"/>
                                        </p:tgtEl>
                                        <p:attrNameLst>
                                          <p:attrName>style.visibility</p:attrName>
                                        </p:attrNameLst>
                                      </p:cBhvr>
                                      <p:to>
                                        <p:strVal val="visible"/>
                                      </p:to>
                                    </p:set>
                                    <p:animEffect transition="in" filter="wipe(down)">
                                      <p:cBhvr>
                                        <p:cTn id="151" dur="500"/>
                                        <p:tgtEl>
                                          <p:spTgt spid="54"/>
                                        </p:tgtEl>
                                      </p:cBhvr>
                                    </p:animEffect>
                                  </p:childTnLst>
                                </p:cTn>
                              </p:par>
                            </p:childTnLst>
                          </p:cTn>
                        </p:par>
                        <p:par>
                          <p:cTn id="152" fill="hold">
                            <p:stCondLst>
                              <p:cond delay="7700"/>
                            </p:stCondLst>
                            <p:childTnLst>
                              <p:par>
                                <p:cTn id="153" presetID="53" presetClass="entr" presetSubtype="16" fill="hold" grpId="0" nodeType="afterEffect">
                                  <p:stCondLst>
                                    <p:cond delay="0"/>
                                  </p:stCondLst>
                                  <p:childTnLst>
                                    <p:set>
                                      <p:cBhvr>
                                        <p:cTn id="154" dur="1" fill="hold">
                                          <p:stCondLst>
                                            <p:cond delay="0"/>
                                          </p:stCondLst>
                                        </p:cTn>
                                        <p:tgtEl>
                                          <p:spTgt spid="68"/>
                                        </p:tgtEl>
                                        <p:attrNameLst>
                                          <p:attrName>style.visibility</p:attrName>
                                        </p:attrNameLst>
                                      </p:cBhvr>
                                      <p:to>
                                        <p:strVal val="visible"/>
                                      </p:to>
                                    </p:set>
                                    <p:anim calcmode="lin" valueType="num">
                                      <p:cBhvr>
                                        <p:cTn id="155" dur="300" fill="hold"/>
                                        <p:tgtEl>
                                          <p:spTgt spid="68"/>
                                        </p:tgtEl>
                                        <p:attrNameLst>
                                          <p:attrName>ppt_w</p:attrName>
                                        </p:attrNameLst>
                                      </p:cBhvr>
                                      <p:tavLst>
                                        <p:tav tm="0">
                                          <p:val>
                                            <p:fltVal val="0"/>
                                          </p:val>
                                        </p:tav>
                                        <p:tav tm="100000">
                                          <p:val>
                                            <p:strVal val="#ppt_w"/>
                                          </p:val>
                                        </p:tav>
                                      </p:tavLst>
                                    </p:anim>
                                    <p:anim calcmode="lin" valueType="num">
                                      <p:cBhvr>
                                        <p:cTn id="156" dur="300" fill="hold"/>
                                        <p:tgtEl>
                                          <p:spTgt spid="68"/>
                                        </p:tgtEl>
                                        <p:attrNameLst>
                                          <p:attrName>ppt_h</p:attrName>
                                        </p:attrNameLst>
                                      </p:cBhvr>
                                      <p:tavLst>
                                        <p:tav tm="0">
                                          <p:val>
                                            <p:fltVal val="0"/>
                                          </p:val>
                                        </p:tav>
                                        <p:tav tm="100000">
                                          <p:val>
                                            <p:strVal val="#ppt_h"/>
                                          </p:val>
                                        </p:tav>
                                      </p:tavLst>
                                    </p:anim>
                                    <p:animEffect transition="in" filter="fade">
                                      <p:cBhvr>
                                        <p:cTn id="157" dur="300"/>
                                        <p:tgtEl>
                                          <p:spTgt spid="68"/>
                                        </p:tgtEl>
                                      </p:cBhvr>
                                    </p:animEffect>
                                  </p:childTnLst>
                                </p:cTn>
                              </p:par>
                            </p:childTnLst>
                          </p:cTn>
                        </p:par>
                        <p:par>
                          <p:cTn id="158" fill="hold">
                            <p:stCondLst>
                              <p:cond delay="8000"/>
                            </p:stCondLst>
                            <p:childTnLst>
                              <p:par>
                                <p:cTn id="159" presetID="2" presetClass="entr" presetSubtype="2" fill="hold" grpId="0" nodeType="afterEffect">
                                  <p:stCondLst>
                                    <p:cond delay="0"/>
                                  </p:stCondLst>
                                  <p:childTnLst>
                                    <p:set>
                                      <p:cBhvr>
                                        <p:cTn id="160" dur="1" fill="hold">
                                          <p:stCondLst>
                                            <p:cond delay="0"/>
                                          </p:stCondLst>
                                        </p:cTn>
                                        <p:tgtEl>
                                          <p:spTgt spid="56"/>
                                        </p:tgtEl>
                                        <p:attrNameLst>
                                          <p:attrName>style.visibility</p:attrName>
                                        </p:attrNameLst>
                                      </p:cBhvr>
                                      <p:to>
                                        <p:strVal val="visible"/>
                                      </p:to>
                                    </p:set>
                                    <p:anim calcmode="lin" valueType="num">
                                      <p:cBhvr additive="base">
                                        <p:cTn id="161" dur="300" fill="hold"/>
                                        <p:tgtEl>
                                          <p:spTgt spid="56"/>
                                        </p:tgtEl>
                                        <p:attrNameLst>
                                          <p:attrName>ppt_x</p:attrName>
                                        </p:attrNameLst>
                                      </p:cBhvr>
                                      <p:tavLst>
                                        <p:tav tm="0">
                                          <p:val>
                                            <p:strVal val="1+#ppt_w/2"/>
                                          </p:val>
                                        </p:tav>
                                        <p:tav tm="100000">
                                          <p:val>
                                            <p:strVal val="#ppt_x"/>
                                          </p:val>
                                        </p:tav>
                                      </p:tavLst>
                                    </p:anim>
                                    <p:anim calcmode="lin" valueType="num">
                                      <p:cBhvr additive="base">
                                        <p:cTn id="162" dur="300" fill="hold"/>
                                        <p:tgtEl>
                                          <p:spTgt spid="56"/>
                                        </p:tgtEl>
                                        <p:attrNameLst>
                                          <p:attrName>ppt_y</p:attrName>
                                        </p:attrNameLst>
                                      </p:cBhvr>
                                      <p:tavLst>
                                        <p:tav tm="0">
                                          <p:val>
                                            <p:strVal val="#ppt_y"/>
                                          </p:val>
                                        </p:tav>
                                        <p:tav tm="100000">
                                          <p:val>
                                            <p:strVal val="#ppt_y"/>
                                          </p:val>
                                        </p:tav>
                                      </p:tavLst>
                                    </p:anim>
                                  </p:childTnLst>
                                </p:cTn>
                              </p:par>
                            </p:childTnLst>
                          </p:cTn>
                        </p:par>
                        <p:par>
                          <p:cTn id="163" fill="hold">
                            <p:stCondLst>
                              <p:cond delay="8300"/>
                            </p:stCondLst>
                            <p:childTnLst>
                              <p:par>
                                <p:cTn id="164" presetID="2" presetClass="entr" presetSubtype="2" fill="hold" grpId="0" nodeType="afterEffect">
                                  <p:stCondLst>
                                    <p:cond delay="0"/>
                                  </p:stCondLst>
                                  <p:childTnLst>
                                    <p:set>
                                      <p:cBhvr>
                                        <p:cTn id="165" dur="1" fill="hold">
                                          <p:stCondLst>
                                            <p:cond delay="0"/>
                                          </p:stCondLst>
                                        </p:cTn>
                                        <p:tgtEl>
                                          <p:spTgt spid="55"/>
                                        </p:tgtEl>
                                        <p:attrNameLst>
                                          <p:attrName>style.visibility</p:attrName>
                                        </p:attrNameLst>
                                      </p:cBhvr>
                                      <p:to>
                                        <p:strVal val="visible"/>
                                      </p:to>
                                    </p:set>
                                    <p:anim calcmode="lin" valueType="num">
                                      <p:cBhvr additive="base">
                                        <p:cTn id="166" dur="300" fill="hold"/>
                                        <p:tgtEl>
                                          <p:spTgt spid="55"/>
                                        </p:tgtEl>
                                        <p:attrNameLst>
                                          <p:attrName>ppt_x</p:attrName>
                                        </p:attrNameLst>
                                      </p:cBhvr>
                                      <p:tavLst>
                                        <p:tav tm="0">
                                          <p:val>
                                            <p:strVal val="1+#ppt_w/2"/>
                                          </p:val>
                                        </p:tav>
                                        <p:tav tm="100000">
                                          <p:val>
                                            <p:strVal val="#ppt_x"/>
                                          </p:val>
                                        </p:tav>
                                      </p:tavLst>
                                    </p:anim>
                                    <p:anim calcmode="lin" valueType="num">
                                      <p:cBhvr additive="base">
                                        <p:cTn id="167" dur="300" fill="hold"/>
                                        <p:tgtEl>
                                          <p:spTgt spid="55"/>
                                        </p:tgtEl>
                                        <p:attrNameLst>
                                          <p:attrName>ppt_y</p:attrName>
                                        </p:attrNameLst>
                                      </p:cBhvr>
                                      <p:tavLst>
                                        <p:tav tm="0">
                                          <p:val>
                                            <p:strVal val="#ppt_y"/>
                                          </p:val>
                                        </p:tav>
                                        <p:tav tm="100000">
                                          <p:val>
                                            <p:strVal val="#ppt_y"/>
                                          </p:val>
                                        </p:tav>
                                      </p:tavLst>
                                    </p:anim>
                                  </p:childTnLst>
                                </p:cTn>
                              </p:par>
                            </p:childTnLst>
                          </p:cTn>
                        </p:par>
                        <p:par>
                          <p:cTn id="168" fill="hold">
                            <p:stCondLst>
                              <p:cond delay="8600"/>
                            </p:stCondLst>
                            <p:childTnLst>
                              <p:par>
                                <p:cTn id="169" presetID="22" presetClass="entr" presetSubtype="8" fill="hold" grpId="0" nodeType="afterEffect">
                                  <p:stCondLst>
                                    <p:cond delay="0"/>
                                  </p:stCondLst>
                                  <p:childTnLst>
                                    <p:set>
                                      <p:cBhvr>
                                        <p:cTn id="170" dur="1" fill="hold">
                                          <p:stCondLst>
                                            <p:cond delay="0"/>
                                          </p:stCondLst>
                                        </p:cTn>
                                        <p:tgtEl>
                                          <p:spTgt spid="58"/>
                                        </p:tgtEl>
                                        <p:attrNameLst>
                                          <p:attrName>style.visibility</p:attrName>
                                        </p:attrNameLst>
                                      </p:cBhvr>
                                      <p:to>
                                        <p:strVal val="visible"/>
                                      </p:to>
                                    </p:set>
                                    <p:animEffect transition="in" filter="wipe(left)">
                                      <p:cBhvr>
                                        <p:cTn id="171" dur="500"/>
                                        <p:tgtEl>
                                          <p:spTgt spid="58"/>
                                        </p:tgtEl>
                                      </p:cBhvr>
                                    </p:animEffect>
                                  </p:childTnLst>
                                </p:cTn>
                              </p:par>
                            </p:childTnLst>
                          </p:cTn>
                        </p:par>
                        <p:par>
                          <p:cTn id="172" fill="hold">
                            <p:stCondLst>
                              <p:cond delay="9100"/>
                            </p:stCondLst>
                            <p:childTnLst>
                              <p:par>
                                <p:cTn id="173" presetID="22" presetClass="entr" presetSubtype="8" fill="hold" grpId="0" nodeType="afterEffect">
                                  <p:stCondLst>
                                    <p:cond delay="0"/>
                                  </p:stCondLst>
                                  <p:childTnLst>
                                    <p:set>
                                      <p:cBhvr>
                                        <p:cTn id="174" dur="1" fill="hold">
                                          <p:stCondLst>
                                            <p:cond delay="0"/>
                                          </p:stCondLst>
                                        </p:cTn>
                                        <p:tgtEl>
                                          <p:spTgt spid="57"/>
                                        </p:tgtEl>
                                        <p:attrNameLst>
                                          <p:attrName>style.visibility</p:attrName>
                                        </p:attrNameLst>
                                      </p:cBhvr>
                                      <p:to>
                                        <p:strVal val="visible"/>
                                      </p:to>
                                    </p:set>
                                    <p:animEffect transition="in" filter="wipe(left)">
                                      <p:cBhvr>
                                        <p:cTn id="175" dur="500"/>
                                        <p:tgtEl>
                                          <p:spTgt spid="57"/>
                                        </p:tgtEl>
                                      </p:cBhvr>
                                    </p:animEffect>
                                  </p:childTnLst>
                                </p:cTn>
                              </p:par>
                            </p:childTnLst>
                          </p:cTn>
                        </p:par>
                        <p:par>
                          <p:cTn id="176" fill="hold">
                            <p:stCondLst>
                              <p:cond delay="9600"/>
                            </p:stCondLst>
                            <p:childTnLst>
                              <p:par>
                                <p:cTn id="177" presetID="22" presetClass="entr" presetSubtype="8" fill="hold" grpId="0" nodeType="afterEffect">
                                  <p:stCondLst>
                                    <p:cond delay="0"/>
                                  </p:stCondLst>
                                  <p:childTnLst>
                                    <p:set>
                                      <p:cBhvr>
                                        <p:cTn id="178" dur="1" fill="hold">
                                          <p:stCondLst>
                                            <p:cond delay="0"/>
                                          </p:stCondLst>
                                        </p:cTn>
                                        <p:tgtEl>
                                          <p:spTgt spid="59"/>
                                        </p:tgtEl>
                                        <p:attrNameLst>
                                          <p:attrName>style.visibility</p:attrName>
                                        </p:attrNameLst>
                                      </p:cBhvr>
                                      <p:to>
                                        <p:strVal val="visible"/>
                                      </p:to>
                                    </p:set>
                                    <p:animEffect transition="in" filter="wipe(left)">
                                      <p:cBhvr>
                                        <p:cTn id="179" dur="500"/>
                                        <p:tgtEl>
                                          <p:spTgt spid="59"/>
                                        </p:tgtEl>
                                      </p:cBhvr>
                                    </p:animEffect>
                                  </p:childTnLst>
                                </p:cTn>
                              </p:par>
                            </p:childTnLst>
                          </p:cTn>
                        </p:par>
                        <p:par>
                          <p:cTn id="180" fill="hold">
                            <p:stCondLst>
                              <p:cond delay="10100"/>
                            </p:stCondLst>
                            <p:childTnLst>
                              <p:par>
                                <p:cTn id="181" presetID="22" presetClass="entr" presetSubtype="4" fill="hold" grpId="0" nodeType="afterEffect">
                                  <p:stCondLst>
                                    <p:cond delay="0"/>
                                  </p:stCondLst>
                                  <p:childTnLst>
                                    <p:set>
                                      <p:cBhvr>
                                        <p:cTn id="182" dur="1" fill="hold">
                                          <p:stCondLst>
                                            <p:cond delay="0"/>
                                          </p:stCondLst>
                                        </p:cTn>
                                        <p:tgtEl>
                                          <p:spTgt spid="69"/>
                                        </p:tgtEl>
                                        <p:attrNameLst>
                                          <p:attrName>style.visibility</p:attrName>
                                        </p:attrNameLst>
                                      </p:cBhvr>
                                      <p:to>
                                        <p:strVal val="visible"/>
                                      </p:to>
                                    </p:set>
                                    <p:animEffect transition="in" filter="wipe(down)">
                                      <p:cBhvr>
                                        <p:cTn id="183" dur="500"/>
                                        <p:tgtEl>
                                          <p:spTgt spid="69"/>
                                        </p:tgtEl>
                                      </p:cBhvr>
                                    </p:animEffect>
                                  </p:childTnLst>
                                </p:cTn>
                              </p:par>
                            </p:childTnLst>
                          </p:cTn>
                        </p:par>
                        <p:par>
                          <p:cTn id="184" fill="hold">
                            <p:stCondLst>
                              <p:cond delay="10600"/>
                            </p:stCondLst>
                            <p:childTnLst>
                              <p:par>
                                <p:cTn id="185" presetID="43" presetClass="entr" presetSubtype="0" fill="hold" grpId="0" nodeType="afterEffect">
                                  <p:stCondLst>
                                    <p:cond delay="0"/>
                                  </p:stCondLst>
                                  <p:childTnLst>
                                    <p:set>
                                      <p:cBhvr>
                                        <p:cTn id="186" dur="1" fill="hold">
                                          <p:stCondLst>
                                            <p:cond delay="0"/>
                                          </p:stCondLst>
                                        </p:cTn>
                                        <p:tgtEl>
                                          <p:spTgt spid="72"/>
                                        </p:tgtEl>
                                        <p:attrNameLst>
                                          <p:attrName>style.visibility</p:attrName>
                                        </p:attrNameLst>
                                      </p:cBhvr>
                                      <p:to>
                                        <p:strVal val="visible"/>
                                      </p:to>
                                    </p:set>
                                    <p:animEffect transition="in" filter="fade">
                                      <p:cBhvr>
                                        <p:cTn id="187" dur="100"/>
                                        <p:tgtEl>
                                          <p:spTgt spid="72"/>
                                        </p:tgtEl>
                                      </p:cBhvr>
                                    </p:animEffect>
                                    <p:anim calcmode="lin" valueType="num">
                                      <p:cBhvr>
                                        <p:cTn id="188" dur="400" fill="hold"/>
                                        <p:tgtEl>
                                          <p:spTgt spid="72"/>
                                        </p:tgtEl>
                                        <p:attrNameLst>
                                          <p:attrName>ppt_x</p:attrName>
                                        </p:attrNameLst>
                                      </p:cBhvr>
                                      <p:tavLst>
                                        <p:tav tm="0">
                                          <p:val>
                                            <p:strVal val="#ppt_x"/>
                                          </p:val>
                                        </p:tav>
                                        <p:tav tm="100000">
                                          <p:val>
                                            <p:strVal val="#ppt_x"/>
                                          </p:val>
                                        </p:tav>
                                      </p:tavLst>
                                    </p:anim>
                                    <p:anim calcmode="lin" valueType="num">
                                      <p:cBhvr>
                                        <p:cTn id="189" dur="400" fill="hold"/>
                                        <p:tgtEl>
                                          <p:spTgt spid="72"/>
                                        </p:tgtEl>
                                        <p:attrNameLst>
                                          <p:attrName>ppt_y</p:attrName>
                                        </p:attrNameLst>
                                      </p:cBhvr>
                                      <p:tavLst>
                                        <p:tav tm="0">
                                          <p:val>
                                            <p:strVal val="#ppt_y+0.31"/>
                                          </p:val>
                                        </p:tav>
                                        <p:tav tm="100000">
                                          <p:val>
                                            <p:strVal val="#ppt_y+0.31"/>
                                          </p:val>
                                        </p:tav>
                                      </p:tavLst>
                                    </p:anim>
                                    <p:anim calcmode="lin" valueType="num">
                                      <p:cBhvr>
                                        <p:cTn id="190" dur="600" decel="50000" fill="hold">
                                          <p:stCondLst>
                                            <p:cond delay="400"/>
                                          </p:stCondLst>
                                        </p:cTn>
                                        <p:tgtEl>
                                          <p:spTgt spid="7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91" dur="600" decel="50000" fill="hold">
                                          <p:stCondLst>
                                            <p:cond delay="400"/>
                                          </p:stCondLst>
                                        </p:cTn>
                                        <p:tgtEl>
                                          <p:spTgt spid="7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92" fill="hold">
                            <p:stCondLst>
                              <p:cond delay="11600"/>
                            </p:stCondLst>
                            <p:childTnLst>
                              <p:par>
                                <p:cTn id="193" presetID="22" presetClass="entr" presetSubtype="8" fill="hold" grpId="0" nodeType="afterEffect">
                                  <p:stCondLst>
                                    <p:cond delay="0"/>
                                  </p:stCondLst>
                                  <p:childTnLst>
                                    <p:set>
                                      <p:cBhvr>
                                        <p:cTn id="194" dur="1" fill="hold">
                                          <p:stCondLst>
                                            <p:cond delay="0"/>
                                          </p:stCondLst>
                                        </p:cTn>
                                        <p:tgtEl>
                                          <p:spTgt spid="60"/>
                                        </p:tgtEl>
                                        <p:attrNameLst>
                                          <p:attrName>style.visibility</p:attrName>
                                        </p:attrNameLst>
                                      </p:cBhvr>
                                      <p:to>
                                        <p:strVal val="visible"/>
                                      </p:to>
                                    </p:set>
                                    <p:animEffect transition="in" filter="wipe(left)">
                                      <p:cBhvr>
                                        <p:cTn id="195" dur="500"/>
                                        <p:tgtEl>
                                          <p:spTgt spid="60"/>
                                        </p:tgtEl>
                                      </p:cBhvr>
                                    </p:animEffect>
                                  </p:childTnLst>
                                </p:cTn>
                              </p:par>
                            </p:childTnLst>
                          </p:cTn>
                        </p:par>
                        <p:par>
                          <p:cTn id="196" fill="hold">
                            <p:stCondLst>
                              <p:cond delay="12100"/>
                            </p:stCondLst>
                            <p:childTnLst>
                              <p:par>
                                <p:cTn id="197" presetID="22" presetClass="entr" presetSubtype="4" fill="hold" grpId="0" nodeType="afterEffect">
                                  <p:stCondLst>
                                    <p:cond delay="0"/>
                                  </p:stCondLst>
                                  <p:childTnLst>
                                    <p:set>
                                      <p:cBhvr>
                                        <p:cTn id="198" dur="1" fill="hold">
                                          <p:stCondLst>
                                            <p:cond delay="0"/>
                                          </p:stCondLst>
                                        </p:cTn>
                                        <p:tgtEl>
                                          <p:spTgt spid="70"/>
                                        </p:tgtEl>
                                        <p:attrNameLst>
                                          <p:attrName>style.visibility</p:attrName>
                                        </p:attrNameLst>
                                      </p:cBhvr>
                                      <p:to>
                                        <p:strVal val="visible"/>
                                      </p:to>
                                    </p:set>
                                    <p:animEffect transition="in" filter="wipe(down)">
                                      <p:cBhvr>
                                        <p:cTn id="199" dur="500"/>
                                        <p:tgtEl>
                                          <p:spTgt spid="70"/>
                                        </p:tgtEl>
                                      </p:cBhvr>
                                    </p:animEffect>
                                  </p:childTnLst>
                                </p:cTn>
                              </p:par>
                            </p:childTnLst>
                          </p:cTn>
                        </p:par>
                        <p:par>
                          <p:cTn id="200" fill="hold">
                            <p:stCondLst>
                              <p:cond delay="12600"/>
                            </p:stCondLst>
                            <p:childTnLst>
                              <p:par>
                                <p:cTn id="201" presetID="43" presetClass="entr" presetSubtype="0" fill="hold" grpId="0" nodeType="afterEffect">
                                  <p:stCondLst>
                                    <p:cond delay="0"/>
                                  </p:stCondLst>
                                  <p:childTnLst>
                                    <p:set>
                                      <p:cBhvr>
                                        <p:cTn id="202" dur="1" fill="hold">
                                          <p:stCondLst>
                                            <p:cond delay="0"/>
                                          </p:stCondLst>
                                        </p:cTn>
                                        <p:tgtEl>
                                          <p:spTgt spid="73"/>
                                        </p:tgtEl>
                                        <p:attrNameLst>
                                          <p:attrName>style.visibility</p:attrName>
                                        </p:attrNameLst>
                                      </p:cBhvr>
                                      <p:to>
                                        <p:strVal val="visible"/>
                                      </p:to>
                                    </p:set>
                                    <p:animEffect transition="in" filter="fade">
                                      <p:cBhvr>
                                        <p:cTn id="203" dur="100"/>
                                        <p:tgtEl>
                                          <p:spTgt spid="73"/>
                                        </p:tgtEl>
                                      </p:cBhvr>
                                    </p:animEffect>
                                    <p:anim calcmode="lin" valueType="num">
                                      <p:cBhvr>
                                        <p:cTn id="204" dur="400" fill="hold"/>
                                        <p:tgtEl>
                                          <p:spTgt spid="73"/>
                                        </p:tgtEl>
                                        <p:attrNameLst>
                                          <p:attrName>ppt_x</p:attrName>
                                        </p:attrNameLst>
                                      </p:cBhvr>
                                      <p:tavLst>
                                        <p:tav tm="0">
                                          <p:val>
                                            <p:strVal val="#ppt_x"/>
                                          </p:val>
                                        </p:tav>
                                        <p:tav tm="100000">
                                          <p:val>
                                            <p:strVal val="#ppt_x"/>
                                          </p:val>
                                        </p:tav>
                                      </p:tavLst>
                                    </p:anim>
                                    <p:anim calcmode="lin" valueType="num">
                                      <p:cBhvr>
                                        <p:cTn id="205" dur="400" fill="hold"/>
                                        <p:tgtEl>
                                          <p:spTgt spid="73"/>
                                        </p:tgtEl>
                                        <p:attrNameLst>
                                          <p:attrName>ppt_y</p:attrName>
                                        </p:attrNameLst>
                                      </p:cBhvr>
                                      <p:tavLst>
                                        <p:tav tm="0">
                                          <p:val>
                                            <p:strVal val="#ppt_y+0.31"/>
                                          </p:val>
                                        </p:tav>
                                        <p:tav tm="100000">
                                          <p:val>
                                            <p:strVal val="#ppt_y+0.31"/>
                                          </p:val>
                                        </p:tav>
                                      </p:tavLst>
                                    </p:anim>
                                    <p:anim calcmode="lin" valueType="num">
                                      <p:cBhvr>
                                        <p:cTn id="206" dur="600" decel="50000" fill="hold">
                                          <p:stCondLst>
                                            <p:cond delay="400"/>
                                          </p:stCondLst>
                                        </p:cTn>
                                        <p:tgtEl>
                                          <p:spTgt spid="7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7" dur="600" decel="50000" fill="hold">
                                          <p:stCondLst>
                                            <p:cond delay="400"/>
                                          </p:stCondLst>
                                        </p:cTn>
                                        <p:tgtEl>
                                          <p:spTgt spid="7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208" presetID="22" presetClass="entr" presetSubtype="8" fill="hold" grpId="0" nodeType="withEffect">
                                  <p:stCondLst>
                                    <p:cond delay="250"/>
                                  </p:stCondLst>
                                  <p:childTnLst>
                                    <p:set>
                                      <p:cBhvr>
                                        <p:cTn id="209" dur="1" fill="hold">
                                          <p:stCondLst>
                                            <p:cond delay="0"/>
                                          </p:stCondLst>
                                        </p:cTn>
                                        <p:tgtEl>
                                          <p:spTgt spid="74"/>
                                        </p:tgtEl>
                                        <p:attrNameLst>
                                          <p:attrName>style.visibility</p:attrName>
                                        </p:attrNameLst>
                                      </p:cBhvr>
                                      <p:to>
                                        <p:strVal val="visible"/>
                                      </p:to>
                                    </p:set>
                                    <p:animEffect transition="in" filter="wipe(left)">
                                      <p:cBhvr>
                                        <p:cTn id="210" dur="175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P spid="19" grpId="0"/>
      <p:bldP spid="20" grpId="0"/>
      <p:bldP spid="23" grpId="0"/>
      <p:bldP spid="26" grpId="0"/>
      <p:bldP spid="31" grpId="0"/>
      <p:bldP spid="32" grpId="0"/>
      <p:bldP spid="33" grpId="0"/>
      <p:bldP spid="45" grpId="0"/>
      <p:bldP spid="46" grpId="0"/>
      <p:bldP spid="47" grpId="0" animBg="1"/>
      <p:bldP spid="48" grpId="0" animBg="1"/>
      <p:bldP spid="49" grpId="0" animBg="1"/>
      <p:bldP spid="50" grpId="0" animBg="1"/>
      <p:bldP spid="51" grpId="0" animBg="1"/>
      <p:bldP spid="52" grpId="0" animBg="1"/>
      <p:bldP spid="53" grpId="0" animBg="1"/>
      <p:bldP spid="54" grpId="0" animBg="1"/>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animBg="1"/>
      <p:bldP spid="70" grpId="0" animBg="1"/>
      <p:bldP spid="71" grpId="0"/>
      <p:bldP spid="72" grpId="0"/>
      <p:bldP spid="73" grpId="0"/>
      <p:bldP spid="7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Flowchart: Decision 64"/>
          <p:cNvSpPr/>
          <p:nvPr/>
        </p:nvSpPr>
        <p:spPr>
          <a:xfrm flipV="1">
            <a:off x="7297539" y="3132559"/>
            <a:ext cx="2131740" cy="2131740"/>
          </a:xfrm>
          <a:prstGeom prst="flowChartDecision">
            <a:avLst/>
          </a:prstGeom>
          <a:solidFill>
            <a:srgbClr val="0070C0"/>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73" name="组合 72"/>
          <p:cNvGrpSpPr/>
          <p:nvPr/>
        </p:nvGrpSpPr>
        <p:grpSpPr>
          <a:xfrm>
            <a:off x="7297539" y="2993717"/>
            <a:ext cx="2131740" cy="2131740"/>
            <a:chOff x="5428969" y="2181871"/>
            <a:chExt cx="1375279" cy="1375279"/>
          </a:xfrm>
        </p:grpSpPr>
        <p:sp>
          <p:nvSpPr>
            <p:cNvPr id="74" name="Flowchart: Decision 65"/>
            <p:cNvSpPr/>
            <p:nvPr/>
          </p:nvSpPr>
          <p:spPr>
            <a:xfrm flipV="1">
              <a:off x="5428969" y="2181871"/>
              <a:ext cx="1375279" cy="1375279"/>
            </a:xfrm>
            <a:prstGeom prst="flowChartDecision">
              <a:avLst/>
            </a:prstGeom>
            <a:solidFill>
              <a:schemeClr val="bg1">
                <a:lumMod val="95000"/>
              </a:schemeClr>
            </a:solidFill>
            <a:ln>
              <a:solidFill>
                <a:schemeClr val="bg1">
                  <a:lumMod val="65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75" name="Group 52"/>
            <p:cNvGrpSpPr/>
            <p:nvPr/>
          </p:nvGrpSpPr>
          <p:grpSpPr>
            <a:xfrm>
              <a:off x="5933033" y="2685621"/>
              <a:ext cx="367150" cy="367778"/>
              <a:chOff x="9145588" y="4435475"/>
              <a:chExt cx="464344" cy="465138"/>
            </a:xfrm>
            <a:solidFill>
              <a:schemeClr val="accent5"/>
            </a:solidFill>
          </p:grpSpPr>
          <p:sp>
            <p:nvSpPr>
              <p:cNvPr id="76"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rgbClr val="0070C0"/>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7"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8"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rgbClr val="0070C0"/>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9"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0"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1"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2"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3"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4"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sp>
        <p:nvSpPr>
          <p:cNvPr id="85" name="Flowchart: Decision 71"/>
          <p:cNvSpPr/>
          <p:nvPr/>
        </p:nvSpPr>
        <p:spPr>
          <a:xfrm flipV="1">
            <a:off x="3917153" y="3132559"/>
            <a:ext cx="2131740" cy="2131740"/>
          </a:xfrm>
          <a:prstGeom prst="flowChartDecision">
            <a:avLst/>
          </a:prstGeom>
          <a:solidFill>
            <a:srgbClr val="0070C0"/>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86" name="组合 4"/>
          <p:cNvGrpSpPr/>
          <p:nvPr/>
        </p:nvGrpSpPr>
        <p:grpSpPr>
          <a:xfrm>
            <a:off x="3917153" y="2989846"/>
            <a:ext cx="2131740" cy="2131740"/>
            <a:chOff x="2548649" y="2178000"/>
            <a:chExt cx="1375279" cy="1375279"/>
          </a:xfrm>
        </p:grpSpPr>
        <p:sp>
          <p:nvSpPr>
            <p:cNvPr id="87" name="Flowchart: Decision 72"/>
            <p:cNvSpPr/>
            <p:nvPr/>
          </p:nvSpPr>
          <p:spPr>
            <a:xfrm flipV="1">
              <a:off x="2548649" y="2178000"/>
              <a:ext cx="1375279" cy="1375279"/>
            </a:xfrm>
            <a:prstGeom prst="flowChartDecision">
              <a:avLst/>
            </a:prstGeom>
            <a:solidFill>
              <a:schemeClr val="bg1">
                <a:lumMod val="95000"/>
              </a:schemeClr>
            </a:solidFill>
            <a:ln>
              <a:solidFill>
                <a:schemeClr val="bg1">
                  <a:lumMod val="65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88" name="Group 68"/>
            <p:cNvGrpSpPr/>
            <p:nvPr/>
          </p:nvGrpSpPr>
          <p:grpSpPr>
            <a:xfrm>
              <a:off x="3097524" y="2681122"/>
              <a:ext cx="277529" cy="367778"/>
              <a:chOff x="3582988" y="3510757"/>
              <a:chExt cx="319088" cy="465138"/>
            </a:xfrm>
            <a:solidFill>
              <a:schemeClr val="accent2"/>
            </a:solidFill>
          </p:grpSpPr>
          <p:sp>
            <p:nvSpPr>
              <p:cNvPr id="89"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rgbClr val="0070C0"/>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0"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sp>
        <p:nvSpPr>
          <p:cNvPr id="91" name="Flowchart: Decision 78"/>
          <p:cNvSpPr/>
          <p:nvPr/>
        </p:nvSpPr>
        <p:spPr>
          <a:xfrm>
            <a:off x="2296879" y="2786769"/>
            <a:ext cx="2131740" cy="2131740"/>
          </a:xfrm>
          <a:prstGeom prst="flowChartDecision">
            <a:avLst/>
          </a:prstGeom>
          <a:solidFill>
            <a:srgbClr val="0070C0"/>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92" name="组合 91"/>
          <p:cNvGrpSpPr/>
          <p:nvPr/>
        </p:nvGrpSpPr>
        <p:grpSpPr>
          <a:xfrm>
            <a:off x="2296879" y="2937030"/>
            <a:ext cx="2131740" cy="2131740"/>
            <a:chOff x="1120674" y="2125184"/>
            <a:chExt cx="1375279" cy="1375279"/>
          </a:xfrm>
        </p:grpSpPr>
        <p:sp>
          <p:nvSpPr>
            <p:cNvPr id="93" name="Flowchart: Decision 79"/>
            <p:cNvSpPr/>
            <p:nvPr/>
          </p:nvSpPr>
          <p:spPr>
            <a:xfrm>
              <a:off x="1120674" y="2125184"/>
              <a:ext cx="1375279" cy="1375279"/>
            </a:xfrm>
            <a:prstGeom prst="flowChartDecision">
              <a:avLst/>
            </a:prstGeom>
            <a:solidFill>
              <a:schemeClr val="bg1">
                <a:lumMod val="95000"/>
              </a:schemeClr>
            </a:solidFill>
            <a:ln>
              <a:solidFill>
                <a:schemeClr val="bg1">
                  <a:lumMod val="6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94" name="Group 75"/>
            <p:cNvGrpSpPr/>
            <p:nvPr/>
          </p:nvGrpSpPr>
          <p:grpSpPr>
            <a:xfrm>
              <a:off x="1669549" y="2628305"/>
              <a:ext cx="275519" cy="367778"/>
              <a:chOff x="2639219" y="3510757"/>
              <a:chExt cx="348456" cy="465138"/>
            </a:xfrm>
            <a:solidFill>
              <a:schemeClr val="accent1"/>
            </a:solidFill>
          </p:grpSpPr>
          <p:sp>
            <p:nvSpPr>
              <p:cNvPr id="95" name="AutoShape 115"/>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solidFill>
                <a:srgbClr val="0070C0"/>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6"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sp>
        <p:nvSpPr>
          <p:cNvPr id="97" name="Flowchart: Decision 86"/>
          <p:cNvSpPr/>
          <p:nvPr/>
        </p:nvSpPr>
        <p:spPr>
          <a:xfrm>
            <a:off x="5575932" y="2775369"/>
            <a:ext cx="2131740" cy="2131740"/>
          </a:xfrm>
          <a:prstGeom prst="flowChartDecision">
            <a:avLst/>
          </a:prstGeom>
          <a:solidFill>
            <a:srgbClr val="0070C0"/>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98" name="组合 97"/>
          <p:cNvGrpSpPr/>
          <p:nvPr/>
        </p:nvGrpSpPr>
        <p:grpSpPr>
          <a:xfrm>
            <a:off x="5575932" y="2934645"/>
            <a:ext cx="2131740" cy="2131740"/>
            <a:chOff x="3993114" y="2122799"/>
            <a:chExt cx="1375279" cy="1375279"/>
          </a:xfrm>
        </p:grpSpPr>
        <p:sp>
          <p:nvSpPr>
            <p:cNvPr id="99" name="Flowchart: Decision 87"/>
            <p:cNvSpPr/>
            <p:nvPr/>
          </p:nvSpPr>
          <p:spPr>
            <a:xfrm>
              <a:off x="3993114" y="2122799"/>
              <a:ext cx="1375279" cy="1375279"/>
            </a:xfrm>
            <a:prstGeom prst="flowChartDecision">
              <a:avLst/>
            </a:prstGeom>
            <a:solidFill>
              <a:schemeClr val="bg1">
                <a:lumMod val="95000"/>
              </a:schemeClr>
            </a:solidFill>
            <a:ln>
              <a:solidFill>
                <a:schemeClr val="bg1">
                  <a:lumMod val="6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100" name="Group 82"/>
            <p:cNvGrpSpPr/>
            <p:nvPr/>
          </p:nvGrpSpPr>
          <p:grpSpPr>
            <a:xfrm>
              <a:off x="4497178" y="2626549"/>
              <a:ext cx="367150" cy="367150"/>
              <a:chOff x="4439444" y="2582069"/>
              <a:chExt cx="464344" cy="464344"/>
            </a:xfrm>
            <a:solidFill>
              <a:schemeClr val="accent4"/>
            </a:solidFill>
          </p:grpSpPr>
          <p:sp>
            <p:nvSpPr>
              <p:cNvPr id="101"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rgbClr val="0070C0"/>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2"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3"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sp>
        <p:nvSpPr>
          <p:cNvPr id="104" name="Flowchart: Decision 106"/>
          <p:cNvSpPr/>
          <p:nvPr/>
        </p:nvSpPr>
        <p:spPr>
          <a:xfrm>
            <a:off x="8940613" y="2775369"/>
            <a:ext cx="2131740" cy="2131740"/>
          </a:xfrm>
          <a:prstGeom prst="flowChartDecision">
            <a:avLst/>
          </a:prstGeom>
          <a:solidFill>
            <a:srgbClr val="0070C0"/>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105" name="组合 104"/>
          <p:cNvGrpSpPr/>
          <p:nvPr/>
        </p:nvGrpSpPr>
        <p:grpSpPr>
          <a:xfrm>
            <a:off x="8940613" y="2929932"/>
            <a:ext cx="2131740" cy="2131740"/>
            <a:chOff x="6869129" y="2118086"/>
            <a:chExt cx="1375279" cy="1375279"/>
          </a:xfrm>
        </p:grpSpPr>
        <p:sp>
          <p:nvSpPr>
            <p:cNvPr id="106" name="Flowchart: Decision 107"/>
            <p:cNvSpPr/>
            <p:nvPr/>
          </p:nvSpPr>
          <p:spPr>
            <a:xfrm>
              <a:off x="6869129" y="2118086"/>
              <a:ext cx="1375279" cy="1375279"/>
            </a:xfrm>
            <a:prstGeom prst="flowChartDecision">
              <a:avLst/>
            </a:prstGeom>
            <a:solidFill>
              <a:schemeClr val="bg1">
                <a:lumMod val="95000"/>
              </a:schemeClr>
            </a:solidFill>
            <a:ln>
              <a:solidFill>
                <a:schemeClr val="bg1">
                  <a:lumMod val="6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107" name="Group 102"/>
            <p:cNvGrpSpPr/>
            <p:nvPr/>
          </p:nvGrpSpPr>
          <p:grpSpPr>
            <a:xfrm>
              <a:off x="7402716" y="2605605"/>
              <a:ext cx="303429" cy="333773"/>
              <a:chOff x="4439444" y="1652588"/>
              <a:chExt cx="464344" cy="464344"/>
            </a:xfrm>
            <a:solidFill>
              <a:schemeClr val="accent3"/>
            </a:solidFill>
          </p:grpSpPr>
          <p:sp>
            <p:nvSpPr>
              <p:cNvPr id="108"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9"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rgbClr val="0070C0"/>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0"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sp>
        <p:nvSpPr>
          <p:cNvPr id="113" name="TextBox 112"/>
          <p:cNvSpPr txBox="1"/>
          <p:nvPr/>
        </p:nvSpPr>
        <p:spPr>
          <a:xfrm>
            <a:off x="4225706" y="5490013"/>
            <a:ext cx="1955973" cy="261610"/>
          </a:xfrm>
          <a:prstGeom prst="rect">
            <a:avLst/>
          </a:prstGeom>
          <a:noFill/>
        </p:spPr>
        <p:txBody>
          <a:bodyPr wrap="square" rtlCol="0">
            <a:spAutoFit/>
          </a:bodyPr>
          <a:lstStyle/>
          <a:p>
            <a:r>
              <a:rPr lang="zh-CN" altLang="en-US" sz="11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点击添加文本</a:t>
            </a:r>
          </a:p>
        </p:txBody>
      </p:sp>
      <p:sp>
        <p:nvSpPr>
          <p:cNvPr id="114" name="TextBox 113"/>
          <p:cNvSpPr txBox="1"/>
          <p:nvPr/>
        </p:nvSpPr>
        <p:spPr>
          <a:xfrm>
            <a:off x="4191445" y="5797790"/>
            <a:ext cx="2248838" cy="600164"/>
          </a:xfrm>
          <a:prstGeom prst="rect">
            <a:avLst/>
          </a:prstGeom>
          <a:noFill/>
        </p:spPr>
        <p:txBody>
          <a:bodyPr wrap="square" rtlCol="0">
            <a:spAutoFit/>
          </a:bodyPr>
          <a:lstStyle/>
          <a:p>
            <a:r>
              <a:rPr lang="zh-CN" altLang="en-US" sz="1100" kern="0" dirty="0">
                <a:solidFill>
                  <a:schemeClr val="bg1">
                    <a:lumMod val="6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您的内容打在这里，或者通过复制您的文本后，在此框中选择粘贴，并选择只保留文字</a:t>
            </a:r>
            <a:r>
              <a:rPr lang="en-US" altLang="zh-CN" sz="1100" dirty="0">
                <a:solidFill>
                  <a:schemeClr val="bg1">
                    <a:lumMod val="65000"/>
                  </a:schemeClr>
                </a:solidFill>
                <a:latin typeface="Microsoft JhengHei UI" panose="020B0604030504040204" pitchFamily="34" charset="-120"/>
                <a:ea typeface="微软雅黑" pitchFamily="34" charset="-122"/>
                <a:sym typeface="Microsoft JhengHei UI" panose="020B0604030504040204" pitchFamily="34" charset="-120"/>
              </a:rPr>
              <a:t>……</a:t>
            </a:r>
          </a:p>
        </p:txBody>
      </p:sp>
      <p:sp>
        <p:nvSpPr>
          <p:cNvPr id="63" name="TextBox 62"/>
          <p:cNvSpPr txBox="1"/>
          <p:nvPr/>
        </p:nvSpPr>
        <p:spPr>
          <a:xfrm>
            <a:off x="2402578" y="1795990"/>
            <a:ext cx="1955973" cy="261610"/>
          </a:xfrm>
          <a:prstGeom prst="rect">
            <a:avLst/>
          </a:prstGeom>
          <a:noFill/>
        </p:spPr>
        <p:txBody>
          <a:bodyPr wrap="square" rtlCol="0">
            <a:spAutoFit/>
          </a:bodyPr>
          <a:lstStyle/>
          <a:p>
            <a:r>
              <a:rPr lang="zh-CN" altLang="en-US" sz="11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点击添加文本</a:t>
            </a:r>
          </a:p>
        </p:txBody>
      </p:sp>
      <p:sp>
        <p:nvSpPr>
          <p:cNvPr id="64" name="TextBox 63"/>
          <p:cNvSpPr txBox="1"/>
          <p:nvPr/>
        </p:nvSpPr>
        <p:spPr>
          <a:xfrm>
            <a:off x="2368317" y="2103767"/>
            <a:ext cx="2357454" cy="600164"/>
          </a:xfrm>
          <a:prstGeom prst="rect">
            <a:avLst/>
          </a:prstGeom>
          <a:noFill/>
        </p:spPr>
        <p:txBody>
          <a:bodyPr wrap="square" rtlCol="0">
            <a:spAutoFit/>
          </a:bodyPr>
          <a:lstStyle/>
          <a:p>
            <a:r>
              <a:rPr lang="zh-CN" altLang="en-US" sz="1100" kern="0" dirty="0">
                <a:solidFill>
                  <a:schemeClr val="bg1">
                    <a:lumMod val="6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您的内容打在这里，或者通过复制您的文本后，在此框中选择粘贴，并选择只保留文字</a:t>
            </a:r>
            <a:r>
              <a:rPr lang="en-US" altLang="zh-CN" sz="1100" dirty="0">
                <a:solidFill>
                  <a:schemeClr val="bg1">
                    <a:lumMod val="65000"/>
                  </a:schemeClr>
                </a:solidFill>
                <a:latin typeface="Microsoft JhengHei UI" panose="020B0604030504040204" pitchFamily="34" charset="-120"/>
                <a:ea typeface="微软雅黑" pitchFamily="34" charset="-122"/>
                <a:sym typeface="Microsoft JhengHei UI" panose="020B0604030504040204" pitchFamily="34" charset="-120"/>
              </a:rPr>
              <a:t>……</a:t>
            </a:r>
          </a:p>
        </p:txBody>
      </p:sp>
      <p:sp>
        <p:nvSpPr>
          <p:cNvPr id="65" name="TextBox 64"/>
          <p:cNvSpPr txBox="1"/>
          <p:nvPr/>
        </p:nvSpPr>
        <p:spPr>
          <a:xfrm>
            <a:off x="5725904" y="1752225"/>
            <a:ext cx="1955973" cy="261610"/>
          </a:xfrm>
          <a:prstGeom prst="rect">
            <a:avLst/>
          </a:prstGeom>
          <a:noFill/>
        </p:spPr>
        <p:txBody>
          <a:bodyPr wrap="square" rtlCol="0">
            <a:spAutoFit/>
          </a:bodyPr>
          <a:lstStyle/>
          <a:p>
            <a:r>
              <a:rPr lang="zh-CN" altLang="en-US" sz="11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点击添加文本</a:t>
            </a:r>
          </a:p>
        </p:txBody>
      </p:sp>
      <p:sp>
        <p:nvSpPr>
          <p:cNvPr id="66" name="TextBox 65"/>
          <p:cNvSpPr txBox="1"/>
          <p:nvPr/>
        </p:nvSpPr>
        <p:spPr>
          <a:xfrm>
            <a:off x="5691643" y="2032329"/>
            <a:ext cx="2320276" cy="600164"/>
          </a:xfrm>
          <a:prstGeom prst="rect">
            <a:avLst/>
          </a:prstGeom>
          <a:noFill/>
        </p:spPr>
        <p:txBody>
          <a:bodyPr wrap="square" rtlCol="0">
            <a:spAutoFit/>
          </a:bodyPr>
          <a:lstStyle/>
          <a:p>
            <a:r>
              <a:rPr lang="zh-CN" altLang="en-US" sz="1100" kern="0" dirty="0">
                <a:solidFill>
                  <a:schemeClr val="bg1">
                    <a:lumMod val="6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您的内容打在这里，或者通过复制您的文本后，在此框中选择粘贴，并选择只保留文字</a:t>
            </a:r>
            <a:r>
              <a:rPr lang="en-US" altLang="zh-CN" sz="1100" dirty="0">
                <a:solidFill>
                  <a:schemeClr val="bg1">
                    <a:lumMod val="65000"/>
                  </a:schemeClr>
                </a:solidFill>
                <a:latin typeface="Microsoft JhengHei UI" panose="020B0604030504040204" pitchFamily="34" charset="-120"/>
                <a:ea typeface="微软雅黑" pitchFamily="34" charset="-122"/>
                <a:sym typeface="Microsoft JhengHei UI" panose="020B0604030504040204" pitchFamily="34" charset="-120"/>
              </a:rPr>
              <a:t>……</a:t>
            </a:r>
          </a:p>
        </p:txBody>
      </p:sp>
      <p:sp>
        <p:nvSpPr>
          <p:cNvPr id="67" name="TextBox 66"/>
          <p:cNvSpPr txBox="1"/>
          <p:nvPr/>
        </p:nvSpPr>
        <p:spPr>
          <a:xfrm>
            <a:off x="9275785" y="1724552"/>
            <a:ext cx="1955973" cy="261610"/>
          </a:xfrm>
          <a:prstGeom prst="rect">
            <a:avLst/>
          </a:prstGeom>
          <a:noFill/>
        </p:spPr>
        <p:txBody>
          <a:bodyPr wrap="square" rtlCol="0">
            <a:spAutoFit/>
          </a:bodyPr>
          <a:lstStyle/>
          <a:p>
            <a:r>
              <a:rPr lang="zh-CN" altLang="en-US" sz="11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点击添加文本</a:t>
            </a:r>
          </a:p>
        </p:txBody>
      </p:sp>
      <p:sp>
        <p:nvSpPr>
          <p:cNvPr id="68" name="TextBox 67"/>
          <p:cNvSpPr txBox="1"/>
          <p:nvPr/>
        </p:nvSpPr>
        <p:spPr>
          <a:xfrm>
            <a:off x="9241525" y="2032329"/>
            <a:ext cx="2342295" cy="600164"/>
          </a:xfrm>
          <a:prstGeom prst="rect">
            <a:avLst/>
          </a:prstGeom>
          <a:noFill/>
        </p:spPr>
        <p:txBody>
          <a:bodyPr wrap="square" rtlCol="0">
            <a:spAutoFit/>
          </a:bodyPr>
          <a:lstStyle/>
          <a:p>
            <a:r>
              <a:rPr lang="zh-CN" altLang="en-US" sz="1100" kern="0" dirty="0">
                <a:solidFill>
                  <a:schemeClr val="bg1">
                    <a:lumMod val="6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您的内容打在这里，或者通过复制您的文本后，在此框中选择粘贴，并选择只保留文字</a:t>
            </a:r>
            <a:r>
              <a:rPr lang="en-US" altLang="zh-CN" sz="1100" dirty="0">
                <a:solidFill>
                  <a:schemeClr val="bg1">
                    <a:lumMod val="65000"/>
                  </a:schemeClr>
                </a:solidFill>
                <a:latin typeface="Microsoft JhengHei UI" panose="020B0604030504040204" pitchFamily="34" charset="-120"/>
                <a:ea typeface="微软雅黑" pitchFamily="34" charset="-122"/>
                <a:sym typeface="Microsoft JhengHei UI" panose="020B0604030504040204" pitchFamily="34" charset="-120"/>
              </a:rPr>
              <a:t>……</a:t>
            </a:r>
          </a:p>
        </p:txBody>
      </p:sp>
      <p:sp>
        <p:nvSpPr>
          <p:cNvPr id="69" name="TextBox 68"/>
          <p:cNvSpPr txBox="1"/>
          <p:nvPr/>
        </p:nvSpPr>
        <p:spPr>
          <a:xfrm>
            <a:off x="7484707" y="5430433"/>
            <a:ext cx="1955973" cy="261610"/>
          </a:xfrm>
          <a:prstGeom prst="rect">
            <a:avLst/>
          </a:prstGeom>
          <a:noFill/>
        </p:spPr>
        <p:txBody>
          <a:bodyPr wrap="square" rtlCol="0">
            <a:spAutoFit/>
          </a:bodyPr>
          <a:lstStyle/>
          <a:p>
            <a:r>
              <a:rPr lang="zh-CN" altLang="en-US" sz="11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点击添加文本</a:t>
            </a:r>
          </a:p>
        </p:txBody>
      </p:sp>
      <p:sp>
        <p:nvSpPr>
          <p:cNvPr id="70" name="TextBox 69"/>
          <p:cNvSpPr txBox="1"/>
          <p:nvPr/>
        </p:nvSpPr>
        <p:spPr>
          <a:xfrm>
            <a:off x="7384137" y="5738210"/>
            <a:ext cx="2413733" cy="600164"/>
          </a:xfrm>
          <a:prstGeom prst="rect">
            <a:avLst/>
          </a:prstGeom>
          <a:noFill/>
        </p:spPr>
        <p:txBody>
          <a:bodyPr wrap="square" rtlCol="0">
            <a:spAutoFit/>
          </a:bodyPr>
          <a:lstStyle/>
          <a:p>
            <a:r>
              <a:rPr lang="zh-CN" altLang="en-US" sz="1100" kern="0" dirty="0">
                <a:solidFill>
                  <a:schemeClr val="bg1">
                    <a:lumMod val="6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您的内容打在这里，或者通过复制您的文本后，在此框中选择粘贴，并选择只保留文字</a:t>
            </a:r>
            <a:r>
              <a:rPr lang="en-US" altLang="zh-CN" sz="1100" dirty="0">
                <a:solidFill>
                  <a:schemeClr val="bg1">
                    <a:lumMod val="65000"/>
                  </a:schemeClr>
                </a:solidFill>
                <a:latin typeface="Microsoft JhengHei UI" panose="020B0604030504040204" pitchFamily="34" charset="-120"/>
                <a:ea typeface="微软雅黑" pitchFamily="34" charset="-122"/>
                <a:sym typeface="Microsoft JhengHei UI" panose="020B0604030504040204" pitchFamily="34" charset="-120"/>
              </a:rPr>
              <a:t>……</a:t>
            </a:r>
          </a:p>
        </p:txBody>
      </p:sp>
      <p:sp>
        <p:nvSpPr>
          <p:cNvPr id="61" name="TextBox 29"/>
          <p:cNvSpPr txBox="1"/>
          <p:nvPr/>
        </p:nvSpPr>
        <p:spPr>
          <a:xfrm>
            <a:off x="1593625" y="473160"/>
            <a:ext cx="4134465" cy="523220"/>
          </a:xfrm>
          <a:prstGeom prst="rect">
            <a:avLst/>
          </a:prstGeom>
          <a:noFill/>
        </p:spPr>
        <p:txBody>
          <a:bodyPr wrap="none" rtlCol="0">
            <a:spAutoFit/>
          </a:bodyPr>
          <a:lstStyle/>
          <a:p>
            <a:pPr algn="ctr"/>
            <a:r>
              <a:rPr lang="zh-CN" altLang="en-US" sz="28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28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2" name="文本框 61"/>
          <p:cNvSpPr txBox="1"/>
          <p:nvPr/>
        </p:nvSpPr>
        <p:spPr>
          <a:xfrm>
            <a:off x="614139" y="319271"/>
            <a:ext cx="511679" cy="830997"/>
          </a:xfrm>
          <a:prstGeom prst="rect">
            <a:avLst/>
          </a:prstGeom>
          <a:noFill/>
        </p:spPr>
        <p:txBody>
          <a:bodyPr wrap="none" rtlCol="0">
            <a:spAutoFit/>
          </a:bodyPr>
          <a:lstStyle/>
          <a:p>
            <a:r>
              <a:rPr lang="en-US" altLang="zh-CN" sz="4800" dirty="0" smtClean="0">
                <a:solidFill>
                  <a:schemeClr val="bg1"/>
                </a:solidFill>
                <a:latin typeface="Impact" panose="020B0806030902050204" pitchFamily="34" charset="0"/>
              </a:rPr>
              <a:t>3</a:t>
            </a:r>
            <a:endParaRPr lang="zh-CN" altLang="en-US" sz="4800" dirty="0">
              <a:solidFill>
                <a:schemeClr val="bg1"/>
              </a:solidFill>
              <a:latin typeface="Impact" panose="020B080603090205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50"/>
                                  </p:stCondLst>
                                  <p:childTnLst>
                                    <p:set>
                                      <p:cBhvr>
                                        <p:cTn id="10" dur="1" fill="hold">
                                          <p:stCondLst>
                                            <p:cond delay="0"/>
                                          </p:stCondLst>
                                        </p:cTn>
                                        <p:tgtEl>
                                          <p:spTgt spid="86"/>
                                        </p:tgtEl>
                                        <p:attrNameLst>
                                          <p:attrName>style.visibility</p:attrName>
                                        </p:attrNameLst>
                                      </p:cBhvr>
                                      <p:to>
                                        <p:strVal val="visible"/>
                                      </p:to>
                                    </p:set>
                                    <p:anim calcmode="lin" valueType="num">
                                      <p:cBhvr additive="base">
                                        <p:cTn id="11" dur="500" fill="hold"/>
                                        <p:tgtEl>
                                          <p:spTgt spid="86"/>
                                        </p:tgtEl>
                                        <p:attrNameLst>
                                          <p:attrName>ppt_x</p:attrName>
                                        </p:attrNameLst>
                                      </p:cBhvr>
                                      <p:tavLst>
                                        <p:tav tm="0">
                                          <p:val>
                                            <p:strVal val="#ppt_x"/>
                                          </p:val>
                                        </p:tav>
                                        <p:tav tm="100000">
                                          <p:val>
                                            <p:strVal val="#ppt_x"/>
                                          </p:val>
                                        </p:tav>
                                      </p:tavLst>
                                    </p:anim>
                                    <p:anim calcmode="lin" valueType="num">
                                      <p:cBhvr additive="base">
                                        <p:cTn id="12" dur="500" fill="hold"/>
                                        <p:tgtEl>
                                          <p:spTgt spid="86"/>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500"/>
                                  </p:stCondLst>
                                  <p:childTnLst>
                                    <p:set>
                                      <p:cBhvr>
                                        <p:cTn id="14" dur="1" fill="hold">
                                          <p:stCondLst>
                                            <p:cond delay="0"/>
                                          </p:stCondLst>
                                        </p:cTn>
                                        <p:tgtEl>
                                          <p:spTgt spid="98"/>
                                        </p:tgtEl>
                                        <p:attrNameLst>
                                          <p:attrName>style.visibility</p:attrName>
                                        </p:attrNameLst>
                                      </p:cBhvr>
                                      <p:to>
                                        <p:strVal val="visible"/>
                                      </p:to>
                                    </p:set>
                                    <p:anim calcmode="lin" valueType="num">
                                      <p:cBhvr additive="base">
                                        <p:cTn id="15" dur="500" fill="hold"/>
                                        <p:tgtEl>
                                          <p:spTgt spid="98"/>
                                        </p:tgtEl>
                                        <p:attrNameLst>
                                          <p:attrName>ppt_x</p:attrName>
                                        </p:attrNameLst>
                                      </p:cBhvr>
                                      <p:tavLst>
                                        <p:tav tm="0">
                                          <p:val>
                                            <p:strVal val="#ppt_x"/>
                                          </p:val>
                                        </p:tav>
                                        <p:tav tm="100000">
                                          <p:val>
                                            <p:strVal val="#ppt_x"/>
                                          </p:val>
                                        </p:tav>
                                      </p:tavLst>
                                    </p:anim>
                                    <p:anim calcmode="lin" valueType="num">
                                      <p:cBhvr additive="base">
                                        <p:cTn id="16" dur="500" fill="hold"/>
                                        <p:tgtEl>
                                          <p:spTgt spid="98"/>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750"/>
                                  </p:stCondLst>
                                  <p:childTnLst>
                                    <p:set>
                                      <p:cBhvr>
                                        <p:cTn id="18" dur="1" fill="hold">
                                          <p:stCondLst>
                                            <p:cond delay="0"/>
                                          </p:stCondLst>
                                        </p:cTn>
                                        <p:tgtEl>
                                          <p:spTgt spid="73"/>
                                        </p:tgtEl>
                                        <p:attrNameLst>
                                          <p:attrName>style.visibility</p:attrName>
                                        </p:attrNameLst>
                                      </p:cBhvr>
                                      <p:to>
                                        <p:strVal val="visible"/>
                                      </p:to>
                                    </p:set>
                                    <p:anim calcmode="lin" valueType="num">
                                      <p:cBhvr additive="base">
                                        <p:cTn id="19" dur="500" fill="hold"/>
                                        <p:tgtEl>
                                          <p:spTgt spid="73"/>
                                        </p:tgtEl>
                                        <p:attrNameLst>
                                          <p:attrName>ppt_x</p:attrName>
                                        </p:attrNameLst>
                                      </p:cBhvr>
                                      <p:tavLst>
                                        <p:tav tm="0">
                                          <p:val>
                                            <p:strVal val="#ppt_x"/>
                                          </p:val>
                                        </p:tav>
                                        <p:tav tm="100000">
                                          <p:val>
                                            <p:strVal val="#ppt_x"/>
                                          </p:val>
                                        </p:tav>
                                      </p:tavLst>
                                    </p:anim>
                                    <p:anim calcmode="lin" valueType="num">
                                      <p:cBhvr additive="base">
                                        <p:cTn id="20" dur="500" fill="hold"/>
                                        <p:tgtEl>
                                          <p:spTgt spid="73"/>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1000"/>
                                  </p:stCondLst>
                                  <p:childTnLst>
                                    <p:set>
                                      <p:cBhvr>
                                        <p:cTn id="22" dur="1" fill="hold">
                                          <p:stCondLst>
                                            <p:cond delay="0"/>
                                          </p:stCondLst>
                                        </p:cTn>
                                        <p:tgtEl>
                                          <p:spTgt spid="105"/>
                                        </p:tgtEl>
                                        <p:attrNameLst>
                                          <p:attrName>style.visibility</p:attrName>
                                        </p:attrNameLst>
                                      </p:cBhvr>
                                      <p:to>
                                        <p:strVal val="visible"/>
                                      </p:to>
                                    </p:set>
                                    <p:anim calcmode="lin" valueType="num">
                                      <p:cBhvr additive="base">
                                        <p:cTn id="23" dur="500" fill="hold"/>
                                        <p:tgtEl>
                                          <p:spTgt spid="105"/>
                                        </p:tgtEl>
                                        <p:attrNameLst>
                                          <p:attrName>ppt_x</p:attrName>
                                        </p:attrNameLst>
                                      </p:cBhvr>
                                      <p:tavLst>
                                        <p:tav tm="0">
                                          <p:val>
                                            <p:strVal val="#ppt_x"/>
                                          </p:val>
                                        </p:tav>
                                        <p:tav tm="100000">
                                          <p:val>
                                            <p:strVal val="#ppt_x"/>
                                          </p:val>
                                        </p:tav>
                                      </p:tavLst>
                                    </p:anim>
                                    <p:anim calcmode="lin" valueType="num">
                                      <p:cBhvr additive="base">
                                        <p:cTn id="24" dur="500" fill="hold"/>
                                        <p:tgtEl>
                                          <p:spTgt spid="105"/>
                                        </p:tgtEl>
                                        <p:attrNameLst>
                                          <p:attrName>ppt_y</p:attrName>
                                        </p:attrNameLst>
                                      </p:cBhvr>
                                      <p:tavLst>
                                        <p:tav tm="0">
                                          <p:val>
                                            <p:strVal val="0-#ppt_h/2"/>
                                          </p:val>
                                        </p:tav>
                                        <p:tav tm="100000">
                                          <p:val>
                                            <p:strVal val="#ppt_y"/>
                                          </p:val>
                                        </p:tav>
                                      </p:tavLst>
                                    </p:anim>
                                  </p:childTnLst>
                                </p:cTn>
                              </p:par>
                            </p:childTnLst>
                          </p:cTn>
                        </p:par>
                        <p:par>
                          <p:cTn id="25" fill="hold">
                            <p:stCondLst>
                              <p:cond delay="1500"/>
                            </p:stCondLst>
                            <p:childTnLst>
                              <p:par>
                                <p:cTn id="26" presetID="10" presetClass="entr" presetSubtype="0" fill="hold" grpId="1" nodeType="afterEffect">
                                  <p:stCondLst>
                                    <p:cond delay="0"/>
                                  </p:stCondLst>
                                  <p:childTnLst>
                                    <p:set>
                                      <p:cBhvr>
                                        <p:cTn id="27" dur="1" fill="hold">
                                          <p:stCondLst>
                                            <p:cond delay="0"/>
                                          </p:stCondLst>
                                        </p:cTn>
                                        <p:tgtEl>
                                          <p:spTgt spid="91"/>
                                        </p:tgtEl>
                                        <p:attrNameLst>
                                          <p:attrName>style.visibility</p:attrName>
                                        </p:attrNameLst>
                                      </p:cBhvr>
                                      <p:to>
                                        <p:strVal val="visible"/>
                                      </p:to>
                                    </p:set>
                                    <p:animEffect transition="in" filter="fade">
                                      <p:cBhvr>
                                        <p:cTn id="28" dur="500"/>
                                        <p:tgtEl>
                                          <p:spTgt spid="91"/>
                                        </p:tgtEl>
                                      </p:cBhvr>
                                    </p:animEffect>
                                  </p:childTnLst>
                                </p:cTn>
                              </p:par>
                              <p:par>
                                <p:cTn id="29" presetID="64" presetClass="path" presetSubtype="0" accel="50000" decel="50000" fill="hold" grpId="0" nodeType="withEffect">
                                  <p:stCondLst>
                                    <p:cond delay="0"/>
                                  </p:stCondLst>
                                  <p:childTnLst>
                                    <p:animMotion origin="layout" path="M -3.05556E-6 0.03612 L -3.05556E-6 -4.19753E-6 " pathEditMode="relative" rAng="0" ptsTypes="AA">
                                      <p:cBhvr>
                                        <p:cTn id="30" dur="750" fill="hold"/>
                                        <p:tgtEl>
                                          <p:spTgt spid="91"/>
                                        </p:tgtEl>
                                        <p:attrNameLst>
                                          <p:attrName>ppt_x</p:attrName>
                                          <p:attrName>ppt_y</p:attrName>
                                        </p:attrNameLst>
                                      </p:cBhvr>
                                      <p:rCtr x="0" y="-1821"/>
                                    </p:animMotion>
                                  </p:childTnLst>
                                </p:cTn>
                              </p:par>
                            </p:childTnLst>
                          </p:cTn>
                        </p:par>
                        <p:par>
                          <p:cTn id="31" fill="hold">
                            <p:stCondLst>
                              <p:cond delay="2250"/>
                            </p:stCondLst>
                            <p:childTnLst>
                              <p:par>
                                <p:cTn id="32" presetID="10" presetClass="entr" presetSubtype="0" fill="hold" grpId="0" nodeType="afterEffect">
                                  <p:stCondLst>
                                    <p:cond delay="0"/>
                                  </p:stCondLst>
                                  <p:childTnLst>
                                    <p:set>
                                      <p:cBhvr>
                                        <p:cTn id="33" dur="1" fill="hold">
                                          <p:stCondLst>
                                            <p:cond delay="0"/>
                                          </p:stCondLst>
                                        </p:cTn>
                                        <p:tgtEl>
                                          <p:spTgt spid="63"/>
                                        </p:tgtEl>
                                        <p:attrNameLst>
                                          <p:attrName>style.visibility</p:attrName>
                                        </p:attrNameLst>
                                      </p:cBhvr>
                                      <p:to>
                                        <p:strVal val="visible"/>
                                      </p:to>
                                    </p:set>
                                    <p:animEffect transition="in" filter="fade">
                                      <p:cBhvr>
                                        <p:cTn id="34" dur="500"/>
                                        <p:tgtEl>
                                          <p:spTgt spid="6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4"/>
                                        </p:tgtEl>
                                        <p:attrNameLst>
                                          <p:attrName>style.visibility</p:attrName>
                                        </p:attrNameLst>
                                      </p:cBhvr>
                                      <p:to>
                                        <p:strVal val="visible"/>
                                      </p:to>
                                    </p:set>
                                    <p:animEffect transition="in" filter="fade">
                                      <p:cBhvr>
                                        <p:cTn id="37" dur="500"/>
                                        <p:tgtEl>
                                          <p:spTgt spid="64"/>
                                        </p:tgtEl>
                                      </p:cBhvr>
                                    </p:animEffect>
                                  </p:childTnLst>
                                </p:cTn>
                              </p:par>
                            </p:childTnLst>
                          </p:cTn>
                        </p:par>
                        <p:par>
                          <p:cTn id="38" fill="hold">
                            <p:stCondLst>
                              <p:cond delay="2750"/>
                            </p:stCondLst>
                            <p:childTnLst>
                              <p:par>
                                <p:cTn id="39" presetID="10" presetClass="entr" presetSubtype="0" fill="hold" grpId="0" nodeType="afterEffect">
                                  <p:stCondLst>
                                    <p:cond delay="0"/>
                                  </p:stCondLst>
                                  <p:childTnLst>
                                    <p:set>
                                      <p:cBhvr>
                                        <p:cTn id="40" dur="1" fill="hold">
                                          <p:stCondLst>
                                            <p:cond delay="0"/>
                                          </p:stCondLst>
                                        </p:cTn>
                                        <p:tgtEl>
                                          <p:spTgt spid="85"/>
                                        </p:tgtEl>
                                        <p:attrNameLst>
                                          <p:attrName>style.visibility</p:attrName>
                                        </p:attrNameLst>
                                      </p:cBhvr>
                                      <p:to>
                                        <p:strVal val="visible"/>
                                      </p:to>
                                    </p:set>
                                    <p:animEffect transition="in" filter="fade">
                                      <p:cBhvr>
                                        <p:cTn id="41" dur="500"/>
                                        <p:tgtEl>
                                          <p:spTgt spid="85"/>
                                        </p:tgtEl>
                                      </p:cBhvr>
                                    </p:animEffect>
                                  </p:childTnLst>
                                </p:cTn>
                              </p:par>
                              <p:par>
                                <p:cTn id="42" presetID="64" presetClass="path" presetSubtype="0" accel="50000" decel="50000" fill="hold" grpId="1" nodeType="withEffect">
                                  <p:stCondLst>
                                    <p:cond delay="0"/>
                                  </p:stCondLst>
                                  <p:childTnLst>
                                    <p:animMotion origin="layout" path="M 5.55556E-7 -0.02778 L 5.55556E-7 0.00031 " pathEditMode="relative" rAng="0" ptsTypes="AA">
                                      <p:cBhvr>
                                        <p:cTn id="43" dur="750" fill="hold"/>
                                        <p:tgtEl>
                                          <p:spTgt spid="85"/>
                                        </p:tgtEl>
                                        <p:attrNameLst>
                                          <p:attrName>ppt_x</p:attrName>
                                          <p:attrName>ppt_y</p:attrName>
                                        </p:attrNameLst>
                                      </p:cBhvr>
                                      <p:rCtr x="0" y="1389"/>
                                    </p:animMotion>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113"/>
                                        </p:tgtEl>
                                        <p:attrNameLst>
                                          <p:attrName>style.visibility</p:attrName>
                                        </p:attrNameLst>
                                      </p:cBhvr>
                                      <p:to>
                                        <p:strVal val="visible"/>
                                      </p:to>
                                    </p:set>
                                    <p:animEffect transition="in" filter="fade">
                                      <p:cBhvr>
                                        <p:cTn id="47" dur="500"/>
                                        <p:tgtEl>
                                          <p:spTgt spid="11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14"/>
                                        </p:tgtEl>
                                        <p:attrNameLst>
                                          <p:attrName>style.visibility</p:attrName>
                                        </p:attrNameLst>
                                      </p:cBhvr>
                                      <p:to>
                                        <p:strVal val="visible"/>
                                      </p:to>
                                    </p:set>
                                    <p:animEffect transition="in" filter="fade">
                                      <p:cBhvr>
                                        <p:cTn id="50" dur="500"/>
                                        <p:tgtEl>
                                          <p:spTgt spid="114"/>
                                        </p:tgtEl>
                                      </p:cBhvr>
                                    </p:animEffect>
                                  </p:childTnLst>
                                </p:cTn>
                              </p:par>
                            </p:childTnLst>
                          </p:cTn>
                        </p:par>
                        <p:par>
                          <p:cTn id="51" fill="hold">
                            <p:stCondLst>
                              <p:cond delay="4000"/>
                            </p:stCondLst>
                            <p:childTnLst>
                              <p:par>
                                <p:cTn id="52" presetID="10" presetClass="entr" presetSubtype="0" fill="hold" grpId="0" nodeType="afterEffect">
                                  <p:stCondLst>
                                    <p:cond delay="0"/>
                                  </p:stCondLst>
                                  <p:childTnLst>
                                    <p:set>
                                      <p:cBhvr>
                                        <p:cTn id="53" dur="1" fill="hold">
                                          <p:stCondLst>
                                            <p:cond delay="0"/>
                                          </p:stCondLst>
                                        </p:cTn>
                                        <p:tgtEl>
                                          <p:spTgt spid="97"/>
                                        </p:tgtEl>
                                        <p:attrNameLst>
                                          <p:attrName>style.visibility</p:attrName>
                                        </p:attrNameLst>
                                      </p:cBhvr>
                                      <p:to>
                                        <p:strVal val="visible"/>
                                      </p:to>
                                    </p:set>
                                    <p:animEffect transition="in" filter="fade">
                                      <p:cBhvr>
                                        <p:cTn id="54" dur="500"/>
                                        <p:tgtEl>
                                          <p:spTgt spid="97"/>
                                        </p:tgtEl>
                                      </p:cBhvr>
                                    </p:animEffect>
                                  </p:childTnLst>
                                </p:cTn>
                              </p:par>
                              <p:par>
                                <p:cTn id="55" presetID="64" presetClass="path" presetSubtype="0" accel="50000" decel="50000" fill="hold" grpId="1" nodeType="withEffect">
                                  <p:stCondLst>
                                    <p:cond delay="0"/>
                                  </p:stCondLst>
                                  <p:childTnLst>
                                    <p:animMotion origin="layout" path="M -3.05556E-6 0.03612 L -3.05556E-6 -4.19753E-6 " pathEditMode="relative" rAng="0" ptsTypes="AA">
                                      <p:cBhvr>
                                        <p:cTn id="56" dur="750" fill="hold"/>
                                        <p:tgtEl>
                                          <p:spTgt spid="97"/>
                                        </p:tgtEl>
                                        <p:attrNameLst>
                                          <p:attrName>ppt_x</p:attrName>
                                          <p:attrName>ppt_y</p:attrName>
                                        </p:attrNameLst>
                                      </p:cBhvr>
                                      <p:rCtr x="0" y="-1821"/>
                                    </p:animMotion>
                                  </p:childTnLst>
                                </p:cTn>
                              </p:par>
                            </p:childTnLst>
                          </p:cTn>
                        </p:par>
                        <p:par>
                          <p:cTn id="57" fill="hold">
                            <p:stCondLst>
                              <p:cond delay="4750"/>
                            </p:stCondLst>
                            <p:childTnLst>
                              <p:par>
                                <p:cTn id="58" presetID="10" presetClass="entr" presetSubtype="0" fill="hold" grpId="0" nodeType="afterEffect">
                                  <p:stCondLst>
                                    <p:cond delay="0"/>
                                  </p:stCondLst>
                                  <p:childTnLst>
                                    <p:set>
                                      <p:cBhvr>
                                        <p:cTn id="59" dur="1" fill="hold">
                                          <p:stCondLst>
                                            <p:cond delay="0"/>
                                          </p:stCondLst>
                                        </p:cTn>
                                        <p:tgtEl>
                                          <p:spTgt spid="65"/>
                                        </p:tgtEl>
                                        <p:attrNameLst>
                                          <p:attrName>style.visibility</p:attrName>
                                        </p:attrNameLst>
                                      </p:cBhvr>
                                      <p:to>
                                        <p:strVal val="visible"/>
                                      </p:to>
                                    </p:set>
                                    <p:animEffect transition="in" filter="fade">
                                      <p:cBhvr>
                                        <p:cTn id="60" dur="500"/>
                                        <p:tgtEl>
                                          <p:spTgt spid="65"/>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66"/>
                                        </p:tgtEl>
                                        <p:attrNameLst>
                                          <p:attrName>style.visibility</p:attrName>
                                        </p:attrNameLst>
                                      </p:cBhvr>
                                      <p:to>
                                        <p:strVal val="visible"/>
                                      </p:to>
                                    </p:set>
                                    <p:animEffect transition="in" filter="fade">
                                      <p:cBhvr>
                                        <p:cTn id="63" dur="500"/>
                                        <p:tgtEl>
                                          <p:spTgt spid="66"/>
                                        </p:tgtEl>
                                      </p:cBhvr>
                                    </p:animEffect>
                                  </p:childTnLst>
                                </p:cTn>
                              </p:par>
                            </p:childTnLst>
                          </p:cTn>
                        </p:par>
                        <p:par>
                          <p:cTn id="64" fill="hold">
                            <p:stCondLst>
                              <p:cond delay="5250"/>
                            </p:stCondLst>
                            <p:childTnLst>
                              <p:par>
                                <p:cTn id="65" presetID="10" presetClass="entr" presetSubtype="0" fill="hold" grpId="0" nodeType="afterEffect">
                                  <p:stCondLst>
                                    <p:cond delay="0"/>
                                  </p:stCondLst>
                                  <p:childTnLst>
                                    <p:set>
                                      <p:cBhvr>
                                        <p:cTn id="66" dur="1" fill="hold">
                                          <p:stCondLst>
                                            <p:cond delay="0"/>
                                          </p:stCondLst>
                                        </p:cTn>
                                        <p:tgtEl>
                                          <p:spTgt spid="72"/>
                                        </p:tgtEl>
                                        <p:attrNameLst>
                                          <p:attrName>style.visibility</p:attrName>
                                        </p:attrNameLst>
                                      </p:cBhvr>
                                      <p:to>
                                        <p:strVal val="visible"/>
                                      </p:to>
                                    </p:set>
                                    <p:animEffect transition="in" filter="fade">
                                      <p:cBhvr>
                                        <p:cTn id="67" dur="500"/>
                                        <p:tgtEl>
                                          <p:spTgt spid="72"/>
                                        </p:tgtEl>
                                      </p:cBhvr>
                                    </p:animEffect>
                                  </p:childTnLst>
                                </p:cTn>
                              </p:par>
                              <p:par>
                                <p:cTn id="68" presetID="64" presetClass="path" presetSubtype="0" accel="50000" decel="50000" fill="hold" grpId="1" nodeType="withEffect">
                                  <p:stCondLst>
                                    <p:cond delay="0"/>
                                  </p:stCondLst>
                                  <p:childTnLst>
                                    <p:animMotion origin="layout" path="M 5.55556E-7 -0.02778 L 5.55556E-7 0.00031 " pathEditMode="relative" rAng="0" ptsTypes="AA">
                                      <p:cBhvr>
                                        <p:cTn id="69" dur="750" fill="hold"/>
                                        <p:tgtEl>
                                          <p:spTgt spid="72"/>
                                        </p:tgtEl>
                                        <p:attrNameLst>
                                          <p:attrName>ppt_x</p:attrName>
                                          <p:attrName>ppt_y</p:attrName>
                                        </p:attrNameLst>
                                      </p:cBhvr>
                                      <p:rCtr x="0" y="1389"/>
                                    </p:animMotion>
                                  </p:childTnLst>
                                </p:cTn>
                              </p:par>
                            </p:childTnLst>
                          </p:cTn>
                        </p:par>
                        <p:par>
                          <p:cTn id="70" fill="hold">
                            <p:stCondLst>
                              <p:cond delay="6000"/>
                            </p:stCondLst>
                            <p:childTnLst>
                              <p:par>
                                <p:cTn id="71" presetID="10" presetClass="entr" presetSubtype="0" fill="hold" grpId="0" nodeType="afterEffect">
                                  <p:stCondLst>
                                    <p:cond delay="0"/>
                                  </p:stCondLst>
                                  <p:childTnLst>
                                    <p:set>
                                      <p:cBhvr>
                                        <p:cTn id="72" dur="1" fill="hold">
                                          <p:stCondLst>
                                            <p:cond delay="0"/>
                                          </p:stCondLst>
                                        </p:cTn>
                                        <p:tgtEl>
                                          <p:spTgt spid="69"/>
                                        </p:tgtEl>
                                        <p:attrNameLst>
                                          <p:attrName>style.visibility</p:attrName>
                                        </p:attrNameLst>
                                      </p:cBhvr>
                                      <p:to>
                                        <p:strVal val="visible"/>
                                      </p:to>
                                    </p:set>
                                    <p:animEffect transition="in" filter="fade">
                                      <p:cBhvr>
                                        <p:cTn id="73" dur="500"/>
                                        <p:tgtEl>
                                          <p:spTgt spid="69"/>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70"/>
                                        </p:tgtEl>
                                        <p:attrNameLst>
                                          <p:attrName>style.visibility</p:attrName>
                                        </p:attrNameLst>
                                      </p:cBhvr>
                                      <p:to>
                                        <p:strVal val="visible"/>
                                      </p:to>
                                    </p:set>
                                    <p:animEffect transition="in" filter="fade">
                                      <p:cBhvr>
                                        <p:cTn id="76" dur="500"/>
                                        <p:tgtEl>
                                          <p:spTgt spid="70"/>
                                        </p:tgtEl>
                                      </p:cBhvr>
                                    </p:animEffect>
                                  </p:childTnLst>
                                </p:cTn>
                              </p:par>
                            </p:childTnLst>
                          </p:cTn>
                        </p:par>
                        <p:par>
                          <p:cTn id="77" fill="hold">
                            <p:stCondLst>
                              <p:cond delay="6500"/>
                            </p:stCondLst>
                            <p:childTnLst>
                              <p:par>
                                <p:cTn id="78" presetID="10" presetClass="entr" presetSubtype="0" fill="hold" grpId="0" nodeType="afterEffect">
                                  <p:stCondLst>
                                    <p:cond delay="0"/>
                                  </p:stCondLst>
                                  <p:childTnLst>
                                    <p:set>
                                      <p:cBhvr>
                                        <p:cTn id="79" dur="1" fill="hold">
                                          <p:stCondLst>
                                            <p:cond delay="0"/>
                                          </p:stCondLst>
                                        </p:cTn>
                                        <p:tgtEl>
                                          <p:spTgt spid="104"/>
                                        </p:tgtEl>
                                        <p:attrNameLst>
                                          <p:attrName>style.visibility</p:attrName>
                                        </p:attrNameLst>
                                      </p:cBhvr>
                                      <p:to>
                                        <p:strVal val="visible"/>
                                      </p:to>
                                    </p:set>
                                    <p:animEffect transition="in" filter="fade">
                                      <p:cBhvr>
                                        <p:cTn id="80" dur="500"/>
                                        <p:tgtEl>
                                          <p:spTgt spid="104"/>
                                        </p:tgtEl>
                                      </p:cBhvr>
                                    </p:animEffect>
                                  </p:childTnLst>
                                </p:cTn>
                              </p:par>
                              <p:par>
                                <p:cTn id="81" presetID="64" presetClass="path" presetSubtype="0" accel="50000" decel="50000" fill="hold" grpId="1" nodeType="withEffect">
                                  <p:stCondLst>
                                    <p:cond delay="0"/>
                                  </p:stCondLst>
                                  <p:childTnLst>
                                    <p:animMotion origin="layout" path="M -3.05556E-6 0.03612 L -3.05556E-6 -4.19753E-6 " pathEditMode="relative" rAng="0" ptsTypes="AA">
                                      <p:cBhvr>
                                        <p:cTn id="82" dur="750" fill="hold"/>
                                        <p:tgtEl>
                                          <p:spTgt spid="104"/>
                                        </p:tgtEl>
                                        <p:attrNameLst>
                                          <p:attrName>ppt_x</p:attrName>
                                          <p:attrName>ppt_y</p:attrName>
                                        </p:attrNameLst>
                                      </p:cBhvr>
                                      <p:rCtr x="0" y="-1821"/>
                                    </p:animMotion>
                                  </p:childTnLst>
                                </p:cTn>
                              </p:par>
                            </p:childTnLst>
                          </p:cTn>
                        </p:par>
                        <p:par>
                          <p:cTn id="83" fill="hold">
                            <p:stCondLst>
                              <p:cond delay="7250"/>
                            </p:stCondLst>
                            <p:childTnLst>
                              <p:par>
                                <p:cTn id="84" presetID="10" presetClass="entr" presetSubtype="0" fill="hold" grpId="0" nodeType="afterEffect">
                                  <p:stCondLst>
                                    <p:cond delay="0"/>
                                  </p:stCondLst>
                                  <p:childTnLst>
                                    <p:set>
                                      <p:cBhvr>
                                        <p:cTn id="85" dur="1" fill="hold">
                                          <p:stCondLst>
                                            <p:cond delay="0"/>
                                          </p:stCondLst>
                                        </p:cTn>
                                        <p:tgtEl>
                                          <p:spTgt spid="67"/>
                                        </p:tgtEl>
                                        <p:attrNameLst>
                                          <p:attrName>style.visibility</p:attrName>
                                        </p:attrNameLst>
                                      </p:cBhvr>
                                      <p:to>
                                        <p:strVal val="visible"/>
                                      </p:to>
                                    </p:set>
                                    <p:animEffect transition="in" filter="fade">
                                      <p:cBhvr>
                                        <p:cTn id="86" dur="500"/>
                                        <p:tgtEl>
                                          <p:spTgt spid="67"/>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68"/>
                                        </p:tgtEl>
                                        <p:attrNameLst>
                                          <p:attrName>style.visibility</p:attrName>
                                        </p:attrNameLst>
                                      </p:cBhvr>
                                      <p:to>
                                        <p:strVal val="visible"/>
                                      </p:to>
                                    </p:set>
                                    <p:animEffect transition="in" filter="fade">
                                      <p:cBhvr>
                                        <p:cTn id="89" dur="500"/>
                                        <p:tgtEl>
                                          <p:spTgt spid="68"/>
                                        </p:tgtEl>
                                      </p:cBhvr>
                                    </p:animEffect>
                                  </p:childTnLst>
                                </p:cTn>
                              </p:par>
                              <p:par>
                                <p:cTn id="90" presetID="22" presetClass="entr" presetSubtype="8" fill="hold" grpId="0" nodeType="withEffect">
                                  <p:stCondLst>
                                    <p:cond delay="250"/>
                                  </p:stCondLst>
                                  <p:childTnLst>
                                    <p:set>
                                      <p:cBhvr>
                                        <p:cTn id="91" dur="1" fill="hold">
                                          <p:stCondLst>
                                            <p:cond delay="0"/>
                                          </p:stCondLst>
                                        </p:cTn>
                                        <p:tgtEl>
                                          <p:spTgt spid="61"/>
                                        </p:tgtEl>
                                        <p:attrNameLst>
                                          <p:attrName>style.visibility</p:attrName>
                                        </p:attrNameLst>
                                      </p:cBhvr>
                                      <p:to>
                                        <p:strVal val="visible"/>
                                      </p:to>
                                    </p:set>
                                    <p:animEffect transition="in" filter="wipe(left)">
                                      <p:cBhvr>
                                        <p:cTn id="92" dur="175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2" grpId="1" animBg="1"/>
      <p:bldP spid="85" grpId="0" animBg="1"/>
      <p:bldP spid="85" grpId="1" animBg="1"/>
      <p:bldP spid="91" grpId="0" animBg="1"/>
      <p:bldP spid="91" grpId="1" animBg="1"/>
      <p:bldP spid="97" grpId="0" animBg="1"/>
      <p:bldP spid="97" grpId="1" animBg="1"/>
      <p:bldP spid="104" grpId="0" animBg="1"/>
      <p:bldP spid="104" grpId="1" animBg="1"/>
      <p:bldP spid="113" grpId="0"/>
      <p:bldP spid="114" grpId="0"/>
      <p:bldP spid="63" grpId="0"/>
      <p:bldP spid="64" grpId="0"/>
      <p:bldP spid="65" grpId="0"/>
      <p:bldP spid="66" grpId="0"/>
      <p:bldP spid="67" grpId="0"/>
      <p:bldP spid="68" grpId="0"/>
      <p:bldP spid="69" grpId="0"/>
      <p:bldP spid="70" grpId="0"/>
      <p:bldP spid="6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3" name="Group 29"/>
          <p:cNvGrpSpPr/>
          <p:nvPr/>
        </p:nvGrpSpPr>
        <p:grpSpPr>
          <a:xfrm>
            <a:off x="3078137" y="3626311"/>
            <a:ext cx="1011577" cy="1011577"/>
            <a:chOff x="1253782" y="3281715"/>
            <a:chExt cx="914400" cy="914400"/>
          </a:xfrm>
        </p:grpSpPr>
        <p:sp>
          <p:nvSpPr>
            <p:cNvPr id="64" name="Rounded Rectangle 5"/>
            <p:cNvSpPr/>
            <p:nvPr/>
          </p:nvSpPr>
          <p:spPr>
            <a:xfrm>
              <a:off x="1253782" y="3281715"/>
              <a:ext cx="914400" cy="91440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65" name="Group 59"/>
            <p:cNvGrpSpPr/>
            <p:nvPr/>
          </p:nvGrpSpPr>
          <p:grpSpPr>
            <a:xfrm>
              <a:off x="1478810" y="3521030"/>
              <a:ext cx="464344" cy="465138"/>
              <a:chOff x="9145588" y="4435475"/>
              <a:chExt cx="464344" cy="465138"/>
            </a:xfrm>
            <a:solidFill>
              <a:schemeClr val="bg2"/>
            </a:solidFill>
          </p:grpSpPr>
          <p:sp>
            <p:nvSpPr>
              <p:cNvPr id="66"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7"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8"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9"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0"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1"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3"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5"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6"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grpSp>
        <p:nvGrpSpPr>
          <p:cNvPr id="88" name="Group 32"/>
          <p:cNvGrpSpPr/>
          <p:nvPr/>
        </p:nvGrpSpPr>
        <p:grpSpPr>
          <a:xfrm>
            <a:off x="7225337" y="3769187"/>
            <a:ext cx="1011577" cy="1011577"/>
            <a:chOff x="6528170" y="3281715"/>
            <a:chExt cx="914400" cy="914400"/>
          </a:xfrm>
        </p:grpSpPr>
        <p:sp>
          <p:nvSpPr>
            <p:cNvPr id="92" name="Rounded Rectangle 8"/>
            <p:cNvSpPr/>
            <p:nvPr/>
          </p:nvSpPr>
          <p:spPr>
            <a:xfrm>
              <a:off x="6528170" y="3281715"/>
              <a:ext cx="914400" cy="914400"/>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94" name="Group 69"/>
            <p:cNvGrpSpPr/>
            <p:nvPr/>
          </p:nvGrpSpPr>
          <p:grpSpPr>
            <a:xfrm>
              <a:off x="6759757" y="3506346"/>
              <a:ext cx="464344" cy="465138"/>
              <a:chOff x="7287419" y="3505994"/>
              <a:chExt cx="464344" cy="465138"/>
            </a:xfrm>
            <a:solidFill>
              <a:schemeClr val="bg2"/>
            </a:solidFill>
          </p:grpSpPr>
          <p:sp>
            <p:nvSpPr>
              <p:cNvPr id="98"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0"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5"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7"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1"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2"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grpSp>
        <p:nvGrpSpPr>
          <p:cNvPr id="123" name="Group 33"/>
          <p:cNvGrpSpPr/>
          <p:nvPr/>
        </p:nvGrpSpPr>
        <p:grpSpPr>
          <a:xfrm>
            <a:off x="7225337" y="5280830"/>
            <a:ext cx="1011577" cy="1011577"/>
            <a:chOff x="6528170" y="4684221"/>
            <a:chExt cx="914400" cy="914400"/>
          </a:xfrm>
        </p:grpSpPr>
        <p:sp>
          <p:nvSpPr>
            <p:cNvPr id="124" name="Rounded Rectangle 9"/>
            <p:cNvSpPr/>
            <p:nvPr/>
          </p:nvSpPr>
          <p:spPr>
            <a:xfrm>
              <a:off x="6528170" y="4684221"/>
              <a:ext cx="914400" cy="914400"/>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125" name="Group 76"/>
            <p:cNvGrpSpPr/>
            <p:nvPr/>
          </p:nvGrpSpPr>
          <p:grpSpPr>
            <a:xfrm>
              <a:off x="6748385" y="4909249"/>
              <a:ext cx="464344" cy="464344"/>
              <a:chOff x="7287419" y="2577307"/>
              <a:chExt cx="464344" cy="464344"/>
            </a:xfrm>
            <a:solidFill>
              <a:schemeClr val="bg2"/>
            </a:solidFill>
          </p:grpSpPr>
          <p:sp>
            <p:nvSpPr>
              <p:cNvPr id="126" name="AutoShape 56"/>
              <p:cNvSpPr>
                <a:spLocks/>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7" name="AutoShape 57"/>
              <p:cNvSpPr>
                <a:spLocks/>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8" name="AutoShape 58"/>
              <p:cNvSpPr>
                <a:spLocks/>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grpSp>
        <p:nvGrpSpPr>
          <p:cNvPr id="129" name="Group 28"/>
          <p:cNvGrpSpPr/>
          <p:nvPr/>
        </p:nvGrpSpPr>
        <p:grpSpPr>
          <a:xfrm>
            <a:off x="3078137" y="1994682"/>
            <a:ext cx="1011577" cy="1011577"/>
            <a:chOff x="1253782" y="1885071"/>
            <a:chExt cx="914400" cy="914400"/>
          </a:xfrm>
        </p:grpSpPr>
        <p:sp>
          <p:nvSpPr>
            <p:cNvPr id="130" name="Rounded Rectangle 4"/>
            <p:cNvSpPr/>
            <p:nvPr/>
          </p:nvSpPr>
          <p:spPr>
            <a:xfrm>
              <a:off x="1253782" y="1885071"/>
              <a:ext cx="914400" cy="91440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131" name="Group 80"/>
            <p:cNvGrpSpPr/>
            <p:nvPr/>
          </p:nvGrpSpPr>
          <p:grpSpPr>
            <a:xfrm>
              <a:off x="1551438" y="2110099"/>
              <a:ext cx="319088" cy="465138"/>
              <a:chOff x="3582988" y="3510757"/>
              <a:chExt cx="319088" cy="465138"/>
            </a:xfrm>
            <a:solidFill>
              <a:schemeClr val="bg2"/>
            </a:solidFill>
          </p:grpSpPr>
          <p:sp>
            <p:nvSpPr>
              <p:cNvPr id="132"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33"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grpSp>
        <p:nvGrpSpPr>
          <p:cNvPr id="134" name="Group 31"/>
          <p:cNvGrpSpPr/>
          <p:nvPr/>
        </p:nvGrpSpPr>
        <p:grpSpPr>
          <a:xfrm>
            <a:off x="7225337" y="1923244"/>
            <a:ext cx="1011577" cy="1011577"/>
            <a:chOff x="6528170" y="1885071"/>
            <a:chExt cx="914400" cy="914400"/>
          </a:xfrm>
        </p:grpSpPr>
        <p:sp>
          <p:nvSpPr>
            <p:cNvPr id="135" name="Rounded Rectangle 7"/>
            <p:cNvSpPr/>
            <p:nvPr/>
          </p:nvSpPr>
          <p:spPr>
            <a:xfrm>
              <a:off x="6528170" y="1885071"/>
              <a:ext cx="914400" cy="914400"/>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136" name="Group 83"/>
            <p:cNvGrpSpPr/>
            <p:nvPr/>
          </p:nvGrpSpPr>
          <p:grpSpPr>
            <a:xfrm>
              <a:off x="6758963" y="2110099"/>
              <a:ext cx="465138" cy="464344"/>
              <a:chOff x="2581275" y="2582069"/>
              <a:chExt cx="465138" cy="464344"/>
            </a:xfrm>
            <a:solidFill>
              <a:schemeClr val="bg2"/>
            </a:solidFill>
          </p:grpSpPr>
          <p:sp>
            <p:nvSpPr>
              <p:cNvPr id="137" name="AutoShape 128"/>
              <p:cNvSpPr>
                <a:spLocks/>
              </p:cNvSpPr>
              <p:nvPr/>
            </p:nvSpPr>
            <p:spPr bwMode="auto">
              <a:xfrm>
                <a:off x="2581275" y="2582069"/>
                <a:ext cx="46513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38" name="AutoShape 129"/>
              <p:cNvSpPr>
                <a:spLocks/>
              </p:cNvSpPr>
              <p:nvPr/>
            </p:nvSpPr>
            <p:spPr bwMode="auto">
              <a:xfrm>
                <a:off x="2871788" y="2640013"/>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grpSp>
        <p:nvGrpSpPr>
          <p:cNvPr id="139" name="Group 30"/>
          <p:cNvGrpSpPr/>
          <p:nvPr/>
        </p:nvGrpSpPr>
        <p:grpSpPr>
          <a:xfrm>
            <a:off x="3078137" y="5269385"/>
            <a:ext cx="1011577" cy="1011577"/>
            <a:chOff x="1253782" y="4684221"/>
            <a:chExt cx="914400" cy="914400"/>
          </a:xfrm>
        </p:grpSpPr>
        <p:sp>
          <p:nvSpPr>
            <p:cNvPr id="140" name="Rounded Rectangle 6"/>
            <p:cNvSpPr/>
            <p:nvPr/>
          </p:nvSpPr>
          <p:spPr>
            <a:xfrm>
              <a:off x="1253782" y="4684221"/>
              <a:ext cx="914400" cy="91440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141" name="Group 86"/>
            <p:cNvGrpSpPr/>
            <p:nvPr/>
          </p:nvGrpSpPr>
          <p:grpSpPr>
            <a:xfrm>
              <a:off x="1485953" y="4909249"/>
              <a:ext cx="464344" cy="464344"/>
              <a:chOff x="4439444" y="1652588"/>
              <a:chExt cx="464344" cy="464344"/>
            </a:xfrm>
            <a:solidFill>
              <a:schemeClr val="bg2"/>
            </a:solidFill>
          </p:grpSpPr>
          <p:sp>
            <p:nvSpPr>
              <p:cNvPr id="142"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3"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4"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sp>
        <p:nvSpPr>
          <p:cNvPr id="145" name="TextBox 144"/>
          <p:cNvSpPr txBox="1"/>
          <p:nvPr/>
        </p:nvSpPr>
        <p:spPr>
          <a:xfrm>
            <a:off x="4075039" y="1994682"/>
            <a:ext cx="1634328" cy="307777"/>
          </a:xfrm>
          <a:prstGeom prst="rect">
            <a:avLst/>
          </a:prstGeom>
          <a:noFill/>
        </p:spPr>
        <p:txBody>
          <a:bodyPr wrap="square" rtlCol="0">
            <a:spAutoFit/>
          </a:bodyPr>
          <a:lstStyle/>
          <a:p>
            <a:r>
              <a:rPr lang="zh-CN" altLang="en-US" sz="14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点击添加文本</a:t>
            </a:r>
          </a:p>
        </p:txBody>
      </p:sp>
      <p:sp>
        <p:nvSpPr>
          <p:cNvPr id="146" name="TextBox 145"/>
          <p:cNvSpPr txBox="1"/>
          <p:nvPr/>
        </p:nvSpPr>
        <p:spPr>
          <a:xfrm>
            <a:off x="4075039" y="2230192"/>
            <a:ext cx="3075064" cy="738664"/>
          </a:xfrm>
          <a:prstGeom prst="rect">
            <a:avLst/>
          </a:prstGeom>
          <a:noFill/>
        </p:spPr>
        <p:txBody>
          <a:bodyPr wrap="square" rtlCol="0">
            <a:spAutoFit/>
          </a:bodyPr>
          <a:lstStyle/>
          <a:p>
            <a:r>
              <a:rPr lang="zh-CN" altLang="en-US" sz="1400" kern="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您的内容打在这里，或者通过复制您的文本后，在此框中选择粘贴，并选择只保留文</a:t>
            </a:r>
            <a:r>
              <a:rPr lang="zh-CN" altLang="en-US" sz="1400" kern="0" dirty="0" smtClean="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字</a:t>
            </a:r>
            <a:r>
              <a:rPr lang="en-US" altLang="zh-CN" sz="1400" dirty="0" smtClean="0">
                <a:solidFill>
                  <a:schemeClr val="tx1">
                    <a:lumMod val="65000"/>
                    <a:lumOff val="35000"/>
                  </a:schemeClr>
                </a:solidFill>
                <a:latin typeface="Microsoft JhengHei UI" panose="020B0604030504040204" pitchFamily="34" charset="-120"/>
                <a:ea typeface="微软雅黑" pitchFamily="34" charset="-122"/>
                <a:sym typeface="Microsoft JhengHei UI" panose="020B0604030504040204" pitchFamily="34" charset="-120"/>
              </a:rPr>
              <a:t>……</a:t>
            </a:r>
            <a:endParaRPr lang="en-US" altLang="zh-CN" sz="1400" dirty="0">
              <a:solidFill>
                <a:schemeClr val="tx1">
                  <a:lumMod val="65000"/>
                  <a:lumOff val="35000"/>
                </a:schemeClr>
              </a:solidFill>
              <a:latin typeface="Microsoft JhengHei UI" panose="020B0604030504040204" pitchFamily="34" charset="-120"/>
              <a:ea typeface="微软雅黑" pitchFamily="34" charset="-122"/>
              <a:sym typeface="Microsoft JhengHei UI" panose="020B0604030504040204" pitchFamily="34" charset="-120"/>
            </a:endParaRPr>
          </a:p>
        </p:txBody>
      </p:sp>
      <p:sp>
        <p:nvSpPr>
          <p:cNvPr id="147" name="TextBox 146"/>
          <p:cNvSpPr txBox="1"/>
          <p:nvPr/>
        </p:nvSpPr>
        <p:spPr>
          <a:xfrm>
            <a:off x="4078269" y="3663713"/>
            <a:ext cx="1634328" cy="307777"/>
          </a:xfrm>
          <a:prstGeom prst="rect">
            <a:avLst/>
          </a:prstGeom>
          <a:noFill/>
        </p:spPr>
        <p:txBody>
          <a:bodyPr wrap="square" rtlCol="0">
            <a:spAutoFit/>
          </a:bodyPr>
          <a:lstStyle/>
          <a:p>
            <a:r>
              <a:rPr lang="zh-CN" altLang="en-US" sz="14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点击添加文本</a:t>
            </a:r>
          </a:p>
        </p:txBody>
      </p:sp>
      <p:sp>
        <p:nvSpPr>
          <p:cNvPr id="148" name="TextBox 147"/>
          <p:cNvSpPr txBox="1"/>
          <p:nvPr/>
        </p:nvSpPr>
        <p:spPr>
          <a:xfrm>
            <a:off x="4078269" y="3899223"/>
            <a:ext cx="3075064" cy="738664"/>
          </a:xfrm>
          <a:prstGeom prst="rect">
            <a:avLst/>
          </a:prstGeom>
          <a:noFill/>
        </p:spPr>
        <p:txBody>
          <a:bodyPr wrap="square" rtlCol="0">
            <a:spAutoFit/>
          </a:bodyPr>
          <a:lstStyle/>
          <a:p>
            <a:r>
              <a:rPr lang="zh-CN" altLang="en-US" sz="1400" kern="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您的内容打在这里，或者通过复制您的文本后，在此框中选择粘贴，并选择只保留文字</a:t>
            </a:r>
            <a:r>
              <a:rPr lang="en-US" altLang="zh-CN" sz="1400" dirty="0">
                <a:solidFill>
                  <a:schemeClr val="tx1">
                    <a:lumMod val="65000"/>
                    <a:lumOff val="35000"/>
                  </a:schemeClr>
                </a:solidFill>
                <a:latin typeface="Microsoft JhengHei UI" panose="020B0604030504040204" pitchFamily="34" charset="-120"/>
                <a:ea typeface="微软雅黑" pitchFamily="34" charset="-122"/>
                <a:sym typeface="Microsoft JhengHei UI" panose="020B0604030504040204" pitchFamily="34" charset="-120"/>
              </a:rPr>
              <a:t>……</a:t>
            </a:r>
          </a:p>
        </p:txBody>
      </p:sp>
      <p:sp>
        <p:nvSpPr>
          <p:cNvPr id="149" name="TextBox 148"/>
          <p:cNvSpPr txBox="1"/>
          <p:nvPr/>
        </p:nvSpPr>
        <p:spPr>
          <a:xfrm>
            <a:off x="4075039" y="5280830"/>
            <a:ext cx="1634328" cy="307777"/>
          </a:xfrm>
          <a:prstGeom prst="rect">
            <a:avLst/>
          </a:prstGeom>
          <a:noFill/>
        </p:spPr>
        <p:txBody>
          <a:bodyPr wrap="square" rtlCol="0">
            <a:spAutoFit/>
          </a:bodyPr>
          <a:lstStyle/>
          <a:p>
            <a:r>
              <a:rPr lang="zh-CN" altLang="en-US" sz="14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点击添加文本</a:t>
            </a:r>
          </a:p>
        </p:txBody>
      </p:sp>
      <p:sp>
        <p:nvSpPr>
          <p:cNvPr id="150" name="TextBox 149"/>
          <p:cNvSpPr txBox="1"/>
          <p:nvPr/>
        </p:nvSpPr>
        <p:spPr>
          <a:xfrm>
            <a:off x="4075039" y="5516340"/>
            <a:ext cx="3075064" cy="738664"/>
          </a:xfrm>
          <a:prstGeom prst="rect">
            <a:avLst/>
          </a:prstGeom>
          <a:noFill/>
        </p:spPr>
        <p:txBody>
          <a:bodyPr wrap="square" rtlCol="0">
            <a:spAutoFit/>
          </a:bodyPr>
          <a:lstStyle/>
          <a:p>
            <a:r>
              <a:rPr lang="zh-CN" altLang="en-US" sz="1400" kern="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您的内容打在这里，或者通过复制您的文本后，在此框中选择粘贴，并选择只保留文字</a:t>
            </a:r>
            <a:r>
              <a:rPr lang="en-US" altLang="zh-CN" sz="1400" dirty="0">
                <a:solidFill>
                  <a:schemeClr val="tx1">
                    <a:lumMod val="65000"/>
                    <a:lumOff val="35000"/>
                  </a:schemeClr>
                </a:solidFill>
                <a:latin typeface="Microsoft JhengHei UI" panose="020B0604030504040204" pitchFamily="34" charset="-120"/>
                <a:ea typeface="微软雅黑" pitchFamily="34" charset="-122"/>
                <a:sym typeface="Microsoft JhengHei UI" panose="020B0604030504040204" pitchFamily="34" charset="-120"/>
              </a:rPr>
              <a:t>……</a:t>
            </a:r>
          </a:p>
        </p:txBody>
      </p:sp>
      <p:sp>
        <p:nvSpPr>
          <p:cNvPr id="151" name="TextBox 150"/>
          <p:cNvSpPr txBox="1"/>
          <p:nvPr/>
        </p:nvSpPr>
        <p:spPr>
          <a:xfrm>
            <a:off x="8218443" y="1923244"/>
            <a:ext cx="1634328" cy="307777"/>
          </a:xfrm>
          <a:prstGeom prst="rect">
            <a:avLst/>
          </a:prstGeom>
          <a:noFill/>
        </p:spPr>
        <p:txBody>
          <a:bodyPr wrap="square" rtlCol="0">
            <a:spAutoFit/>
          </a:bodyPr>
          <a:lstStyle/>
          <a:p>
            <a:r>
              <a:rPr lang="zh-CN" altLang="en-US" sz="14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点击添加文本</a:t>
            </a:r>
          </a:p>
        </p:txBody>
      </p:sp>
      <p:sp>
        <p:nvSpPr>
          <p:cNvPr id="152" name="TextBox 151"/>
          <p:cNvSpPr txBox="1"/>
          <p:nvPr/>
        </p:nvSpPr>
        <p:spPr>
          <a:xfrm>
            <a:off x="8218443" y="2158754"/>
            <a:ext cx="3075064" cy="738664"/>
          </a:xfrm>
          <a:prstGeom prst="rect">
            <a:avLst/>
          </a:prstGeom>
          <a:noFill/>
        </p:spPr>
        <p:txBody>
          <a:bodyPr wrap="square" rtlCol="0">
            <a:spAutoFit/>
          </a:bodyPr>
          <a:lstStyle/>
          <a:p>
            <a:r>
              <a:rPr lang="zh-CN" altLang="en-US" sz="1400" kern="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您的内容打在这里，或者通过复制您的文本后，在此框中选择粘贴，并选择只保留文字</a:t>
            </a:r>
            <a:r>
              <a:rPr lang="en-US" altLang="zh-CN" sz="1400" dirty="0">
                <a:solidFill>
                  <a:schemeClr val="tx1">
                    <a:lumMod val="65000"/>
                    <a:lumOff val="35000"/>
                  </a:schemeClr>
                </a:solidFill>
                <a:latin typeface="Microsoft JhengHei UI" panose="020B0604030504040204" pitchFamily="34" charset="-120"/>
                <a:ea typeface="微软雅黑" pitchFamily="34" charset="-122"/>
                <a:sym typeface="Microsoft JhengHei UI" panose="020B0604030504040204" pitchFamily="34" charset="-120"/>
              </a:rPr>
              <a:t>……</a:t>
            </a:r>
          </a:p>
        </p:txBody>
      </p:sp>
      <p:sp>
        <p:nvSpPr>
          <p:cNvPr id="153" name="TextBox 152"/>
          <p:cNvSpPr txBox="1"/>
          <p:nvPr/>
        </p:nvSpPr>
        <p:spPr>
          <a:xfrm>
            <a:off x="8218443" y="3735151"/>
            <a:ext cx="1634328" cy="307777"/>
          </a:xfrm>
          <a:prstGeom prst="rect">
            <a:avLst/>
          </a:prstGeom>
          <a:noFill/>
        </p:spPr>
        <p:txBody>
          <a:bodyPr wrap="square" rtlCol="0">
            <a:spAutoFit/>
          </a:bodyPr>
          <a:lstStyle/>
          <a:p>
            <a:r>
              <a:rPr lang="zh-CN" altLang="en-US" sz="14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点击添加文本</a:t>
            </a:r>
          </a:p>
        </p:txBody>
      </p:sp>
      <p:sp>
        <p:nvSpPr>
          <p:cNvPr id="154" name="TextBox 153"/>
          <p:cNvSpPr txBox="1"/>
          <p:nvPr/>
        </p:nvSpPr>
        <p:spPr>
          <a:xfrm>
            <a:off x="8218443" y="3970661"/>
            <a:ext cx="3075064" cy="738664"/>
          </a:xfrm>
          <a:prstGeom prst="rect">
            <a:avLst/>
          </a:prstGeom>
          <a:noFill/>
        </p:spPr>
        <p:txBody>
          <a:bodyPr wrap="square" rtlCol="0">
            <a:spAutoFit/>
          </a:bodyPr>
          <a:lstStyle/>
          <a:p>
            <a:r>
              <a:rPr lang="zh-CN" altLang="en-US" sz="1400" kern="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您的内容打在这里，或者通过复制您的文本后，在此框中选择粘贴，并选择只保留文字</a:t>
            </a:r>
            <a:r>
              <a:rPr lang="en-US" altLang="zh-CN" sz="1400" dirty="0">
                <a:solidFill>
                  <a:schemeClr val="tx1">
                    <a:lumMod val="65000"/>
                    <a:lumOff val="35000"/>
                  </a:schemeClr>
                </a:solidFill>
                <a:latin typeface="Microsoft JhengHei UI" panose="020B0604030504040204" pitchFamily="34" charset="-120"/>
                <a:ea typeface="微软雅黑" pitchFamily="34" charset="-122"/>
                <a:sym typeface="Microsoft JhengHei UI" panose="020B0604030504040204" pitchFamily="34" charset="-120"/>
              </a:rPr>
              <a:t>……</a:t>
            </a:r>
          </a:p>
        </p:txBody>
      </p:sp>
      <p:sp>
        <p:nvSpPr>
          <p:cNvPr id="155" name="TextBox 154"/>
          <p:cNvSpPr txBox="1"/>
          <p:nvPr/>
        </p:nvSpPr>
        <p:spPr>
          <a:xfrm>
            <a:off x="8218443" y="5280830"/>
            <a:ext cx="1634328" cy="307777"/>
          </a:xfrm>
          <a:prstGeom prst="rect">
            <a:avLst/>
          </a:prstGeom>
          <a:noFill/>
        </p:spPr>
        <p:txBody>
          <a:bodyPr wrap="square" rtlCol="0">
            <a:spAutoFit/>
          </a:bodyPr>
          <a:lstStyle/>
          <a:p>
            <a:r>
              <a:rPr lang="zh-CN" altLang="en-US" sz="14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点击添加文本</a:t>
            </a:r>
          </a:p>
        </p:txBody>
      </p:sp>
      <p:sp>
        <p:nvSpPr>
          <p:cNvPr id="156" name="TextBox 155"/>
          <p:cNvSpPr txBox="1"/>
          <p:nvPr/>
        </p:nvSpPr>
        <p:spPr>
          <a:xfrm>
            <a:off x="8218443" y="5516340"/>
            <a:ext cx="3075064" cy="738664"/>
          </a:xfrm>
          <a:prstGeom prst="rect">
            <a:avLst/>
          </a:prstGeom>
          <a:noFill/>
        </p:spPr>
        <p:txBody>
          <a:bodyPr wrap="square" rtlCol="0">
            <a:spAutoFit/>
          </a:bodyPr>
          <a:lstStyle/>
          <a:p>
            <a:r>
              <a:rPr lang="zh-CN" altLang="en-US" sz="1400" kern="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您的内容打在这里，或者通过复制您的文本后，在此框中选择粘贴，并选择只保留文字</a:t>
            </a:r>
            <a:r>
              <a:rPr lang="en-US" altLang="zh-CN" sz="1400" dirty="0">
                <a:solidFill>
                  <a:schemeClr val="tx1">
                    <a:lumMod val="65000"/>
                    <a:lumOff val="35000"/>
                  </a:schemeClr>
                </a:solidFill>
                <a:latin typeface="Microsoft JhengHei UI" panose="020B0604030504040204" pitchFamily="34" charset="-120"/>
                <a:ea typeface="微软雅黑" pitchFamily="34" charset="-122"/>
                <a:sym typeface="Microsoft JhengHei UI" panose="020B0604030504040204" pitchFamily="34" charset="-120"/>
              </a:rPr>
              <a:t>……</a:t>
            </a:r>
          </a:p>
        </p:txBody>
      </p:sp>
      <p:sp>
        <p:nvSpPr>
          <p:cNvPr id="72" name="TextBox 29"/>
          <p:cNvSpPr txBox="1"/>
          <p:nvPr/>
        </p:nvSpPr>
        <p:spPr>
          <a:xfrm>
            <a:off x="1593625" y="473160"/>
            <a:ext cx="4134465" cy="523220"/>
          </a:xfrm>
          <a:prstGeom prst="rect">
            <a:avLst/>
          </a:prstGeom>
          <a:noFill/>
        </p:spPr>
        <p:txBody>
          <a:bodyPr wrap="none" rtlCol="0">
            <a:spAutoFit/>
          </a:bodyPr>
          <a:lstStyle/>
          <a:p>
            <a:pPr algn="ctr"/>
            <a:r>
              <a:rPr lang="zh-CN" altLang="en-US" sz="28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28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4" name="文本框 73"/>
          <p:cNvSpPr txBox="1"/>
          <p:nvPr/>
        </p:nvSpPr>
        <p:spPr>
          <a:xfrm>
            <a:off x="614139" y="319271"/>
            <a:ext cx="511679" cy="830997"/>
          </a:xfrm>
          <a:prstGeom prst="rect">
            <a:avLst/>
          </a:prstGeom>
          <a:noFill/>
        </p:spPr>
        <p:txBody>
          <a:bodyPr wrap="none" rtlCol="0">
            <a:spAutoFit/>
          </a:bodyPr>
          <a:lstStyle/>
          <a:p>
            <a:r>
              <a:rPr lang="en-US" altLang="zh-CN" sz="4800" dirty="0" smtClean="0">
                <a:solidFill>
                  <a:schemeClr val="bg1"/>
                </a:solidFill>
                <a:latin typeface="Impact" panose="020B0806030902050204" pitchFamily="34" charset="0"/>
              </a:rPr>
              <a:t>3</a:t>
            </a:r>
            <a:endParaRPr lang="zh-CN" altLang="en-US" sz="4800" dirty="0">
              <a:solidFill>
                <a:schemeClr val="bg1"/>
              </a:solidFill>
              <a:latin typeface="Impact" panose="020B080603090205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9"/>
                                        </p:tgtEl>
                                        <p:attrNameLst>
                                          <p:attrName>style.visibility</p:attrName>
                                        </p:attrNameLst>
                                      </p:cBhvr>
                                      <p:to>
                                        <p:strVal val="visible"/>
                                      </p:to>
                                    </p:set>
                                    <p:animEffect transition="in" filter="fade">
                                      <p:cBhvr>
                                        <p:cTn id="7" dur="500"/>
                                        <p:tgtEl>
                                          <p:spTgt spid="129"/>
                                        </p:tgtEl>
                                      </p:cBhvr>
                                    </p:animEffect>
                                  </p:childTnLst>
                                </p:cTn>
                              </p:par>
                              <p:par>
                                <p:cTn id="8" presetID="64" presetClass="path" presetSubtype="0" fill="hold" nodeType="withEffect">
                                  <p:stCondLst>
                                    <p:cond delay="0"/>
                                  </p:stCondLst>
                                  <p:childTnLst>
                                    <p:animMotion origin="layout" path="M -0.10139 0.21419 L 4.72222E-6 3.33333E-6 " pathEditMode="relative" rAng="0" ptsTypes="AA">
                                      <p:cBhvr>
                                        <p:cTn id="9" dur="750" fill="hold"/>
                                        <p:tgtEl>
                                          <p:spTgt spid="129"/>
                                        </p:tgtEl>
                                        <p:attrNameLst>
                                          <p:attrName>ppt_x</p:attrName>
                                          <p:attrName>ppt_y</p:attrName>
                                        </p:attrNameLst>
                                      </p:cBhvr>
                                      <p:rCtr x="5069" y="-10710"/>
                                    </p:animMotion>
                                  </p:childTnLst>
                                </p:cTn>
                              </p:par>
                              <p:par>
                                <p:cTn id="10" presetID="10" presetClass="entr" presetSubtype="0" fill="hold" nodeType="withEffect">
                                  <p:stCondLst>
                                    <p:cond delay="250"/>
                                  </p:stCondLst>
                                  <p:childTnLst>
                                    <p:set>
                                      <p:cBhvr>
                                        <p:cTn id="11" dur="1" fill="hold">
                                          <p:stCondLst>
                                            <p:cond delay="0"/>
                                          </p:stCondLst>
                                        </p:cTn>
                                        <p:tgtEl>
                                          <p:spTgt spid="63"/>
                                        </p:tgtEl>
                                        <p:attrNameLst>
                                          <p:attrName>style.visibility</p:attrName>
                                        </p:attrNameLst>
                                      </p:cBhvr>
                                      <p:to>
                                        <p:strVal val="visible"/>
                                      </p:to>
                                    </p:set>
                                    <p:animEffect transition="in" filter="fade">
                                      <p:cBhvr>
                                        <p:cTn id="12" dur="500"/>
                                        <p:tgtEl>
                                          <p:spTgt spid="63"/>
                                        </p:tgtEl>
                                      </p:cBhvr>
                                    </p:animEffect>
                                  </p:childTnLst>
                                </p:cTn>
                              </p:par>
                              <p:par>
                                <p:cTn id="13" presetID="64" presetClass="path" presetSubtype="0" fill="hold" nodeType="withEffect">
                                  <p:stCondLst>
                                    <p:cond delay="250"/>
                                  </p:stCondLst>
                                  <p:childTnLst>
                                    <p:animMotion origin="layout" path="M -0.10139 0.21419 L 4.72222E-6 3.33333E-6 " pathEditMode="relative" rAng="0" ptsTypes="AA">
                                      <p:cBhvr>
                                        <p:cTn id="14" dur="750" fill="hold"/>
                                        <p:tgtEl>
                                          <p:spTgt spid="63"/>
                                        </p:tgtEl>
                                        <p:attrNameLst>
                                          <p:attrName>ppt_x</p:attrName>
                                          <p:attrName>ppt_y</p:attrName>
                                        </p:attrNameLst>
                                      </p:cBhvr>
                                      <p:rCtr x="5069" y="-10710"/>
                                    </p:animMotion>
                                  </p:childTnLst>
                                </p:cTn>
                              </p:par>
                              <p:par>
                                <p:cTn id="15" presetID="10" presetClass="entr" presetSubtype="0" fill="hold" nodeType="withEffect">
                                  <p:stCondLst>
                                    <p:cond delay="500"/>
                                  </p:stCondLst>
                                  <p:childTnLst>
                                    <p:set>
                                      <p:cBhvr>
                                        <p:cTn id="16" dur="1" fill="hold">
                                          <p:stCondLst>
                                            <p:cond delay="0"/>
                                          </p:stCondLst>
                                        </p:cTn>
                                        <p:tgtEl>
                                          <p:spTgt spid="139"/>
                                        </p:tgtEl>
                                        <p:attrNameLst>
                                          <p:attrName>style.visibility</p:attrName>
                                        </p:attrNameLst>
                                      </p:cBhvr>
                                      <p:to>
                                        <p:strVal val="visible"/>
                                      </p:to>
                                    </p:set>
                                    <p:animEffect transition="in" filter="fade">
                                      <p:cBhvr>
                                        <p:cTn id="17" dur="500"/>
                                        <p:tgtEl>
                                          <p:spTgt spid="139"/>
                                        </p:tgtEl>
                                      </p:cBhvr>
                                    </p:animEffect>
                                  </p:childTnLst>
                                </p:cTn>
                              </p:par>
                              <p:par>
                                <p:cTn id="18" presetID="64" presetClass="path" presetSubtype="0" fill="hold" nodeType="withEffect">
                                  <p:stCondLst>
                                    <p:cond delay="500"/>
                                  </p:stCondLst>
                                  <p:childTnLst>
                                    <p:animMotion origin="layout" path="M -0.10139 0.21419 L 4.72222E-6 3.33333E-6 " pathEditMode="relative" rAng="0" ptsTypes="AA">
                                      <p:cBhvr>
                                        <p:cTn id="19" dur="750" fill="hold"/>
                                        <p:tgtEl>
                                          <p:spTgt spid="139"/>
                                        </p:tgtEl>
                                        <p:attrNameLst>
                                          <p:attrName>ppt_x</p:attrName>
                                          <p:attrName>ppt_y</p:attrName>
                                        </p:attrNameLst>
                                      </p:cBhvr>
                                      <p:rCtr x="5069" y="-10710"/>
                                    </p:animMotion>
                                  </p:childTnLst>
                                </p:cTn>
                              </p:par>
                            </p:childTnLst>
                          </p:cTn>
                        </p:par>
                        <p:par>
                          <p:cTn id="20" fill="hold">
                            <p:stCondLst>
                              <p:cond delay="1250"/>
                            </p:stCondLst>
                            <p:childTnLst>
                              <p:par>
                                <p:cTn id="21" presetID="22" presetClass="entr" presetSubtype="8" fill="hold" grpId="0" nodeType="afterEffect">
                                  <p:stCondLst>
                                    <p:cond delay="0"/>
                                  </p:stCondLst>
                                  <p:childTnLst>
                                    <p:set>
                                      <p:cBhvr>
                                        <p:cTn id="22" dur="1" fill="hold">
                                          <p:stCondLst>
                                            <p:cond delay="0"/>
                                          </p:stCondLst>
                                        </p:cTn>
                                        <p:tgtEl>
                                          <p:spTgt spid="145"/>
                                        </p:tgtEl>
                                        <p:attrNameLst>
                                          <p:attrName>style.visibility</p:attrName>
                                        </p:attrNameLst>
                                      </p:cBhvr>
                                      <p:to>
                                        <p:strVal val="visible"/>
                                      </p:to>
                                    </p:set>
                                    <p:animEffect transition="in" filter="wipe(left)">
                                      <p:cBhvr>
                                        <p:cTn id="23" dur="500"/>
                                        <p:tgtEl>
                                          <p:spTgt spid="145"/>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46"/>
                                        </p:tgtEl>
                                        <p:attrNameLst>
                                          <p:attrName>style.visibility</p:attrName>
                                        </p:attrNameLst>
                                      </p:cBhvr>
                                      <p:to>
                                        <p:strVal val="visible"/>
                                      </p:to>
                                    </p:set>
                                    <p:animEffect transition="in" filter="wipe(left)">
                                      <p:cBhvr>
                                        <p:cTn id="26" dur="500"/>
                                        <p:tgtEl>
                                          <p:spTgt spid="146"/>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147"/>
                                        </p:tgtEl>
                                        <p:attrNameLst>
                                          <p:attrName>style.visibility</p:attrName>
                                        </p:attrNameLst>
                                      </p:cBhvr>
                                      <p:to>
                                        <p:strVal val="visible"/>
                                      </p:to>
                                    </p:set>
                                    <p:animEffect transition="in" filter="wipe(left)">
                                      <p:cBhvr>
                                        <p:cTn id="29" dur="500"/>
                                        <p:tgtEl>
                                          <p:spTgt spid="147"/>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48"/>
                                        </p:tgtEl>
                                        <p:attrNameLst>
                                          <p:attrName>style.visibility</p:attrName>
                                        </p:attrNameLst>
                                      </p:cBhvr>
                                      <p:to>
                                        <p:strVal val="visible"/>
                                      </p:to>
                                    </p:set>
                                    <p:animEffect transition="in" filter="wipe(left)">
                                      <p:cBhvr>
                                        <p:cTn id="32" dur="500"/>
                                        <p:tgtEl>
                                          <p:spTgt spid="148"/>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49"/>
                                        </p:tgtEl>
                                        <p:attrNameLst>
                                          <p:attrName>style.visibility</p:attrName>
                                        </p:attrNameLst>
                                      </p:cBhvr>
                                      <p:to>
                                        <p:strVal val="visible"/>
                                      </p:to>
                                    </p:set>
                                    <p:animEffect transition="in" filter="wipe(left)">
                                      <p:cBhvr>
                                        <p:cTn id="35" dur="500"/>
                                        <p:tgtEl>
                                          <p:spTgt spid="149"/>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50"/>
                                        </p:tgtEl>
                                        <p:attrNameLst>
                                          <p:attrName>style.visibility</p:attrName>
                                        </p:attrNameLst>
                                      </p:cBhvr>
                                      <p:to>
                                        <p:strVal val="visible"/>
                                      </p:to>
                                    </p:set>
                                    <p:animEffect transition="in" filter="wipe(left)">
                                      <p:cBhvr>
                                        <p:cTn id="38" dur="500"/>
                                        <p:tgtEl>
                                          <p:spTgt spid="150"/>
                                        </p:tgtEl>
                                      </p:cBhvr>
                                    </p:animEffect>
                                  </p:childTnLst>
                                </p:cTn>
                              </p:par>
                            </p:childTnLst>
                          </p:cTn>
                        </p:par>
                        <p:par>
                          <p:cTn id="39" fill="hold">
                            <p:stCondLst>
                              <p:cond delay="1750"/>
                            </p:stCondLst>
                            <p:childTnLst>
                              <p:par>
                                <p:cTn id="40" presetID="10" presetClass="entr" presetSubtype="0" fill="hold" nodeType="afterEffect">
                                  <p:stCondLst>
                                    <p:cond delay="0"/>
                                  </p:stCondLst>
                                  <p:childTnLst>
                                    <p:set>
                                      <p:cBhvr>
                                        <p:cTn id="41" dur="1" fill="hold">
                                          <p:stCondLst>
                                            <p:cond delay="0"/>
                                          </p:stCondLst>
                                        </p:cTn>
                                        <p:tgtEl>
                                          <p:spTgt spid="134"/>
                                        </p:tgtEl>
                                        <p:attrNameLst>
                                          <p:attrName>style.visibility</p:attrName>
                                        </p:attrNameLst>
                                      </p:cBhvr>
                                      <p:to>
                                        <p:strVal val="visible"/>
                                      </p:to>
                                    </p:set>
                                    <p:animEffect transition="in" filter="fade">
                                      <p:cBhvr>
                                        <p:cTn id="42" dur="500"/>
                                        <p:tgtEl>
                                          <p:spTgt spid="134"/>
                                        </p:tgtEl>
                                      </p:cBhvr>
                                    </p:animEffect>
                                  </p:childTnLst>
                                </p:cTn>
                              </p:par>
                              <p:par>
                                <p:cTn id="43" presetID="64" presetClass="path" presetSubtype="0" fill="hold" nodeType="withEffect">
                                  <p:stCondLst>
                                    <p:cond delay="0"/>
                                  </p:stCondLst>
                                  <p:childTnLst>
                                    <p:animMotion origin="layout" path="M -0.10139 0.21419 L 4.72222E-6 3.33333E-6 " pathEditMode="relative" rAng="0" ptsTypes="AA">
                                      <p:cBhvr>
                                        <p:cTn id="44" dur="750" fill="hold"/>
                                        <p:tgtEl>
                                          <p:spTgt spid="134"/>
                                        </p:tgtEl>
                                        <p:attrNameLst>
                                          <p:attrName>ppt_x</p:attrName>
                                          <p:attrName>ppt_y</p:attrName>
                                        </p:attrNameLst>
                                      </p:cBhvr>
                                      <p:rCtr x="5069" y="-10710"/>
                                    </p:animMotion>
                                  </p:childTnLst>
                                </p:cTn>
                              </p:par>
                              <p:par>
                                <p:cTn id="45" presetID="10" presetClass="entr" presetSubtype="0" fill="hold" nodeType="withEffect">
                                  <p:stCondLst>
                                    <p:cond delay="250"/>
                                  </p:stCondLst>
                                  <p:childTnLst>
                                    <p:set>
                                      <p:cBhvr>
                                        <p:cTn id="46" dur="1" fill="hold">
                                          <p:stCondLst>
                                            <p:cond delay="0"/>
                                          </p:stCondLst>
                                        </p:cTn>
                                        <p:tgtEl>
                                          <p:spTgt spid="88"/>
                                        </p:tgtEl>
                                        <p:attrNameLst>
                                          <p:attrName>style.visibility</p:attrName>
                                        </p:attrNameLst>
                                      </p:cBhvr>
                                      <p:to>
                                        <p:strVal val="visible"/>
                                      </p:to>
                                    </p:set>
                                    <p:animEffect transition="in" filter="fade">
                                      <p:cBhvr>
                                        <p:cTn id="47" dur="500"/>
                                        <p:tgtEl>
                                          <p:spTgt spid="88"/>
                                        </p:tgtEl>
                                      </p:cBhvr>
                                    </p:animEffect>
                                  </p:childTnLst>
                                </p:cTn>
                              </p:par>
                              <p:par>
                                <p:cTn id="48" presetID="64" presetClass="path" presetSubtype="0" fill="hold" nodeType="withEffect">
                                  <p:stCondLst>
                                    <p:cond delay="250"/>
                                  </p:stCondLst>
                                  <p:childTnLst>
                                    <p:animMotion origin="layout" path="M -0.10139 0.21419 L 4.72222E-6 3.33333E-6 " pathEditMode="relative" rAng="0" ptsTypes="AA">
                                      <p:cBhvr>
                                        <p:cTn id="49" dur="750" fill="hold"/>
                                        <p:tgtEl>
                                          <p:spTgt spid="88"/>
                                        </p:tgtEl>
                                        <p:attrNameLst>
                                          <p:attrName>ppt_x</p:attrName>
                                          <p:attrName>ppt_y</p:attrName>
                                        </p:attrNameLst>
                                      </p:cBhvr>
                                      <p:rCtr x="5069" y="-10710"/>
                                    </p:animMotion>
                                  </p:childTnLst>
                                </p:cTn>
                              </p:par>
                              <p:par>
                                <p:cTn id="50" presetID="10" presetClass="entr" presetSubtype="0" fill="hold" nodeType="withEffect">
                                  <p:stCondLst>
                                    <p:cond delay="500"/>
                                  </p:stCondLst>
                                  <p:childTnLst>
                                    <p:set>
                                      <p:cBhvr>
                                        <p:cTn id="51" dur="1" fill="hold">
                                          <p:stCondLst>
                                            <p:cond delay="0"/>
                                          </p:stCondLst>
                                        </p:cTn>
                                        <p:tgtEl>
                                          <p:spTgt spid="123"/>
                                        </p:tgtEl>
                                        <p:attrNameLst>
                                          <p:attrName>style.visibility</p:attrName>
                                        </p:attrNameLst>
                                      </p:cBhvr>
                                      <p:to>
                                        <p:strVal val="visible"/>
                                      </p:to>
                                    </p:set>
                                    <p:animEffect transition="in" filter="fade">
                                      <p:cBhvr>
                                        <p:cTn id="52" dur="500"/>
                                        <p:tgtEl>
                                          <p:spTgt spid="123"/>
                                        </p:tgtEl>
                                      </p:cBhvr>
                                    </p:animEffect>
                                  </p:childTnLst>
                                </p:cTn>
                              </p:par>
                              <p:par>
                                <p:cTn id="53" presetID="64" presetClass="path" presetSubtype="0" fill="hold" nodeType="withEffect">
                                  <p:stCondLst>
                                    <p:cond delay="500"/>
                                  </p:stCondLst>
                                  <p:childTnLst>
                                    <p:animMotion origin="layout" path="M -0.10139 0.21419 L 4.72222E-6 3.33333E-6 " pathEditMode="relative" rAng="0" ptsTypes="AA">
                                      <p:cBhvr>
                                        <p:cTn id="54" dur="750" fill="hold"/>
                                        <p:tgtEl>
                                          <p:spTgt spid="123"/>
                                        </p:tgtEl>
                                        <p:attrNameLst>
                                          <p:attrName>ppt_x</p:attrName>
                                          <p:attrName>ppt_y</p:attrName>
                                        </p:attrNameLst>
                                      </p:cBhvr>
                                      <p:rCtr x="5069" y="-10710"/>
                                    </p:animMotion>
                                  </p:childTnLst>
                                </p:cTn>
                              </p:par>
                            </p:childTnLst>
                          </p:cTn>
                        </p:par>
                        <p:par>
                          <p:cTn id="55" fill="hold">
                            <p:stCondLst>
                              <p:cond delay="3000"/>
                            </p:stCondLst>
                            <p:childTnLst>
                              <p:par>
                                <p:cTn id="56" presetID="22" presetClass="entr" presetSubtype="8" fill="hold" grpId="0" nodeType="afterEffect">
                                  <p:stCondLst>
                                    <p:cond delay="0"/>
                                  </p:stCondLst>
                                  <p:childTnLst>
                                    <p:set>
                                      <p:cBhvr>
                                        <p:cTn id="57" dur="1" fill="hold">
                                          <p:stCondLst>
                                            <p:cond delay="0"/>
                                          </p:stCondLst>
                                        </p:cTn>
                                        <p:tgtEl>
                                          <p:spTgt spid="151"/>
                                        </p:tgtEl>
                                        <p:attrNameLst>
                                          <p:attrName>style.visibility</p:attrName>
                                        </p:attrNameLst>
                                      </p:cBhvr>
                                      <p:to>
                                        <p:strVal val="visible"/>
                                      </p:to>
                                    </p:set>
                                    <p:animEffect transition="in" filter="wipe(left)">
                                      <p:cBhvr>
                                        <p:cTn id="58" dur="500"/>
                                        <p:tgtEl>
                                          <p:spTgt spid="151"/>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152"/>
                                        </p:tgtEl>
                                        <p:attrNameLst>
                                          <p:attrName>style.visibility</p:attrName>
                                        </p:attrNameLst>
                                      </p:cBhvr>
                                      <p:to>
                                        <p:strVal val="visible"/>
                                      </p:to>
                                    </p:set>
                                    <p:animEffect transition="in" filter="wipe(left)">
                                      <p:cBhvr>
                                        <p:cTn id="61" dur="500"/>
                                        <p:tgtEl>
                                          <p:spTgt spid="152"/>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153"/>
                                        </p:tgtEl>
                                        <p:attrNameLst>
                                          <p:attrName>style.visibility</p:attrName>
                                        </p:attrNameLst>
                                      </p:cBhvr>
                                      <p:to>
                                        <p:strVal val="visible"/>
                                      </p:to>
                                    </p:set>
                                    <p:animEffect transition="in" filter="wipe(left)">
                                      <p:cBhvr>
                                        <p:cTn id="64" dur="500"/>
                                        <p:tgtEl>
                                          <p:spTgt spid="153"/>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154"/>
                                        </p:tgtEl>
                                        <p:attrNameLst>
                                          <p:attrName>style.visibility</p:attrName>
                                        </p:attrNameLst>
                                      </p:cBhvr>
                                      <p:to>
                                        <p:strVal val="visible"/>
                                      </p:to>
                                    </p:set>
                                    <p:animEffect transition="in" filter="wipe(left)">
                                      <p:cBhvr>
                                        <p:cTn id="67" dur="500"/>
                                        <p:tgtEl>
                                          <p:spTgt spid="154"/>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155"/>
                                        </p:tgtEl>
                                        <p:attrNameLst>
                                          <p:attrName>style.visibility</p:attrName>
                                        </p:attrNameLst>
                                      </p:cBhvr>
                                      <p:to>
                                        <p:strVal val="visible"/>
                                      </p:to>
                                    </p:set>
                                    <p:animEffect transition="in" filter="wipe(left)">
                                      <p:cBhvr>
                                        <p:cTn id="70" dur="500"/>
                                        <p:tgtEl>
                                          <p:spTgt spid="155"/>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156"/>
                                        </p:tgtEl>
                                        <p:attrNameLst>
                                          <p:attrName>style.visibility</p:attrName>
                                        </p:attrNameLst>
                                      </p:cBhvr>
                                      <p:to>
                                        <p:strVal val="visible"/>
                                      </p:to>
                                    </p:set>
                                    <p:animEffect transition="in" filter="wipe(left)">
                                      <p:cBhvr>
                                        <p:cTn id="73" dur="500"/>
                                        <p:tgtEl>
                                          <p:spTgt spid="156"/>
                                        </p:tgtEl>
                                      </p:cBhvr>
                                    </p:animEffect>
                                  </p:childTnLst>
                                </p:cTn>
                              </p:par>
                              <p:par>
                                <p:cTn id="74" presetID="22" presetClass="entr" presetSubtype="8" fill="hold" grpId="0" nodeType="withEffect">
                                  <p:stCondLst>
                                    <p:cond delay="250"/>
                                  </p:stCondLst>
                                  <p:childTnLst>
                                    <p:set>
                                      <p:cBhvr>
                                        <p:cTn id="75" dur="1" fill="hold">
                                          <p:stCondLst>
                                            <p:cond delay="0"/>
                                          </p:stCondLst>
                                        </p:cTn>
                                        <p:tgtEl>
                                          <p:spTgt spid="72"/>
                                        </p:tgtEl>
                                        <p:attrNameLst>
                                          <p:attrName>style.visibility</p:attrName>
                                        </p:attrNameLst>
                                      </p:cBhvr>
                                      <p:to>
                                        <p:strVal val="visible"/>
                                      </p:to>
                                    </p:set>
                                    <p:animEffect transition="in" filter="wipe(left)">
                                      <p:cBhvr>
                                        <p:cTn id="76" dur="175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 grpId="0"/>
      <p:bldP spid="146" grpId="0"/>
      <p:bldP spid="147" grpId="0"/>
      <p:bldP spid="148" grpId="0"/>
      <p:bldP spid="149" grpId="0"/>
      <p:bldP spid="150" grpId="0"/>
      <p:bldP spid="151" grpId="0"/>
      <p:bldP spid="152" grpId="0"/>
      <p:bldP spid="153" grpId="0"/>
      <p:bldP spid="154" grpId="0"/>
      <p:bldP spid="155" grpId="0"/>
      <p:bldP spid="156" grpId="0"/>
      <p:bldP spid="7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2" name="组合 71"/>
          <p:cNvGrpSpPr/>
          <p:nvPr/>
        </p:nvGrpSpPr>
        <p:grpSpPr>
          <a:xfrm>
            <a:off x="9436119" y="1780367"/>
            <a:ext cx="1643074" cy="4195572"/>
            <a:chOff x="6518260" y="1252165"/>
            <a:chExt cx="1023937" cy="2614612"/>
          </a:xfrm>
          <a:solidFill>
            <a:srgbClr val="4F81BD"/>
          </a:solidFill>
        </p:grpSpPr>
        <p:sp>
          <p:nvSpPr>
            <p:cNvPr id="74" name="Freeform 5"/>
            <p:cNvSpPr>
              <a:spLocks noChangeArrowheads="1"/>
            </p:cNvSpPr>
            <p:nvPr/>
          </p:nvSpPr>
          <p:spPr bwMode="auto">
            <a:xfrm>
              <a:off x="6518260" y="1703015"/>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73"/>
                <a:gd name="T94" fmla="*/ 0 h 577"/>
                <a:gd name="T95" fmla="*/ 273 w 273"/>
                <a:gd name="T96" fmla="*/ 577 h 57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6" name="Oval 6"/>
            <p:cNvSpPr>
              <a:spLocks noChangeArrowheads="1"/>
            </p:cNvSpPr>
            <p:nvPr/>
          </p:nvSpPr>
          <p:spPr bwMode="auto">
            <a:xfrm>
              <a:off x="6826235" y="1252165"/>
              <a:ext cx="407987" cy="412750"/>
            </a:xfrm>
            <a:prstGeom prst="ellipse">
              <a:avLst/>
            </a:prstGeom>
            <a:grp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77" name="组合 76"/>
          <p:cNvGrpSpPr/>
          <p:nvPr/>
        </p:nvGrpSpPr>
        <p:grpSpPr>
          <a:xfrm>
            <a:off x="4935525" y="1780367"/>
            <a:ext cx="1643074" cy="4195572"/>
            <a:chOff x="3435335" y="1252165"/>
            <a:chExt cx="1023937" cy="2614612"/>
          </a:xfrm>
        </p:grpSpPr>
        <p:sp>
          <p:nvSpPr>
            <p:cNvPr id="78" name="Freeform 9"/>
            <p:cNvSpPr>
              <a:spLocks noChangeArrowheads="1"/>
            </p:cNvSpPr>
            <p:nvPr/>
          </p:nvSpPr>
          <p:spPr bwMode="auto">
            <a:xfrm>
              <a:off x="3435335" y="2561852"/>
              <a:ext cx="168275" cy="198438"/>
            </a:xfrm>
            <a:custGeom>
              <a:avLst/>
              <a:gdLst>
                <a:gd name="T0" fmla="*/ 0 w 45"/>
                <a:gd name="T1" fmla="*/ 30 h 53"/>
                <a:gd name="T2" fmla="*/ 22 w 45"/>
                <a:gd name="T3" fmla="*/ 53 h 53"/>
                <a:gd name="T4" fmla="*/ 45 w 45"/>
                <a:gd name="T5" fmla="*/ 30 h 53"/>
                <a:gd name="T6" fmla="*/ 45 w 45"/>
                <a:gd name="T7" fmla="*/ 0 h 53"/>
                <a:gd name="T8" fmla="*/ 0 w 45"/>
                <a:gd name="T9" fmla="*/ 0 h 53"/>
                <a:gd name="T10" fmla="*/ 0 w 45"/>
                <a:gd name="T11" fmla="*/ 30 h 53"/>
                <a:gd name="T12" fmla="*/ 0 60000 65536"/>
                <a:gd name="T13" fmla="*/ 0 60000 65536"/>
                <a:gd name="T14" fmla="*/ 0 60000 65536"/>
                <a:gd name="T15" fmla="*/ 0 60000 65536"/>
                <a:gd name="T16" fmla="*/ 0 60000 65536"/>
                <a:gd name="T17" fmla="*/ 0 60000 65536"/>
                <a:gd name="T18" fmla="*/ 0 w 45"/>
                <a:gd name="T19" fmla="*/ 0 h 53"/>
                <a:gd name="T20" fmla="*/ 45 w 45"/>
                <a:gd name="T21" fmla="*/ 53 h 53"/>
              </a:gdLst>
              <a:ahLst/>
              <a:cxnLst>
                <a:cxn ang="T12">
                  <a:pos x="T0" y="T1"/>
                </a:cxn>
                <a:cxn ang="T13">
                  <a:pos x="T2" y="T3"/>
                </a:cxn>
                <a:cxn ang="T14">
                  <a:pos x="T4" y="T5"/>
                </a:cxn>
                <a:cxn ang="T15">
                  <a:pos x="T6" y="T7"/>
                </a:cxn>
                <a:cxn ang="T16">
                  <a:pos x="T8" y="T9"/>
                </a:cxn>
                <a:cxn ang="T17">
                  <a:pos x="T10" y="T11"/>
                </a:cxn>
              </a:cxnLst>
              <a:rect l="T18" t="T19" r="T20" b="T21"/>
              <a:pathLst>
                <a:path w="45" h="53">
                  <a:moveTo>
                    <a:pt x="0" y="30"/>
                  </a:moveTo>
                  <a:cubicBezTo>
                    <a:pt x="0" y="43"/>
                    <a:pt x="10" y="53"/>
                    <a:pt x="22" y="53"/>
                  </a:cubicBezTo>
                  <a:cubicBezTo>
                    <a:pt x="35" y="53"/>
                    <a:pt x="45" y="43"/>
                    <a:pt x="45" y="30"/>
                  </a:cubicBezTo>
                  <a:cubicBezTo>
                    <a:pt x="45" y="0"/>
                    <a:pt x="45" y="0"/>
                    <a:pt x="45" y="0"/>
                  </a:cubicBezTo>
                  <a:cubicBezTo>
                    <a:pt x="0" y="0"/>
                    <a:pt x="0" y="0"/>
                    <a:pt x="0" y="0"/>
                  </a:cubicBezTo>
                  <a:lnTo>
                    <a:pt x="0" y="30"/>
                  </a:lnTo>
                  <a:close/>
                </a:path>
              </a:pathLst>
            </a:custGeom>
            <a:solidFill>
              <a:srgbClr val="D5D2CF"/>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9" name="Freeform 10"/>
            <p:cNvSpPr>
              <a:spLocks noChangeArrowheads="1"/>
            </p:cNvSpPr>
            <p:nvPr/>
          </p:nvSpPr>
          <p:spPr bwMode="auto">
            <a:xfrm>
              <a:off x="3675047" y="2561852"/>
              <a:ext cx="536575" cy="1304925"/>
            </a:xfrm>
            <a:custGeom>
              <a:avLst/>
              <a:gdLst>
                <a:gd name="T0" fmla="*/ 0 w 143"/>
                <a:gd name="T1" fmla="*/ 23 h 348"/>
                <a:gd name="T2" fmla="*/ 1 w 143"/>
                <a:gd name="T3" fmla="*/ 30 h 348"/>
                <a:gd name="T4" fmla="*/ 1 w 143"/>
                <a:gd name="T5" fmla="*/ 314 h 348"/>
                <a:gd name="T6" fmla="*/ 33 w 143"/>
                <a:gd name="T7" fmla="*/ 348 h 348"/>
                <a:gd name="T8" fmla="*/ 64 w 143"/>
                <a:gd name="T9" fmla="*/ 314 h 348"/>
                <a:gd name="T10" fmla="*/ 64 w 143"/>
                <a:gd name="T11" fmla="*/ 63 h 348"/>
                <a:gd name="T12" fmla="*/ 80 w 143"/>
                <a:gd name="T13" fmla="*/ 63 h 348"/>
                <a:gd name="T14" fmla="*/ 80 w 143"/>
                <a:gd name="T15" fmla="*/ 314 h 348"/>
                <a:gd name="T16" fmla="*/ 112 w 143"/>
                <a:gd name="T17" fmla="*/ 348 h 348"/>
                <a:gd name="T18" fmla="*/ 143 w 143"/>
                <a:gd name="T19" fmla="*/ 314 h 348"/>
                <a:gd name="T20" fmla="*/ 143 w 143"/>
                <a:gd name="T21" fmla="*/ 23 h 348"/>
                <a:gd name="T22" fmla="*/ 143 w 143"/>
                <a:gd name="T23" fmla="*/ 21 h 348"/>
                <a:gd name="T24" fmla="*/ 143 w 143"/>
                <a:gd name="T25" fmla="*/ 0 h 348"/>
                <a:gd name="T26" fmla="*/ 0 w 143"/>
                <a:gd name="T27" fmla="*/ 0 h 348"/>
                <a:gd name="T28" fmla="*/ 0 w 143"/>
                <a:gd name="T29" fmla="*/ 23 h 34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3"/>
                <a:gd name="T46" fmla="*/ 0 h 348"/>
                <a:gd name="T47" fmla="*/ 143 w 143"/>
                <a:gd name="T48" fmla="*/ 348 h 34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3" h="348">
                  <a:moveTo>
                    <a:pt x="0" y="23"/>
                  </a:moveTo>
                  <a:cubicBezTo>
                    <a:pt x="0" y="26"/>
                    <a:pt x="1" y="28"/>
                    <a:pt x="1" y="30"/>
                  </a:cubicBezTo>
                  <a:cubicBezTo>
                    <a:pt x="1" y="314"/>
                    <a:pt x="1" y="314"/>
                    <a:pt x="1" y="314"/>
                  </a:cubicBezTo>
                  <a:cubicBezTo>
                    <a:pt x="1" y="333"/>
                    <a:pt x="15" y="348"/>
                    <a:pt x="33" y="348"/>
                  </a:cubicBezTo>
                  <a:cubicBezTo>
                    <a:pt x="50" y="348"/>
                    <a:pt x="64" y="333"/>
                    <a:pt x="64" y="314"/>
                  </a:cubicBezTo>
                  <a:cubicBezTo>
                    <a:pt x="64" y="63"/>
                    <a:pt x="64" y="63"/>
                    <a:pt x="64" y="63"/>
                  </a:cubicBezTo>
                  <a:cubicBezTo>
                    <a:pt x="80" y="63"/>
                    <a:pt x="80" y="63"/>
                    <a:pt x="80" y="63"/>
                  </a:cubicBezTo>
                  <a:cubicBezTo>
                    <a:pt x="80" y="314"/>
                    <a:pt x="80" y="314"/>
                    <a:pt x="80" y="314"/>
                  </a:cubicBezTo>
                  <a:cubicBezTo>
                    <a:pt x="80" y="333"/>
                    <a:pt x="94" y="348"/>
                    <a:pt x="112" y="348"/>
                  </a:cubicBezTo>
                  <a:cubicBezTo>
                    <a:pt x="129" y="348"/>
                    <a:pt x="143" y="333"/>
                    <a:pt x="143" y="314"/>
                  </a:cubicBezTo>
                  <a:cubicBezTo>
                    <a:pt x="143" y="23"/>
                    <a:pt x="143" y="23"/>
                    <a:pt x="143" y="23"/>
                  </a:cubicBezTo>
                  <a:cubicBezTo>
                    <a:pt x="143" y="21"/>
                    <a:pt x="143" y="21"/>
                    <a:pt x="143" y="21"/>
                  </a:cubicBezTo>
                  <a:cubicBezTo>
                    <a:pt x="143" y="0"/>
                    <a:pt x="143" y="0"/>
                    <a:pt x="143" y="0"/>
                  </a:cubicBezTo>
                  <a:cubicBezTo>
                    <a:pt x="0" y="0"/>
                    <a:pt x="0" y="0"/>
                    <a:pt x="0" y="0"/>
                  </a:cubicBezTo>
                  <a:lnTo>
                    <a:pt x="0" y="23"/>
                  </a:lnTo>
                  <a:close/>
                </a:path>
              </a:pathLst>
            </a:custGeom>
            <a:solidFill>
              <a:srgbClr val="4BACC6"/>
            </a:solid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0" name="Freeform 11"/>
            <p:cNvSpPr>
              <a:spLocks noChangeArrowheads="1"/>
            </p:cNvSpPr>
            <p:nvPr/>
          </p:nvSpPr>
          <p:spPr bwMode="auto">
            <a:xfrm>
              <a:off x="4275122" y="2561852"/>
              <a:ext cx="184150" cy="198438"/>
            </a:xfrm>
            <a:custGeom>
              <a:avLst/>
              <a:gdLst>
                <a:gd name="T0" fmla="*/ 0 w 49"/>
                <a:gd name="T1" fmla="*/ 0 h 53"/>
                <a:gd name="T2" fmla="*/ 0 w 49"/>
                <a:gd name="T3" fmla="*/ 30 h 53"/>
                <a:gd name="T4" fmla="*/ 25 w 49"/>
                <a:gd name="T5" fmla="*/ 53 h 53"/>
                <a:gd name="T6" fmla="*/ 49 w 49"/>
                <a:gd name="T7" fmla="*/ 30 h 53"/>
                <a:gd name="T8" fmla="*/ 49 w 49"/>
                <a:gd name="T9" fmla="*/ 0 h 53"/>
                <a:gd name="T10" fmla="*/ 0 w 49"/>
                <a:gd name="T11" fmla="*/ 0 h 53"/>
                <a:gd name="T12" fmla="*/ 0 60000 65536"/>
                <a:gd name="T13" fmla="*/ 0 60000 65536"/>
                <a:gd name="T14" fmla="*/ 0 60000 65536"/>
                <a:gd name="T15" fmla="*/ 0 60000 65536"/>
                <a:gd name="T16" fmla="*/ 0 60000 65536"/>
                <a:gd name="T17" fmla="*/ 0 60000 65536"/>
                <a:gd name="T18" fmla="*/ 0 w 49"/>
                <a:gd name="T19" fmla="*/ 0 h 53"/>
                <a:gd name="T20" fmla="*/ 49 w 49"/>
                <a:gd name="T21" fmla="*/ 53 h 53"/>
              </a:gdLst>
              <a:ahLst/>
              <a:cxnLst>
                <a:cxn ang="T12">
                  <a:pos x="T0" y="T1"/>
                </a:cxn>
                <a:cxn ang="T13">
                  <a:pos x="T2" y="T3"/>
                </a:cxn>
                <a:cxn ang="T14">
                  <a:pos x="T4" y="T5"/>
                </a:cxn>
                <a:cxn ang="T15">
                  <a:pos x="T6" y="T7"/>
                </a:cxn>
                <a:cxn ang="T16">
                  <a:pos x="T8" y="T9"/>
                </a:cxn>
                <a:cxn ang="T17">
                  <a:pos x="T10" y="T11"/>
                </a:cxn>
              </a:cxnLst>
              <a:rect l="T18" t="T19" r="T20" b="T21"/>
              <a:pathLst>
                <a:path w="49" h="53">
                  <a:moveTo>
                    <a:pt x="0" y="0"/>
                  </a:moveTo>
                  <a:cubicBezTo>
                    <a:pt x="0" y="30"/>
                    <a:pt x="0" y="30"/>
                    <a:pt x="0" y="30"/>
                  </a:cubicBezTo>
                  <a:cubicBezTo>
                    <a:pt x="0" y="43"/>
                    <a:pt x="11" y="53"/>
                    <a:pt x="25" y="53"/>
                  </a:cubicBezTo>
                  <a:cubicBezTo>
                    <a:pt x="38" y="53"/>
                    <a:pt x="49" y="43"/>
                    <a:pt x="49" y="30"/>
                  </a:cubicBezTo>
                  <a:cubicBezTo>
                    <a:pt x="49" y="0"/>
                    <a:pt x="49" y="0"/>
                    <a:pt x="49" y="0"/>
                  </a:cubicBezTo>
                  <a:lnTo>
                    <a:pt x="0" y="0"/>
                  </a:lnTo>
                  <a:close/>
                </a:path>
              </a:pathLst>
            </a:custGeom>
            <a:solidFill>
              <a:srgbClr val="D5D2CF"/>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1" name="Freeform 12"/>
            <p:cNvSpPr>
              <a:spLocks noChangeArrowheads="1"/>
            </p:cNvSpPr>
            <p:nvPr/>
          </p:nvSpPr>
          <p:spPr bwMode="auto">
            <a:xfrm>
              <a:off x="3435335" y="1703015"/>
              <a:ext cx="1023937" cy="858837"/>
            </a:xfrm>
            <a:custGeom>
              <a:avLst/>
              <a:gdLst>
                <a:gd name="T0" fmla="*/ 273 w 273"/>
                <a:gd name="T1" fmla="*/ 67 h 229"/>
                <a:gd name="T2" fmla="*/ 273 w 273"/>
                <a:gd name="T3" fmla="*/ 58 h 229"/>
                <a:gd name="T4" fmla="*/ 273 w 273"/>
                <a:gd name="T5" fmla="*/ 54 h 229"/>
                <a:gd name="T6" fmla="*/ 207 w 273"/>
                <a:gd name="T7" fmla="*/ 0 h 229"/>
                <a:gd name="T8" fmla="*/ 69 w 273"/>
                <a:gd name="T9" fmla="*/ 0 h 229"/>
                <a:gd name="T10" fmla="*/ 0 w 273"/>
                <a:gd name="T11" fmla="*/ 56 h 229"/>
                <a:gd name="T12" fmla="*/ 0 w 273"/>
                <a:gd name="T13" fmla="*/ 58 h 229"/>
                <a:gd name="T14" fmla="*/ 0 w 273"/>
                <a:gd name="T15" fmla="*/ 67 h 229"/>
                <a:gd name="T16" fmla="*/ 0 w 273"/>
                <a:gd name="T17" fmla="*/ 229 h 229"/>
                <a:gd name="T18" fmla="*/ 45 w 273"/>
                <a:gd name="T19" fmla="*/ 229 h 229"/>
                <a:gd name="T20" fmla="*/ 45 w 273"/>
                <a:gd name="T21" fmla="*/ 93 h 229"/>
                <a:gd name="T22" fmla="*/ 64 w 273"/>
                <a:gd name="T23" fmla="*/ 93 h 229"/>
                <a:gd name="T24" fmla="*/ 64 w 273"/>
                <a:gd name="T25" fmla="*/ 229 h 229"/>
                <a:gd name="T26" fmla="*/ 207 w 273"/>
                <a:gd name="T27" fmla="*/ 229 h 229"/>
                <a:gd name="T28" fmla="*/ 207 w 273"/>
                <a:gd name="T29" fmla="*/ 93 h 229"/>
                <a:gd name="T30" fmla="*/ 224 w 273"/>
                <a:gd name="T31" fmla="*/ 93 h 229"/>
                <a:gd name="T32" fmla="*/ 224 w 273"/>
                <a:gd name="T33" fmla="*/ 229 h 229"/>
                <a:gd name="T34" fmla="*/ 273 w 273"/>
                <a:gd name="T35" fmla="*/ 229 h 229"/>
                <a:gd name="T36" fmla="*/ 273 w 273"/>
                <a:gd name="T37" fmla="*/ 67 h 22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3"/>
                <a:gd name="T58" fmla="*/ 0 h 229"/>
                <a:gd name="T59" fmla="*/ 273 w 273"/>
                <a:gd name="T60" fmla="*/ 229 h 22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3" h="229">
                  <a:moveTo>
                    <a:pt x="273" y="67"/>
                  </a:moveTo>
                  <a:cubicBezTo>
                    <a:pt x="273" y="58"/>
                    <a:pt x="273" y="58"/>
                    <a:pt x="273" y="58"/>
                  </a:cubicBezTo>
                  <a:cubicBezTo>
                    <a:pt x="273" y="54"/>
                    <a:pt x="273" y="54"/>
                    <a:pt x="273" y="54"/>
                  </a:cubicBezTo>
                  <a:cubicBezTo>
                    <a:pt x="273" y="36"/>
                    <a:pt x="250" y="0"/>
                    <a:pt x="207" y="0"/>
                  </a:cubicBezTo>
                  <a:cubicBezTo>
                    <a:pt x="69" y="0"/>
                    <a:pt x="69" y="0"/>
                    <a:pt x="69" y="0"/>
                  </a:cubicBezTo>
                  <a:cubicBezTo>
                    <a:pt x="19" y="1"/>
                    <a:pt x="0" y="42"/>
                    <a:pt x="0" y="56"/>
                  </a:cubicBezTo>
                  <a:cubicBezTo>
                    <a:pt x="0" y="58"/>
                    <a:pt x="0" y="58"/>
                    <a:pt x="0" y="58"/>
                  </a:cubicBezTo>
                  <a:cubicBezTo>
                    <a:pt x="0" y="67"/>
                    <a:pt x="0" y="67"/>
                    <a:pt x="0" y="67"/>
                  </a:cubicBezTo>
                  <a:cubicBezTo>
                    <a:pt x="0" y="229"/>
                    <a:pt x="0" y="229"/>
                    <a:pt x="0" y="229"/>
                  </a:cubicBezTo>
                  <a:cubicBezTo>
                    <a:pt x="45" y="229"/>
                    <a:pt x="45" y="229"/>
                    <a:pt x="45" y="229"/>
                  </a:cubicBezTo>
                  <a:cubicBezTo>
                    <a:pt x="45" y="93"/>
                    <a:pt x="45" y="93"/>
                    <a:pt x="45" y="93"/>
                  </a:cubicBezTo>
                  <a:cubicBezTo>
                    <a:pt x="64" y="93"/>
                    <a:pt x="64" y="93"/>
                    <a:pt x="64" y="93"/>
                  </a:cubicBezTo>
                  <a:cubicBezTo>
                    <a:pt x="64" y="229"/>
                    <a:pt x="64" y="229"/>
                    <a:pt x="64" y="229"/>
                  </a:cubicBezTo>
                  <a:cubicBezTo>
                    <a:pt x="207" y="229"/>
                    <a:pt x="207" y="229"/>
                    <a:pt x="207" y="229"/>
                  </a:cubicBezTo>
                  <a:cubicBezTo>
                    <a:pt x="207" y="93"/>
                    <a:pt x="207" y="93"/>
                    <a:pt x="207" y="93"/>
                  </a:cubicBezTo>
                  <a:cubicBezTo>
                    <a:pt x="224" y="93"/>
                    <a:pt x="224" y="93"/>
                    <a:pt x="224" y="93"/>
                  </a:cubicBezTo>
                  <a:cubicBezTo>
                    <a:pt x="224" y="229"/>
                    <a:pt x="224" y="229"/>
                    <a:pt x="224" y="229"/>
                  </a:cubicBezTo>
                  <a:cubicBezTo>
                    <a:pt x="273" y="229"/>
                    <a:pt x="273" y="229"/>
                    <a:pt x="273" y="229"/>
                  </a:cubicBezTo>
                  <a:lnTo>
                    <a:pt x="273" y="67"/>
                  </a:lnTo>
                  <a:close/>
                </a:path>
              </a:pathLst>
            </a:custGeom>
            <a:solidFill>
              <a:srgbClr val="D5D2CF"/>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2" name="Oval 13"/>
            <p:cNvSpPr>
              <a:spLocks noChangeArrowheads="1"/>
            </p:cNvSpPr>
            <p:nvPr/>
          </p:nvSpPr>
          <p:spPr bwMode="auto">
            <a:xfrm>
              <a:off x="3743310" y="1252165"/>
              <a:ext cx="407987" cy="412750"/>
            </a:xfrm>
            <a:prstGeom prst="ellipse">
              <a:avLst/>
            </a:prstGeom>
            <a:solidFill>
              <a:srgbClr val="D5D2CF"/>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83" name="组合 82"/>
          <p:cNvGrpSpPr/>
          <p:nvPr/>
        </p:nvGrpSpPr>
        <p:grpSpPr>
          <a:xfrm>
            <a:off x="7221541" y="1780367"/>
            <a:ext cx="1643076" cy="4195573"/>
            <a:chOff x="4976797" y="1252165"/>
            <a:chExt cx="1023938" cy="2614612"/>
          </a:xfrm>
        </p:grpSpPr>
        <p:sp>
          <p:nvSpPr>
            <p:cNvPr id="84" name="Freeform 14"/>
            <p:cNvSpPr>
              <a:spLocks noChangeArrowheads="1"/>
            </p:cNvSpPr>
            <p:nvPr/>
          </p:nvSpPr>
          <p:spPr bwMode="auto">
            <a:xfrm>
              <a:off x="4979972" y="1703015"/>
              <a:ext cx="1017588" cy="179387"/>
            </a:xfrm>
            <a:custGeom>
              <a:avLst/>
              <a:gdLst>
                <a:gd name="T0" fmla="*/ 206 w 271"/>
                <a:gd name="T1" fmla="*/ 0 h 48"/>
                <a:gd name="T2" fmla="*/ 69 w 271"/>
                <a:gd name="T3" fmla="*/ 0 h 48"/>
                <a:gd name="T4" fmla="*/ 0 w 271"/>
                <a:gd name="T5" fmla="*/ 48 h 48"/>
                <a:gd name="T6" fmla="*/ 271 w 271"/>
                <a:gd name="T7" fmla="*/ 48 h 48"/>
                <a:gd name="T8" fmla="*/ 206 w 271"/>
                <a:gd name="T9" fmla="*/ 0 h 48"/>
                <a:gd name="T10" fmla="*/ 0 60000 65536"/>
                <a:gd name="T11" fmla="*/ 0 60000 65536"/>
                <a:gd name="T12" fmla="*/ 0 60000 65536"/>
                <a:gd name="T13" fmla="*/ 0 60000 65536"/>
                <a:gd name="T14" fmla="*/ 0 60000 65536"/>
                <a:gd name="T15" fmla="*/ 0 w 271"/>
                <a:gd name="T16" fmla="*/ 0 h 48"/>
                <a:gd name="T17" fmla="*/ 271 w 271"/>
                <a:gd name="T18" fmla="*/ 48 h 48"/>
              </a:gdLst>
              <a:ahLst/>
              <a:cxnLst>
                <a:cxn ang="T10">
                  <a:pos x="T0" y="T1"/>
                </a:cxn>
                <a:cxn ang="T11">
                  <a:pos x="T2" y="T3"/>
                </a:cxn>
                <a:cxn ang="T12">
                  <a:pos x="T4" y="T5"/>
                </a:cxn>
                <a:cxn ang="T13">
                  <a:pos x="T6" y="T7"/>
                </a:cxn>
                <a:cxn ang="T14">
                  <a:pos x="T8" y="T9"/>
                </a:cxn>
              </a:cxnLst>
              <a:rect l="T15" t="T16" r="T17" b="T18"/>
              <a:pathLst>
                <a:path w="271" h="48">
                  <a:moveTo>
                    <a:pt x="206" y="0"/>
                  </a:moveTo>
                  <a:cubicBezTo>
                    <a:pt x="69" y="0"/>
                    <a:pt x="69" y="0"/>
                    <a:pt x="69" y="0"/>
                  </a:cubicBezTo>
                  <a:cubicBezTo>
                    <a:pt x="26" y="1"/>
                    <a:pt x="6" y="30"/>
                    <a:pt x="0" y="48"/>
                  </a:cubicBezTo>
                  <a:cubicBezTo>
                    <a:pt x="271" y="48"/>
                    <a:pt x="271" y="48"/>
                    <a:pt x="271" y="48"/>
                  </a:cubicBezTo>
                  <a:cubicBezTo>
                    <a:pt x="267" y="29"/>
                    <a:pt x="245" y="0"/>
                    <a:pt x="206" y="0"/>
                  </a:cubicBezTo>
                  <a:close/>
                </a:path>
              </a:pathLst>
            </a:custGeom>
            <a:solidFill>
              <a:srgbClr val="D5D2CF"/>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5" name="Freeform 15"/>
            <p:cNvSpPr>
              <a:spLocks noChangeArrowheads="1"/>
            </p:cNvSpPr>
            <p:nvPr/>
          </p:nvSpPr>
          <p:spPr bwMode="auto">
            <a:xfrm>
              <a:off x="4976797" y="1882402"/>
              <a:ext cx="1023938" cy="1984375"/>
            </a:xfrm>
            <a:custGeom>
              <a:avLst/>
              <a:gdLst>
                <a:gd name="T0" fmla="*/ 1 w 273"/>
                <a:gd name="T1" fmla="*/ 0 h 529"/>
                <a:gd name="T2" fmla="*/ 0 w 273"/>
                <a:gd name="T3" fmla="*/ 8 h 529"/>
                <a:gd name="T4" fmla="*/ 0 w 273"/>
                <a:gd name="T5" fmla="*/ 10 h 529"/>
                <a:gd name="T6" fmla="*/ 0 w 273"/>
                <a:gd name="T7" fmla="*/ 19 h 529"/>
                <a:gd name="T8" fmla="*/ 0 w 273"/>
                <a:gd name="T9" fmla="*/ 211 h 529"/>
                <a:gd name="T10" fmla="*/ 22 w 273"/>
                <a:gd name="T11" fmla="*/ 234 h 529"/>
                <a:gd name="T12" fmla="*/ 45 w 273"/>
                <a:gd name="T13" fmla="*/ 211 h 529"/>
                <a:gd name="T14" fmla="*/ 45 w 273"/>
                <a:gd name="T15" fmla="*/ 45 h 529"/>
                <a:gd name="T16" fmla="*/ 65 w 273"/>
                <a:gd name="T17" fmla="*/ 45 h 529"/>
                <a:gd name="T18" fmla="*/ 65 w 273"/>
                <a:gd name="T19" fmla="*/ 204 h 529"/>
                <a:gd name="T20" fmla="*/ 65 w 273"/>
                <a:gd name="T21" fmla="*/ 211 h 529"/>
                <a:gd name="T22" fmla="*/ 65 w 273"/>
                <a:gd name="T23" fmla="*/ 495 h 529"/>
                <a:gd name="T24" fmla="*/ 97 w 273"/>
                <a:gd name="T25" fmla="*/ 529 h 529"/>
                <a:gd name="T26" fmla="*/ 128 w 273"/>
                <a:gd name="T27" fmla="*/ 495 h 529"/>
                <a:gd name="T28" fmla="*/ 128 w 273"/>
                <a:gd name="T29" fmla="*/ 244 h 529"/>
                <a:gd name="T30" fmla="*/ 144 w 273"/>
                <a:gd name="T31" fmla="*/ 244 h 529"/>
                <a:gd name="T32" fmla="*/ 144 w 273"/>
                <a:gd name="T33" fmla="*/ 495 h 529"/>
                <a:gd name="T34" fmla="*/ 176 w 273"/>
                <a:gd name="T35" fmla="*/ 529 h 529"/>
                <a:gd name="T36" fmla="*/ 207 w 273"/>
                <a:gd name="T37" fmla="*/ 495 h 529"/>
                <a:gd name="T38" fmla="*/ 207 w 273"/>
                <a:gd name="T39" fmla="*/ 204 h 529"/>
                <a:gd name="T40" fmla="*/ 207 w 273"/>
                <a:gd name="T41" fmla="*/ 202 h 529"/>
                <a:gd name="T42" fmla="*/ 207 w 273"/>
                <a:gd name="T43" fmla="*/ 45 h 529"/>
                <a:gd name="T44" fmla="*/ 224 w 273"/>
                <a:gd name="T45" fmla="*/ 45 h 529"/>
                <a:gd name="T46" fmla="*/ 224 w 273"/>
                <a:gd name="T47" fmla="*/ 211 h 529"/>
                <a:gd name="T48" fmla="*/ 249 w 273"/>
                <a:gd name="T49" fmla="*/ 234 h 529"/>
                <a:gd name="T50" fmla="*/ 273 w 273"/>
                <a:gd name="T51" fmla="*/ 211 h 529"/>
                <a:gd name="T52" fmla="*/ 273 w 273"/>
                <a:gd name="T53" fmla="*/ 19 h 529"/>
                <a:gd name="T54" fmla="*/ 273 w 273"/>
                <a:gd name="T55" fmla="*/ 10 h 529"/>
                <a:gd name="T56" fmla="*/ 273 w 273"/>
                <a:gd name="T57" fmla="*/ 6 h 529"/>
                <a:gd name="T58" fmla="*/ 272 w 273"/>
                <a:gd name="T59" fmla="*/ 0 h 529"/>
                <a:gd name="T60" fmla="*/ 1 w 273"/>
                <a:gd name="T61" fmla="*/ 0 h 52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73"/>
                <a:gd name="T94" fmla="*/ 0 h 529"/>
                <a:gd name="T95" fmla="*/ 273 w 273"/>
                <a:gd name="T96" fmla="*/ 529 h 52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73" h="529">
                  <a:moveTo>
                    <a:pt x="1" y="0"/>
                  </a:moveTo>
                  <a:cubicBezTo>
                    <a:pt x="0" y="3"/>
                    <a:pt x="0" y="6"/>
                    <a:pt x="0" y="8"/>
                  </a:cubicBezTo>
                  <a:cubicBezTo>
                    <a:pt x="0" y="10"/>
                    <a:pt x="0" y="10"/>
                    <a:pt x="0" y="10"/>
                  </a:cubicBezTo>
                  <a:cubicBezTo>
                    <a:pt x="0" y="19"/>
                    <a:pt x="0" y="19"/>
                    <a:pt x="0" y="19"/>
                  </a:cubicBezTo>
                  <a:cubicBezTo>
                    <a:pt x="0" y="211"/>
                    <a:pt x="0" y="211"/>
                    <a:pt x="0" y="211"/>
                  </a:cubicBezTo>
                  <a:cubicBezTo>
                    <a:pt x="0" y="224"/>
                    <a:pt x="10" y="234"/>
                    <a:pt x="22" y="234"/>
                  </a:cubicBezTo>
                  <a:cubicBezTo>
                    <a:pt x="35" y="234"/>
                    <a:pt x="45" y="224"/>
                    <a:pt x="45" y="211"/>
                  </a:cubicBezTo>
                  <a:cubicBezTo>
                    <a:pt x="45" y="45"/>
                    <a:pt x="45" y="45"/>
                    <a:pt x="45" y="45"/>
                  </a:cubicBezTo>
                  <a:cubicBezTo>
                    <a:pt x="65" y="45"/>
                    <a:pt x="65" y="45"/>
                    <a:pt x="65" y="45"/>
                  </a:cubicBezTo>
                  <a:cubicBezTo>
                    <a:pt x="65" y="204"/>
                    <a:pt x="65" y="204"/>
                    <a:pt x="65" y="204"/>
                  </a:cubicBezTo>
                  <a:cubicBezTo>
                    <a:pt x="65" y="207"/>
                    <a:pt x="65" y="209"/>
                    <a:pt x="65" y="211"/>
                  </a:cubicBezTo>
                  <a:cubicBezTo>
                    <a:pt x="65" y="495"/>
                    <a:pt x="65" y="495"/>
                    <a:pt x="65" y="495"/>
                  </a:cubicBezTo>
                  <a:cubicBezTo>
                    <a:pt x="65" y="514"/>
                    <a:pt x="79" y="529"/>
                    <a:pt x="97" y="529"/>
                  </a:cubicBezTo>
                  <a:cubicBezTo>
                    <a:pt x="114" y="529"/>
                    <a:pt x="128" y="514"/>
                    <a:pt x="128" y="495"/>
                  </a:cubicBezTo>
                  <a:cubicBezTo>
                    <a:pt x="128" y="244"/>
                    <a:pt x="128" y="244"/>
                    <a:pt x="128" y="244"/>
                  </a:cubicBezTo>
                  <a:cubicBezTo>
                    <a:pt x="144" y="244"/>
                    <a:pt x="144" y="244"/>
                    <a:pt x="144" y="244"/>
                  </a:cubicBezTo>
                  <a:cubicBezTo>
                    <a:pt x="144" y="495"/>
                    <a:pt x="144" y="495"/>
                    <a:pt x="144" y="495"/>
                  </a:cubicBezTo>
                  <a:cubicBezTo>
                    <a:pt x="144" y="514"/>
                    <a:pt x="158" y="529"/>
                    <a:pt x="176" y="529"/>
                  </a:cubicBezTo>
                  <a:cubicBezTo>
                    <a:pt x="193" y="529"/>
                    <a:pt x="207" y="514"/>
                    <a:pt x="207" y="495"/>
                  </a:cubicBezTo>
                  <a:cubicBezTo>
                    <a:pt x="207" y="204"/>
                    <a:pt x="207" y="204"/>
                    <a:pt x="207" y="204"/>
                  </a:cubicBezTo>
                  <a:cubicBezTo>
                    <a:pt x="207" y="202"/>
                    <a:pt x="207" y="202"/>
                    <a:pt x="207" y="202"/>
                  </a:cubicBezTo>
                  <a:cubicBezTo>
                    <a:pt x="207" y="45"/>
                    <a:pt x="207" y="45"/>
                    <a:pt x="207" y="45"/>
                  </a:cubicBezTo>
                  <a:cubicBezTo>
                    <a:pt x="224" y="45"/>
                    <a:pt x="224" y="45"/>
                    <a:pt x="224" y="45"/>
                  </a:cubicBezTo>
                  <a:cubicBezTo>
                    <a:pt x="224" y="211"/>
                    <a:pt x="224" y="211"/>
                    <a:pt x="224" y="211"/>
                  </a:cubicBezTo>
                  <a:cubicBezTo>
                    <a:pt x="224" y="224"/>
                    <a:pt x="235" y="234"/>
                    <a:pt x="249" y="234"/>
                  </a:cubicBezTo>
                  <a:cubicBezTo>
                    <a:pt x="262" y="234"/>
                    <a:pt x="273" y="224"/>
                    <a:pt x="273" y="211"/>
                  </a:cubicBezTo>
                  <a:cubicBezTo>
                    <a:pt x="273" y="19"/>
                    <a:pt x="273" y="19"/>
                    <a:pt x="273" y="19"/>
                  </a:cubicBezTo>
                  <a:cubicBezTo>
                    <a:pt x="273" y="10"/>
                    <a:pt x="273" y="10"/>
                    <a:pt x="273" y="10"/>
                  </a:cubicBezTo>
                  <a:cubicBezTo>
                    <a:pt x="273" y="6"/>
                    <a:pt x="273" y="6"/>
                    <a:pt x="273" y="6"/>
                  </a:cubicBezTo>
                  <a:cubicBezTo>
                    <a:pt x="273" y="4"/>
                    <a:pt x="273" y="2"/>
                    <a:pt x="272" y="0"/>
                  </a:cubicBezTo>
                  <a:lnTo>
                    <a:pt x="1" y="0"/>
                  </a:lnTo>
                  <a:close/>
                </a:path>
              </a:pathLst>
            </a:custGeom>
            <a:solidFill>
              <a:srgbClr val="0070C0"/>
            </a:solid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7" name="Oval 16"/>
            <p:cNvSpPr>
              <a:spLocks noChangeArrowheads="1"/>
            </p:cNvSpPr>
            <p:nvPr/>
          </p:nvSpPr>
          <p:spPr bwMode="auto">
            <a:xfrm>
              <a:off x="5284772" y="1252165"/>
              <a:ext cx="407988" cy="412750"/>
            </a:xfrm>
            <a:prstGeom prst="ellipse">
              <a:avLst/>
            </a:prstGeom>
            <a:solidFill>
              <a:srgbClr val="D5D2CF"/>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88" name="组合 87"/>
          <p:cNvGrpSpPr/>
          <p:nvPr/>
        </p:nvGrpSpPr>
        <p:grpSpPr>
          <a:xfrm>
            <a:off x="2649509" y="1780367"/>
            <a:ext cx="1643076" cy="4195573"/>
            <a:chOff x="1893872" y="1252165"/>
            <a:chExt cx="1023938" cy="2614612"/>
          </a:xfrm>
        </p:grpSpPr>
        <p:sp>
          <p:nvSpPr>
            <p:cNvPr id="89" name="Rectangle 17"/>
            <p:cNvSpPr>
              <a:spLocks noChangeArrowheads="1"/>
            </p:cNvSpPr>
            <p:nvPr/>
          </p:nvSpPr>
          <p:spPr bwMode="auto">
            <a:xfrm>
              <a:off x="2374885" y="2798390"/>
              <a:ext cx="58737" cy="415925"/>
            </a:xfrm>
            <a:prstGeom prst="rect">
              <a:avLst/>
            </a:prstGeom>
            <a:solidFill>
              <a:srgbClr val="D5D2CF"/>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0" name="Freeform 18"/>
            <p:cNvSpPr>
              <a:spLocks noChangeArrowheads="1"/>
            </p:cNvSpPr>
            <p:nvPr/>
          </p:nvSpPr>
          <p:spPr bwMode="auto">
            <a:xfrm>
              <a:off x="2138347" y="3214315"/>
              <a:ext cx="236538" cy="652462"/>
            </a:xfrm>
            <a:custGeom>
              <a:avLst/>
              <a:gdLst>
                <a:gd name="T0" fmla="*/ 0 w 63"/>
                <a:gd name="T1" fmla="*/ 140 h 174"/>
                <a:gd name="T2" fmla="*/ 32 w 63"/>
                <a:gd name="T3" fmla="*/ 174 h 174"/>
                <a:gd name="T4" fmla="*/ 63 w 63"/>
                <a:gd name="T5" fmla="*/ 140 h 174"/>
                <a:gd name="T6" fmla="*/ 63 w 63"/>
                <a:gd name="T7" fmla="*/ 0 h 174"/>
                <a:gd name="T8" fmla="*/ 0 w 63"/>
                <a:gd name="T9" fmla="*/ 0 h 174"/>
                <a:gd name="T10" fmla="*/ 0 w 63"/>
                <a:gd name="T11" fmla="*/ 140 h 174"/>
                <a:gd name="T12" fmla="*/ 0 60000 65536"/>
                <a:gd name="T13" fmla="*/ 0 60000 65536"/>
                <a:gd name="T14" fmla="*/ 0 60000 65536"/>
                <a:gd name="T15" fmla="*/ 0 60000 65536"/>
                <a:gd name="T16" fmla="*/ 0 60000 65536"/>
                <a:gd name="T17" fmla="*/ 0 60000 65536"/>
                <a:gd name="T18" fmla="*/ 0 w 63"/>
                <a:gd name="T19" fmla="*/ 0 h 174"/>
                <a:gd name="T20" fmla="*/ 63 w 63"/>
                <a:gd name="T21" fmla="*/ 174 h 174"/>
              </a:gdLst>
              <a:ahLst/>
              <a:cxnLst>
                <a:cxn ang="T12">
                  <a:pos x="T0" y="T1"/>
                </a:cxn>
                <a:cxn ang="T13">
                  <a:pos x="T2" y="T3"/>
                </a:cxn>
                <a:cxn ang="T14">
                  <a:pos x="T4" y="T5"/>
                </a:cxn>
                <a:cxn ang="T15">
                  <a:pos x="T6" y="T7"/>
                </a:cxn>
                <a:cxn ang="T16">
                  <a:pos x="T8" y="T9"/>
                </a:cxn>
                <a:cxn ang="T17">
                  <a:pos x="T10" y="T11"/>
                </a:cxn>
              </a:cxnLst>
              <a:rect l="T18" t="T19" r="T20" b="T21"/>
              <a:pathLst>
                <a:path w="63" h="174">
                  <a:moveTo>
                    <a:pt x="0" y="140"/>
                  </a:moveTo>
                  <a:cubicBezTo>
                    <a:pt x="0" y="159"/>
                    <a:pt x="14" y="174"/>
                    <a:pt x="32" y="174"/>
                  </a:cubicBezTo>
                  <a:cubicBezTo>
                    <a:pt x="49" y="174"/>
                    <a:pt x="63" y="159"/>
                    <a:pt x="63" y="140"/>
                  </a:cubicBezTo>
                  <a:cubicBezTo>
                    <a:pt x="63" y="0"/>
                    <a:pt x="63" y="0"/>
                    <a:pt x="63" y="0"/>
                  </a:cubicBezTo>
                  <a:cubicBezTo>
                    <a:pt x="0" y="0"/>
                    <a:pt x="0" y="0"/>
                    <a:pt x="0" y="0"/>
                  </a:cubicBezTo>
                  <a:lnTo>
                    <a:pt x="0" y="140"/>
                  </a:lnTo>
                  <a:close/>
                </a:path>
              </a:pathLst>
            </a:custGeom>
            <a:solidFill>
              <a:srgbClr val="0070C0"/>
            </a:solid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1" name="Freeform 19"/>
            <p:cNvSpPr>
              <a:spLocks noChangeArrowheads="1"/>
            </p:cNvSpPr>
            <p:nvPr/>
          </p:nvSpPr>
          <p:spPr bwMode="auto">
            <a:xfrm>
              <a:off x="2433622" y="3214315"/>
              <a:ext cx="236538" cy="652462"/>
            </a:xfrm>
            <a:custGeom>
              <a:avLst/>
              <a:gdLst>
                <a:gd name="T0" fmla="*/ 0 w 63"/>
                <a:gd name="T1" fmla="*/ 0 h 174"/>
                <a:gd name="T2" fmla="*/ 0 w 63"/>
                <a:gd name="T3" fmla="*/ 140 h 174"/>
                <a:gd name="T4" fmla="*/ 31 w 63"/>
                <a:gd name="T5" fmla="*/ 174 h 174"/>
                <a:gd name="T6" fmla="*/ 63 w 63"/>
                <a:gd name="T7" fmla="*/ 140 h 174"/>
                <a:gd name="T8" fmla="*/ 63 w 63"/>
                <a:gd name="T9" fmla="*/ 0 h 174"/>
                <a:gd name="T10" fmla="*/ 0 w 63"/>
                <a:gd name="T11" fmla="*/ 0 h 174"/>
                <a:gd name="T12" fmla="*/ 0 60000 65536"/>
                <a:gd name="T13" fmla="*/ 0 60000 65536"/>
                <a:gd name="T14" fmla="*/ 0 60000 65536"/>
                <a:gd name="T15" fmla="*/ 0 60000 65536"/>
                <a:gd name="T16" fmla="*/ 0 60000 65536"/>
                <a:gd name="T17" fmla="*/ 0 60000 65536"/>
                <a:gd name="T18" fmla="*/ 0 w 63"/>
                <a:gd name="T19" fmla="*/ 0 h 174"/>
                <a:gd name="T20" fmla="*/ 63 w 63"/>
                <a:gd name="T21" fmla="*/ 174 h 174"/>
              </a:gdLst>
              <a:ahLst/>
              <a:cxnLst>
                <a:cxn ang="T12">
                  <a:pos x="T0" y="T1"/>
                </a:cxn>
                <a:cxn ang="T13">
                  <a:pos x="T2" y="T3"/>
                </a:cxn>
                <a:cxn ang="T14">
                  <a:pos x="T4" y="T5"/>
                </a:cxn>
                <a:cxn ang="T15">
                  <a:pos x="T6" y="T7"/>
                </a:cxn>
                <a:cxn ang="T16">
                  <a:pos x="T8" y="T9"/>
                </a:cxn>
                <a:cxn ang="T17">
                  <a:pos x="T10" y="T11"/>
                </a:cxn>
              </a:cxnLst>
              <a:rect l="T18" t="T19" r="T20" b="T21"/>
              <a:pathLst>
                <a:path w="63" h="174">
                  <a:moveTo>
                    <a:pt x="0" y="0"/>
                  </a:moveTo>
                  <a:cubicBezTo>
                    <a:pt x="0" y="140"/>
                    <a:pt x="0" y="140"/>
                    <a:pt x="0" y="140"/>
                  </a:cubicBezTo>
                  <a:cubicBezTo>
                    <a:pt x="0" y="159"/>
                    <a:pt x="14" y="174"/>
                    <a:pt x="31" y="174"/>
                  </a:cubicBezTo>
                  <a:cubicBezTo>
                    <a:pt x="49" y="174"/>
                    <a:pt x="63" y="159"/>
                    <a:pt x="63" y="140"/>
                  </a:cubicBezTo>
                  <a:cubicBezTo>
                    <a:pt x="63" y="0"/>
                    <a:pt x="63" y="0"/>
                    <a:pt x="63" y="0"/>
                  </a:cubicBezTo>
                  <a:lnTo>
                    <a:pt x="0" y="0"/>
                  </a:lnTo>
                  <a:close/>
                </a:path>
              </a:pathLst>
            </a:custGeom>
            <a:solidFill>
              <a:srgbClr val="0070C0"/>
            </a:solid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3" name="Freeform 20"/>
            <p:cNvSpPr>
              <a:spLocks noChangeArrowheads="1"/>
            </p:cNvSpPr>
            <p:nvPr/>
          </p:nvSpPr>
          <p:spPr bwMode="auto">
            <a:xfrm>
              <a:off x="1893872" y="1703015"/>
              <a:ext cx="1023938" cy="1511300"/>
            </a:xfrm>
            <a:custGeom>
              <a:avLst/>
              <a:gdLst>
                <a:gd name="T0" fmla="*/ 207 w 273"/>
                <a:gd name="T1" fmla="*/ 252 h 403"/>
                <a:gd name="T2" fmla="*/ 207 w 273"/>
                <a:gd name="T3" fmla="*/ 250 h 403"/>
                <a:gd name="T4" fmla="*/ 207 w 273"/>
                <a:gd name="T5" fmla="*/ 93 h 403"/>
                <a:gd name="T6" fmla="*/ 224 w 273"/>
                <a:gd name="T7" fmla="*/ 93 h 403"/>
                <a:gd name="T8" fmla="*/ 224 w 273"/>
                <a:gd name="T9" fmla="*/ 259 h 403"/>
                <a:gd name="T10" fmla="*/ 249 w 273"/>
                <a:gd name="T11" fmla="*/ 282 h 403"/>
                <a:gd name="T12" fmla="*/ 273 w 273"/>
                <a:gd name="T13" fmla="*/ 259 h 403"/>
                <a:gd name="T14" fmla="*/ 273 w 273"/>
                <a:gd name="T15" fmla="*/ 67 h 403"/>
                <a:gd name="T16" fmla="*/ 273 w 273"/>
                <a:gd name="T17" fmla="*/ 58 h 403"/>
                <a:gd name="T18" fmla="*/ 273 w 273"/>
                <a:gd name="T19" fmla="*/ 54 h 403"/>
                <a:gd name="T20" fmla="*/ 207 w 273"/>
                <a:gd name="T21" fmla="*/ 0 h 403"/>
                <a:gd name="T22" fmla="*/ 69 w 273"/>
                <a:gd name="T23" fmla="*/ 0 h 403"/>
                <a:gd name="T24" fmla="*/ 0 w 273"/>
                <a:gd name="T25" fmla="*/ 56 h 403"/>
                <a:gd name="T26" fmla="*/ 0 w 273"/>
                <a:gd name="T27" fmla="*/ 58 h 403"/>
                <a:gd name="T28" fmla="*/ 0 w 273"/>
                <a:gd name="T29" fmla="*/ 67 h 403"/>
                <a:gd name="T30" fmla="*/ 0 w 273"/>
                <a:gd name="T31" fmla="*/ 259 h 403"/>
                <a:gd name="T32" fmla="*/ 22 w 273"/>
                <a:gd name="T33" fmla="*/ 282 h 403"/>
                <a:gd name="T34" fmla="*/ 45 w 273"/>
                <a:gd name="T35" fmla="*/ 259 h 403"/>
                <a:gd name="T36" fmla="*/ 45 w 273"/>
                <a:gd name="T37" fmla="*/ 93 h 403"/>
                <a:gd name="T38" fmla="*/ 64 w 273"/>
                <a:gd name="T39" fmla="*/ 93 h 403"/>
                <a:gd name="T40" fmla="*/ 64 w 273"/>
                <a:gd name="T41" fmla="*/ 252 h 403"/>
                <a:gd name="T42" fmla="*/ 65 w 273"/>
                <a:gd name="T43" fmla="*/ 259 h 403"/>
                <a:gd name="T44" fmla="*/ 65 w 273"/>
                <a:gd name="T45" fmla="*/ 403 h 403"/>
                <a:gd name="T46" fmla="*/ 128 w 273"/>
                <a:gd name="T47" fmla="*/ 403 h 403"/>
                <a:gd name="T48" fmla="*/ 128 w 273"/>
                <a:gd name="T49" fmla="*/ 292 h 403"/>
                <a:gd name="T50" fmla="*/ 144 w 273"/>
                <a:gd name="T51" fmla="*/ 292 h 403"/>
                <a:gd name="T52" fmla="*/ 144 w 273"/>
                <a:gd name="T53" fmla="*/ 403 h 403"/>
                <a:gd name="T54" fmla="*/ 207 w 273"/>
                <a:gd name="T55" fmla="*/ 403 h 403"/>
                <a:gd name="T56" fmla="*/ 207 w 273"/>
                <a:gd name="T57" fmla="*/ 252 h 403"/>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73"/>
                <a:gd name="T88" fmla="*/ 0 h 403"/>
                <a:gd name="T89" fmla="*/ 273 w 273"/>
                <a:gd name="T90" fmla="*/ 403 h 403"/>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73" h="403">
                  <a:moveTo>
                    <a:pt x="207" y="252"/>
                  </a:moveTo>
                  <a:cubicBezTo>
                    <a:pt x="207" y="250"/>
                    <a:pt x="207" y="250"/>
                    <a:pt x="207" y="250"/>
                  </a:cubicBezTo>
                  <a:cubicBezTo>
                    <a:pt x="207" y="93"/>
                    <a:pt x="207" y="93"/>
                    <a:pt x="207" y="93"/>
                  </a:cubicBezTo>
                  <a:cubicBezTo>
                    <a:pt x="224" y="93"/>
                    <a:pt x="224" y="93"/>
                    <a:pt x="224" y="93"/>
                  </a:cubicBezTo>
                  <a:cubicBezTo>
                    <a:pt x="224" y="259"/>
                    <a:pt x="224" y="259"/>
                    <a:pt x="224" y="259"/>
                  </a:cubicBezTo>
                  <a:cubicBezTo>
                    <a:pt x="224"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0" y="0"/>
                    <a:pt x="207" y="0"/>
                  </a:cubicBezTo>
                  <a:cubicBezTo>
                    <a:pt x="69" y="0"/>
                    <a:pt x="69" y="0"/>
                    <a:pt x="69" y="0"/>
                  </a:cubicBezTo>
                  <a:cubicBezTo>
                    <a:pt x="18" y="1"/>
                    <a:pt x="0" y="42"/>
                    <a:pt x="0" y="56"/>
                  </a:cubicBezTo>
                  <a:cubicBezTo>
                    <a:pt x="0" y="58"/>
                    <a:pt x="0" y="58"/>
                    <a:pt x="0" y="58"/>
                  </a:cubicBezTo>
                  <a:cubicBezTo>
                    <a:pt x="0" y="67"/>
                    <a:pt x="0" y="67"/>
                    <a:pt x="0" y="67"/>
                  </a:cubicBezTo>
                  <a:cubicBezTo>
                    <a:pt x="0" y="259"/>
                    <a:pt x="0" y="259"/>
                    <a:pt x="0" y="259"/>
                  </a:cubicBezTo>
                  <a:cubicBezTo>
                    <a:pt x="0" y="272"/>
                    <a:pt x="10" y="282"/>
                    <a:pt x="22" y="282"/>
                  </a:cubicBezTo>
                  <a:cubicBezTo>
                    <a:pt x="35" y="282"/>
                    <a:pt x="45" y="272"/>
                    <a:pt x="45" y="259"/>
                  </a:cubicBezTo>
                  <a:cubicBezTo>
                    <a:pt x="45" y="93"/>
                    <a:pt x="45" y="93"/>
                    <a:pt x="45" y="93"/>
                  </a:cubicBezTo>
                  <a:cubicBezTo>
                    <a:pt x="64" y="93"/>
                    <a:pt x="64" y="93"/>
                    <a:pt x="64" y="93"/>
                  </a:cubicBezTo>
                  <a:cubicBezTo>
                    <a:pt x="64" y="252"/>
                    <a:pt x="64" y="252"/>
                    <a:pt x="64" y="252"/>
                  </a:cubicBezTo>
                  <a:cubicBezTo>
                    <a:pt x="64" y="255"/>
                    <a:pt x="65" y="257"/>
                    <a:pt x="65" y="259"/>
                  </a:cubicBezTo>
                  <a:cubicBezTo>
                    <a:pt x="65" y="403"/>
                    <a:pt x="65" y="403"/>
                    <a:pt x="65" y="403"/>
                  </a:cubicBezTo>
                  <a:cubicBezTo>
                    <a:pt x="128" y="403"/>
                    <a:pt x="128" y="403"/>
                    <a:pt x="128" y="403"/>
                  </a:cubicBezTo>
                  <a:cubicBezTo>
                    <a:pt x="128" y="292"/>
                    <a:pt x="128" y="292"/>
                    <a:pt x="128" y="292"/>
                  </a:cubicBezTo>
                  <a:cubicBezTo>
                    <a:pt x="144" y="292"/>
                    <a:pt x="144" y="292"/>
                    <a:pt x="144" y="292"/>
                  </a:cubicBezTo>
                  <a:cubicBezTo>
                    <a:pt x="144" y="403"/>
                    <a:pt x="144" y="403"/>
                    <a:pt x="144" y="403"/>
                  </a:cubicBezTo>
                  <a:cubicBezTo>
                    <a:pt x="207" y="403"/>
                    <a:pt x="207" y="403"/>
                    <a:pt x="207" y="403"/>
                  </a:cubicBezTo>
                  <a:lnTo>
                    <a:pt x="207" y="252"/>
                  </a:lnTo>
                  <a:close/>
                </a:path>
              </a:pathLst>
            </a:custGeom>
            <a:solidFill>
              <a:srgbClr val="D5D2CF"/>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4" name="Oval 21"/>
            <p:cNvSpPr>
              <a:spLocks noChangeArrowheads="1"/>
            </p:cNvSpPr>
            <p:nvPr/>
          </p:nvSpPr>
          <p:spPr bwMode="auto">
            <a:xfrm>
              <a:off x="2201847" y="1252165"/>
              <a:ext cx="407988" cy="412750"/>
            </a:xfrm>
            <a:prstGeom prst="ellipse">
              <a:avLst/>
            </a:prstGeom>
            <a:solidFill>
              <a:srgbClr val="D5D2CF"/>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95" name="TextBox 94"/>
          <p:cNvSpPr txBox="1"/>
          <p:nvPr/>
        </p:nvSpPr>
        <p:spPr>
          <a:xfrm>
            <a:off x="2794187" y="6138086"/>
            <a:ext cx="1284082" cy="307777"/>
          </a:xfrm>
          <a:prstGeom prst="rect">
            <a:avLst/>
          </a:prstGeom>
          <a:noFill/>
        </p:spPr>
        <p:txBody>
          <a:bodyPr wrap="square" rtlCol="0">
            <a:spAutoFit/>
          </a:bodyPr>
          <a:lstStyle/>
          <a:p>
            <a:pPr algn="ctr"/>
            <a:r>
              <a:rPr lang="zh-CN" altLang="en-US" sz="1400" b="1"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协调能力</a:t>
            </a:r>
          </a:p>
        </p:txBody>
      </p:sp>
      <p:sp>
        <p:nvSpPr>
          <p:cNvPr id="96" name="TextBox 15"/>
          <p:cNvSpPr>
            <a:spLocks noChangeArrowheads="1"/>
          </p:cNvSpPr>
          <p:nvPr/>
        </p:nvSpPr>
        <p:spPr bwMode="auto">
          <a:xfrm>
            <a:off x="2296401" y="6423837"/>
            <a:ext cx="2424810"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a:lnSpc>
                <a:spcPct val="150000"/>
              </a:lnSpc>
            </a:pPr>
            <a:r>
              <a:rPr lang="zh-CN" altLang="en-US" sz="1400" dirty="0">
                <a:solidFill>
                  <a:srgbClr val="595959"/>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这里输入简单的文字概述请在这里输入简单字概述</a:t>
            </a:r>
            <a:endParaRPr lang="zh-CN" altLang="en-US" sz="1400"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7" name="TextBox 96"/>
          <p:cNvSpPr txBox="1"/>
          <p:nvPr/>
        </p:nvSpPr>
        <p:spPr>
          <a:xfrm>
            <a:off x="5151641" y="6187499"/>
            <a:ext cx="1284082" cy="307777"/>
          </a:xfrm>
          <a:prstGeom prst="rect">
            <a:avLst/>
          </a:prstGeom>
          <a:noFill/>
        </p:spPr>
        <p:txBody>
          <a:bodyPr wrap="square" rtlCol="0">
            <a:spAutoFit/>
          </a:bodyPr>
          <a:lstStyle/>
          <a:p>
            <a:pPr algn="ctr"/>
            <a:r>
              <a:rPr lang="zh-CN" altLang="en-US" sz="1400" b="1"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管理能力</a:t>
            </a:r>
          </a:p>
        </p:txBody>
      </p:sp>
      <p:sp>
        <p:nvSpPr>
          <p:cNvPr id="99" name="TextBox 15"/>
          <p:cNvSpPr>
            <a:spLocks noChangeArrowheads="1"/>
          </p:cNvSpPr>
          <p:nvPr/>
        </p:nvSpPr>
        <p:spPr bwMode="auto">
          <a:xfrm>
            <a:off x="4649773" y="6470991"/>
            <a:ext cx="2424810"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a:lnSpc>
                <a:spcPct val="150000"/>
              </a:lnSpc>
            </a:pPr>
            <a:r>
              <a:rPr lang="zh-CN" altLang="en-US" sz="1400" dirty="0">
                <a:solidFill>
                  <a:srgbClr val="595959"/>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这里输入简单的文字概述请在这里输入简单字概述</a:t>
            </a:r>
            <a:endParaRPr lang="zh-CN" altLang="en-US" sz="1400"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1" name="TextBox 100"/>
          <p:cNvSpPr txBox="1"/>
          <p:nvPr/>
        </p:nvSpPr>
        <p:spPr>
          <a:xfrm>
            <a:off x="7437657" y="6187499"/>
            <a:ext cx="1284082" cy="307777"/>
          </a:xfrm>
          <a:prstGeom prst="rect">
            <a:avLst/>
          </a:prstGeom>
          <a:noFill/>
        </p:spPr>
        <p:txBody>
          <a:bodyPr wrap="square" rtlCol="0">
            <a:spAutoFit/>
          </a:bodyPr>
          <a:lstStyle/>
          <a:p>
            <a:pPr algn="ctr"/>
            <a:r>
              <a:rPr lang="zh-CN" altLang="en-US" sz="1400" b="1"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执行能力</a:t>
            </a:r>
          </a:p>
        </p:txBody>
      </p:sp>
      <p:sp>
        <p:nvSpPr>
          <p:cNvPr id="102" name="TextBox 15"/>
          <p:cNvSpPr>
            <a:spLocks noChangeArrowheads="1"/>
          </p:cNvSpPr>
          <p:nvPr/>
        </p:nvSpPr>
        <p:spPr bwMode="auto">
          <a:xfrm>
            <a:off x="6868433" y="6423837"/>
            <a:ext cx="2424810"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a:lnSpc>
                <a:spcPct val="150000"/>
              </a:lnSpc>
            </a:pPr>
            <a:r>
              <a:rPr lang="zh-CN" altLang="en-US" sz="1400" dirty="0">
                <a:solidFill>
                  <a:srgbClr val="595959"/>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这里输入简单的文字概述请在这里输入简单字概述</a:t>
            </a:r>
            <a:endParaRPr lang="zh-CN" altLang="en-US" sz="1400"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3" name="TextBox 102"/>
          <p:cNvSpPr txBox="1"/>
          <p:nvPr/>
        </p:nvSpPr>
        <p:spPr>
          <a:xfrm>
            <a:off x="9652235" y="6187499"/>
            <a:ext cx="1284082" cy="307777"/>
          </a:xfrm>
          <a:prstGeom prst="rect">
            <a:avLst/>
          </a:prstGeom>
          <a:noFill/>
        </p:spPr>
        <p:txBody>
          <a:bodyPr wrap="square" rtlCol="0">
            <a:spAutoFit/>
          </a:bodyPr>
          <a:lstStyle/>
          <a:p>
            <a:pPr algn="ctr"/>
            <a:r>
              <a:rPr lang="zh-CN" altLang="en-US" sz="1400" b="1"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合作能力</a:t>
            </a:r>
          </a:p>
        </p:txBody>
      </p:sp>
      <p:sp>
        <p:nvSpPr>
          <p:cNvPr id="104" name="TextBox 15"/>
          <p:cNvSpPr>
            <a:spLocks noChangeArrowheads="1"/>
          </p:cNvSpPr>
          <p:nvPr/>
        </p:nvSpPr>
        <p:spPr bwMode="auto">
          <a:xfrm>
            <a:off x="9083011" y="6423837"/>
            <a:ext cx="2424810"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a:lnSpc>
                <a:spcPct val="150000"/>
              </a:lnSpc>
            </a:pPr>
            <a:r>
              <a:rPr lang="zh-CN" altLang="en-US" sz="1400" dirty="0">
                <a:solidFill>
                  <a:srgbClr val="595959"/>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这里输入简单的文字概述请在这里输入简单字概述</a:t>
            </a:r>
            <a:endParaRPr lang="zh-CN" altLang="en-US" sz="1400"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0" name="TextBox 29"/>
          <p:cNvSpPr txBox="1"/>
          <p:nvPr/>
        </p:nvSpPr>
        <p:spPr>
          <a:xfrm>
            <a:off x="1593625" y="473160"/>
            <a:ext cx="4134465" cy="523220"/>
          </a:xfrm>
          <a:prstGeom prst="rect">
            <a:avLst/>
          </a:prstGeom>
          <a:noFill/>
        </p:spPr>
        <p:txBody>
          <a:bodyPr wrap="none" rtlCol="0">
            <a:spAutoFit/>
          </a:bodyPr>
          <a:lstStyle/>
          <a:p>
            <a:pPr algn="ctr"/>
            <a:r>
              <a:rPr lang="zh-CN" altLang="en-US" sz="28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28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1" name="文本框 40"/>
          <p:cNvSpPr txBox="1"/>
          <p:nvPr/>
        </p:nvSpPr>
        <p:spPr>
          <a:xfrm>
            <a:off x="614139" y="319271"/>
            <a:ext cx="511679" cy="830997"/>
          </a:xfrm>
          <a:prstGeom prst="rect">
            <a:avLst/>
          </a:prstGeom>
          <a:noFill/>
        </p:spPr>
        <p:txBody>
          <a:bodyPr wrap="none" rtlCol="0">
            <a:spAutoFit/>
          </a:bodyPr>
          <a:lstStyle/>
          <a:p>
            <a:r>
              <a:rPr lang="en-US" altLang="zh-CN" sz="4800" dirty="0" smtClean="0">
                <a:solidFill>
                  <a:schemeClr val="bg1"/>
                </a:solidFill>
                <a:latin typeface="Impact" panose="020B0806030902050204" pitchFamily="34" charset="0"/>
              </a:rPr>
              <a:t>3</a:t>
            </a:r>
            <a:endParaRPr lang="zh-CN" altLang="en-US" sz="4800" dirty="0">
              <a:solidFill>
                <a:schemeClr val="bg1"/>
              </a:solidFill>
              <a:latin typeface="Impact" panose="020B080603090205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8"/>
                                        </p:tgtEl>
                                        <p:attrNameLst>
                                          <p:attrName>style.visibility</p:attrName>
                                        </p:attrNameLst>
                                      </p:cBhvr>
                                      <p:to>
                                        <p:strVal val="visible"/>
                                      </p:to>
                                    </p:set>
                                    <p:anim calcmode="lin" valueType="num">
                                      <p:cBhvr additive="base">
                                        <p:cTn id="7" dur="500" fill="hold"/>
                                        <p:tgtEl>
                                          <p:spTgt spid="88"/>
                                        </p:tgtEl>
                                        <p:attrNameLst>
                                          <p:attrName>ppt_x</p:attrName>
                                        </p:attrNameLst>
                                      </p:cBhvr>
                                      <p:tavLst>
                                        <p:tav tm="0">
                                          <p:val>
                                            <p:strVal val="0-#ppt_w/2"/>
                                          </p:val>
                                        </p:tav>
                                        <p:tav tm="100000">
                                          <p:val>
                                            <p:strVal val="#ppt_x"/>
                                          </p:val>
                                        </p:tav>
                                      </p:tavLst>
                                    </p:anim>
                                    <p:anim calcmode="lin" valueType="num">
                                      <p:cBhvr additive="base">
                                        <p:cTn id="8" dur="500" fill="hold"/>
                                        <p:tgtEl>
                                          <p:spTgt spid="8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 presetClass="entr" presetSubtype="0" fill="hold" nodeType="afterEffect">
                                  <p:stCondLst>
                                    <p:cond delay="250"/>
                                  </p:stCondLst>
                                  <p:childTnLst>
                                    <p:set>
                                      <p:cBhvr>
                                        <p:cTn id="11" dur="1" fill="hold">
                                          <p:stCondLst>
                                            <p:cond delay="0"/>
                                          </p:stCondLst>
                                        </p:cTn>
                                        <p:tgtEl>
                                          <p:spTgt spid="77"/>
                                        </p:tgtEl>
                                        <p:attrNameLst>
                                          <p:attrName>style.visibility</p:attrName>
                                        </p:attrNameLst>
                                      </p:cBhvr>
                                      <p:to>
                                        <p:strVal val="visible"/>
                                      </p:to>
                                    </p:set>
                                  </p:childTnLst>
                                </p:cTn>
                              </p:par>
                              <p:par>
                                <p:cTn id="12" presetID="1" presetClass="entr" presetSubtype="0" fill="hold" nodeType="withEffect">
                                  <p:stCondLst>
                                    <p:cond delay="250"/>
                                  </p:stCondLst>
                                  <p:childTnLst>
                                    <p:set>
                                      <p:cBhvr>
                                        <p:cTn id="13" dur="1" fill="hold">
                                          <p:stCondLst>
                                            <p:cond delay="0"/>
                                          </p:stCondLst>
                                        </p:cTn>
                                        <p:tgtEl>
                                          <p:spTgt spid="83"/>
                                        </p:tgtEl>
                                        <p:attrNameLst>
                                          <p:attrName>style.visibility</p:attrName>
                                        </p:attrNameLst>
                                      </p:cBhvr>
                                      <p:to>
                                        <p:strVal val="visible"/>
                                      </p:to>
                                    </p:set>
                                  </p:childTnLst>
                                </p:cTn>
                              </p:par>
                              <p:par>
                                <p:cTn id="14" presetID="1" presetClass="entr" presetSubtype="0" fill="hold" nodeType="withEffect">
                                  <p:stCondLst>
                                    <p:cond delay="250"/>
                                  </p:stCondLst>
                                  <p:childTnLst>
                                    <p:set>
                                      <p:cBhvr>
                                        <p:cTn id="15" dur="1" fill="hold">
                                          <p:stCondLst>
                                            <p:cond delay="0"/>
                                          </p:stCondLst>
                                        </p:cTn>
                                        <p:tgtEl>
                                          <p:spTgt spid="72"/>
                                        </p:tgtEl>
                                        <p:attrNameLst>
                                          <p:attrName>style.visibility</p:attrName>
                                        </p:attrNameLst>
                                      </p:cBhvr>
                                      <p:to>
                                        <p:strVal val="visible"/>
                                      </p:to>
                                    </p:set>
                                  </p:childTnLst>
                                </p:cTn>
                              </p:par>
                            </p:childTnLst>
                          </p:cTn>
                        </p:par>
                        <p:par>
                          <p:cTn id="16" fill="hold">
                            <p:stCondLst>
                              <p:cond delay="750"/>
                            </p:stCondLst>
                            <p:childTnLst>
                              <p:par>
                                <p:cTn id="17" presetID="63" presetClass="path" presetSubtype="0" fill="hold" nodeType="afterEffect">
                                  <p:stCondLst>
                                    <p:cond delay="0"/>
                                  </p:stCondLst>
                                  <p:childTnLst>
                                    <p:animMotion origin="layout" path="M -0.16788 -8.64198E-7 L 2.77778E-6 -8.64198E-7 " pathEditMode="relative" rAng="0" ptsTypes="AA">
                                      <p:cBhvr>
                                        <p:cTn id="18" dur="500" fill="hold"/>
                                        <p:tgtEl>
                                          <p:spTgt spid="77"/>
                                        </p:tgtEl>
                                        <p:attrNameLst>
                                          <p:attrName>ppt_x</p:attrName>
                                          <p:attrName>ppt_y</p:attrName>
                                        </p:attrNameLst>
                                      </p:cBhvr>
                                      <p:rCtr x="8385" y="0"/>
                                    </p:animMotion>
                                  </p:childTnLst>
                                </p:cTn>
                              </p:par>
                              <p:par>
                                <p:cTn id="19" presetID="63" presetClass="path" presetSubtype="0" fill="hold" nodeType="withEffect">
                                  <p:stCondLst>
                                    <p:cond delay="0"/>
                                  </p:stCondLst>
                                  <p:childTnLst>
                                    <p:animMotion origin="layout" path="M -0.33645 -8.64198E-7 L -3.61111E-6 -8.64198E-7 " pathEditMode="relative" rAng="0" ptsTypes="AA">
                                      <p:cBhvr>
                                        <p:cTn id="20" dur="500" fill="hold"/>
                                        <p:tgtEl>
                                          <p:spTgt spid="83"/>
                                        </p:tgtEl>
                                        <p:attrNameLst>
                                          <p:attrName>ppt_x</p:attrName>
                                          <p:attrName>ppt_y</p:attrName>
                                        </p:attrNameLst>
                                      </p:cBhvr>
                                      <p:rCtr x="16823" y="0"/>
                                    </p:animMotion>
                                  </p:childTnLst>
                                </p:cTn>
                              </p:par>
                              <p:par>
                                <p:cTn id="21" presetID="63" presetClass="path" presetSubtype="0" fill="hold" nodeType="withEffect">
                                  <p:stCondLst>
                                    <p:cond delay="0"/>
                                  </p:stCondLst>
                                  <p:childTnLst>
                                    <p:animMotion origin="layout" path="M -0.50503 -8.64198E-7 L 1.11022E-16 -8.64198E-7 " pathEditMode="relative" rAng="0" ptsTypes="AA">
                                      <p:cBhvr>
                                        <p:cTn id="22" dur="500" fill="hold"/>
                                        <p:tgtEl>
                                          <p:spTgt spid="72"/>
                                        </p:tgtEl>
                                        <p:attrNameLst>
                                          <p:attrName>ppt_x</p:attrName>
                                          <p:attrName>ppt_y</p:attrName>
                                        </p:attrNameLst>
                                      </p:cBhvr>
                                      <p:rCtr x="25243" y="0"/>
                                    </p:animMotion>
                                  </p:childTnLst>
                                </p:cTn>
                              </p:par>
                            </p:childTnLst>
                          </p:cTn>
                        </p:par>
                        <p:par>
                          <p:cTn id="23" fill="hold">
                            <p:stCondLst>
                              <p:cond delay="1250"/>
                            </p:stCondLst>
                            <p:childTnLst>
                              <p:par>
                                <p:cTn id="24" presetID="2" presetClass="entr" presetSubtype="4" fill="hold" grpId="0" nodeType="afterEffect">
                                  <p:stCondLst>
                                    <p:cond delay="0"/>
                                  </p:stCondLst>
                                  <p:childTnLst>
                                    <p:set>
                                      <p:cBhvr>
                                        <p:cTn id="25" dur="1" fill="hold">
                                          <p:stCondLst>
                                            <p:cond delay="0"/>
                                          </p:stCondLst>
                                        </p:cTn>
                                        <p:tgtEl>
                                          <p:spTgt spid="95"/>
                                        </p:tgtEl>
                                        <p:attrNameLst>
                                          <p:attrName>style.visibility</p:attrName>
                                        </p:attrNameLst>
                                      </p:cBhvr>
                                      <p:to>
                                        <p:strVal val="visible"/>
                                      </p:to>
                                    </p:set>
                                    <p:anim calcmode="lin" valueType="num">
                                      <p:cBhvr additive="base">
                                        <p:cTn id="26" dur="250" fill="hold"/>
                                        <p:tgtEl>
                                          <p:spTgt spid="95"/>
                                        </p:tgtEl>
                                        <p:attrNameLst>
                                          <p:attrName>ppt_x</p:attrName>
                                        </p:attrNameLst>
                                      </p:cBhvr>
                                      <p:tavLst>
                                        <p:tav tm="0">
                                          <p:val>
                                            <p:strVal val="#ppt_x"/>
                                          </p:val>
                                        </p:tav>
                                        <p:tav tm="100000">
                                          <p:val>
                                            <p:strVal val="#ppt_x"/>
                                          </p:val>
                                        </p:tav>
                                      </p:tavLst>
                                    </p:anim>
                                    <p:anim calcmode="lin" valueType="num">
                                      <p:cBhvr additive="base">
                                        <p:cTn id="27" dur="250" fill="hold"/>
                                        <p:tgtEl>
                                          <p:spTgt spid="95"/>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97"/>
                                        </p:tgtEl>
                                        <p:attrNameLst>
                                          <p:attrName>style.visibility</p:attrName>
                                        </p:attrNameLst>
                                      </p:cBhvr>
                                      <p:to>
                                        <p:strVal val="visible"/>
                                      </p:to>
                                    </p:set>
                                    <p:anim calcmode="lin" valueType="num">
                                      <p:cBhvr additive="base">
                                        <p:cTn id="30" dur="250" fill="hold"/>
                                        <p:tgtEl>
                                          <p:spTgt spid="97"/>
                                        </p:tgtEl>
                                        <p:attrNameLst>
                                          <p:attrName>ppt_x</p:attrName>
                                        </p:attrNameLst>
                                      </p:cBhvr>
                                      <p:tavLst>
                                        <p:tav tm="0">
                                          <p:val>
                                            <p:strVal val="#ppt_x"/>
                                          </p:val>
                                        </p:tav>
                                        <p:tav tm="100000">
                                          <p:val>
                                            <p:strVal val="#ppt_x"/>
                                          </p:val>
                                        </p:tav>
                                      </p:tavLst>
                                    </p:anim>
                                    <p:anim calcmode="lin" valueType="num">
                                      <p:cBhvr additive="base">
                                        <p:cTn id="31" dur="250" fill="hold"/>
                                        <p:tgtEl>
                                          <p:spTgt spid="97"/>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1"/>
                                        </p:tgtEl>
                                        <p:attrNameLst>
                                          <p:attrName>style.visibility</p:attrName>
                                        </p:attrNameLst>
                                      </p:cBhvr>
                                      <p:to>
                                        <p:strVal val="visible"/>
                                      </p:to>
                                    </p:set>
                                    <p:anim calcmode="lin" valueType="num">
                                      <p:cBhvr additive="base">
                                        <p:cTn id="34" dur="250" fill="hold"/>
                                        <p:tgtEl>
                                          <p:spTgt spid="101"/>
                                        </p:tgtEl>
                                        <p:attrNameLst>
                                          <p:attrName>ppt_x</p:attrName>
                                        </p:attrNameLst>
                                      </p:cBhvr>
                                      <p:tavLst>
                                        <p:tav tm="0">
                                          <p:val>
                                            <p:strVal val="#ppt_x"/>
                                          </p:val>
                                        </p:tav>
                                        <p:tav tm="100000">
                                          <p:val>
                                            <p:strVal val="#ppt_x"/>
                                          </p:val>
                                        </p:tav>
                                      </p:tavLst>
                                    </p:anim>
                                    <p:anim calcmode="lin" valueType="num">
                                      <p:cBhvr additive="base">
                                        <p:cTn id="35" dur="250" fill="hold"/>
                                        <p:tgtEl>
                                          <p:spTgt spid="10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3"/>
                                        </p:tgtEl>
                                        <p:attrNameLst>
                                          <p:attrName>style.visibility</p:attrName>
                                        </p:attrNameLst>
                                      </p:cBhvr>
                                      <p:to>
                                        <p:strVal val="visible"/>
                                      </p:to>
                                    </p:set>
                                    <p:anim calcmode="lin" valueType="num">
                                      <p:cBhvr additive="base">
                                        <p:cTn id="38" dur="250" fill="hold"/>
                                        <p:tgtEl>
                                          <p:spTgt spid="103"/>
                                        </p:tgtEl>
                                        <p:attrNameLst>
                                          <p:attrName>ppt_x</p:attrName>
                                        </p:attrNameLst>
                                      </p:cBhvr>
                                      <p:tavLst>
                                        <p:tav tm="0">
                                          <p:val>
                                            <p:strVal val="#ppt_x"/>
                                          </p:val>
                                        </p:tav>
                                        <p:tav tm="100000">
                                          <p:val>
                                            <p:strVal val="#ppt_x"/>
                                          </p:val>
                                        </p:tav>
                                      </p:tavLst>
                                    </p:anim>
                                    <p:anim calcmode="lin" valueType="num">
                                      <p:cBhvr additive="base">
                                        <p:cTn id="39" dur="250" fill="hold"/>
                                        <p:tgtEl>
                                          <p:spTgt spid="103"/>
                                        </p:tgtEl>
                                        <p:attrNameLst>
                                          <p:attrName>ppt_y</p:attrName>
                                        </p:attrNameLst>
                                      </p:cBhvr>
                                      <p:tavLst>
                                        <p:tav tm="0">
                                          <p:val>
                                            <p:strVal val="1+#ppt_h/2"/>
                                          </p:val>
                                        </p:tav>
                                        <p:tav tm="100000">
                                          <p:val>
                                            <p:strVal val="#ppt_y"/>
                                          </p:val>
                                        </p:tav>
                                      </p:tavLst>
                                    </p:anim>
                                  </p:childTnLst>
                                </p:cTn>
                              </p:par>
                            </p:childTnLst>
                          </p:cTn>
                        </p:par>
                        <p:par>
                          <p:cTn id="40" fill="hold">
                            <p:stCondLst>
                              <p:cond delay="1500"/>
                            </p:stCondLst>
                            <p:childTnLst>
                              <p:par>
                                <p:cTn id="41" presetID="2" presetClass="entr" presetSubtype="4" fill="hold" grpId="0" nodeType="afterEffect">
                                  <p:stCondLst>
                                    <p:cond delay="0"/>
                                  </p:stCondLst>
                                  <p:childTnLst>
                                    <p:set>
                                      <p:cBhvr>
                                        <p:cTn id="42" dur="1" fill="hold">
                                          <p:stCondLst>
                                            <p:cond delay="0"/>
                                          </p:stCondLst>
                                        </p:cTn>
                                        <p:tgtEl>
                                          <p:spTgt spid="96"/>
                                        </p:tgtEl>
                                        <p:attrNameLst>
                                          <p:attrName>style.visibility</p:attrName>
                                        </p:attrNameLst>
                                      </p:cBhvr>
                                      <p:to>
                                        <p:strVal val="visible"/>
                                      </p:to>
                                    </p:set>
                                    <p:anim calcmode="lin" valueType="num">
                                      <p:cBhvr>
                                        <p:cTn id="43" dur="500" fill="hold"/>
                                        <p:tgtEl>
                                          <p:spTgt spid="96"/>
                                        </p:tgtEl>
                                        <p:attrNameLst>
                                          <p:attrName>ppt_x</p:attrName>
                                        </p:attrNameLst>
                                      </p:cBhvr>
                                      <p:tavLst>
                                        <p:tav tm="0">
                                          <p:val>
                                            <p:strVal val="#ppt_x"/>
                                          </p:val>
                                        </p:tav>
                                        <p:tav tm="100000">
                                          <p:val>
                                            <p:strVal val="#ppt_x"/>
                                          </p:val>
                                        </p:tav>
                                      </p:tavLst>
                                    </p:anim>
                                    <p:anim calcmode="lin" valueType="num">
                                      <p:cBhvr>
                                        <p:cTn id="44" dur="500" fill="hold"/>
                                        <p:tgtEl>
                                          <p:spTgt spid="96"/>
                                        </p:tgtEl>
                                        <p:attrNameLst>
                                          <p:attrName>ppt_y</p:attrName>
                                        </p:attrNameLst>
                                      </p:cBhvr>
                                      <p:tavLst>
                                        <p:tav tm="0">
                                          <p:val>
                                            <p:strVal val="1+#ppt_h/2"/>
                                          </p:val>
                                        </p:tav>
                                        <p:tav tm="100000">
                                          <p:val>
                                            <p:strVal val="#ppt_y"/>
                                          </p:val>
                                        </p:tav>
                                      </p:tavLst>
                                    </p:anim>
                                  </p:childTnLst>
                                </p:cTn>
                              </p:par>
                            </p:childTnLst>
                          </p:cTn>
                        </p:par>
                        <p:par>
                          <p:cTn id="45" fill="hold">
                            <p:stCondLst>
                              <p:cond delay="2000"/>
                            </p:stCondLst>
                            <p:childTnLst>
                              <p:par>
                                <p:cTn id="46" presetID="2" presetClass="entr" presetSubtype="4" fill="hold" grpId="0" nodeType="afterEffect">
                                  <p:stCondLst>
                                    <p:cond delay="0"/>
                                  </p:stCondLst>
                                  <p:childTnLst>
                                    <p:set>
                                      <p:cBhvr>
                                        <p:cTn id="47" dur="1" fill="hold">
                                          <p:stCondLst>
                                            <p:cond delay="0"/>
                                          </p:stCondLst>
                                        </p:cTn>
                                        <p:tgtEl>
                                          <p:spTgt spid="99"/>
                                        </p:tgtEl>
                                        <p:attrNameLst>
                                          <p:attrName>style.visibility</p:attrName>
                                        </p:attrNameLst>
                                      </p:cBhvr>
                                      <p:to>
                                        <p:strVal val="visible"/>
                                      </p:to>
                                    </p:set>
                                    <p:anim calcmode="lin" valueType="num">
                                      <p:cBhvr>
                                        <p:cTn id="48" dur="500" fill="hold"/>
                                        <p:tgtEl>
                                          <p:spTgt spid="99"/>
                                        </p:tgtEl>
                                        <p:attrNameLst>
                                          <p:attrName>ppt_x</p:attrName>
                                        </p:attrNameLst>
                                      </p:cBhvr>
                                      <p:tavLst>
                                        <p:tav tm="0">
                                          <p:val>
                                            <p:strVal val="#ppt_x"/>
                                          </p:val>
                                        </p:tav>
                                        <p:tav tm="100000">
                                          <p:val>
                                            <p:strVal val="#ppt_x"/>
                                          </p:val>
                                        </p:tav>
                                      </p:tavLst>
                                    </p:anim>
                                    <p:anim calcmode="lin" valueType="num">
                                      <p:cBhvr>
                                        <p:cTn id="49" dur="500" fill="hold"/>
                                        <p:tgtEl>
                                          <p:spTgt spid="99"/>
                                        </p:tgtEl>
                                        <p:attrNameLst>
                                          <p:attrName>ppt_y</p:attrName>
                                        </p:attrNameLst>
                                      </p:cBhvr>
                                      <p:tavLst>
                                        <p:tav tm="0">
                                          <p:val>
                                            <p:strVal val="1+#ppt_h/2"/>
                                          </p:val>
                                        </p:tav>
                                        <p:tav tm="100000">
                                          <p:val>
                                            <p:strVal val="#ppt_y"/>
                                          </p:val>
                                        </p:tav>
                                      </p:tavLst>
                                    </p:anim>
                                  </p:childTnLst>
                                </p:cTn>
                              </p:par>
                            </p:childTnLst>
                          </p:cTn>
                        </p:par>
                        <p:par>
                          <p:cTn id="50" fill="hold">
                            <p:stCondLst>
                              <p:cond delay="2500"/>
                            </p:stCondLst>
                            <p:childTnLst>
                              <p:par>
                                <p:cTn id="51" presetID="2" presetClass="entr" presetSubtype="4" fill="hold" grpId="0" nodeType="afterEffect">
                                  <p:stCondLst>
                                    <p:cond delay="0"/>
                                  </p:stCondLst>
                                  <p:childTnLst>
                                    <p:set>
                                      <p:cBhvr>
                                        <p:cTn id="52" dur="1" fill="hold">
                                          <p:stCondLst>
                                            <p:cond delay="0"/>
                                          </p:stCondLst>
                                        </p:cTn>
                                        <p:tgtEl>
                                          <p:spTgt spid="102"/>
                                        </p:tgtEl>
                                        <p:attrNameLst>
                                          <p:attrName>style.visibility</p:attrName>
                                        </p:attrNameLst>
                                      </p:cBhvr>
                                      <p:to>
                                        <p:strVal val="visible"/>
                                      </p:to>
                                    </p:set>
                                    <p:anim calcmode="lin" valueType="num">
                                      <p:cBhvr>
                                        <p:cTn id="53" dur="500" fill="hold"/>
                                        <p:tgtEl>
                                          <p:spTgt spid="102"/>
                                        </p:tgtEl>
                                        <p:attrNameLst>
                                          <p:attrName>ppt_x</p:attrName>
                                        </p:attrNameLst>
                                      </p:cBhvr>
                                      <p:tavLst>
                                        <p:tav tm="0">
                                          <p:val>
                                            <p:strVal val="#ppt_x"/>
                                          </p:val>
                                        </p:tav>
                                        <p:tav tm="100000">
                                          <p:val>
                                            <p:strVal val="#ppt_x"/>
                                          </p:val>
                                        </p:tav>
                                      </p:tavLst>
                                    </p:anim>
                                    <p:anim calcmode="lin" valueType="num">
                                      <p:cBhvr>
                                        <p:cTn id="54" dur="500" fill="hold"/>
                                        <p:tgtEl>
                                          <p:spTgt spid="102"/>
                                        </p:tgtEl>
                                        <p:attrNameLst>
                                          <p:attrName>ppt_y</p:attrName>
                                        </p:attrNameLst>
                                      </p:cBhvr>
                                      <p:tavLst>
                                        <p:tav tm="0">
                                          <p:val>
                                            <p:strVal val="1+#ppt_h/2"/>
                                          </p:val>
                                        </p:tav>
                                        <p:tav tm="100000">
                                          <p:val>
                                            <p:strVal val="#ppt_y"/>
                                          </p:val>
                                        </p:tav>
                                      </p:tavLst>
                                    </p:anim>
                                  </p:childTnLst>
                                </p:cTn>
                              </p:par>
                            </p:childTnLst>
                          </p:cTn>
                        </p:par>
                        <p:par>
                          <p:cTn id="55" fill="hold">
                            <p:stCondLst>
                              <p:cond delay="3000"/>
                            </p:stCondLst>
                            <p:childTnLst>
                              <p:par>
                                <p:cTn id="56" presetID="2" presetClass="entr" presetSubtype="4" fill="hold" grpId="0" nodeType="afterEffect">
                                  <p:stCondLst>
                                    <p:cond delay="0"/>
                                  </p:stCondLst>
                                  <p:childTnLst>
                                    <p:set>
                                      <p:cBhvr>
                                        <p:cTn id="57" dur="1" fill="hold">
                                          <p:stCondLst>
                                            <p:cond delay="0"/>
                                          </p:stCondLst>
                                        </p:cTn>
                                        <p:tgtEl>
                                          <p:spTgt spid="104"/>
                                        </p:tgtEl>
                                        <p:attrNameLst>
                                          <p:attrName>style.visibility</p:attrName>
                                        </p:attrNameLst>
                                      </p:cBhvr>
                                      <p:to>
                                        <p:strVal val="visible"/>
                                      </p:to>
                                    </p:set>
                                    <p:anim calcmode="lin" valueType="num">
                                      <p:cBhvr>
                                        <p:cTn id="58" dur="500" fill="hold"/>
                                        <p:tgtEl>
                                          <p:spTgt spid="104"/>
                                        </p:tgtEl>
                                        <p:attrNameLst>
                                          <p:attrName>ppt_x</p:attrName>
                                        </p:attrNameLst>
                                      </p:cBhvr>
                                      <p:tavLst>
                                        <p:tav tm="0">
                                          <p:val>
                                            <p:strVal val="#ppt_x"/>
                                          </p:val>
                                        </p:tav>
                                        <p:tav tm="100000">
                                          <p:val>
                                            <p:strVal val="#ppt_x"/>
                                          </p:val>
                                        </p:tav>
                                      </p:tavLst>
                                    </p:anim>
                                    <p:anim calcmode="lin" valueType="num">
                                      <p:cBhvr>
                                        <p:cTn id="59" dur="500" fill="hold"/>
                                        <p:tgtEl>
                                          <p:spTgt spid="104"/>
                                        </p:tgtEl>
                                        <p:attrNameLst>
                                          <p:attrName>ppt_y</p:attrName>
                                        </p:attrNameLst>
                                      </p:cBhvr>
                                      <p:tavLst>
                                        <p:tav tm="0">
                                          <p:val>
                                            <p:strVal val="1+#ppt_h/2"/>
                                          </p:val>
                                        </p:tav>
                                        <p:tav tm="100000">
                                          <p:val>
                                            <p:strVal val="#ppt_y"/>
                                          </p:val>
                                        </p:tav>
                                      </p:tavLst>
                                    </p:anim>
                                  </p:childTnLst>
                                </p:cTn>
                              </p:par>
                              <p:par>
                                <p:cTn id="60" presetID="22" presetClass="entr" presetSubtype="8" fill="hold" grpId="0" nodeType="withEffect">
                                  <p:stCondLst>
                                    <p:cond delay="250"/>
                                  </p:stCondLst>
                                  <p:childTnLst>
                                    <p:set>
                                      <p:cBhvr>
                                        <p:cTn id="61" dur="1" fill="hold">
                                          <p:stCondLst>
                                            <p:cond delay="0"/>
                                          </p:stCondLst>
                                        </p:cTn>
                                        <p:tgtEl>
                                          <p:spTgt spid="40"/>
                                        </p:tgtEl>
                                        <p:attrNameLst>
                                          <p:attrName>style.visibility</p:attrName>
                                        </p:attrNameLst>
                                      </p:cBhvr>
                                      <p:to>
                                        <p:strVal val="visible"/>
                                      </p:to>
                                    </p:set>
                                    <p:animEffect transition="in" filter="wipe(left)">
                                      <p:cBhvr>
                                        <p:cTn id="62" dur="175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 grpId="0"/>
      <p:bldP spid="96" grpId="0" bldLvl="0" autoUpdateAnimBg="0"/>
      <p:bldP spid="97" grpId="0"/>
      <p:bldP spid="99" grpId="0" bldLvl="0" autoUpdateAnimBg="0"/>
      <p:bldP spid="101" grpId="0"/>
      <p:bldP spid="102" grpId="0" bldLvl="0" autoUpdateAnimBg="0"/>
      <p:bldP spid="103" grpId="0"/>
      <p:bldP spid="104" grpId="0" bldLvl="0" autoUpdateAnimBg="0"/>
      <p:bldP spid="4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组合 37"/>
          <p:cNvGrpSpPr/>
          <p:nvPr/>
        </p:nvGrpSpPr>
        <p:grpSpPr>
          <a:xfrm>
            <a:off x="2506633" y="2124447"/>
            <a:ext cx="1925466" cy="1925466"/>
            <a:chOff x="3481448" y="2338049"/>
            <a:chExt cx="2181104" cy="2181104"/>
          </a:xfrm>
        </p:grpSpPr>
        <p:grpSp>
          <p:nvGrpSpPr>
            <p:cNvPr id="39" name="组合 40"/>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2" name="椭圆 41"/>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40" name="TextBox 39"/>
            <p:cNvSpPr txBox="1"/>
            <p:nvPr/>
          </p:nvSpPr>
          <p:spPr>
            <a:xfrm>
              <a:off x="3958974" y="3215490"/>
              <a:ext cx="1131624" cy="453231"/>
            </a:xfrm>
            <a:prstGeom prst="rect">
              <a:avLst/>
            </a:prstGeom>
            <a:noFill/>
          </p:spPr>
          <p:txBody>
            <a:bodyPr wrap="none" rtlCol="0">
              <a:spAutoFit/>
            </a:bodyPr>
            <a:lstStyle/>
            <a:p>
              <a:pPr defTabSz="914400">
                <a:defRPr/>
              </a:pPr>
              <a:r>
                <a:rPr lang="zh-CN" altLang="en-US" sz="2000" kern="0" dirty="0">
                  <a:solidFill>
                    <a:srgbClr val="0070C0"/>
                  </a:solidFill>
                  <a:latin typeface="Microsoft JhengHei UI" panose="020B0604030504040204" pitchFamily="34" charset="-120"/>
                  <a:ea typeface="微软雅黑" panose="020B0503020204020204" pitchFamily="34" charset="-122"/>
                  <a:sym typeface="Microsoft JhengHei UI" panose="020B0604030504040204" pitchFamily="34" charset="-120"/>
                </a:rPr>
                <a:t>方案</a:t>
              </a:r>
              <a:r>
                <a:rPr lang="en-US" altLang="zh-CN" sz="2000" kern="0" dirty="0">
                  <a:solidFill>
                    <a:srgbClr val="0070C0"/>
                  </a:solidFill>
                  <a:latin typeface="Microsoft JhengHei UI" panose="020B0604030504040204" pitchFamily="34" charset="-120"/>
                  <a:ea typeface="微软雅黑" panose="020B0503020204020204" pitchFamily="34" charset="-122"/>
                  <a:sym typeface="Microsoft JhengHei UI" panose="020B0604030504040204" pitchFamily="34" charset="-120"/>
                </a:rPr>
                <a:t>01</a:t>
              </a:r>
              <a:endParaRPr lang="zh-CN" altLang="en-US" sz="2000" kern="0" dirty="0">
                <a:solidFill>
                  <a:srgbClr val="0070C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43" name="矩形 42"/>
          <p:cNvSpPr/>
          <p:nvPr/>
        </p:nvSpPr>
        <p:spPr>
          <a:xfrm>
            <a:off x="2723534" y="4339025"/>
            <a:ext cx="1567209" cy="1454234"/>
          </a:xfrm>
          <a:prstGeom prst="rect">
            <a:avLst/>
          </a:prstGeom>
          <a:noFill/>
          <a:ln>
            <a:noFill/>
          </a:ln>
        </p:spPr>
        <p:txBody>
          <a:bodyPr wrap="square" lIns="68571" tIns="34285" rIns="68571" bIns="34285">
            <a:spAutoFit/>
          </a:bodyPr>
          <a:lstStyle/>
          <a:p>
            <a:pPr algn="just" defTabSz="914400">
              <a:lnSpc>
                <a:spcPct val="150000"/>
              </a:lnSpc>
              <a:defRPr/>
            </a:pPr>
            <a:r>
              <a:rPr lang="zh-CN" altLang="en-US" sz="1200" kern="0" dirty="0">
                <a:solidFill>
                  <a:schemeClr val="accent3">
                    <a:lumMod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请在这里输入您的文字；请在这里输入您的文字；请在这里输入您的文字；请在这里输入您的文字。</a:t>
            </a:r>
          </a:p>
        </p:txBody>
      </p:sp>
      <p:grpSp>
        <p:nvGrpSpPr>
          <p:cNvPr id="44" name="组合 43"/>
          <p:cNvGrpSpPr/>
          <p:nvPr/>
        </p:nvGrpSpPr>
        <p:grpSpPr>
          <a:xfrm>
            <a:off x="4357459" y="4421040"/>
            <a:ext cx="473766" cy="477588"/>
            <a:chOff x="3041651" y="3326606"/>
            <a:chExt cx="631825" cy="636588"/>
          </a:xfrm>
        </p:grpSpPr>
        <p:sp>
          <p:nvSpPr>
            <p:cNvPr id="45" name="Oval 9"/>
            <p:cNvSpPr>
              <a:spLocks noChangeArrowheads="1"/>
            </p:cNvSpPr>
            <p:nvPr/>
          </p:nvSpPr>
          <p:spPr bwMode="auto">
            <a:xfrm>
              <a:off x="3041651" y="3326606"/>
              <a:ext cx="631825" cy="636588"/>
            </a:xfrm>
            <a:prstGeom prst="ellipse">
              <a:avLst/>
            </a:prstGeom>
            <a:solidFill>
              <a:schemeClr val="accent2"/>
            </a:solidFill>
            <a:ln>
              <a:solidFill>
                <a:srgbClr val="FFFFFF"/>
              </a:solidFill>
            </a:ln>
          </p:spPr>
          <p:txBody>
            <a:bodyPr vert="horz" wrap="square" lIns="91440" tIns="45720" rIns="91440" bIns="45720" numCol="1" anchor="t" anchorCtr="0" compatLnSpc="1">
              <a:prstTxWarp prst="textNoShape">
                <a:avLst/>
              </a:prstTxWarp>
            </a:bodyPr>
            <a:lstStyle/>
            <a:p>
              <a:pP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6" name="Freeform 10"/>
            <p:cNvSpPr>
              <a:spLocks/>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7" name="Freeform 11"/>
            <p:cNvSpPr>
              <a:spLocks/>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48" name="组合 47"/>
          <p:cNvGrpSpPr/>
          <p:nvPr/>
        </p:nvGrpSpPr>
        <p:grpSpPr>
          <a:xfrm>
            <a:off x="4744761" y="2124447"/>
            <a:ext cx="1925466" cy="1925466"/>
            <a:chOff x="3481448" y="2338049"/>
            <a:chExt cx="2181104" cy="2181104"/>
          </a:xfrm>
        </p:grpSpPr>
        <p:grpSp>
          <p:nvGrpSpPr>
            <p:cNvPr id="49" name="组合 50"/>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2" name="椭圆 51"/>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50" name="TextBox 49"/>
            <p:cNvSpPr txBox="1"/>
            <p:nvPr/>
          </p:nvSpPr>
          <p:spPr>
            <a:xfrm>
              <a:off x="3940307" y="3215490"/>
              <a:ext cx="1131624" cy="453231"/>
            </a:xfrm>
            <a:prstGeom prst="rect">
              <a:avLst/>
            </a:prstGeom>
            <a:noFill/>
          </p:spPr>
          <p:txBody>
            <a:bodyPr wrap="none" rtlCol="0">
              <a:spAutoFit/>
            </a:bodyPr>
            <a:lstStyle/>
            <a:p>
              <a:pPr defTabSz="914400">
                <a:defRPr/>
              </a:pPr>
              <a:r>
                <a:rPr lang="zh-CN" altLang="en-US" sz="2000" kern="0" dirty="0">
                  <a:solidFill>
                    <a:srgbClr val="0070C0"/>
                  </a:solidFill>
                  <a:latin typeface="Microsoft JhengHei UI" panose="020B0604030504040204" pitchFamily="34" charset="-120"/>
                  <a:ea typeface="微软雅黑" panose="020B0503020204020204" pitchFamily="34" charset="-122"/>
                  <a:sym typeface="Microsoft JhengHei UI" panose="020B0604030504040204" pitchFamily="34" charset="-120"/>
                </a:rPr>
                <a:t>方案</a:t>
              </a:r>
              <a:r>
                <a:rPr lang="en-US" altLang="zh-CN" sz="2000" kern="0" dirty="0">
                  <a:solidFill>
                    <a:srgbClr val="0070C0"/>
                  </a:solidFill>
                  <a:latin typeface="Microsoft JhengHei UI" panose="020B0604030504040204" pitchFamily="34" charset="-120"/>
                  <a:ea typeface="微软雅黑" panose="020B0503020204020204" pitchFamily="34" charset="-122"/>
                  <a:sym typeface="Microsoft JhengHei UI" panose="020B0604030504040204" pitchFamily="34" charset="-120"/>
                </a:rPr>
                <a:t>02</a:t>
              </a:r>
              <a:endParaRPr lang="zh-CN" altLang="en-US" sz="2000" kern="0" dirty="0">
                <a:solidFill>
                  <a:srgbClr val="0070C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53" name="矩形 52"/>
          <p:cNvSpPr/>
          <p:nvPr/>
        </p:nvSpPr>
        <p:spPr>
          <a:xfrm>
            <a:off x="4931453" y="4339025"/>
            <a:ext cx="1567209" cy="1454234"/>
          </a:xfrm>
          <a:prstGeom prst="rect">
            <a:avLst/>
          </a:prstGeom>
          <a:noFill/>
          <a:ln>
            <a:noFill/>
          </a:ln>
        </p:spPr>
        <p:txBody>
          <a:bodyPr wrap="square" lIns="68571" tIns="34285" rIns="68571" bIns="34285">
            <a:spAutoFit/>
          </a:bodyPr>
          <a:lstStyle/>
          <a:p>
            <a:pPr algn="just" defTabSz="914400">
              <a:lnSpc>
                <a:spcPct val="150000"/>
              </a:lnSpc>
              <a:defRPr/>
            </a:pPr>
            <a:r>
              <a:rPr lang="zh-CN" altLang="en-US" sz="1200" kern="0" dirty="0">
                <a:solidFill>
                  <a:schemeClr val="accent3">
                    <a:lumMod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请在这里输入您的文字；请在这里输入您的文字；请在这里输入您的文字；请在这里输入您的文字。</a:t>
            </a:r>
          </a:p>
        </p:txBody>
      </p:sp>
      <p:grpSp>
        <p:nvGrpSpPr>
          <p:cNvPr id="54" name="组合 53"/>
          <p:cNvGrpSpPr/>
          <p:nvPr/>
        </p:nvGrpSpPr>
        <p:grpSpPr>
          <a:xfrm>
            <a:off x="6592659" y="4421040"/>
            <a:ext cx="473766" cy="477588"/>
            <a:chOff x="3041651" y="3326606"/>
            <a:chExt cx="631825" cy="636588"/>
          </a:xfrm>
        </p:grpSpPr>
        <p:sp>
          <p:nvSpPr>
            <p:cNvPr id="55" name="Oval 9"/>
            <p:cNvSpPr>
              <a:spLocks noChangeArrowheads="1"/>
            </p:cNvSpPr>
            <p:nvPr/>
          </p:nvSpPr>
          <p:spPr bwMode="auto">
            <a:xfrm>
              <a:off x="3041651" y="3326606"/>
              <a:ext cx="631825" cy="636588"/>
            </a:xfrm>
            <a:prstGeom prst="ellipse">
              <a:avLst/>
            </a:prstGeom>
            <a:solidFill>
              <a:schemeClr val="accent1"/>
            </a:solidFill>
            <a:ln>
              <a:solidFill>
                <a:srgbClr val="FFFFFF"/>
              </a:solidFill>
            </a:ln>
          </p:spPr>
          <p:txBody>
            <a:bodyPr vert="horz" wrap="square" lIns="91440" tIns="45720" rIns="91440" bIns="45720" numCol="1" anchor="t" anchorCtr="0" compatLnSpc="1">
              <a:prstTxWarp prst="textNoShape">
                <a:avLst/>
              </a:prstTxWarp>
            </a:bodyPr>
            <a:lstStyle/>
            <a:p>
              <a:pP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6" name="Freeform 10"/>
            <p:cNvSpPr>
              <a:spLocks/>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7" name="Freeform 11"/>
            <p:cNvSpPr>
              <a:spLocks/>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58" name="组合 57"/>
          <p:cNvGrpSpPr/>
          <p:nvPr/>
        </p:nvGrpSpPr>
        <p:grpSpPr>
          <a:xfrm>
            <a:off x="6937353" y="2124447"/>
            <a:ext cx="1925466" cy="1925466"/>
            <a:chOff x="3481448" y="2338049"/>
            <a:chExt cx="2181104" cy="2181104"/>
          </a:xfrm>
        </p:grpSpPr>
        <p:grpSp>
          <p:nvGrpSpPr>
            <p:cNvPr id="59" name="组合 60"/>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2" name="椭圆 61"/>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60" name="TextBox 59"/>
            <p:cNvSpPr txBox="1"/>
            <p:nvPr/>
          </p:nvSpPr>
          <p:spPr>
            <a:xfrm>
              <a:off x="4007479" y="3215490"/>
              <a:ext cx="1131624" cy="453231"/>
            </a:xfrm>
            <a:prstGeom prst="rect">
              <a:avLst/>
            </a:prstGeom>
            <a:noFill/>
          </p:spPr>
          <p:txBody>
            <a:bodyPr wrap="none" rtlCol="0">
              <a:spAutoFit/>
            </a:bodyPr>
            <a:lstStyle/>
            <a:p>
              <a:pPr defTabSz="914400">
                <a:defRPr/>
              </a:pPr>
              <a:r>
                <a:rPr lang="zh-CN" altLang="en-US" sz="2000" kern="0" dirty="0">
                  <a:solidFill>
                    <a:srgbClr val="0070C0"/>
                  </a:solidFill>
                  <a:latin typeface="Microsoft JhengHei UI" panose="020B0604030504040204" pitchFamily="34" charset="-120"/>
                  <a:ea typeface="微软雅黑" panose="020B0503020204020204" pitchFamily="34" charset="-122"/>
                  <a:sym typeface="Microsoft JhengHei UI" panose="020B0604030504040204" pitchFamily="34" charset="-120"/>
                </a:rPr>
                <a:t>方案</a:t>
              </a:r>
              <a:r>
                <a:rPr lang="en-US" altLang="zh-CN" sz="2000" kern="0" dirty="0">
                  <a:solidFill>
                    <a:srgbClr val="0070C0"/>
                  </a:solidFill>
                  <a:latin typeface="Microsoft JhengHei UI" panose="020B0604030504040204" pitchFamily="34" charset="-120"/>
                  <a:ea typeface="微软雅黑" panose="020B0503020204020204" pitchFamily="34" charset="-122"/>
                  <a:sym typeface="Microsoft JhengHei UI" panose="020B0604030504040204" pitchFamily="34" charset="-120"/>
                </a:rPr>
                <a:t>03</a:t>
              </a:r>
              <a:endParaRPr lang="zh-CN" altLang="en-US" sz="2000" kern="0" dirty="0">
                <a:solidFill>
                  <a:srgbClr val="0070C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63" name="矩形 62"/>
          <p:cNvSpPr/>
          <p:nvPr/>
        </p:nvSpPr>
        <p:spPr>
          <a:xfrm>
            <a:off x="7108262" y="4339025"/>
            <a:ext cx="1567209" cy="1454234"/>
          </a:xfrm>
          <a:prstGeom prst="rect">
            <a:avLst/>
          </a:prstGeom>
          <a:noFill/>
          <a:ln>
            <a:noFill/>
          </a:ln>
        </p:spPr>
        <p:txBody>
          <a:bodyPr wrap="square" lIns="68571" tIns="34285" rIns="68571" bIns="34285">
            <a:spAutoFit/>
          </a:bodyPr>
          <a:lstStyle/>
          <a:p>
            <a:pPr algn="just" defTabSz="914400">
              <a:lnSpc>
                <a:spcPct val="150000"/>
              </a:lnSpc>
              <a:defRPr/>
            </a:pPr>
            <a:r>
              <a:rPr lang="zh-CN" altLang="en-US" sz="1200" kern="0" dirty="0">
                <a:solidFill>
                  <a:schemeClr val="accent3">
                    <a:lumMod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请在这里输入您的文字；请在这里输入您的文字；请在这里输入您的文字；请在这里输入您的文字。</a:t>
            </a:r>
          </a:p>
        </p:txBody>
      </p:sp>
      <p:grpSp>
        <p:nvGrpSpPr>
          <p:cNvPr id="64" name="组合 63"/>
          <p:cNvGrpSpPr/>
          <p:nvPr/>
        </p:nvGrpSpPr>
        <p:grpSpPr>
          <a:xfrm>
            <a:off x="8756310" y="4421040"/>
            <a:ext cx="473766" cy="477588"/>
            <a:chOff x="3041651" y="3326606"/>
            <a:chExt cx="631825" cy="636588"/>
          </a:xfrm>
        </p:grpSpPr>
        <p:sp>
          <p:nvSpPr>
            <p:cNvPr id="65" name="Oval 9"/>
            <p:cNvSpPr>
              <a:spLocks noChangeArrowheads="1"/>
            </p:cNvSpPr>
            <p:nvPr/>
          </p:nvSpPr>
          <p:spPr bwMode="auto">
            <a:xfrm>
              <a:off x="3041651" y="3326606"/>
              <a:ext cx="631825" cy="636588"/>
            </a:xfrm>
            <a:prstGeom prst="ellipse">
              <a:avLst/>
            </a:prstGeom>
            <a:solidFill>
              <a:schemeClr val="accent4"/>
            </a:solidFill>
            <a:ln>
              <a:solidFill>
                <a:srgbClr val="FFFFFF"/>
              </a:solidFill>
            </a:ln>
          </p:spPr>
          <p:txBody>
            <a:bodyPr vert="horz" wrap="square" lIns="91440" tIns="45720" rIns="91440" bIns="45720" numCol="1" anchor="t" anchorCtr="0" compatLnSpc="1">
              <a:prstTxWarp prst="textNoShape">
                <a:avLst/>
              </a:prstTxWarp>
            </a:bodyPr>
            <a:lstStyle/>
            <a:p>
              <a:pP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6" name="Freeform 10"/>
            <p:cNvSpPr>
              <a:spLocks/>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7" name="Freeform 11"/>
            <p:cNvSpPr>
              <a:spLocks/>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68" name="组合 67"/>
          <p:cNvGrpSpPr/>
          <p:nvPr/>
        </p:nvGrpSpPr>
        <p:grpSpPr>
          <a:xfrm>
            <a:off x="9082289" y="2124447"/>
            <a:ext cx="1925466" cy="1925466"/>
            <a:chOff x="3481448" y="2338049"/>
            <a:chExt cx="2181104" cy="2181104"/>
          </a:xfrm>
        </p:grpSpPr>
        <p:grpSp>
          <p:nvGrpSpPr>
            <p:cNvPr id="69" name="组合 70"/>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71" name="同心圆 7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2" name="椭圆 71"/>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70" name="TextBox 69"/>
            <p:cNvSpPr txBox="1"/>
            <p:nvPr/>
          </p:nvSpPr>
          <p:spPr>
            <a:xfrm>
              <a:off x="3976390" y="3179579"/>
              <a:ext cx="1131624" cy="453231"/>
            </a:xfrm>
            <a:prstGeom prst="rect">
              <a:avLst/>
            </a:prstGeom>
            <a:noFill/>
          </p:spPr>
          <p:txBody>
            <a:bodyPr wrap="none" rtlCol="0">
              <a:spAutoFit/>
            </a:bodyPr>
            <a:lstStyle/>
            <a:p>
              <a:pPr defTabSz="914400">
                <a:defRPr/>
              </a:pPr>
              <a:r>
                <a:rPr lang="zh-CN" altLang="en-US" sz="2000" kern="0" dirty="0">
                  <a:solidFill>
                    <a:srgbClr val="0070C0"/>
                  </a:solidFill>
                  <a:latin typeface="Microsoft JhengHei UI" panose="020B0604030504040204" pitchFamily="34" charset="-120"/>
                  <a:ea typeface="微软雅黑" panose="020B0503020204020204" pitchFamily="34" charset="-122"/>
                  <a:sym typeface="Microsoft JhengHei UI" panose="020B0604030504040204" pitchFamily="34" charset="-120"/>
                </a:rPr>
                <a:t>方案</a:t>
              </a:r>
              <a:r>
                <a:rPr lang="en-US" altLang="zh-CN" sz="2000" kern="0" dirty="0">
                  <a:solidFill>
                    <a:srgbClr val="0070C0"/>
                  </a:solidFill>
                  <a:latin typeface="Microsoft JhengHei UI" panose="020B0604030504040204" pitchFamily="34" charset="-120"/>
                  <a:ea typeface="微软雅黑" panose="020B0503020204020204" pitchFamily="34" charset="-122"/>
                  <a:sym typeface="Microsoft JhengHei UI" panose="020B0604030504040204" pitchFamily="34" charset="-120"/>
                </a:rPr>
                <a:t>04</a:t>
              </a:r>
              <a:endParaRPr lang="zh-CN" altLang="en-US" sz="2000" kern="0" dirty="0">
                <a:solidFill>
                  <a:srgbClr val="0070C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73" name="矩形 72"/>
          <p:cNvSpPr/>
          <p:nvPr/>
        </p:nvSpPr>
        <p:spPr>
          <a:xfrm>
            <a:off x="9297671" y="4339025"/>
            <a:ext cx="1567209" cy="1454234"/>
          </a:xfrm>
          <a:prstGeom prst="rect">
            <a:avLst/>
          </a:prstGeom>
          <a:noFill/>
          <a:ln>
            <a:noFill/>
          </a:ln>
        </p:spPr>
        <p:txBody>
          <a:bodyPr wrap="square" lIns="68571" tIns="34285" rIns="68571" bIns="34285">
            <a:spAutoFit/>
          </a:bodyPr>
          <a:lstStyle/>
          <a:p>
            <a:pPr algn="just" defTabSz="914400">
              <a:lnSpc>
                <a:spcPct val="150000"/>
              </a:lnSpc>
              <a:defRPr/>
            </a:pPr>
            <a:r>
              <a:rPr lang="zh-CN" altLang="en-US" sz="1200" kern="0" dirty="0">
                <a:solidFill>
                  <a:schemeClr val="accent3">
                    <a:lumMod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请在这里输入您的文字；请在这里输入您的文字；请在这里输入您的文字；请在这里输入您的文字。</a:t>
            </a:r>
          </a:p>
        </p:txBody>
      </p:sp>
      <p:sp>
        <p:nvSpPr>
          <p:cNvPr id="74" name="TextBox 29"/>
          <p:cNvSpPr txBox="1"/>
          <p:nvPr/>
        </p:nvSpPr>
        <p:spPr>
          <a:xfrm>
            <a:off x="1593625" y="473160"/>
            <a:ext cx="4134465" cy="523220"/>
          </a:xfrm>
          <a:prstGeom prst="rect">
            <a:avLst/>
          </a:prstGeom>
          <a:noFill/>
        </p:spPr>
        <p:txBody>
          <a:bodyPr wrap="none" rtlCol="0">
            <a:spAutoFit/>
          </a:bodyPr>
          <a:lstStyle/>
          <a:p>
            <a:pPr algn="ctr"/>
            <a:r>
              <a:rPr lang="zh-CN" altLang="en-US" sz="28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28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5" name="文本框 74"/>
          <p:cNvSpPr txBox="1"/>
          <p:nvPr/>
        </p:nvSpPr>
        <p:spPr>
          <a:xfrm>
            <a:off x="614139" y="319271"/>
            <a:ext cx="511679" cy="830997"/>
          </a:xfrm>
          <a:prstGeom prst="rect">
            <a:avLst/>
          </a:prstGeom>
          <a:noFill/>
        </p:spPr>
        <p:txBody>
          <a:bodyPr wrap="none" rtlCol="0">
            <a:spAutoFit/>
          </a:bodyPr>
          <a:lstStyle/>
          <a:p>
            <a:r>
              <a:rPr lang="en-US" altLang="zh-CN" sz="4800" dirty="0" smtClean="0">
                <a:solidFill>
                  <a:schemeClr val="bg1"/>
                </a:solidFill>
                <a:latin typeface="Impact" panose="020B0806030902050204" pitchFamily="34" charset="0"/>
              </a:rPr>
              <a:t>3</a:t>
            </a:r>
            <a:endParaRPr lang="zh-CN" altLang="en-US" sz="4800" dirty="0">
              <a:solidFill>
                <a:schemeClr val="bg1"/>
              </a:solidFill>
              <a:latin typeface="Impact" panose="020B080603090205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2000"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1300" fill="hold"/>
                                        <p:tgtEl>
                                          <p:spTgt spid="38"/>
                                        </p:tgtEl>
                                        <p:attrNameLst>
                                          <p:attrName>ppt_x</p:attrName>
                                        </p:attrNameLst>
                                      </p:cBhvr>
                                      <p:tavLst>
                                        <p:tav tm="0">
                                          <p:val>
                                            <p:strVal val="#ppt_x"/>
                                          </p:val>
                                        </p:tav>
                                        <p:tav tm="100000">
                                          <p:val>
                                            <p:strVal val="#ppt_x"/>
                                          </p:val>
                                        </p:tav>
                                      </p:tavLst>
                                    </p:anim>
                                    <p:anim calcmode="lin" valueType="num">
                                      <p:cBhvr additive="base">
                                        <p:cTn id="8" dur="1300" fill="hold"/>
                                        <p:tgtEl>
                                          <p:spTgt spid="38"/>
                                        </p:tgtEl>
                                        <p:attrNameLst>
                                          <p:attrName>ppt_y</p:attrName>
                                        </p:attrNameLst>
                                      </p:cBhvr>
                                      <p:tavLst>
                                        <p:tav tm="0">
                                          <p:val>
                                            <p:strVal val="0-#ppt_h/2"/>
                                          </p:val>
                                        </p:tav>
                                        <p:tav tm="100000">
                                          <p:val>
                                            <p:strVal val="#ppt_y"/>
                                          </p:val>
                                        </p:tav>
                                      </p:tavLst>
                                    </p:anim>
                                  </p:childTnLst>
                                </p:cTn>
                              </p:par>
                            </p:childTnLst>
                          </p:cTn>
                        </p:par>
                        <p:par>
                          <p:cTn id="9" fill="hold">
                            <p:stCondLst>
                              <p:cond delay="1300"/>
                            </p:stCondLst>
                            <p:childTnLst>
                              <p:par>
                                <p:cTn id="10" presetID="22" presetClass="entr" presetSubtype="1" fill="hold" grpId="0" nodeType="after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wipe(up)">
                                      <p:cBhvr>
                                        <p:cTn id="12" dur="500"/>
                                        <p:tgtEl>
                                          <p:spTgt spid="43"/>
                                        </p:tgtEl>
                                      </p:cBhvr>
                                    </p:animEffect>
                                  </p:childTnLst>
                                </p:cTn>
                              </p:par>
                            </p:childTnLst>
                          </p:cTn>
                        </p:par>
                        <p:par>
                          <p:cTn id="13" fill="hold">
                            <p:stCondLst>
                              <p:cond delay="1800"/>
                            </p:stCondLst>
                            <p:childTnLst>
                              <p:par>
                                <p:cTn id="14" presetID="2" presetClass="entr" presetSubtype="8" fill="hold" nodeType="afterEffect">
                                  <p:stCondLst>
                                    <p:cond delay="0"/>
                                  </p:stCondLst>
                                  <p:childTnLst>
                                    <p:set>
                                      <p:cBhvr>
                                        <p:cTn id="15" dur="1" fill="hold">
                                          <p:stCondLst>
                                            <p:cond delay="0"/>
                                          </p:stCondLst>
                                        </p:cTn>
                                        <p:tgtEl>
                                          <p:spTgt spid="44"/>
                                        </p:tgtEl>
                                        <p:attrNameLst>
                                          <p:attrName>style.visibility</p:attrName>
                                        </p:attrNameLst>
                                      </p:cBhvr>
                                      <p:to>
                                        <p:strVal val="visible"/>
                                      </p:to>
                                    </p:set>
                                    <p:anim calcmode="lin" valueType="num">
                                      <p:cBhvr additive="base">
                                        <p:cTn id="16" dur="500" fill="hold"/>
                                        <p:tgtEl>
                                          <p:spTgt spid="44"/>
                                        </p:tgtEl>
                                        <p:attrNameLst>
                                          <p:attrName>ppt_x</p:attrName>
                                        </p:attrNameLst>
                                      </p:cBhvr>
                                      <p:tavLst>
                                        <p:tav tm="0">
                                          <p:val>
                                            <p:strVal val="0-#ppt_w/2"/>
                                          </p:val>
                                        </p:tav>
                                        <p:tav tm="100000">
                                          <p:val>
                                            <p:strVal val="#ppt_x"/>
                                          </p:val>
                                        </p:tav>
                                      </p:tavLst>
                                    </p:anim>
                                    <p:anim calcmode="lin" valueType="num">
                                      <p:cBhvr additive="base">
                                        <p:cTn id="17" dur="500" fill="hold"/>
                                        <p:tgtEl>
                                          <p:spTgt spid="44"/>
                                        </p:tgtEl>
                                        <p:attrNameLst>
                                          <p:attrName>ppt_y</p:attrName>
                                        </p:attrNameLst>
                                      </p:cBhvr>
                                      <p:tavLst>
                                        <p:tav tm="0">
                                          <p:val>
                                            <p:strVal val="#ppt_y"/>
                                          </p:val>
                                        </p:tav>
                                        <p:tav tm="100000">
                                          <p:val>
                                            <p:strVal val="#ppt_y"/>
                                          </p:val>
                                        </p:tav>
                                      </p:tavLst>
                                    </p:anim>
                                  </p:childTnLst>
                                </p:cTn>
                              </p:par>
                            </p:childTnLst>
                          </p:cTn>
                        </p:par>
                        <p:par>
                          <p:cTn id="18" fill="hold">
                            <p:stCondLst>
                              <p:cond delay="2300"/>
                            </p:stCondLst>
                            <p:childTnLst>
                              <p:par>
                                <p:cTn id="19" presetID="2" presetClass="entr" presetSubtype="1" accel="52000" fill="hold" nodeType="afterEffect">
                                  <p:stCondLst>
                                    <p:cond delay="0"/>
                                  </p:stCondLst>
                                  <p:childTnLst>
                                    <p:set>
                                      <p:cBhvr>
                                        <p:cTn id="20" dur="1" fill="hold">
                                          <p:stCondLst>
                                            <p:cond delay="0"/>
                                          </p:stCondLst>
                                        </p:cTn>
                                        <p:tgtEl>
                                          <p:spTgt spid="48"/>
                                        </p:tgtEl>
                                        <p:attrNameLst>
                                          <p:attrName>style.visibility</p:attrName>
                                        </p:attrNameLst>
                                      </p:cBhvr>
                                      <p:to>
                                        <p:strVal val="visible"/>
                                      </p:to>
                                    </p:set>
                                    <p:anim calcmode="lin" valueType="num">
                                      <p:cBhvr additive="base">
                                        <p:cTn id="21" dur="1300" fill="hold"/>
                                        <p:tgtEl>
                                          <p:spTgt spid="48"/>
                                        </p:tgtEl>
                                        <p:attrNameLst>
                                          <p:attrName>ppt_x</p:attrName>
                                        </p:attrNameLst>
                                      </p:cBhvr>
                                      <p:tavLst>
                                        <p:tav tm="0">
                                          <p:val>
                                            <p:strVal val="#ppt_x"/>
                                          </p:val>
                                        </p:tav>
                                        <p:tav tm="100000">
                                          <p:val>
                                            <p:strVal val="#ppt_x"/>
                                          </p:val>
                                        </p:tav>
                                      </p:tavLst>
                                    </p:anim>
                                    <p:anim calcmode="lin" valueType="num">
                                      <p:cBhvr additive="base">
                                        <p:cTn id="22" dur="1300" fill="hold"/>
                                        <p:tgtEl>
                                          <p:spTgt spid="48"/>
                                        </p:tgtEl>
                                        <p:attrNameLst>
                                          <p:attrName>ppt_y</p:attrName>
                                        </p:attrNameLst>
                                      </p:cBhvr>
                                      <p:tavLst>
                                        <p:tav tm="0">
                                          <p:val>
                                            <p:strVal val="0-#ppt_h/2"/>
                                          </p:val>
                                        </p:tav>
                                        <p:tav tm="100000">
                                          <p:val>
                                            <p:strVal val="#ppt_y"/>
                                          </p:val>
                                        </p:tav>
                                      </p:tavLst>
                                    </p:anim>
                                  </p:childTnLst>
                                </p:cTn>
                              </p:par>
                            </p:childTnLst>
                          </p:cTn>
                        </p:par>
                        <p:par>
                          <p:cTn id="23" fill="hold">
                            <p:stCondLst>
                              <p:cond delay="3600"/>
                            </p:stCondLst>
                            <p:childTnLst>
                              <p:par>
                                <p:cTn id="24" presetID="22" presetClass="entr" presetSubtype="1" fill="hold" grpId="0" nodeType="afterEffect">
                                  <p:stCondLst>
                                    <p:cond delay="0"/>
                                  </p:stCondLst>
                                  <p:childTnLst>
                                    <p:set>
                                      <p:cBhvr>
                                        <p:cTn id="25" dur="1" fill="hold">
                                          <p:stCondLst>
                                            <p:cond delay="0"/>
                                          </p:stCondLst>
                                        </p:cTn>
                                        <p:tgtEl>
                                          <p:spTgt spid="53"/>
                                        </p:tgtEl>
                                        <p:attrNameLst>
                                          <p:attrName>style.visibility</p:attrName>
                                        </p:attrNameLst>
                                      </p:cBhvr>
                                      <p:to>
                                        <p:strVal val="visible"/>
                                      </p:to>
                                    </p:set>
                                    <p:animEffect transition="in" filter="wipe(up)">
                                      <p:cBhvr>
                                        <p:cTn id="26" dur="500"/>
                                        <p:tgtEl>
                                          <p:spTgt spid="53"/>
                                        </p:tgtEl>
                                      </p:cBhvr>
                                    </p:animEffect>
                                  </p:childTnLst>
                                </p:cTn>
                              </p:par>
                            </p:childTnLst>
                          </p:cTn>
                        </p:par>
                        <p:par>
                          <p:cTn id="27" fill="hold">
                            <p:stCondLst>
                              <p:cond delay="4100"/>
                            </p:stCondLst>
                            <p:childTnLst>
                              <p:par>
                                <p:cTn id="28" presetID="2" presetClass="entr" presetSubtype="8" fill="hold" nodeType="afterEffect">
                                  <p:stCondLst>
                                    <p:cond delay="0"/>
                                  </p:stCondLst>
                                  <p:childTnLst>
                                    <p:set>
                                      <p:cBhvr>
                                        <p:cTn id="29" dur="1" fill="hold">
                                          <p:stCondLst>
                                            <p:cond delay="0"/>
                                          </p:stCondLst>
                                        </p:cTn>
                                        <p:tgtEl>
                                          <p:spTgt spid="54"/>
                                        </p:tgtEl>
                                        <p:attrNameLst>
                                          <p:attrName>style.visibility</p:attrName>
                                        </p:attrNameLst>
                                      </p:cBhvr>
                                      <p:to>
                                        <p:strVal val="visible"/>
                                      </p:to>
                                    </p:set>
                                    <p:anim calcmode="lin" valueType="num">
                                      <p:cBhvr additive="base">
                                        <p:cTn id="30" dur="500" fill="hold"/>
                                        <p:tgtEl>
                                          <p:spTgt spid="54"/>
                                        </p:tgtEl>
                                        <p:attrNameLst>
                                          <p:attrName>ppt_x</p:attrName>
                                        </p:attrNameLst>
                                      </p:cBhvr>
                                      <p:tavLst>
                                        <p:tav tm="0">
                                          <p:val>
                                            <p:strVal val="0-#ppt_w/2"/>
                                          </p:val>
                                        </p:tav>
                                        <p:tav tm="100000">
                                          <p:val>
                                            <p:strVal val="#ppt_x"/>
                                          </p:val>
                                        </p:tav>
                                      </p:tavLst>
                                    </p:anim>
                                    <p:anim calcmode="lin" valueType="num">
                                      <p:cBhvr additive="base">
                                        <p:cTn id="31" dur="500" fill="hold"/>
                                        <p:tgtEl>
                                          <p:spTgt spid="54"/>
                                        </p:tgtEl>
                                        <p:attrNameLst>
                                          <p:attrName>ppt_y</p:attrName>
                                        </p:attrNameLst>
                                      </p:cBhvr>
                                      <p:tavLst>
                                        <p:tav tm="0">
                                          <p:val>
                                            <p:strVal val="#ppt_y"/>
                                          </p:val>
                                        </p:tav>
                                        <p:tav tm="100000">
                                          <p:val>
                                            <p:strVal val="#ppt_y"/>
                                          </p:val>
                                        </p:tav>
                                      </p:tavLst>
                                    </p:anim>
                                  </p:childTnLst>
                                </p:cTn>
                              </p:par>
                            </p:childTnLst>
                          </p:cTn>
                        </p:par>
                        <p:par>
                          <p:cTn id="32" fill="hold">
                            <p:stCondLst>
                              <p:cond delay="4600"/>
                            </p:stCondLst>
                            <p:childTnLst>
                              <p:par>
                                <p:cTn id="33" presetID="2" presetClass="entr" presetSubtype="1" accel="52000" fill="hold" nodeType="afterEffect">
                                  <p:stCondLst>
                                    <p:cond delay="0"/>
                                  </p:stCondLst>
                                  <p:childTnLst>
                                    <p:set>
                                      <p:cBhvr>
                                        <p:cTn id="34" dur="1" fill="hold">
                                          <p:stCondLst>
                                            <p:cond delay="0"/>
                                          </p:stCondLst>
                                        </p:cTn>
                                        <p:tgtEl>
                                          <p:spTgt spid="58"/>
                                        </p:tgtEl>
                                        <p:attrNameLst>
                                          <p:attrName>style.visibility</p:attrName>
                                        </p:attrNameLst>
                                      </p:cBhvr>
                                      <p:to>
                                        <p:strVal val="visible"/>
                                      </p:to>
                                    </p:set>
                                    <p:anim calcmode="lin" valueType="num">
                                      <p:cBhvr additive="base">
                                        <p:cTn id="35" dur="1300" fill="hold"/>
                                        <p:tgtEl>
                                          <p:spTgt spid="58"/>
                                        </p:tgtEl>
                                        <p:attrNameLst>
                                          <p:attrName>ppt_x</p:attrName>
                                        </p:attrNameLst>
                                      </p:cBhvr>
                                      <p:tavLst>
                                        <p:tav tm="0">
                                          <p:val>
                                            <p:strVal val="#ppt_x"/>
                                          </p:val>
                                        </p:tav>
                                        <p:tav tm="100000">
                                          <p:val>
                                            <p:strVal val="#ppt_x"/>
                                          </p:val>
                                        </p:tav>
                                      </p:tavLst>
                                    </p:anim>
                                    <p:anim calcmode="lin" valueType="num">
                                      <p:cBhvr additive="base">
                                        <p:cTn id="36" dur="1300" fill="hold"/>
                                        <p:tgtEl>
                                          <p:spTgt spid="58"/>
                                        </p:tgtEl>
                                        <p:attrNameLst>
                                          <p:attrName>ppt_y</p:attrName>
                                        </p:attrNameLst>
                                      </p:cBhvr>
                                      <p:tavLst>
                                        <p:tav tm="0">
                                          <p:val>
                                            <p:strVal val="0-#ppt_h/2"/>
                                          </p:val>
                                        </p:tav>
                                        <p:tav tm="100000">
                                          <p:val>
                                            <p:strVal val="#ppt_y"/>
                                          </p:val>
                                        </p:tav>
                                      </p:tavLst>
                                    </p:anim>
                                  </p:childTnLst>
                                </p:cTn>
                              </p:par>
                            </p:childTnLst>
                          </p:cTn>
                        </p:par>
                        <p:par>
                          <p:cTn id="37" fill="hold">
                            <p:stCondLst>
                              <p:cond delay="5900"/>
                            </p:stCondLst>
                            <p:childTnLst>
                              <p:par>
                                <p:cTn id="38" presetID="22" presetClass="entr" presetSubtype="1" fill="hold" grpId="0" nodeType="afterEffect">
                                  <p:stCondLst>
                                    <p:cond delay="0"/>
                                  </p:stCondLst>
                                  <p:childTnLst>
                                    <p:set>
                                      <p:cBhvr>
                                        <p:cTn id="39" dur="1" fill="hold">
                                          <p:stCondLst>
                                            <p:cond delay="0"/>
                                          </p:stCondLst>
                                        </p:cTn>
                                        <p:tgtEl>
                                          <p:spTgt spid="63"/>
                                        </p:tgtEl>
                                        <p:attrNameLst>
                                          <p:attrName>style.visibility</p:attrName>
                                        </p:attrNameLst>
                                      </p:cBhvr>
                                      <p:to>
                                        <p:strVal val="visible"/>
                                      </p:to>
                                    </p:set>
                                    <p:animEffect transition="in" filter="wipe(up)">
                                      <p:cBhvr>
                                        <p:cTn id="40" dur="500"/>
                                        <p:tgtEl>
                                          <p:spTgt spid="63"/>
                                        </p:tgtEl>
                                      </p:cBhvr>
                                    </p:animEffect>
                                  </p:childTnLst>
                                </p:cTn>
                              </p:par>
                            </p:childTnLst>
                          </p:cTn>
                        </p:par>
                        <p:par>
                          <p:cTn id="41" fill="hold">
                            <p:stCondLst>
                              <p:cond delay="6400"/>
                            </p:stCondLst>
                            <p:childTnLst>
                              <p:par>
                                <p:cTn id="42" presetID="2" presetClass="entr" presetSubtype="8" fill="hold" nodeType="afterEffect">
                                  <p:stCondLst>
                                    <p:cond delay="0"/>
                                  </p:stCondLst>
                                  <p:childTnLst>
                                    <p:set>
                                      <p:cBhvr>
                                        <p:cTn id="43" dur="1" fill="hold">
                                          <p:stCondLst>
                                            <p:cond delay="0"/>
                                          </p:stCondLst>
                                        </p:cTn>
                                        <p:tgtEl>
                                          <p:spTgt spid="64"/>
                                        </p:tgtEl>
                                        <p:attrNameLst>
                                          <p:attrName>style.visibility</p:attrName>
                                        </p:attrNameLst>
                                      </p:cBhvr>
                                      <p:to>
                                        <p:strVal val="visible"/>
                                      </p:to>
                                    </p:set>
                                    <p:anim calcmode="lin" valueType="num">
                                      <p:cBhvr additive="base">
                                        <p:cTn id="44" dur="500" fill="hold"/>
                                        <p:tgtEl>
                                          <p:spTgt spid="64"/>
                                        </p:tgtEl>
                                        <p:attrNameLst>
                                          <p:attrName>ppt_x</p:attrName>
                                        </p:attrNameLst>
                                      </p:cBhvr>
                                      <p:tavLst>
                                        <p:tav tm="0">
                                          <p:val>
                                            <p:strVal val="0-#ppt_w/2"/>
                                          </p:val>
                                        </p:tav>
                                        <p:tav tm="100000">
                                          <p:val>
                                            <p:strVal val="#ppt_x"/>
                                          </p:val>
                                        </p:tav>
                                      </p:tavLst>
                                    </p:anim>
                                    <p:anim calcmode="lin" valueType="num">
                                      <p:cBhvr additive="base">
                                        <p:cTn id="45" dur="500" fill="hold"/>
                                        <p:tgtEl>
                                          <p:spTgt spid="64"/>
                                        </p:tgtEl>
                                        <p:attrNameLst>
                                          <p:attrName>ppt_y</p:attrName>
                                        </p:attrNameLst>
                                      </p:cBhvr>
                                      <p:tavLst>
                                        <p:tav tm="0">
                                          <p:val>
                                            <p:strVal val="#ppt_y"/>
                                          </p:val>
                                        </p:tav>
                                        <p:tav tm="100000">
                                          <p:val>
                                            <p:strVal val="#ppt_y"/>
                                          </p:val>
                                        </p:tav>
                                      </p:tavLst>
                                    </p:anim>
                                  </p:childTnLst>
                                </p:cTn>
                              </p:par>
                            </p:childTnLst>
                          </p:cTn>
                        </p:par>
                        <p:par>
                          <p:cTn id="46" fill="hold">
                            <p:stCondLst>
                              <p:cond delay="6900"/>
                            </p:stCondLst>
                            <p:childTnLst>
                              <p:par>
                                <p:cTn id="47" presetID="2" presetClass="entr" presetSubtype="1" accel="52000" fill="hold" nodeType="afterEffect">
                                  <p:stCondLst>
                                    <p:cond delay="0"/>
                                  </p:stCondLst>
                                  <p:childTnLst>
                                    <p:set>
                                      <p:cBhvr>
                                        <p:cTn id="48" dur="1" fill="hold">
                                          <p:stCondLst>
                                            <p:cond delay="0"/>
                                          </p:stCondLst>
                                        </p:cTn>
                                        <p:tgtEl>
                                          <p:spTgt spid="68"/>
                                        </p:tgtEl>
                                        <p:attrNameLst>
                                          <p:attrName>style.visibility</p:attrName>
                                        </p:attrNameLst>
                                      </p:cBhvr>
                                      <p:to>
                                        <p:strVal val="visible"/>
                                      </p:to>
                                    </p:set>
                                    <p:anim calcmode="lin" valueType="num">
                                      <p:cBhvr additive="base">
                                        <p:cTn id="49" dur="1300" fill="hold"/>
                                        <p:tgtEl>
                                          <p:spTgt spid="68"/>
                                        </p:tgtEl>
                                        <p:attrNameLst>
                                          <p:attrName>ppt_x</p:attrName>
                                        </p:attrNameLst>
                                      </p:cBhvr>
                                      <p:tavLst>
                                        <p:tav tm="0">
                                          <p:val>
                                            <p:strVal val="#ppt_x"/>
                                          </p:val>
                                        </p:tav>
                                        <p:tav tm="100000">
                                          <p:val>
                                            <p:strVal val="#ppt_x"/>
                                          </p:val>
                                        </p:tav>
                                      </p:tavLst>
                                    </p:anim>
                                    <p:anim calcmode="lin" valueType="num">
                                      <p:cBhvr additive="base">
                                        <p:cTn id="50" dur="1300" fill="hold"/>
                                        <p:tgtEl>
                                          <p:spTgt spid="68"/>
                                        </p:tgtEl>
                                        <p:attrNameLst>
                                          <p:attrName>ppt_y</p:attrName>
                                        </p:attrNameLst>
                                      </p:cBhvr>
                                      <p:tavLst>
                                        <p:tav tm="0">
                                          <p:val>
                                            <p:strVal val="0-#ppt_h/2"/>
                                          </p:val>
                                        </p:tav>
                                        <p:tav tm="100000">
                                          <p:val>
                                            <p:strVal val="#ppt_y"/>
                                          </p:val>
                                        </p:tav>
                                      </p:tavLst>
                                    </p:anim>
                                  </p:childTnLst>
                                </p:cTn>
                              </p:par>
                            </p:childTnLst>
                          </p:cTn>
                        </p:par>
                        <p:par>
                          <p:cTn id="51" fill="hold">
                            <p:stCondLst>
                              <p:cond delay="8200"/>
                            </p:stCondLst>
                            <p:childTnLst>
                              <p:par>
                                <p:cTn id="52" presetID="22" presetClass="entr" presetSubtype="1" fill="hold" grpId="0" nodeType="afterEffect">
                                  <p:stCondLst>
                                    <p:cond delay="0"/>
                                  </p:stCondLst>
                                  <p:childTnLst>
                                    <p:set>
                                      <p:cBhvr>
                                        <p:cTn id="53" dur="1" fill="hold">
                                          <p:stCondLst>
                                            <p:cond delay="0"/>
                                          </p:stCondLst>
                                        </p:cTn>
                                        <p:tgtEl>
                                          <p:spTgt spid="73"/>
                                        </p:tgtEl>
                                        <p:attrNameLst>
                                          <p:attrName>style.visibility</p:attrName>
                                        </p:attrNameLst>
                                      </p:cBhvr>
                                      <p:to>
                                        <p:strVal val="visible"/>
                                      </p:to>
                                    </p:set>
                                    <p:animEffect transition="in" filter="wipe(up)">
                                      <p:cBhvr>
                                        <p:cTn id="54" dur="500"/>
                                        <p:tgtEl>
                                          <p:spTgt spid="73"/>
                                        </p:tgtEl>
                                      </p:cBhvr>
                                    </p:animEffect>
                                  </p:childTnLst>
                                </p:cTn>
                              </p:par>
                              <p:par>
                                <p:cTn id="55" presetID="22" presetClass="entr" presetSubtype="8" fill="hold" grpId="0" nodeType="withEffect">
                                  <p:stCondLst>
                                    <p:cond delay="250"/>
                                  </p:stCondLst>
                                  <p:childTnLst>
                                    <p:set>
                                      <p:cBhvr>
                                        <p:cTn id="56" dur="1" fill="hold">
                                          <p:stCondLst>
                                            <p:cond delay="0"/>
                                          </p:stCondLst>
                                        </p:cTn>
                                        <p:tgtEl>
                                          <p:spTgt spid="74"/>
                                        </p:tgtEl>
                                        <p:attrNameLst>
                                          <p:attrName>style.visibility</p:attrName>
                                        </p:attrNameLst>
                                      </p:cBhvr>
                                      <p:to>
                                        <p:strVal val="visible"/>
                                      </p:to>
                                    </p:set>
                                    <p:animEffect transition="in" filter="wipe(left)">
                                      <p:cBhvr>
                                        <p:cTn id="57" dur="175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53" grpId="0"/>
      <p:bldP spid="63" grpId="0"/>
      <p:bldP spid="73" grpId="0"/>
      <p:bldP spid="7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3432767" y="4172060"/>
            <a:ext cx="3854456" cy="1912941"/>
            <a:chOff x="1591195" y="3531392"/>
            <a:chExt cx="1721136" cy="774463"/>
          </a:xfrm>
          <a:effectLst>
            <a:outerShdw blurRad="444500" dist="254000" dir="8100000" algn="tr" rotWithShape="0">
              <a:prstClr val="black">
                <a:alpha val="50000"/>
              </a:prstClr>
            </a:outerShdw>
          </a:effectLst>
        </p:grpSpPr>
        <p:sp>
          <p:nvSpPr>
            <p:cNvPr id="16"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7"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8" name="组合 17"/>
          <p:cNvGrpSpPr/>
          <p:nvPr/>
        </p:nvGrpSpPr>
        <p:grpSpPr>
          <a:xfrm>
            <a:off x="2292319" y="1780368"/>
            <a:ext cx="3854456" cy="1912941"/>
            <a:chOff x="1591195" y="3531392"/>
            <a:chExt cx="1721136" cy="774463"/>
          </a:xfrm>
          <a:effectLst>
            <a:outerShdw blurRad="444500" dist="254000" dir="8100000" algn="tr" rotWithShape="0">
              <a:prstClr val="black">
                <a:alpha val="50000"/>
              </a:prstClr>
            </a:outerShdw>
          </a:effectLst>
        </p:grpSpPr>
        <p:sp>
          <p:nvSpPr>
            <p:cNvPr id="19"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0"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23" name="Freeform 9"/>
          <p:cNvSpPr>
            <a:spLocks noEditPoints="1"/>
          </p:cNvSpPr>
          <p:nvPr/>
        </p:nvSpPr>
        <p:spPr bwMode="auto">
          <a:xfrm>
            <a:off x="2651417" y="2545180"/>
            <a:ext cx="735584" cy="732902"/>
          </a:xfrm>
          <a:custGeom>
            <a:avLst/>
            <a:gdLst>
              <a:gd name="T0" fmla="*/ 86 w 116"/>
              <a:gd name="T1" fmla="*/ 17 h 116"/>
              <a:gd name="T2" fmla="*/ 8 w 116"/>
              <a:gd name="T3" fmla="*/ 45 h 116"/>
              <a:gd name="T4" fmla="*/ 11 w 116"/>
              <a:gd name="T5" fmla="*/ 50 h 116"/>
              <a:gd name="T6" fmla="*/ 12 w 116"/>
              <a:gd name="T7" fmla="*/ 59 h 116"/>
              <a:gd name="T8" fmla="*/ 16 w 116"/>
              <a:gd name="T9" fmla="*/ 69 h 116"/>
              <a:gd name="T10" fmla="*/ 20 w 116"/>
              <a:gd name="T11" fmla="*/ 77 h 116"/>
              <a:gd name="T12" fmla="*/ 24 w 116"/>
              <a:gd name="T13" fmla="*/ 83 h 116"/>
              <a:gd name="T14" fmla="*/ 27 w 116"/>
              <a:gd name="T15" fmla="*/ 98 h 116"/>
              <a:gd name="T16" fmla="*/ 33 w 116"/>
              <a:gd name="T17" fmla="*/ 105 h 116"/>
              <a:gd name="T18" fmla="*/ 34 w 116"/>
              <a:gd name="T19" fmla="*/ 101 h 116"/>
              <a:gd name="T20" fmla="*/ 37 w 116"/>
              <a:gd name="T21" fmla="*/ 93 h 116"/>
              <a:gd name="T22" fmla="*/ 41 w 116"/>
              <a:gd name="T23" fmla="*/ 83 h 116"/>
              <a:gd name="T24" fmla="*/ 49 w 116"/>
              <a:gd name="T25" fmla="*/ 73 h 116"/>
              <a:gd name="T26" fmla="*/ 53 w 116"/>
              <a:gd name="T27" fmla="*/ 66 h 116"/>
              <a:gd name="T28" fmla="*/ 45 w 116"/>
              <a:gd name="T29" fmla="*/ 61 h 116"/>
              <a:gd name="T30" fmla="*/ 38 w 116"/>
              <a:gd name="T31" fmla="*/ 58 h 116"/>
              <a:gd name="T32" fmla="*/ 33 w 116"/>
              <a:gd name="T33" fmla="*/ 51 h 116"/>
              <a:gd name="T34" fmla="*/ 25 w 116"/>
              <a:gd name="T35" fmla="*/ 47 h 116"/>
              <a:gd name="T36" fmla="*/ 17 w 116"/>
              <a:gd name="T37" fmla="*/ 49 h 116"/>
              <a:gd name="T38" fmla="*/ 13 w 116"/>
              <a:gd name="T39" fmla="*/ 44 h 116"/>
              <a:gd name="T40" fmla="*/ 12 w 116"/>
              <a:gd name="T41" fmla="*/ 37 h 116"/>
              <a:gd name="T42" fmla="*/ 8 w 116"/>
              <a:gd name="T43" fmla="*/ 37 h 116"/>
              <a:gd name="T44" fmla="*/ 12 w 116"/>
              <a:gd name="T45" fmla="*/ 30 h 116"/>
              <a:gd name="T46" fmla="*/ 18 w 116"/>
              <a:gd name="T47" fmla="*/ 30 h 116"/>
              <a:gd name="T48" fmla="*/ 24 w 116"/>
              <a:gd name="T49" fmla="*/ 25 h 116"/>
              <a:gd name="T50" fmla="*/ 30 w 116"/>
              <a:gd name="T51" fmla="*/ 18 h 116"/>
              <a:gd name="T52" fmla="*/ 32 w 116"/>
              <a:gd name="T53" fmla="*/ 15 h 116"/>
              <a:gd name="T54" fmla="*/ 42 w 116"/>
              <a:gd name="T55" fmla="*/ 12 h 116"/>
              <a:gd name="T56" fmla="*/ 34 w 116"/>
              <a:gd name="T57" fmla="*/ 8 h 116"/>
              <a:gd name="T58" fmla="*/ 32 w 116"/>
              <a:gd name="T59" fmla="*/ 8 h 116"/>
              <a:gd name="T60" fmla="*/ 49 w 116"/>
              <a:gd name="T61" fmla="*/ 2 h 116"/>
              <a:gd name="T62" fmla="*/ 56 w 116"/>
              <a:gd name="T63" fmla="*/ 5 h 116"/>
              <a:gd name="T64" fmla="*/ 82 w 116"/>
              <a:gd name="T65" fmla="*/ 6 h 116"/>
              <a:gd name="T66" fmla="*/ 79 w 116"/>
              <a:gd name="T67" fmla="*/ 11 h 116"/>
              <a:gd name="T68" fmla="*/ 85 w 116"/>
              <a:gd name="T69" fmla="*/ 19 h 116"/>
              <a:gd name="T70" fmla="*/ 89 w 116"/>
              <a:gd name="T71" fmla="*/ 19 h 116"/>
              <a:gd name="T72" fmla="*/ 93 w 116"/>
              <a:gd name="T73" fmla="*/ 17 h 116"/>
              <a:gd name="T74" fmla="*/ 97 w 116"/>
              <a:gd name="T75" fmla="*/ 23 h 116"/>
              <a:gd name="T76" fmla="*/ 101 w 116"/>
              <a:gd name="T77" fmla="*/ 27 h 116"/>
              <a:gd name="T78" fmla="*/ 95 w 116"/>
              <a:gd name="T79" fmla="*/ 27 h 116"/>
              <a:gd name="T80" fmla="*/ 89 w 116"/>
              <a:gd name="T81" fmla="*/ 25 h 116"/>
              <a:gd name="T82" fmla="*/ 81 w 116"/>
              <a:gd name="T83" fmla="*/ 24 h 116"/>
              <a:gd name="T84" fmla="*/ 74 w 116"/>
              <a:gd name="T85" fmla="*/ 30 h 116"/>
              <a:gd name="T86" fmla="*/ 70 w 116"/>
              <a:gd name="T87" fmla="*/ 39 h 116"/>
              <a:gd name="T88" fmla="*/ 73 w 116"/>
              <a:gd name="T89" fmla="*/ 50 h 116"/>
              <a:gd name="T90" fmla="*/ 82 w 116"/>
              <a:gd name="T91" fmla="*/ 53 h 116"/>
              <a:gd name="T92" fmla="*/ 91 w 116"/>
              <a:gd name="T93" fmla="*/ 53 h 116"/>
              <a:gd name="T94" fmla="*/ 95 w 116"/>
              <a:gd name="T95" fmla="*/ 61 h 116"/>
              <a:gd name="T96" fmla="*/ 96 w 116"/>
              <a:gd name="T97" fmla="*/ 71 h 116"/>
              <a:gd name="T98" fmla="*/ 95 w 116"/>
              <a:gd name="T99" fmla="*/ 81 h 116"/>
              <a:gd name="T100" fmla="*/ 100 w 116"/>
              <a:gd name="T101" fmla="*/ 90 h 116"/>
              <a:gd name="T102" fmla="*/ 107 w 116"/>
              <a:gd name="T103" fmla="*/ 82 h 116"/>
              <a:gd name="T104" fmla="*/ 112 w 116"/>
              <a:gd name="T105" fmla="*/ 69 h 116"/>
              <a:gd name="T106" fmla="*/ 114 w 116"/>
              <a:gd name="T107" fmla="*/ 53 h 116"/>
              <a:gd name="T108" fmla="*/ 109 w 116"/>
              <a:gd name="T109" fmla="*/ 39 h 116"/>
              <a:gd name="T110" fmla="*/ 105 w 116"/>
              <a:gd name="T111" fmla="*/ 32 h 116"/>
              <a:gd name="T112" fmla="*/ 111 w 116"/>
              <a:gd name="T113" fmla="*/ 41 h 116"/>
              <a:gd name="T114" fmla="*/ 79 w 116"/>
              <a:gd name="T115" fmla="*/ 10 h 116"/>
              <a:gd name="T116" fmla="*/ 75 w 116"/>
              <a:gd name="T117" fmla="*/ 5 h 116"/>
              <a:gd name="T118" fmla="*/ 76 w 116"/>
              <a:gd name="T119" fmla="*/ 9 h 116"/>
              <a:gd name="T120" fmla="*/ 73 w 116"/>
              <a:gd name="T121" fmla="*/ 4 h 116"/>
              <a:gd name="T122" fmla="*/ 109 w 116"/>
              <a:gd name="T123"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6" h="116">
                <a:moveTo>
                  <a:pt x="6" y="33"/>
                </a:moveTo>
                <a:cubicBezTo>
                  <a:pt x="6" y="33"/>
                  <a:pt x="6" y="33"/>
                  <a:pt x="6" y="33"/>
                </a:cubicBezTo>
                <a:cubicBezTo>
                  <a:pt x="6" y="33"/>
                  <a:pt x="6" y="33"/>
                  <a:pt x="5" y="34"/>
                </a:cubicBezTo>
                <a:cubicBezTo>
                  <a:pt x="6" y="34"/>
                  <a:pt x="6" y="34"/>
                  <a:pt x="6" y="34"/>
                </a:cubicBezTo>
                <a:cubicBezTo>
                  <a:pt x="6" y="34"/>
                  <a:pt x="6" y="34"/>
                  <a:pt x="6" y="34"/>
                </a:cubicBezTo>
                <a:cubicBezTo>
                  <a:pt x="6" y="34"/>
                  <a:pt x="6" y="34"/>
                  <a:pt x="6" y="33"/>
                </a:cubicBezTo>
                <a:close/>
                <a:moveTo>
                  <a:pt x="5" y="35"/>
                </a:moveTo>
                <a:cubicBezTo>
                  <a:pt x="5" y="35"/>
                  <a:pt x="5" y="35"/>
                  <a:pt x="5" y="35"/>
                </a:cubicBezTo>
                <a:cubicBezTo>
                  <a:pt x="5" y="35"/>
                  <a:pt x="5" y="34"/>
                  <a:pt x="5" y="34"/>
                </a:cubicBezTo>
                <a:cubicBezTo>
                  <a:pt x="5" y="34"/>
                  <a:pt x="5" y="34"/>
                  <a:pt x="5" y="34"/>
                </a:cubicBezTo>
                <a:cubicBezTo>
                  <a:pt x="5" y="34"/>
                  <a:pt x="5" y="34"/>
                  <a:pt x="5" y="35"/>
                </a:cubicBezTo>
                <a:cubicBezTo>
                  <a:pt x="5" y="35"/>
                  <a:pt x="5" y="35"/>
                  <a:pt x="5" y="35"/>
                </a:cubicBezTo>
                <a:close/>
                <a:moveTo>
                  <a:pt x="88" y="18"/>
                </a:moveTo>
                <a:cubicBezTo>
                  <a:pt x="88" y="18"/>
                  <a:pt x="88" y="18"/>
                  <a:pt x="88" y="18"/>
                </a:cubicBezTo>
                <a:cubicBezTo>
                  <a:pt x="88" y="18"/>
                  <a:pt x="88" y="18"/>
                  <a:pt x="88" y="18"/>
                </a:cubicBezTo>
                <a:cubicBezTo>
                  <a:pt x="88" y="18"/>
                  <a:pt x="88" y="18"/>
                  <a:pt x="88" y="18"/>
                </a:cubicBezTo>
                <a:cubicBezTo>
                  <a:pt x="88" y="18"/>
                  <a:pt x="88" y="18"/>
                  <a:pt x="88" y="18"/>
                </a:cubicBezTo>
                <a:cubicBezTo>
                  <a:pt x="88" y="17"/>
                  <a:pt x="87" y="17"/>
                  <a:pt x="87" y="17"/>
                </a:cubicBezTo>
                <a:cubicBezTo>
                  <a:pt x="87" y="17"/>
                  <a:pt x="87" y="17"/>
                  <a:pt x="87" y="17"/>
                </a:cubicBezTo>
                <a:cubicBezTo>
                  <a:pt x="87" y="17"/>
                  <a:pt x="87" y="17"/>
                  <a:pt x="87" y="17"/>
                </a:cubicBezTo>
                <a:cubicBezTo>
                  <a:pt x="86" y="17"/>
                  <a:pt x="86" y="17"/>
                  <a:pt x="86" y="17"/>
                </a:cubicBezTo>
                <a:cubicBezTo>
                  <a:pt x="86" y="17"/>
                  <a:pt x="86" y="17"/>
                  <a:pt x="86" y="17"/>
                </a:cubicBezTo>
                <a:cubicBezTo>
                  <a:pt x="86" y="16"/>
                  <a:pt x="86" y="16"/>
                  <a:pt x="86" y="16"/>
                </a:cubicBezTo>
                <a:cubicBezTo>
                  <a:pt x="86" y="16"/>
                  <a:pt x="86" y="16"/>
                  <a:pt x="86" y="16"/>
                </a:cubicBezTo>
                <a:cubicBezTo>
                  <a:pt x="86" y="16"/>
                  <a:pt x="86" y="16"/>
                  <a:pt x="85" y="16"/>
                </a:cubicBezTo>
                <a:cubicBezTo>
                  <a:pt x="85" y="16"/>
                  <a:pt x="85" y="16"/>
                  <a:pt x="85" y="16"/>
                </a:cubicBezTo>
                <a:cubicBezTo>
                  <a:pt x="85" y="16"/>
                  <a:pt x="85" y="16"/>
                  <a:pt x="85" y="16"/>
                </a:cubicBezTo>
                <a:cubicBezTo>
                  <a:pt x="86" y="17"/>
                  <a:pt x="86" y="17"/>
                  <a:pt x="86" y="17"/>
                </a:cubicBezTo>
                <a:cubicBezTo>
                  <a:pt x="87" y="17"/>
                  <a:pt x="87" y="17"/>
                  <a:pt x="87" y="17"/>
                </a:cubicBezTo>
                <a:cubicBezTo>
                  <a:pt x="87" y="18"/>
                  <a:pt x="87" y="18"/>
                  <a:pt x="87" y="18"/>
                </a:cubicBezTo>
                <a:cubicBezTo>
                  <a:pt x="86" y="18"/>
                  <a:pt x="87" y="18"/>
                  <a:pt x="87" y="18"/>
                </a:cubicBezTo>
                <a:cubicBezTo>
                  <a:pt x="87" y="18"/>
                  <a:pt x="87" y="18"/>
                  <a:pt x="87" y="18"/>
                </a:cubicBezTo>
                <a:cubicBezTo>
                  <a:pt x="87" y="18"/>
                  <a:pt x="87" y="18"/>
                  <a:pt x="87" y="18"/>
                </a:cubicBezTo>
                <a:cubicBezTo>
                  <a:pt x="87" y="18"/>
                  <a:pt x="87" y="18"/>
                  <a:pt x="87" y="18"/>
                </a:cubicBezTo>
                <a:cubicBezTo>
                  <a:pt x="88" y="18"/>
                  <a:pt x="88" y="18"/>
                  <a:pt x="88" y="18"/>
                </a:cubicBezTo>
                <a:cubicBezTo>
                  <a:pt x="88" y="18"/>
                  <a:pt x="88" y="18"/>
                  <a:pt x="88" y="18"/>
                </a:cubicBezTo>
                <a:cubicBezTo>
                  <a:pt x="88" y="18"/>
                  <a:pt x="88" y="18"/>
                  <a:pt x="88" y="18"/>
                </a:cubicBezTo>
                <a:close/>
                <a:moveTo>
                  <a:pt x="112" y="37"/>
                </a:moveTo>
                <a:cubicBezTo>
                  <a:pt x="114" y="44"/>
                  <a:pt x="116" y="51"/>
                  <a:pt x="116" y="58"/>
                </a:cubicBezTo>
                <a:cubicBezTo>
                  <a:pt x="116" y="90"/>
                  <a:pt x="90" y="116"/>
                  <a:pt x="58" y="116"/>
                </a:cubicBezTo>
                <a:cubicBezTo>
                  <a:pt x="26" y="116"/>
                  <a:pt x="0" y="90"/>
                  <a:pt x="0" y="58"/>
                </a:cubicBezTo>
                <a:cubicBezTo>
                  <a:pt x="0" y="50"/>
                  <a:pt x="2" y="42"/>
                  <a:pt x="5" y="35"/>
                </a:cubicBezTo>
                <a:cubicBezTo>
                  <a:pt x="5" y="42"/>
                  <a:pt x="5" y="42"/>
                  <a:pt x="5" y="42"/>
                </a:cubicBezTo>
                <a:cubicBezTo>
                  <a:pt x="5" y="42"/>
                  <a:pt x="5" y="42"/>
                  <a:pt x="5" y="42"/>
                </a:cubicBezTo>
                <a:cubicBezTo>
                  <a:pt x="5" y="42"/>
                  <a:pt x="5" y="42"/>
                  <a:pt x="5" y="42"/>
                </a:cubicBezTo>
                <a:cubicBezTo>
                  <a:pt x="5" y="42"/>
                  <a:pt x="5" y="42"/>
                  <a:pt x="5" y="42"/>
                </a:cubicBezTo>
                <a:cubicBezTo>
                  <a:pt x="6" y="42"/>
                  <a:pt x="6" y="42"/>
                  <a:pt x="6" y="42"/>
                </a:cubicBezTo>
                <a:cubicBezTo>
                  <a:pt x="6" y="43"/>
                  <a:pt x="6" y="43"/>
                  <a:pt x="6" y="43"/>
                </a:cubicBezTo>
                <a:cubicBezTo>
                  <a:pt x="6" y="43"/>
                  <a:pt x="7" y="43"/>
                  <a:pt x="7" y="43"/>
                </a:cubicBezTo>
                <a:cubicBezTo>
                  <a:pt x="7" y="43"/>
                  <a:pt x="7" y="43"/>
                  <a:pt x="7" y="43"/>
                </a:cubicBezTo>
                <a:cubicBezTo>
                  <a:pt x="7" y="43"/>
                  <a:pt x="7" y="43"/>
                  <a:pt x="7" y="43"/>
                </a:cubicBezTo>
                <a:cubicBezTo>
                  <a:pt x="7" y="43"/>
                  <a:pt x="7" y="43"/>
                  <a:pt x="7" y="43"/>
                </a:cubicBezTo>
                <a:cubicBezTo>
                  <a:pt x="7" y="43"/>
                  <a:pt x="7" y="44"/>
                  <a:pt x="7" y="44"/>
                </a:cubicBezTo>
                <a:cubicBezTo>
                  <a:pt x="7" y="44"/>
                  <a:pt x="7" y="44"/>
                  <a:pt x="7" y="44"/>
                </a:cubicBezTo>
                <a:cubicBezTo>
                  <a:pt x="8" y="44"/>
                  <a:pt x="8" y="44"/>
                  <a:pt x="8" y="45"/>
                </a:cubicBezTo>
                <a:cubicBezTo>
                  <a:pt x="8" y="45"/>
                  <a:pt x="8" y="45"/>
                  <a:pt x="8" y="45"/>
                </a:cubicBezTo>
                <a:cubicBezTo>
                  <a:pt x="8" y="45"/>
                  <a:pt x="8" y="45"/>
                  <a:pt x="8" y="45"/>
                </a:cubicBezTo>
                <a:cubicBezTo>
                  <a:pt x="8" y="45"/>
                  <a:pt x="8" y="45"/>
                  <a:pt x="8" y="45"/>
                </a:cubicBezTo>
                <a:cubicBezTo>
                  <a:pt x="8" y="45"/>
                  <a:pt x="8" y="45"/>
                  <a:pt x="9" y="45"/>
                </a:cubicBezTo>
                <a:cubicBezTo>
                  <a:pt x="9" y="45"/>
                  <a:pt x="9" y="45"/>
                  <a:pt x="9" y="45"/>
                </a:cubicBezTo>
                <a:cubicBezTo>
                  <a:pt x="9" y="45"/>
                  <a:pt x="9" y="45"/>
                  <a:pt x="9" y="45"/>
                </a:cubicBezTo>
                <a:cubicBezTo>
                  <a:pt x="9" y="45"/>
                  <a:pt x="9" y="45"/>
                  <a:pt x="9" y="45"/>
                </a:cubicBezTo>
                <a:cubicBezTo>
                  <a:pt x="9" y="45"/>
                  <a:pt x="9" y="45"/>
                  <a:pt x="9" y="45"/>
                </a:cubicBezTo>
                <a:cubicBezTo>
                  <a:pt x="9" y="45"/>
                  <a:pt x="9" y="45"/>
                  <a:pt x="9" y="45"/>
                </a:cubicBezTo>
                <a:cubicBezTo>
                  <a:pt x="9" y="45"/>
                  <a:pt x="9" y="45"/>
                  <a:pt x="9" y="45"/>
                </a:cubicBezTo>
                <a:cubicBezTo>
                  <a:pt x="9" y="46"/>
                  <a:pt x="9" y="46"/>
                  <a:pt x="9" y="46"/>
                </a:cubicBezTo>
                <a:cubicBezTo>
                  <a:pt x="10" y="46"/>
                  <a:pt x="10" y="46"/>
                  <a:pt x="10" y="46"/>
                </a:cubicBezTo>
                <a:cubicBezTo>
                  <a:pt x="10" y="46"/>
                  <a:pt x="10" y="46"/>
                  <a:pt x="10" y="46"/>
                </a:cubicBezTo>
                <a:cubicBezTo>
                  <a:pt x="10" y="46"/>
                  <a:pt x="10" y="46"/>
                  <a:pt x="10" y="46"/>
                </a:cubicBezTo>
                <a:cubicBezTo>
                  <a:pt x="10" y="46"/>
                  <a:pt x="10" y="46"/>
                  <a:pt x="10" y="47"/>
                </a:cubicBezTo>
                <a:cubicBezTo>
                  <a:pt x="10" y="47"/>
                  <a:pt x="10" y="47"/>
                  <a:pt x="10" y="47"/>
                </a:cubicBezTo>
                <a:cubicBezTo>
                  <a:pt x="10" y="47"/>
                  <a:pt x="10" y="47"/>
                  <a:pt x="10" y="47"/>
                </a:cubicBezTo>
                <a:cubicBezTo>
                  <a:pt x="10" y="47"/>
                  <a:pt x="10" y="47"/>
                  <a:pt x="10" y="47"/>
                </a:cubicBezTo>
                <a:cubicBezTo>
                  <a:pt x="11" y="47"/>
                  <a:pt x="11" y="47"/>
                  <a:pt x="11" y="47"/>
                </a:cubicBezTo>
                <a:cubicBezTo>
                  <a:pt x="11" y="47"/>
                  <a:pt x="11" y="47"/>
                  <a:pt x="11" y="47"/>
                </a:cubicBezTo>
                <a:cubicBezTo>
                  <a:pt x="11" y="48"/>
                  <a:pt x="11" y="48"/>
                  <a:pt x="11" y="48"/>
                </a:cubicBezTo>
                <a:cubicBezTo>
                  <a:pt x="11" y="48"/>
                  <a:pt x="11" y="49"/>
                  <a:pt x="11" y="49"/>
                </a:cubicBezTo>
                <a:cubicBezTo>
                  <a:pt x="11" y="49"/>
                  <a:pt x="11" y="49"/>
                  <a:pt x="11" y="49"/>
                </a:cubicBezTo>
                <a:cubicBezTo>
                  <a:pt x="11" y="49"/>
                  <a:pt x="11" y="49"/>
                  <a:pt x="11" y="49"/>
                </a:cubicBezTo>
                <a:cubicBezTo>
                  <a:pt x="11" y="49"/>
                  <a:pt x="11" y="49"/>
                  <a:pt x="11" y="49"/>
                </a:cubicBezTo>
                <a:cubicBezTo>
                  <a:pt x="11" y="50"/>
                  <a:pt x="11" y="50"/>
                  <a:pt x="11" y="50"/>
                </a:cubicBezTo>
                <a:cubicBezTo>
                  <a:pt x="11" y="50"/>
                  <a:pt x="11" y="50"/>
                  <a:pt x="11" y="50"/>
                </a:cubicBezTo>
                <a:cubicBezTo>
                  <a:pt x="11" y="50"/>
                  <a:pt x="11" y="50"/>
                  <a:pt x="11" y="50"/>
                </a:cubicBezTo>
                <a:cubicBezTo>
                  <a:pt x="11" y="50"/>
                  <a:pt x="11" y="50"/>
                  <a:pt x="11" y="50"/>
                </a:cubicBezTo>
                <a:cubicBezTo>
                  <a:pt x="11" y="50"/>
                  <a:pt x="11" y="50"/>
                  <a:pt x="11" y="50"/>
                </a:cubicBezTo>
                <a:cubicBezTo>
                  <a:pt x="13" y="50"/>
                  <a:pt x="13" y="50"/>
                  <a:pt x="13" y="50"/>
                </a:cubicBezTo>
                <a:cubicBezTo>
                  <a:pt x="13" y="50"/>
                  <a:pt x="13" y="50"/>
                  <a:pt x="13" y="50"/>
                </a:cubicBezTo>
                <a:cubicBezTo>
                  <a:pt x="13" y="50"/>
                  <a:pt x="13" y="50"/>
                  <a:pt x="13" y="50"/>
                </a:cubicBezTo>
                <a:cubicBezTo>
                  <a:pt x="13" y="50"/>
                  <a:pt x="13" y="50"/>
                  <a:pt x="13" y="50"/>
                </a:cubicBezTo>
                <a:cubicBezTo>
                  <a:pt x="13" y="51"/>
                  <a:pt x="13" y="51"/>
                  <a:pt x="13" y="51"/>
                </a:cubicBezTo>
                <a:cubicBezTo>
                  <a:pt x="13" y="51"/>
                  <a:pt x="14" y="51"/>
                  <a:pt x="14" y="51"/>
                </a:cubicBezTo>
                <a:cubicBezTo>
                  <a:pt x="14" y="51"/>
                  <a:pt x="14" y="52"/>
                  <a:pt x="14" y="52"/>
                </a:cubicBezTo>
                <a:cubicBezTo>
                  <a:pt x="14" y="52"/>
                  <a:pt x="14" y="52"/>
                  <a:pt x="14" y="52"/>
                </a:cubicBezTo>
                <a:cubicBezTo>
                  <a:pt x="14" y="52"/>
                  <a:pt x="14" y="53"/>
                  <a:pt x="14" y="53"/>
                </a:cubicBezTo>
                <a:cubicBezTo>
                  <a:pt x="14" y="53"/>
                  <a:pt x="14" y="53"/>
                  <a:pt x="14" y="53"/>
                </a:cubicBezTo>
                <a:cubicBezTo>
                  <a:pt x="14" y="53"/>
                  <a:pt x="14" y="53"/>
                  <a:pt x="14" y="53"/>
                </a:cubicBezTo>
                <a:cubicBezTo>
                  <a:pt x="15" y="53"/>
                  <a:pt x="15" y="53"/>
                  <a:pt x="15" y="54"/>
                </a:cubicBezTo>
                <a:cubicBezTo>
                  <a:pt x="15" y="54"/>
                  <a:pt x="15" y="54"/>
                  <a:pt x="14" y="54"/>
                </a:cubicBezTo>
                <a:cubicBezTo>
                  <a:pt x="14" y="54"/>
                  <a:pt x="14" y="54"/>
                  <a:pt x="14" y="54"/>
                </a:cubicBezTo>
                <a:cubicBezTo>
                  <a:pt x="14" y="56"/>
                  <a:pt x="14" y="56"/>
                  <a:pt x="14" y="56"/>
                </a:cubicBezTo>
                <a:cubicBezTo>
                  <a:pt x="14" y="56"/>
                  <a:pt x="14" y="56"/>
                  <a:pt x="14" y="56"/>
                </a:cubicBezTo>
                <a:cubicBezTo>
                  <a:pt x="14" y="56"/>
                  <a:pt x="14" y="56"/>
                  <a:pt x="14" y="56"/>
                </a:cubicBezTo>
                <a:cubicBezTo>
                  <a:pt x="13" y="56"/>
                  <a:pt x="13" y="56"/>
                  <a:pt x="13" y="56"/>
                </a:cubicBezTo>
                <a:cubicBezTo>
                  <a:pt x="13" y="57"/>
                  <a:pt x="13" y="57"/>
                  <a:pt x="13" y="57"/>
                </a:cubicBezTo>
                <a:cubicBezTo>
                  <a:pt x="13" y="57"/>
                  <a:pt x="13" y="57"/>
                  <a:pt x="13" y="57"/>
                </a:cubicBezTo>
                <a:cubicBezTo>
                  <a:pt x="13" y="57"/>
                  <a:pt x="13" y="57"/>
                  <a:pt x="13" y="57"/>
                </a:cubicBezTo>
                <a:cubicBezTo>
                  <a:pt x="13" y="58"/>
                  <a:pt x="13" y="58"/>
                  <a:pt x="13" y="58"/>
                </a:cubicBezTo>
                <a:cubicBezTo>
                  <a:pt x="13" y="58"/>
                  <a:pt x="13" y="58"/>
                  <a:pt x="13" y="58"/>
                </a:cubicBezTo>
                <a:cubicBezTo>
                  <a:pt x="13" y="58"/>
                  <a:pt x="13" y="58"/>
                  <a:pt x="13" y="58"/>
                </a:cubicBezTo>
                <a:cubicBezTo>
                  <a:pt x="12" y="58"/>
                  <a:pt x="12" y="58"/>
                  <a:pt x="12" y="58"/>
                </a:cubicBezTo>
                <a:cubicBezTo>
                  <a:pt x="12" y="59"/>
                  <a:pt x="12" y="59"/>
                  <a:pt x="12" y="59"/>
                </a:cubicBezTo>
                <a:cubicBezTo>
                  <a:pt x="12" y="59"/>
                  <a:pt x="12" y="59"/>
                  <a:pt x="12" y="59"/>
                </a:cubicBezTo>
                <a:cubicBezTo>
                  <a:pt x="12" y="60"/>
                  <a:pt x="12" y="60"/>
                  <a:pt x="13" y="60"/>
                </a:cubicBezTo>
                <a:cubicBezTo>
                  <a:pt x="13" y="60"/>
                  <a:pt x="13" y="60"/>
                  <a:pt x="13" y="60"/>
                </a:cubicBezTo>
                <a:cubicBezTo>
                  <a:pt x="13" y="60"/>
                  <a:pt x="13" y="60"/>
                  <a:pt x="13" y="60"/>
                </a:cubicBezTo>
                <a:cubicBezTo>
                  <a:pt x="13" y="61"/>
                  <a:pt x="13" y="61"/>
                  <a:pt x="13" y="61"/>
                </a:cubicBezTo>
                <a:cubicBezTo>
                  <a:pt x="12" y="61"/>
                  <a:pt x="12" y="61"/>
                  <a:pt x="12" y="61"/>
                </a:cubicBezTo>
                <a:cubicBezTo>
                  <a:pt x="12" y="61"/>
                  <a:pt x="12" y="61"/>
                  <a:pt x="12" y="61"/>
                </a:cubicBezTo>
                <a:cubicBezTo>
                  <a:pt x="12" y="61"/>
                  <a:pt x="12" y="62"/>
                  <a:pt x="12" y="62"/>
                </a:cubicBezTo>
                <a:cubicBezTo>
                  <a:pt x="12" y="62"/>
                  <a:pt x="12" y="62"/>
                  <a:pt x="12" y="62"/>
                </a:cubicBezTo>
                <a:cubicBezTo>
                  <a:pt x="12" y="62"/>
                  <a:pt x="12" y="62"/>
                  <a:pt x="12" y="62"/>
                </a:cubicBezTo>
                <a:cubicBezTo>
                  <a:pt x="12" y="63"/>
                  <a:pt x="12" y="63"/>
                  <a:pt x="12" y="63"/>
                </a:cubicBezTo>
                <a:cubicBezTo>
                  <a:pt x="12" y="63"/>
                  <a:pt x="12" y="63"/>
                  <a:pt x="12" y="63"/>
                </a:cubicBezTo>
                <a:cubicBezTo>
                  <a:pt x="12" y="64"/>
                  <a:pt x="12" y="64"/>
                  <a:pt x="12" y="64"/>
                </a:cubicBezTo>
                <a:cubicBezTo>
                  <a:pt x="12" y="64"/>
                  <a:pt x="13" y="64"/>
                  <a:pt x="13" y="65"/>
                </a:cubicBezTo>
                <a:cubicBezTo>
                  <a:pt x="13" y="65"/>
                  <a:pt x="13" y="65"/>
                  <a:pt x="14" y="66"/>
                </a:cubicBezTo>
                <a:cubicBezTo>
                  <a:pt x="14" y="66"/>
                  <a:pt x="14" y="66"/>
                  <a:pt x="14" y="66"/>
                </a:cubicBezTo>
                <a:cubicBezTo>
                  <a:pt x="14" y="66"/>
                  <a:pt x="14" y="67"/>
                  <a:pt x="14" y="67"/>
                </a:cubicBezTo>
                <a:cubicBezTo>
                  <a:pt x="14" y="67"/>
                  <a:pt x="14" y="67"/>
                  <a:pt x="14" y="67"/>
                </a:cubicBezTo>
                <a:cubicBezTo>
                  <a:pt x="14" y="67"/>
                  <a:pt x="14" y="68"/>
                  <a:pt x="15" y="68"/>
                </a:cubicBezTo>
                <a:cubicBezTo>
                  <a:pt x="15" y="68"/>
                  <a:pt x="15" y="68"/>
                  <a:pt x="15" y="68"/>
                </a:cubicBezTo>
                <a:cubicBezTo>
                  <a:pt x="15" y="68"/>
                  <a:pt x="15" y="68"/>
                  <a:pt x="15" y="68"/>
                </a:cubicBezTo>
                <a:cubicBezTo>
                  <a:pt x="15" y="68"/>
                  <a:pt x="15" y="68"/>
                  <a:pt x="15" y="68"/>
                </a:cubicBezTo>
                <a:cubicBezTo>
                  <a:pt x="15" y="68"/>
                  <a:pt x="15" y="68"/>
                  <a:pt x="15" y="68"/>
                </a:cubicBezTo>
                <a:cubicBezTo>
                  <a:pt x="15" y="68"/>
                  <a:pt x="15" y="68"/>
                  <a:pt x="15" y="68"/>
                </a:cubicBezTo>
                <a:cubicBezTo>
                  <a:pt x="15" y="68"/>
                  <a:pt x="15" y="68"/>
                  <a:pt x="15" y="68"/>
                </a:cubicBezTo>
                <a:cubicBezTo>
                  <a:pt x="15" y="69"/>
                  <a:pt x="15" y="69"/>
                  <a:pt x="15" y="69"/>
                </a:cubicBezTo>
                <a:cubicBezTo>
                  <a:pt x="15" y="69"/>
                  <a:pt x="15" y="69"/>
                  <a:pt x="15" y="69"/>
                </a:cubicBezTo>
                <a:cubicBezTo>
                  <a:pt x="15" y="69"/>
                  <a:pt x="16" y="69"/>
                  <a:pt x="16" y="69"/>
                </a:cubicBezTo>
                <a:cubicBezTo>
                  <a:pt x="16" y="69"/>
                  <a:pt x="16" y="69"/>
                  <a:pt x="16" y="69"/>
                </a:cubicBezTo>
                <a:cubicBezTo>
                  <a:pt x="16" y="70"/>
                  <a:pt x="16" y="70"/>
                  <a:pt x="16" y="70"/>
                </a:cubicBezTo>
                <a:cubicBezTo>
                  <a:pt x="16" y="70"/>
                  <a:pt x="16" y="70"/>
                  <a:pt x="16" y="70"/>
                </a:cubicBezTo>
                <a:cubicBezTo>
                  <a:pt x="16" y="70"/>
                  <a:pt x="16" y="70"/>
                  <a:pt x="16" y="70"/>
                </a:cubicBezTo>
                <a:cubicBezTo>
                  <a:pt x="16" y="70"/>
                  <a:pt x="16" y="70"/>
                  <a:pt x="16" y="70"/>
                </a:cubicBezTo>
                <a:cubicBezTo>
                  <a:pt x="16" y="70"/>
                  <a:pt x="16" y="70"/>
                  <a:pt x="16" y="70"/>
                </a:cubicBezTo>
                <a:cubicBezTo>
                  <a:pt x="16" y="70"/>
                  <a:pt x="16" y="71"/>
                  <a:pt x="16" y="71"/>
                </a:cubicBezTo>
                <a:cubicBezTo>
                  <a:pt x="16" y="72"/>
                  <a:pt x="16" y="72"/>
                  <a:pt x="16" y="72"/>
                </a:cubicBezTo>
                <a:cubicBezTo>
                  <a:pt x="16" y="72"/>
                  <a:pt x="16" y="72"/>
                  <a:pt x="16" y="72"/>
                </a:cubicBezTo>
                <a:cubicBezTo>
                  <a:pt x="16" y="72"/>
                  <a:pt x="16" y="72"/>
                  <a:pt x="16" y="72"/>
                </a:cubicBezTo>
                <a:cubicBezTo>
                  <a:pt x="16" y="73"/>
                  <a:pt x="16" y="73"/>
                  <a:pt x="16" y="73"/>
                </a:cubicBezTo>
                <a:cubicBezTo>
                  <a:pt x="16" y="73"/>
                  <a:pt x="16" y="73"/>
                  <a:pt x="16" y="73"/>
                </a:cubicBezTo>
                <a:cubicBezTo>
                  <a:pt x="16" y="73"/>
                  <a:pt x="16" y="73"/>
                  <a:pt x="17" y="73"/>
                </a:cubicBezTo>
                <a:cubicBezTo>
                  <a:pt x="17" y="73"/>
                  <a:pt x="17" y="73"/>
                  <a:pt x="17" y="74"/>
                </a:cubicBezTo>
                <a:cubicBezTo>
                  <a:pt x="17" y="74"/>
                  <a:pt x="17" y="74"/>
                  <a:pt x="17" y="74"/>
                </a:cubicBezTo>
                <a:cubicBezTo>
                  <a:pt x="17" y="74"/>
                  <a:pt x="17" y="74"/>
                  <a:pt x="17" y="74"/>
                </a:cubicBezTo>
                <a:cubicBezTo>
                  <a:pt x="17" y="74"/>
                  <a:pt x="17" y="75"/>
                  <a:pt x="17" y="75"/>
                </a:cubicBezTo>
                <a:cubicBezTo>
                  <a:pt x="17" y="75"/>
                  <a:pt x="17" y="75"/>
                  <a:pt x="18" y="75"/>
                </a:cubicBezTo>
                <a:cubicBezTo>
                  <a:pt x="18" y="75"/>
                  <a:pt x="18" y="75"/>
                  <a:pt x="18" y="75"/>
                </a:cubicBezTo>
                <a:cubicBezTo>
                  <a:pt x="18" y="76"/>
                  <a:pt x="18" y="76"/>
                  <a:pt x="18" y="76"/>
                </a:cubicBezTo>
                <a:cubicBezTo>
                  <a:pt x="19" y="76"/>
                  <a:pt x="19" y="76"/>
                  <a:pt x="19" y="76"/>
                </a:cubicBezTo>
                <a:cubicBezTo>
                  <a:pt x="20" y="76"/>
                  <a:pt x="20" y="76"/>
                  <a:pt x="20" y="76"/>
                </a:cubicBezTo>
                <a:cubicBezTo>
                  <a:pt x="20" y="76"/>
                  <a:pt x="20" y="76"/>
                  <a:pt x="20" y="76"/>
                </a:cubicBezTo>
                <a:cubicBezTo>
                  <a:pt x="20" y="76"/>
                  <a:pt x="20" y="76"/>
                  <a:pt x="20" y="76"/>
                </a:cubicBezTo>
                <a:cubicBezTo>
                  <a:pt x="20" y="77"/>
                  <a:pt x="20" y="77"/>
                  <a:pt x="20" y="77"/>
                </a:cubicBezTo>
                <a:cubicBezTo>
                  <a:pt x="20" y="77"/>
                  <a:pt x="20" y="77"/>
                  <a:pt x="20" y="77"/>
                </a:cubicBezTo>
                <a:cubicBezTo>
                  <a:pt x="20" y="77"/>
                  <a:pt x="20" y="77"/>
                  <a:pt x="20" y="77"/>
                </a:cubicBezTo>
                <a:cubicBezTo>
                  <a:pt x="20" y="77"/>
                  <a:pt x="20" y="77"/>
                  <a:pt x="20" y="77"/>
                </a:cubicBezTo>
                <a:cubicBezTo>
                  <a:pt x="20" y="77"/>
                  <a:pt x="20" y="77"/>
                  <a:pt x="20" y="77"/>
                </a:cubicBezTo>
                <a:cubicBezTo>
                  <a:pt x="20" y="77"/>
                  <a:pt x="21" y="77"/>
                  <a:pt x="21" y="77"/>
                </a:cubicBezTo>
                <a:cubicBezTo>
                  <a:pt x="21" y="77"/>
                  <a:pt x="21" y="77"/>
                  <a:pt x="21" y="77"/>
                </a:cubicBezTo>
                <a:cubicBezTo>
                  <a:pt x="21" y="77"/>
                  <a:pt x="21" y="77"/>
                  <a:pt x="21" y="77"/>
                </a:cubicBezTo>
                <a:cubicBezTo>
                  <a:pt x="21" y="78"/>
                  <a:pt x="21" y="78"/>
                  <a:pt x="22" y="78"/>
                </a:cubicBezTo>
                <a:cubicBezTo>
                  <a:pt x="22" y="78"/>
                  <a:pt x="22" y="78"/>
                  <a:pt x="22" y="78"/>
                </a:cubicBezTo>
                <a:cubicBezTo>
                  <a:pt x="22" y="78"/>
                  <a:pt x="22" y="78"/>
                  <a:pt x="22" y="78"/>
                </a:cubicBezTo>
                <a:cubicBezTo>
                  <a:pt x="22" y="78"/>
                  <a:pt x="22" y="78"/>
                  <a:pt x="22" y="78"/>
                </a:cubicBezTo>
                <a:cubicBezTo>
                  <a:pt x="22" y="78"/>
                  <a:pt x="22" y="78"/>
                  <a:pt x="22" y="78"/>
                </a:cubicBezTo>
                <a:cubicBezTo>
                  <a:pt x="22" y="78"/>
                  <a:pt x="22" y="78"/>
                  <a:pt x="22" y="78"/>
                </a:cubicBezTo>
                <a:cubicBezTo>
                  <a:pt x="22" y="78"/>
                  <a:pt x="22" y="78"/>
                  <a:pt x="22" y="78"/>
                </a:cubicBezTo>
                <a:cubicBezTo>
                  <a:pt x="22" y="78"/>
                  <a:pt x="22" y="79"/>
                  <a:pt x="22" y="79"/>
                </a:cubicBezTo>
                <a:cubicBezTo>
                  <a:pt x="22" y="79"/>
                  <a:pt x="22" y="79"/>
                  <a:pt x="22" y="80"/>
                </a:cubicBezTo>
                <a:cubicBezTo>
                  <a:pt x="22" y="80"/>
                  <a:pt x="22" y="80"/>
                  <a:pt x="22" y="80"/>
                </a:cubicBezTo>
                <a:cubicBezTo>
                  <a:pt x="22" y="80"/>
                  <a:pt x="22" y="80"/>
                  <a:pt x="22" y="80"/>
                </a:cubicBezTo>
                <a:cubicBezTo>
                  <a:pt x="22" y="80"/>
                  <a:pt x="22" y="81"/>
                  <a:pt x="23" y="81"/>
                </a:cubicBezTo>
                <a:cubicBezTo>
                  <a:pt x="23" y="81"/>
                  <a:pt x="23" y="81"/>
                  <a:pt x="23" y="81"/>
                </a:cubicBezTo>
                <a:cubicBezTo>
                  <a:pt x="23" y="81"/>
                  <a:pt x="23" y="81"/>
                  <a:pt x="23" y="81"/>
                </a:cubicBezTo>
                <a:cubicBezTo>
                  <a:pt x="23" y="81"/>
                  <a:pt x="23" y="81"/>
                  <a:pt x="23" y="81"/>
                </a:cubicBezTo>
                <a:cubicBezTo>
                  <a:pt x="23" y="81"/>
                  <a:pt x="23" y="81"/>
                  <a:pt x="23" y="81"/>
                </a:cubicBezTo>
                <a:cubicBezTo>
                  <a:pt x="23" y="81"/>
                  <a:pt x="23" y="82"/>
                  <a:pt x="23" y="82"/>
                </a:cubicBezTo>
                <a:cubicBezTo>
                  <a:pt x="23" y="82"/>
                  <a:pt x="23" y="82"/>
                  <a:pt x="23" y="82"/>
                </a:cubicBezTo>
                <a:cubicBezTo>
                  <a:pt x="23" y="82"/>
                  <a:pt x="23" y="82"/>
                  <a:pt x="23" y="82"/>
                </a:cubicBezTo>
                <a:cubicBezTo>
                  <a:pt x="23" y="82"/>
                  <a:pt x="23" y="82"/>
                  <a:pt x="23" y="82"/>
                </a:cubicBezTo>
                <a:cubicBezTo>
                  <a:pt x="23" y="82"/>
                  <a:pt x="23" y="82"/>
                  <a:pt x="23" y="82"/>
                </a:cubicBezTo>
                <a:cubicBezTo>
                  <a:pt x="23" y="82"/>
                  <a:pt x="23" y="83"/>
                  <a:pt x="23" y="83"/>
                </a:cubicBezTo>
                <a:cubicBezTo>
                  <a:pt x="23" y="83"/>
                  <a:pt x="23" y="83"/>
                  <a:pt x="23" y="83"/>
                </a:cubicBezTo>
                <a:cubicBezTo>
                  <a:pt x="24" y="83"/>
                  <a:pt x="24" y="83"/>
                  <a:pt x="24" y="83"/>
                </a:cubicBezTo>
                <a:cubicBezTo>
                  <a:pt x="24" y="83"/>
                  <a:pt x="24" y="83"/>
                  <a:pt x="24" y="83"/>
                </a:cubicBezTo>
                <a:cubicBezTo>
                  <a:pt x="24" y="83"/>
                  <a:pt x="24" y="83"/>
                  <a:pt x="24" y="84"/>
                </a:cubicBezTo>
                <a:cubicBezTo>
                  <a:pt x="24" y="84"/>
                  <a:pt x="24" y="84"/>
                  <a:pt x="24" y="84"/>
                </a:cubicBezTo>
                <a:cubicBezTo>
                  <a:pt x="24" y="84"/>
                  <a:pt x="24" y="85"/>
                  <a:pt x="24" y="85"/>
                </a:cubicBezTo>
                <a:cubicBezTo>
                  <a:pt x="24" y="89"/>
                  <a:pt x="24" y="89"/>
                  <a:pt x="24" y="89"/>
                </a:cubicBezTo>
                <a:cubicBezTo>
                  <a:pt x="24" y="89"/>
                  <a:pt x="24" y="89"/>
                  <a:pt x="24" y="89"/>
                </a:cubicBezTo>
                <a:cubicBezTo>
                  <a:pt x="24" y="89"/>
                  <a:pt x="24" y="89"/>
                  <a:pt x="24" y="89"/>
                </a:cubicBezTo>
                <a:cubicBezTo>
                  <a:pt x="24" y="89"/>
                  <a:pt x="24" y="89"/>
                  <a:pt x="24" y="89"/>
                </a:cubicBezTo>
                <a:cubicBezTo>
                  <a:pt x="24" y="89"/>
                  <a:pt x="24" y="89"/>
                  <a:pt x="24" y="89"/>
                </a:cubicBezTo>
                <a:cubicBezTo>
                  <a:pt x="24" y="89"/>
                  <a:pt x="24" y="89"/>
                  <a:pt x="24" y="89"/>
                </a:cubicBezTo>
                <a:cubicBezTo>
                  <a:pt x="24" y="90"/>
                  <a:pt x="24" y="90"/>
                  <a:pt x="24" y="90"/>
                </a:cubicBezTo>
                <a:cubicBezTo>
                  <a:pt x="24" y="90"/>
                  <a:pt x="24" y="90"/>
                  <a:pt x="25" y="90"/>
                </a:cubicBezTo>
                <a:cubicBezTo>
                  <a:pt x="25" y="90"/>
                  <a:pt x="25" y="90"/>
                  <a:pt x="25" y="90"/>
                </a:cubicBezTo>
                <a:cubicBezTo>
                  <a:pt x="25" y="90"/>
                  <a:pt x="25" y="91"/>
                  <a:pt x="25" y="91"/>
                </a:cubicBezTo>
                <a:cubicBezTo>
                  <a:pt x="25" y="91"/>
                  <a:pt x="25" y="92"/>
                  <a:pt x="25" y="92"/>
                </a:cubicBezTo>
                <a:cubicBezTo>
                  <a:pt x="25" y="92"/>
                  <a:pt x="25" y="92"/>
                  <a:pt x="25" y="92"/>
                </a:cubicBezTo>
                <a:cubicBezTo>
                  <a:pt x="25" y="93"/>
                  <a:pt x="25" y="93"/>
                  <a:pt x="25" y="93"/>
                </a:cubicBezTo>
                <a:cubicBezTo>
                  <a:pt x="25" y="93"/>
                  <a:pt x="25" y="93"/>
                  <a:pt x="25" y="93"/>
                </a:cubicBezTo>
                <a:cubicBezTo>
                  <a:pt x="25" y="93"/>
                  <a:pt x="25" y="93"/>
                  <a:pt x="25" y="93"/>
                </a:cubicBezTo>
                <a:cubicBezTo>
                  <a:pt x="25" y="93"/>
                  <a:pt x="25" y="93"/>
                  <a:pt x="25" y="93"/>
                </a:cubicBezTo>
                <a:cubicBezTo>
                  <a:pt x="25" y="93"/>
                  <a:pt x="25" y="93"/>
                  <a:pt x="25" y="93"/>
                </a:cubicBezTo>
                <a:cubicBezTo>
                  <a:pt x="25" y="94"/>
                  <a:pt x="25" y="94"/>
                  <a:pt x="25" y="94"/>
                </a:cubicBezTo>
                <a:cubicBezTo>
                  <a:pt x="25" y="94"/>
                  <a:pt x="25" y="94"/>
                  <a:pt x="25" y="94"/>
                </a:cubicBezTo>
                <a:cubicBezTo>
                  <a:pt x="25" y="94"/>
                  <a:pt x="25" y="95"/>
                  <a:pt x="25" y="95"/>
                </a:cubicBezTo>
                <a:cubicBezTo>
                  <a:pt x="25" y="95"/>
                  <a:pt x="25" y="95"/>
                  <a:pt x="25" y="95"/>
                </a:cubicBezTo>
                <a:cubicBezTo>
                  <a:pt x="25" y="96"/>
                  <a:pt x="26" y="96"/>
                  <a:pt x="26" y="97"/>
                </a:cubicBezTo>
                <a:cubicBezTo>
                  <a:pt x="26" y="97"/>
                  <a:pt x="26" y="97"/>
                  <a:pt x="26" y="97"/>
                </a:cubicBezTo>
                <a:cubicBezTo>
                  <a:pt x="27" y="97"/>
                  <a:pt x="27" y="97"/>
                  <a:pt x="27" y="98"/>
                </a:cubicBezTo>
                <a:cubicBezTo>
                  <a:pt x="27" y="98"/>
                  <a:pt x="27" y="98"/>
                  <a:pt x="27" y="98"/>
                </a:cubicBezTo>
                <a:cubicBezTo>
                  <a:pt x="27" y="98"/>
                  <a:pt x="27" y="98"/>
                  <a:pt x="27" y="98"/>
                </a:cubicBezTo>
                <a:cubicBezTo>
                  <a:pt x="27" y="98"/>
                  <a:pt x="27" y="98"/>
                  <a:pt x="27" y="98"/>
                </a:cubicBezTo>
                <a:cubicBezTo>
                  <a:pt x="27" y="98"/>
                  <a:pt x="27" y="98"/>
                  <a:pt x="27" y="98"/>
                </a:cubicBezTo>
                <a:cubicBezTo>
                  <a:pt x="27" y="98"/>
                  <a:pt x="27" y="98"/>
                  <a:pt x="27" y="98"/>
                </a:cubicBezTo>
                <a:cubicBezTo>
                  <a:pt x="27" y="98"/>
                  <a:pt x="27" y="98"/>
                  <a:pt x="27" y="98"/>
                </a:cubicBezTo>
                <a:cubicBezTo>
                  <a:pt x="27" y="98"/>
                  <a:pt x="27" y="98"/>
                  <a:pt x="27" y="98"/>
                </a:cubicBezTo>
                <a:cubicBezTo>
                  <a:pt x="28" y="98"/>
                  <a:pt x="28" y="99"/>
                  <a:pt x="28" y="99"/>
                </a:cubicBezTo>
                <a:cubicBezTo>
                  <a:pt x="28" y="99"/>
                  <a:pt x="28" y="99"/>
                  <a:pt x="28" y="99"/>
                </a:cubicBezTo>
                <a:cubicBezTo>
                  <a:pt x="28" y="99"/>
                  <a:pt x="28" y="99"/>
                  <a:pt x="28" y="99"/>
                </a:cubicBezTo>
                <a:cubicBezTo>
                  <a:pt x="28" y="99"/>
                  <a:pt x="28" y="99"/>
                  <a:pt x="28" y="99"/>
                </a:cubicBezTo>
                <a:cubicBezTo>
                  <a:pt x="28" y="99"/>
                  <a:pt x="28" y="99"/>
                  <a:pt x="29" y="99"/>
                </a:cubicBezTo>
                <a:cubicBezTo>
                  <a:pt x="29" y="100"/>
                  <a:pt x="29" y="100"/>
                  <a:pt x="29" y="101"/>
                </a:cubicBezTo>
                <a:cubicBezTo>
                  <a:pt x="29" y="101"/>
                  <a:pt x="29" y="101"/>
                  <a:pt x="29" y="101"/>
                </a:cubicBezTo>
                <a:cubicBezTo>
                  <a:pt x="30" y="101"/>
                  <a:pt x="30" y="101"/>
                  <a:pt x="30" y="102"/>
                </a:cubicBezTo>
                <a:cubicBezTo>
                  <a:pt x="30" y="102"/>
                  <a:pt x="30" y="102"/>
                  <a:pt x="30" y="102"/>
                </a:cubicBezTo>
                <a:cubicBezTo>
                  <a:pt x="30" y="102"/>
                  <a:pt x="30" y="102"/>
                  <a:pt x="30" y="102"/>
                </a:cubicBezTo>
                <a:cubicBezTo>
                  <a:pt x="30" y="102"/>
                  <a:pt x="30" y="102"/>
                  <a:pt x="30" y="102"/>
                </a:cubicBezTo>
                <a:cubicBezTo>
                  <a:pt x="30" y="102"/>
                  <a:pt x="30" y="102"/>
                  <a:pt x="30" y="102"/>
                </a:cubicBezTo>
                <a:cubicBezTo>
                  <a:pt x="30" y="103"/>
                  <a:pt x="30" y="103"/>
                  <a:pt x="30" y="103"/>
                </a:cubicBezTo>
                <a:cubicBezTo>
                  <a:pt x="30" y="103"/>
                  <a:pt x="30" y="103"/>
                  <a:pt x="30" y="103"/>
                </a:cubicBezTo>
                <a:cubicBezTo>
                  <a:pt x="30" y="103"/>
                  <a:pt x="30" y="103"/>
                  <a:pt x="31" y="103"/>
                </a:cubicBezTo>
                <a:cubicBezTo>
                  <a:pt x="31" y="103"/>
                  <a:pt x="31" y="104"/>
                  <a:pt x="31" y="104"/>
                </a:cubicBezTo>
                <a:cubicBezTo>
                  <a:pt x="31" y="104"/>
                  <a:pt x="31" y="104"/>
                  <a:pt x="31" y="104"/>
                </a:cubicBezTo>
                <a:cubicBezTo>
                  <a:pt x="31" y="104"/>
                  <a:pt x="31" y="104"/>
                  <a:pt x="31" y="104"/>
                </a:cubicBezTo>
                <a:cubicBezTo>
                  <a:pt x="31" y="104"/>
                  <a:pt x="32" y="104"/>
                  <a:pt x="32" y="104"/>
                </a:cubicBezTo>
                <a:cubicBezTo>
                  <a:pt x="32" y="105"/>
                  <a:pt x="32" y="105"/>
                  <a:pt x="32" y="105"/>
                </a:cubicBezTo>
                <a:cubicBezTo>
                  <a:pt x="33" y="105"/>
                  <a:pt x="33" y="105"/>
                  <a:pt x="33" y="105"/>
                </a:cubicBezTo>
                <a:cubicBezTo>
                  <a:pt x="33" y="105"/>
                  <a:pt x="33" y="105"/>
                  <a:pt x="33" y="105"/>
                </a:cubicBezTo>
                <a:cubicBezTo>
                  <a:pt x="33" y="105"/>
                  <a:pt x="33" y="105"/>
                  <a:pt x="33" y="105"/>
                </a:cubicBezTo>
                <a:cubicBezTo>
                  <a:pt x="33" y="105"/>
                  <a:pt x="33" y="105"/>
                  <a:pt x="33" y="105"/>
                </a:cubicBezTo>
                <a:cubicBezTo>
                  <a:pt x="33" y="105"/>
                  <a:pt x="33" y="105"/>
                  <a:pt x="33" y="105"/>
                </a:cubicBezTo>
                <a:cubicBezTo>
                  <a:pt x="33" y="105"/>
                  <a:pt x="33" y="105"/>
                  <a:pt x="33" y="105"/>
                </a:cubicBezTo>
                <a:cubicBezTo>
                  <a:pt x="33" y="105"/>
                  <a:pt x="33" y="105"/>
                  <a:pt x="33" y="105"/>
                </a:cubicBezTo>
                <a:cubicBezTo>
                  <a:pt x="34" y="105"/>
                  <a:pt x="34" y="105"/>
                  <a:pt x="34" y="105"/>
                </a:cubicBezTo>
                <a:cubicBezTo>
                  <a:pt x="34" y="105"/>
                  <a:pt x="34" y="105"/>
                  <a:pt x="34" y="105"/>
                </a:cubicBezTo>
                <a:cubicBezTo>
                  <a:pt x="34" y="106"/>
                  <a:pt x="34" y="106"/>
                  <a:pt x="34" y="106"/>
                </a:cubicBezTo>
                <a:cubicBezTo>
                  <a:pt x="34" y="106"/>
                  <a:pt x="34" y="106"/>
                  <a:pt x="34" y="106"/>
                </a:cubicBezTo>
                <a:cubicBezTo>
                  <a:pt x="34" y="106"/>
                  <a:pt x="34" y="106"/>
                  <a:pt x="34" y="106"/>
                </a:cubicBezTo>
                <a:cubicBezTo>
                  <a:pt x="34" y="106"/>
                  <a:pt x="34" y="106"/>
                  <a:pt x="35" y="106"/>
                </a:cubicBezTo>
                <a:cubicBezTo>
                  <a:pt x="35" y="106"/>
                  <a:pt x="35" y="106"/>
                  <a:pt x="35" y="105"/>
                </a:cubicBezTo>
                <a:cubicBezTo>
                  <a:pt x="35" y="105"/>
                  <a:pt x="35" y="105"/>
                  <a:pt x="35" y="105"/>
                </a:cubicBezTo>
                <a:cubicBezTo>
                  <a:pt x="35" y="105"/>
                  <a:pt x="35" y="105"/>
                  <a:pt x="35" y="104"/>
                </a:cubicBezTo>
                <a:cubicBezTo>
                  <a:pt x="35" y="104"/>
                  <a:pt x="35" y="104"/>
                  <a:pt x="35" y="104"/>
                </a:cubicBezTo>
                <a:cubicBezTo>
                  <a:pt x="35" y="104"/>
                  <a:pt x="35" y="104"/>
                  <a:pt x="35" y="104"/>
                </a:cubicBezTo>
                <a:cubicBezTo>
                  <a:pt x="35" y="104"/>
                  <a:pt x="35" y="104"/>
                  <a:pt x="35" y="104"/>
                </a:cubicBezTo>
                <a:cubicBezTo>
                  <a:pt x="35" y="104"/>
                  <a:pt x="35" y="104"/>
                  <a:pt x="35" y="104"/>
                </a:cubicBezTo>
                <a:cubicBezTo>
                  <a:pt x="35" y="104"/>
                  <a:pt x="35" y="104"/>
                  <a:pt x="35" y="104"/>
                </a:cubicBezTo>
                <a:cubicBezTo>
                  <a:pt x="35" y="104"/>
                  <a:pt x="35" y="104"/>
                  <a:pt x="35" y="104"/>
                </a:cubicBezTo>
                <a:cubicBezTo>
                  <a:pt x="35" y="104"/>
                  <a:pt x="35" y="104"/>
                  <a:pt x="35" y="103"/>
                </a:cubicBezTo>
                <a:cubicBezTo>
                  <a:pt x="35" y="103"/>
                  <a:pt x="35" y="103"/>
                  <a:pt x="35" y="103"/>
                </a:cubicBezTo>
                <a:cubicBezTo>
                  <a:pt x="35" y="103"/>
                  <a:pt x="35" y="102"/>
                  <a:pt x="35" y="102"/>
                </a:cubicBezTo>
                <a:cubicBezTo>
                  <a:pt x="34" y="102"/>
                  <a:pt x="34" y="102"/>
                  <a:pt x="34" y="102"/>
                </a:cubicBezTo>
                <a:cubicBezTo>
                  <a:pt x="34" y="102"/>
                  <a:pt x="34" y="102"/>
                  <a:pt x="34" y="102"/>
                </a:cubicBezTo>
                <a:cubicBezTo>
                  <a:pt x="34" y="102"/>
                  <a:pt x="34" y="102"/>
                  <a:pt x="34" y="102"/>
                </a:cubicBezTo>
                <a:cubicBezTo>
                  <a:pt x="34" y="101"/>
                  <a:pt x="34" y="101"/>
                  <a:pt x="34" y="101"/>
                </a:cubicBezTo>
                <a:cubicBezTo>
                  <a:pt x="34" y="101"/>
                  <a:pt x="34" y="101"/>
                  <a:pt x="34" y="101"/>
                </a:cubicBezTo>
                <a:cubicBezTo>
                  <a:pt x="34" y="101"/>
                  <a:pt x="34" y="101"/>
                  <a:pt x="34" y="101"/>
                </a:cubicBezTo>
                <a:cubicBezTo>
                  <a:pt x="34" y="101"/>
                  <a:pt x="34" y="101"/>
                  <a:pt x="34" y="101"/>
                </a:cubicBezTo>
                <a:cubicBezTo>
                  <a:pt x="34" y="101"/>
                  <a:pt x="34" y="101"/>
                  <a:pt x="34" y="101"/>
                </a:cubicBezTo>
                <a:cubicBezTo>
                  <a:pt x="34" y="100"/>
                  <a:pt x="34" y="100"/>
                  <a:pt x="34" y="100"/>
                </a:cubicBezTo>
                <a:cubicBezTo>
                  <a:pt x="34" y="100"/>
                  <a:pt x="34" y="99"/>
                  <a:pt x="34" y="99"/>
                </a:cubicBezTo>
                <a:cubicBezTo>
                  <a:pt x="34" y="99"/>
                  <a:pt x="34" y="99"/>
                  <a:pt x="33" y="99"/>
                </a:cubicBezTo>
                <a:cubicBezTo>
                  <a:pt x="33" y="98"/>
                  <a:pt x="33" y="98"/>
                  <a:pt x="33" y="98"/>
                </a:cubicBezTo>
                <a:cubicBezTo>
                  <a:pt x="33" y="98"/>
                  <a:pt x="33" y="98"/>
                  <a:pt x="33" y="98"/>
                </a:cubicBezTo>
                <a:cubicBezTo>
                  <a:pt x="33" y="98"/>
                  <a:pt x="33" y="98"/>
                  <a:pt x="33" y="98"/>
                </a:cubicBezTo>
                <a:cubicBezTo>
                  <a:pt x="33" y="98"/>
                  <a:pt x="33" y="98"/>
                  <a:pt x="33" y="98"/>
                </a:cubicBezTo>
                <a:cubicBezTo>
                  <a:pt x="33" y="98"/>
                  <a:pt x="33" y="98"/>
                  <a:pt x="33" y="98"/>
                </a:cubicBezTo>
                <a:cubicBezTo>
                  <a:pt x="33" y="98"/>
                  <a:pt x="33" y="98"/>
                  <a:pt x="33" y="98"/>
                </a:cubicBezTo>
                <a:cubicBezTo>
                  <a:pt x="33" y="98"/>
                  <a:pt x="33" y="97"/>
                  <a:pt x="33" y="97"/>
                </a:cubicBezTo>
                <a:cubicBezTo>
                  <a:pt x="33" y="97"/>
                  <a:pt x="33" y="97"/>
                  <a:pt x="33" y="97"/>
                </a:cubicBezTo>
                <a:cubicBezTo>
                  <a:pt x="33" y="97"/>
                  <a:pt x="33" y="97"/>
                  <a:pt x="33" y="97"/>
                </a:cubicBezTo>
                <a:cubicBezTo>
                  <a:pt x="34" y="97"/>
                  <a:pt x="34" y="97"/>
                  <a:pt x="34" y="96"/>
                </a:cubicBezTo>
                <a:cubicBezTo>
                  <a:pt x="34" y="96"/>
                  <a:pt x="34" y="96"/>
                  <a:pt x="34" y="96"/>
                </a:cubicBezTo>
                <a:cubicBezTo>
                  <a:pt x="34" y="96"/>
                  <a:pt x="34" y="96"/>
                  <a:pt x="34" y="96"/>
                </a:cubicBezTo>
                <a:cubicBezTo>
                  <a:pt x="34" y="96"/>
                  <a:pt x="34" y="96"/>
                  <a:pt x="34" y="96"/>
                </a:cubicBezTo>
                <a:cubicBezTo>
                  <a:pt x="34" y="96"/>
                  <a:pt x="35" y="96"/>
                  <a:pt x="35" y="96"/>
                </a:cubicBezTo>
                <a:cubicBezTo>
                  <a:pt x="35" y="96"/>
                  <a:pt x="35" y="96"/>
                  <a:pt x="35" y="96"/>
                </a:cubicBezTo>
                <a:cubicBezTo>
                  <a:pt x="35" y="96"/>
                  <a:pt x="35" y="96"/>
                  <a:pt x="35" y="96"/>
                </a:cubicBezTo>
                <a:cubicBezTo>
                  <a:pt x="35" y="95"/>
                  <a:pt x="35" y="95"/>
                  <a:pt x="35" y="95"/>
                </a:cubicBezTo>
                <a:cubicBezTo>
                  <a:pt x="35" y="95"/>
                  <a:pt x="35" y="95"/>
                  <a:pt x="35" y="95"/>
                </a:cubicBezTo>
                <a:cubicBezTo>
                  <a:pt x="36" y="95"/>
                  <a:pt x="36" y="95"/>
                  <a:pt x="36" y="95"/>
                </a:cubicBezTo>
                <a:cubicBezTo>
                  <a:pt x="36" y="95"/>
                  <a:pt x="36" y="95"/>
                  <a:pt x="36" y="95"/>
                </a:cubicBezTo>
                <a:cubicBezTo>
                  <a:pt x="36" y="95"/>
                  <a:pt x="37" y="95"/>
                  <a:pt x="37" y="95"/>
                </a:cubicBezTo>
                <a:cubicBezTo>
                  <a:pt x="37" y="94"/>
                  <a:pt x="37" y="94"/>
                  <a:pt x="37" y="93"/>
                </a:cubicBezTo>
                <a:cubicBezTo>
                  <a:pt x="37" y="93"/>
                  <a:pt x="36" y="93"/>
                  <a:pt x="36" y="93"/>
                </a:cubicBezTo>
                <a:cubicBezTo>
                  <a:pt x="36" y="93"/>
                  <a:pt x="36" y="93"/>
                  <a:pt x="36" y="93"/>
                </a:cubicBezTo>
                <a:cubicBezTo>
                  <a:pt x="36" y="93"/>
                  <a:pt x="36" y="93"/>
                  <a:pt x="36" y="93"/>
                </a:cubicBezTo>
                <a:cubicBezTo>
                  <a:pt x="36" y="93"/>
                  <a:pt x="36" y="93"/>
                  <a:pt x="36" y="93"/>
                </a:cubicBezTo>
                <a:cubicBezTo>
                  <a:pt x="36" y="93"/>
                  <a:pt x="35" y="93"/>
                  <a:pt x="35" y="92"/>
                </a:cubicBezTo>
                <a:cubicBezTo>
                  <a:pt x="35" y="92"/>
                  <a:pt x="35" y="92"/>
                  <a:pt x="35" y="92"/>
                </a:cubicBezTo>
                <a:cubicBezTo>
                  <a:pt x="37" y="92"/>
                  <a:pt x="37" y="92"/>
                  <a:pt x="37" y="92"/>
                </a:cubicBezTo>
                <a:cubicBezTo>
                  <a:pt x="37" y="92"/>
                  <a:pt x="37" y="92"/>
                  <a:pt x="37" y="92"/>
                </a:cubicBezTo>
                <a:cubicBezTo>
                  <a:pt x="37" y="92"/>
                  <a:pt x="37" y="92"/>
                  <a:pt x="37" y="92"/>
                </a:cubicBezTo>
                <a:cubicBezTo>
                  <a:pt x="37" y="92"/>
                  <a:pt x="37" y="92"/>
                  <a:pt x="38" y="92"/>
                </a:cubicBezTo>
                <a:cubicBezTo>
                  <a:pt x="38" y="92"/>
                  <a:pt x="38" y="92"/>
                  <a:pt x="38" y="92"/>
                </a:cubicBezTo>
                <a:cubicBezTo>
                  <a:pt x="38" y="91"/>
                  <a:pt x="38" y="91"/>
                  <a:pt x="38" y="91"/>
                </a:cubicBezTo>
                <a:cubicBezTo>
                  <a:pt x="38" y="91"/>
                  <a:pt x="38" y="91"/>
                  <a:pt x="38" y="91"/>
                </a:cubicBezTo>
                <a:cubicBezTo>
                  <a:pt x="38" y="91"/>
                  <a:pt x="38" y="90"/>
                  <a:pt x="38" y="90"/>
                </a:cubicBezTo>
                <a:cubicBezTo>
                  <a:pt x="38" y="90"/>
                  <a:pt x="38" y="90"/>
                  <a:pt x="38" y="90"/>
                </a:cubicBezTo>
                <a:cubicBezTo>
                  <a:pt x="38" y="90"/>
                  <a:pt x="38" y="90"/>
                  <a:pt x="38" y="90"/>
                </a:cubicBezTo>
                <a:cubicBezTo>
                  <a:pt x="38" y="90"/>
                  <a:pt x="38" y="90"/>
                  <a:pt x="38" y="90"/>
                </a:cubicBezTo>
                <a:cubicBezTo>
                  <a:pt x="39" y="90"/>
                  <a:pt x="39" y="90"/>
                  <a:pt x="39" y="90"/>
                </a:cubicBezTo>
                <a:cubicBezTo>
                  <a:pt x="39" y="90"/>
                  <a:pt x="40" y="89"/>
                  <a:pt x="40" y="89"/>
                </a:cubicBezTo>
                <a:cubicBezTo>
                  <a:pt x="40" y="88"/>
                  <a:pt x="40" y="88"/>
                  <a:pt x="40" y="88"/>
                </a:cubicBezTo>
                <a:cubicBezTo>
                  <a:pt x="40" y="85"/>
                  <a:pt x="40" y="85"/>
                  <a:pt x="40" y="85"/>
                </a:cubicBezTo>
                <a:cubicBezTo>
                  <a:pt x="40" y="85"/>
                  <a:pt x="40" y="84"/>
                  <a:pt x="40" y="84"/>
                </a:cubicBezTo>
                <a:cubicBezTo>
                  <a:pt x="40" y="84"/>
                  <a:pt x="40" y="84"/>
                  <a:pt x="40" y="84"/>
                </a:cubicBezTo>
                <a:cubicBezTo>
                  <a:pt x="41" y="85"/>
                  <a:pt x="41" y="85"/>
                  <a:pt x="41" y="85"/>
                </a:cubicBezTo>
                <a:cubicBezTo>
                  <a:pt x="41" y="84"/>
                  <a:pt x="41" y="84"/>
                  <a:pt x="41" y="84"/>
                </a:cubicBezTo>
                <a:cubicBezTo>
                  <a:pt x="41" y="84"/>
                  <a:pt x="41" y="84"/>
                  <a:pt x="41" y="84"/>
                </a:cubicBezTo>
                <a:cubicBezTo>
                  <a:pt x="41" y="84"/>
                  <a:pt x="41" y="83"/>
                  <a:pt x="41" y="83"/>
                </a:cubicBezTo>
                <a:cubicBezTo>
                  <a:pt x="41" y="83"/>
                  <a:pt x="41" y="83"/>
                  <a:pt x="41" y="83"/>
                </a:cubicBezTo>
                <a:cubicBezTo>
                  <a:pt x="41" y="83"/>
                  <a:pt x="41" y="83"/>
                  <a:pt x="42" y="82"/>
                </a:cubicBezTo>
                <a:cubicBezTo>
                  <a:pt x="42" y="82"/>
                  <a:pt x="42" y="82"/>
                  <a:pt x="43" y="82"/>
                </a:cubicBezTo>
                <a:cubicBezTo>
                  <a:pt x="43" y="82"/>
                  <a:pt x="43" y="82"/>
                  <a:pt x="43" y="82"/>
                </a:cubicBezTo>
                <a:cubicBezTo>
                  <a:pt x="43" y="82"/>
                  <a:pt x="44" y="82"/>
                  <a:pt x="44" y="82"/>
                </a:cubicBezTo>
                <a:cubicBezTo>
                  <a:pt x="44" y="82"/>
                  <a:pt x="44" y="82"/>
                  <a:pt x="44" y="82"/>
                </a:cubicBezTo>
                <a:cubicBezTo>
                  <a:pt x="44" y="82"/>
                  <a:pt x="45" y="82"/>
                  <a:pt x="45" y="82"/>
                </a:cubicBezTo>
                <a:cubicBezTo>
                  <a:pt x="45" y="82"/>
                  <a:pt x="45" y="82"/>
                  <a:pt x="45" y="82"/>
                </a:cubicBezTo>
                <a:cubicBezTo>
                  <a:pt x="45" y="82"/>
                  <a:pt x="45" y="82"/>
                  <a:pt x="45" y="82"/>
                </a:cubicBezTo>
                <a:cubicBezTo>
                  <a:pt x="45" y="82"/>
                  <a:pt x="45" y="82"/>
                  <a:pt x="45" y="82"/>
                </a:cubicBezTo>
                <a:cubicBezTo>
                  <a:pt x="45" y="82"/>
                  <a:pt x="45" y="82"/>
                  <a:pt x="45" y="82"/>
                </a:cubicBezTo>
                <a:cubicBezTo>
                  <a:pt x="45" y="82"/>
                  <a:pt x="45" y="82"/>
                  <a:pt x="45" y="82"/>
                </a:cubicBezTo>
                <a:cubicBezTo>
                  <a:pt x="45" y="82"/>
                  <a:pt x="45" y="82"/>
                  <a:pt x="45" y="82"/>
                </a:cubicBezTo>
                <a:cubicBezTo>
                  <a:pt x="45" y="81"/>
                  <a:pt x="45" y="81"/>
                  <a:pt x="45" y="81"/>
                </a:cubicBezTo>
                <a:cubicBezTo>
                  <a:pt x="45" y="81"/>
                  <a:pt x="45" y="81"/>
                  <a:pt x="45" y="81"/>
                </a:cubicBezTo>
                <a:cubicBezTo>
                  <a:pt x="45" y="81"/>
                  <a:pt x="45" y="81"/>
                  <a:pt x="45" y="81"/>
                </a:cubicBezTo>
                <a:cubicBezTo>
                  <a:pt x="46" y="81"/>
                  <a:pt x="46" y="81"/>
                  <a:pt x="46" y="81"/>
                </a:cubicBezTo>
                <a:cubicBezTo>
                  <a:pt x="46" y="81"/>
                  <a:pt x="46" y="81"/>
                  <a:pt x="46" y="81"/>
                </a:cubicBezTo>
                <a:cubicBezTo>
                  <a:pt x="46" y="80"/>
                  <a:pt x="46" y="80"/>
                  <a:pt x="46" y="80"/>
                </a:cubicBezTo>
                <a:cubicBezTo>
                  <a:pt x="46" y="80"/>
                  <a:pt x="47" y="80"/>
                  <a:pt x="47" y="80"/>
                </a:cubicBezTo>
                <a:cubicBezTo>
                  <a:pt x="47" y="80"/>
                  <a:pt x="47" y="80"/>
                  <a:pt x="47" y="80"/>
                </a:cubicBezTo>
                <a:cubicBezTo>
                  <a:pt x="47" y="80"/>
                  <a:pt x="47" y="80"/>
                  <a:pt x="47" y="80"/>
                </a:cubicBezTo>
                <a:cubicBezTo>
                  <a:pt x="47" y="80"/>
                  <a:pt x="48" y="80"/>
                  <a:pt x="48" y="79"/>
                </a:cubicBezTo>
                <a:cubicBezTo>
                  <a:pt x="48" y="79"/>
                  <a:pt x="48" y="79"/>
                  <a:pt x="48" y="79"/>
                </a:cubicBezTo>
                <a:cubicBezTo>
                  <a:pt x="48" y="78"/>
                  <a:pt x="48" y="78"/>
                  <a:pt x="48" y="78"/>
                </a:cubicBezTo>
                <a:cubicBezTo>
                  <a:pt x="49" y="78"/>
                  <a:pt x="49" y="78"/>
                  <a:pt x="49" y="78"/>
                </a:cubicBezTo>
                <a:cubicBezTo>
                  <a:pt x="49" y="77"/>
                  <a:pt x="49" y="76"/>
                  <a:pt x="49" y="76"/>
                </a:cubicBezTo>
                <a:cubicBezTo>
                  <a:pt x="49" y="75"/>
                  <a:pt x="49" y="75"/>
                  <a:pt x="49" y="75"/>
                </a:cubicBezTo>
                <a:cubicBezTo>
                  <a:pt x="49" y="73"/>
                  <a:pt x="49" y="73"/>
                  <a:pt x="49" y="73"/>
                </a:cubicBezTo>
                <a:cubicBezTo>
                  <a:pt x="49" y="72"/>
                  <a:pt x="49" y="72"/>
                  <a:pt x="49" y="72"/>
                </a:cubicBezTo>
                <a:cubicBezTo>
                  <a:pt x="49" y="72"/>
                  <a:pt x="49" y="72"/>
                  <a:pt x="49" y="72"/>
                </a:cubicBezTo>
                <a:cubicBezTo>
                  <a:pt x="49" y="72"/>
                  <a:pt x="49" y="72"/>
                  <a:pt x="49" y="72"/>
                </a:cubicBezTo>
                <a:cubicBezTo>
                  <a:pt x="49" y="72"/>
                  <a:pt x="49" y="72"/>
                  <a:pt x="49" y="72"/>
                </a:cubicBezTo>
                <a:cubicBezTo>
                  <a:pt x="49" y="72"/>
                  <a:pt x="49" y="72"/>
                  <a:pt x="49" y="72"/>
                </a:cubicBezTo>
                <a:cubicBezTo>
                  <a:pt x="49" y="72"/>
                  <a:pt x="49" y="72"/>
                  <a:pt x="49" y="72"/>
                </a:cubicBezTo>
                <a:cubicBezTo>
                  <a:pt x="49" y="72"/>
                  <a:pt x="49" y="72"/>
                  <a:pt x="49" y="72"/>
                </a:cubicBezTo>
                <a:cubicBezTo>
                  <a:pt x="50" y="72"/>
                  <a:pt x="50" y="72"/>
                  <a:pt x="50" y="72"/>
                </a:cubicBezTo>
                <a:cubicBezTo>
                  <a:pt x="50" y="72"/>
                  <a:pt x="50" y="72"/>
                  <a:pt x="50" y="72"/>
                </a:cubicBezTo>
                <a:cubicBezTo>
                  <a:pt x="50" y="72"/>
                  <a:pt x="50" y="71"/>
                  <a:pt x="50" y="71"/>
                </a:cubicBezTo>
                <a:cubicBezTo>
                  <a:pt x="50" y="71"/>
                  <a:pt x="50" y="71"/>
                  <a:pt x="50" y="71"/>
                </a:cubicBezTo>
                <a:cubicBezTo>
                  <a:pt x="50" y="71"/>
                  <a:pt x="50" y="71"/>
                  <a:pt x="50" y="71"/>
                </a:cubicBezTo>
                <a:cubicBezTo>
                  <a:pt x="50" y="71"/>
                  <a:pt x="51" y="71"/>
                  <a:pt x="51" y="71"/>
                </a:cubicBezTo>
                <a:cubicBezTo>
                  <a:pt x="51" y="71"/>
                  <a:pt x="51" y="71"/>
                  <a:pt x="51" y="71"/>
                </a:cubicBezTo>
                <a:cubicBezTo>
                  <a:pt x="51" y="70"/>
                  <a:pt x="51" y="70"/>
                  <a:pt x="51" y="70"/>
                </a:cubicBezTo>
                <a:cubicBezTo>
                  <a:pt x="51" y="70"/>
                  <a:pt x="51" y="70"/>
                  <a:pt x="51" y="70"/>
                </a:cubicBezTo>
                <a:cubicBezTo>
                  <a:pt x="51" y="70"/>
                  <a:pt x="51" y="70"/>
                  <a:pt x="51" y="70"/>
                </a:cubicBezTo>
                <a:cubicBezTo>
                  <a:pt x="51" y="70"/>
                  <a:pt x="51" y="70"/>
                  <a:pt x="51" y="70"/>
                </a:cubicBezTo>
                <a:cubicBezTo>
                  <a:pt x="51" y="70"/>
                  <a:pt x="51" y="70"/>
                  <a:pt x="51" y="70"/>
                </a:cubicBezTo>
                <a:cubicBezTo>
                  <a:pt x="51" y="70"/>
                  <a:pt x="52" y="69"/>
                  <a:pt x="52" y="69"/>
                </a:cubicBezTo>
                <a:cubicBezTo>
                  <a:pt x="52" y="69"/>
                  <a:pt x="52" y="68"/>
                  <a:pt x="53" y="68"/>
                </a:cubicBezTo>
                <a:cubicBezTo>
                  <a:pt x="53" y="68"/>
                  <a:pt x="53" y="68"/>
                  <a:pt x="53" y="68"/>
                </a:cubicBezTo>
                <a:cubicBezTo>
                  <a:pt x="54" y="68"/>
                  <a:pt x="53" y="67"/>
                  <a:pt x="53" y="67"/>
                </a:cubicBezTo>
                <a:cubicBezTo>
                  <a:pt x="53" y="67"/>
                  <a:pt x="53" y="67"/>
                  <a:pt x="53" y="67"/>
                </a:cubicBezTo>
                <a:cubicBezTo>
                  <a:pt x="53" y="67"/>
                  <a:pt x="53" y="67"/>
                  <a:pt x="53" y="67"/>
                </a:cubicBezTo>
                <a:cubicBezTo>
                  <a:pt x="53" y="67"/>
                  <a:pt x="53" y="67"/>
                  <a:pt x="53" y="67"/>
                </a:cubicBezTo>
                <a:cubicBezTo>
                  <a:pt x="53" y="67"/>
                  <a:pt x="53" y="67"/>
                  <a:pt x="53" y="67"/>
                </a:cubicBezTo>
                <a:cubicBezTo>
                  <a:pt x="53" y="67"/>
                  <a:pt x="53" y="66"/>
                  <a:pt x="53" y="66"/>
                </a:cubicBezTo>
                <a:cubicBezTo>
                  <a:pt x="53" y="66"/>
                  <a:pt x="53" y="66"/>
                  <a:pt x="53" y="66"/>
                </a:cubicBezTo>
                <a:cubicBezTo>
                  <a:pt x="53" y="66"/>
                  <a:pt x="53" y="66"/>
                  <a:pt x="53" y="66"/>
                </a:cubicBezTo>
                <a:cubicBezTo>
                  <a:pt x="53" y="66"/>
                  <a:pt x="53" y="66"/>
                  <a:pt x="53" y="66"/>
                </a:cubicBezTo>
                <a:cubicBezTo>
                  <a:pt x="53" y="64"/>
                  <a:pt x="53" y="64"/>
                  <a:pt x="53" y="64"/>
                </a:cubicBezTo>
                <a:cubicBezTo>
                  <a:pt x="53" y="64"/>
                  <a:pt x="53" y="64"/>
                  <a:pt x="53" y="64"/>
                </a:cubicBezTo>
                <a:cubicBezTo>
                  <a:pt x="53" y="64"/>
                  <a:pt x="53" y="64"/>
                  <a:pt x="53" y="64"/>
                </a:cubicBezTo>
                <a:cubicBezTo>
                  <a:pt x="53" y="64"/>
                  <a:pt x="53" y="64"/>
                  <a:pt x="53" y="64"/>
                </a:cubicBezTo>
                <a:cubicBezTo>
                  <a:pt x="53" y="63"/>
                  <a:pt x="53" y="63"/>
                  <a:pt x="53" y="63"/>
                </a:cubicBezTo>
                <a:cubicBezTo>
                  <a:pt x="53" y="63"/>
                  <a:pt x="53" y="63"/>
                  <a:pt x="53" y="63"/>
                </a:cubicBezTo>
                <a:cubicBezTo>
                  <a:pt x="52" y="63"/>
                  <a:pt x="52" y="63"/>
                  <a:pt x="52" y="63"/>
                </a:cubicBezTo>
                <a:cubicBezTo>
                  <a:pt x="52" y="63"/>
                  <a:pt x="52" y="63"/>
                  <a:pt x="52" y="63"/>
                </a:cubicBezTo>
                <a:cubicBezTo>
                  <a:pt x="51" y="63"/>
                  <a:pt x="51" y="63"/>
                  <a:pt x="51" y="63"/>
                </a:cubicBezTo>
                <a:cubicBezTo>
                  <a:pt x="50" y="63"/>
                  <a:pt x="50" y="63"/>
                  <a:pt x="50" y="62"/>
                </a:cubicBezTo>
                <a:cubicBezTo>
                  <a:pt x="50" y="62"/>
                  <a:pt x="50" y="62"/>
                  <a:pt x="50" y="62"/>
                </a:cubicBezTo>
                <a:cubicBezTo>
                  <a:pt x="50" y="62"/>
                  <a:pt x="50" y="62"/>
                  <a:pt x="50" y="62"/>
                </a:cubicBezTo>
                <a:cubicBezTo>
                  <a:pt x="50" y="62"/>
                  <a:pt x="50" y="62"/>
                  <a:pt x="50" y="62"/>
                </a:cubicBezTo>
                <a:cubicBezTo>
                  <a:pt x="49" y="62"/>
                  <a:pt x="49" y="62"/>
                  <a:pt x="49" y="62"/>
                </a:cubicBezTo>
                <a:cubicBezTo>
                  <a:pt x="49" y="62"/>
                  <a:pt x="49" y="61"/>
                  <a:pt x="49" y="61"/>
                </a:cubicBezTo>
                <a:cubicBezTo>
                  <a:pt x="49" y="61"/>
                  <a:pt x="49" y="61"/>
                  <a:pt x="48" y="61"/>
                </a:cubicBezTo>
                <a:cubicBezTo>
                  <a:pt x="48" y="61"/>
                  <a:pt x="48" y="61"/>
                  <a:pt x="48" y="61"/>
                </a:cubicBezTo>
                <a:cubicBezTo>
                  <a:pt x="48" y="61"/>
                  <a:pt x="48" y="61"/>
                  <a:pt x="48" y="61"/>
                </a:cubicBezTo>
                <a:cubicBezTo>
                  <a:pt x="48" y="61"/>
                  <a:pt x="48" y="61"/>
                  <a:pt x="48" y="61"/>
                </a:cubicBezTo>
                <a:cubicBezTo>
                  <a:pt x="48" y="61"/>
                  <a:pt x="48" y="61"/>
                  <a:pt x="48" y="61"/>
                </a:cubicBezTo>
                <a:cubicBezTo>
                  <a:pt x="48" y="61"/>
                  <a:pt x="48" y="61"/>
                  <a:pt x="48" y="61"/>
                </a:cubicBezTo>
                <a:cubicBezTo>
                  <a:pt x="47" y="61"/>
                  <a:pt x="47" y="61"/>
                  <a:pt x="47" y="61"/>
                </a:cubicBezTo>
                <a:cubicBezTo>
                  <a:pt x="47" y="61"/>
                  <a:pt x="47" y="61"/>
                  <a:pt x="47" y="61"/>
                </a:cubicBezTo>
                <a:cubicBezTo>
                  <a:pt x="46" y="61"/>
                  <a:pt x="46" y="61"/>
                  <a:pt x="46" y="61"/>
                </a:cubicBezTo>
                <a:cubicBezTo>
                  <a:pt x="46" y="61"/>
                  <a:pt x="46" y="61"/>
                  <a:pt x="45" y="61"/>
                </a:cubicBezTo>
                <a:cubicBezTo>
                  <a:pt x="45" y="61"/>
                  <a:pt x="45" y="61"/>
                  <a:pt x="45" y="61"/>
                </a:cubicBezTo>
                <a:cubicBezTo>
                  <a:pt x="44" y="61"/>
                  <a:pt x="44" y="61"/>
                  <a:pt x="44" y="61"/>
                </a:cubicBezTo>
                <a:cubicBezTo>
                  <a:pt x="44" y="61"/>
                  <a:pt x="44" y="61"/>
                  <a:pt x="44" y="61"/>
                </a:cubicBezTo>
                <a:cubicBezTo>
                  <a:pt x="44" y="61"/>
                  <a:pt x="44" y="61"/>
                  <a:pt x="44" y="61"/>
                </a:cubicBezTo>
                <a:cubicBezTo>
                  <a:pt x="44" y="60"/>
                  <a:pt x="44" y="60"/>
                  <a:pt x="43" y="60"/>
                </a:cubicBezTo>
                <a:cubicBezTo>
                  <a:pt x="43" y="60"/>
                  <a:pt x="43" y="60"/>
                  <a:pt x="43" y="60"/>
                </a:cubicBezTo>
                <a:cubicBezTo>
                  <a:pt x="43" y="60"/>
                  <a:pt x="42" y="60"/>
                  <a:pt x="42" y="60"/>
                </a:cubicBezTo>
                <a:cubicBezTo>
                  <a:pt x="42" y="60"/>
                  <a:pt x="42" y="60"/>
                  <a:pt x="42" y="60"/>
                </a:cubicBezTo>
                <a:cubicBezTo>
                  <a:pt x="42" y="60"/>
                  <a:pt x="42" y="60"/>
                  <a:pt x="42" y="60"/>
                </a:cubicBezTo>
                <a:cubicBezTo>
                  <a:pt x="42" y="60"/>
                  <a:pt x="42" y="60"/>
                  <a:pt x="42" y="60"/>
                </a:cubicBezTo>
                <a:cubicBezTo>
                  <a:pt x="42" y="60"/>
                  <a:pt x="42" y="60"/>
                  <a:pt x="42" y="60"/>
                </a:cubicBezTo>
                <a:cubicBezTo>
                  <a:pt x="42" y="60"/>
                  <a:pt x="42" y="60"/>
                  <a:pt x="42" y="60"/>
                </a:cubicBezTo>
                <a:cubicBezTo>
                  <a:pt x="42" y="59"/>
                  <a:pt x="42" y="59"/>
                  <a:pt x="42" y="59"/>
                </a:cubicBezTo>
                <a:cubicBezTo>
                  <a:pt x="42" y="59"/>
                  <a:pt x="41" y="59"/>
                  <a:pt x="41" y="59"/>
                </a:cubicBezTo>
                <a:cubicBezTo>
                  <a:pt x="41" y="59"/>
                  <a:pt x="41" y="59"/>
                  <a:pt x="41" y="59"/>
                </a:cubicBezTo>
                <a:cubicBezTo>
                  <a:pt x="41" y="59"/>
                  <a:pt x="41" y="59"/>
                  <a:pt x="41" y="59"/>
                </a:cubicBezTo>
                <a:cubicBezTo>
                  <a:pt x="39" y="59"/>
                  <a:pt x="39" y="59"/>
                  <a:pt x="39" y="59"/>
                </a:cubicBezTo>
                <a:cubicBezTo>
                  <a:pt x="39" y="59"/>
                  <a:pt x="39" y="59"/>
                  <a:pt x="39" y="59"/>
                </a:cubicBezTo>
                <a:cubicBezTo>
                  <a:pt x="38" y="59"/>
                  <a:pt x="38" y="59"/>
                  <a:pt x="38" y="59"/>
                </a:cubicBezTo>
                <a:cubicBezTo>
                  <a:pt x="38" y="59"/>
                  <a:pt x="38" y="59"/>
                  <a:pt x="38" y="59"/>
                </a:cubicBezTo>
                <a:cubicBezTo>
                  <a:pt x="38" y="59"/>
                  <a:pt x="38" y="59"/>
                  <a:pt x="38" y="59"/>
                </a:cubicBezTo>
                <a:cubicBezTo>
                  <a:pt x="37" y="59"/>
                  <a:pt x="37" y="59"/>
                  <a:pt x="37" y="59"/>
                </a:cubicBezTo>
                <a:cubicBezTo>
                  <a:pt x="37" y="59"/>
                  <a:pt x="37" y="59"/>
                  <a:pt x="37" y="59"/>
                </a:cubicBezTo>
                <a:cubicBezTo>
                  <a:pt x="37" y="59"/>
                  <a:pt x="37" y="59"/>
                  <a:pt x="37" y="59"/>
                </a:cubicBezTo>
                <a:cubicBezTo>
                  <a:pt x="37" y="59"/>
                  <a:pt x="37" y="59"/>
                  <a:pt x="37" y="59"/>
                </a:cubicBezTo>
                <a:cubicBezTo>
                  <a:pt x="37" y="59"/>
                  <a:pt x="37" y="59"/>
                  <a:pt x="37" y="59"/>
                </a:cubicBezTo>
                <a:cubicBezTo>
                  <a:pt x="37" y="59"/>
                  <a:pt x="37" y="59"/>
                  <a:pt x="37" y="59"/>
                </a:cubicBezTo>
                <a:cubicBezTo>
                  <a:pt x="37" y="59"/>
                  <a:pt x="38" y="59"/>
                  <a:pt x="38" y="58"/>
                </a:cubicBezTo>
                <a:cubicBezTo>
                  <a:pt x="38" y="58"/>
                  <a:pt x="38" y="58"/>
                  <a:pt x="38" y="58"/>
                </a:cubicBezTo>
                <a:cubicBezTo>
                  <a:pt x="39" y="58"/>
                  <a:pt x="39" y="58"/>
                  <a:pt x="39" y="58"/>
                </a:cubicBezTo>
                <a:cubicBezTo>
                  <a:pt x="39" y="58"/>
                  <a:pt x="39" y="58"/>
                  <a:pt x="39" y="58"/>
                </a:cubicBezTo>
                <a:cubicBezTo>
                  <a:pt x="39" y="58"/>
                  <a:pt x="39" y="58"/>
                  <a:pt x="39" y="58"/>
                </a:cubicBezTo>
                <a:cubicBezTo>
                  <a:pt x="39" y="58"/>
                  <a:pt x="40" y="58"/>
                  <a:pt x="40" y="58"/>
                </a:cubicBezTo>
                <a:cubicBezTo>
                  <a:pt x="40" y="58"/>
                  <a:pt x="39" y="57"/>
                  <a:pt x="39" y="57"/>
                </a:cubicBezTo>
                <a:cubicBezTo>
                  <a:pt x="39" y="57"/>
                  <a:pt x="39" y="57"/>
                  <a:pt x="39" y="56"/>
                </a:cubicBezTo>
                <a:cubicBezTo>
                  <a:pt x="39" y="56"/>
                  <a:pt x="38" y="56"/>
                  <a:pt x="38" y="56"/>
                </a:cubicBezTo>
                <a:cubicBezTo>
                  <a:pt x="38" y="56"/>
                  <a:pt x="38" y="55"/>
                  <a:pt x="38" y="55"/>
                </a:cubicBezTo>
                <a:cubicBezTo>
                  <a:pt x="38" y="55"/>
                  <a:pt x="38" y="55"/>
                  <a:pt x="38" y="55"/>
                </a:cubicBezTo>
                <a:cubicBezTo>
                  <a:pt x="38" y="55"/>
                  <a:pt x="38" y="55"/>
                  <a:pt x="38" y="55"/>
                </a:cubicBezTo>
                <a:cubicBezTo>
                  <a:pt x="38" y="55"/>
                  <a:pt x="37" y="55"/>
                  <a:pt x="37" y="55"/>
                </a:cubicBezTo>
                <a:cubicBezTo>
                  <a:pt x="37" y="55"/>
                  <a:pt x="37" y="55"/>
                  <a:pt x="37" y="55"/>
                </a:cubicBezTo>
                <a:cubicBezTo>
                  <a:pt x="37" y="55"/>
                  <a:pt x="37" y="55"/>
                  <a:pt x="37" y="55"/>
                </a:cubicBezTo>
                <a:cubicBezTo>
                  <a:pt x="37" y="55"/>
                  <a:pt x="37" y="55"/>
                  <a:pt x="36" y="54"/>
                </a:cubicBezTo>
                <a:cubicBezTo>
                  <a:pt x="36" y="54"/>
                  <a:pt x="36" y="54"/>
                  <a:pt x="36" y="54"/>
                </a:cubicBezTo>
                <a:cubicBezTo>
                  <a:pt x="36" y="54"/>
                  <a:pt x="36" y="54"/>
                  <a:pt x="36" y="54"/>
                </a:cubicBezTo>
                <a:cubicBezTo>
                  <a:pt x="36" y="54"/>
                  <a:pt x="36" y="54"/>
                  <a:pt x="36" y="54"/>
                </a:cubicBezTo>
                <a:cubicBezTo>
                  <a:pt x="36" y="54"/>
                  <a:pt x="36" y="54"/>
                  <a:pt x="36" y="54"/>
                </a:cubicBezTo>
                <a:cubicBezTo>
                  <a:pt x="36" y="54"/>
                  <a:pt x="36" y="54"/>
                  <a:pt x="36" y="54"/>
                </a:cubicBezTo>
                <a:cubicBezTo>
                  <a:pt x="36" y="53"/>
                  <a:pt x="36" y="53"/>
                  <a:pt x="35" y="53"/>
                </a:cubicBezTo>
                <a:cubicBezTo>
                  <a:pt x="35" y="53"/>
                  <a:pt x="35" y="53"/>
                  <a:pt x="35" y="53"/>
                </a:cubicBezTo>
                <a:cubicBezTo>
                  <a:pt x="35" y="53"/>
                  <a:pt x="35" y="53"/>
                  <a:pt x="35" y="52"/>
                </a:cubicBezTo>
                <a:cubicBezTo>
                  <a:pt x="35" y="52"/>
                  <a:pt x="35" y="52"/>
                  <a:pt x="35" y="52"/>
                </a:cubicBezTo>
                <a:cubicBezTo>
                  <a:pt x="34" y="52"/>
                  <a:pt x="34" y="52"/>
                  <a:pt x="34" y="52"/>
                </a:cubicBezTo>
                <a:cubicBezTo>
                  <a:pt x="34" y="52"/>
                  <a:pt x="34" y="52"/>
                  <a:pt x="34" y="52"/>
                </a:cubicBezTo>
                <a:cubicBezTo>
                  <a:pt x="33" y="52"/>
                  <a:pt x="33" y="52"/>
                  <a:pt x="33" y="52"/>
                </a:cubicBezTo>
                <a:cubicBezTo>
                  <a:pt x="33" y="51"/>
                  <a:pt x="33" y="51"/>
                  <a:pt x="33" y="51"/>
                </a:cubicBezTo>
                <a:cubicBezTo>
                  <a:pt x="32" y="51"/>
                  <a:pt x="32" y="51"/>
                  <a:pt x="32" y="51"/>
                </a:cubicBezTo>
                <a:cubicBezTo>
                  <a:pt x="32" y="51"/>
                  <a:pt x="32" y="51"/>
                  <a:pt x="32" y="51"/>
                </a:cubicBezTo>
                <a:cubicBezTo>
                  <a:pt x="32" y="51"/>
                  <a:pt x="31" y="51"/>
                  <a:pt x="31" y="51"/>
                </a:cubicBezTo>
                <a:cubicBezTo>
                  <a:pt x="31" y="51"/>
                  <a:pt x="31" y="51"/>
                  <a:pt x="31" y="51"/>
                </a:cubicBezTo>
                <a:cubicBezTo>
                  <a:pt x="31" y="51"/>
                  <a:pt x="31" y="51"/>
                  <a:pt x="31" y="51"/>
                </a:cubicBezTo>
                <a:cubicBezTo>
                  <a:pt x="31" y="51"/>
                  <a:pt x="31" y="50"/>
                  <a:pt x="30" y="50"/>
                </a:cubicBezTo>
                <a:cubicBezTo>
                  <a:pt x="30" y="50"/>
                  <a:pt x="30" y="50"/>
                  <a:pt x="30" y="50"/>
                </a:cubicBezTo>
                <a:cubicBezTo>
                  <a:pt x="30" y="50"/>
                  <a:pt x="30" y="50"/>
                  <a:pt x="30" y="50"/>
                </a:cubicBezTo>
                <a:cubicBezTo>
                  <a:pt x="30" y="50"/>
                  <a:pt x="30" y="50"/>
                  <a:pt x="30" y="50"/>
                </a:cubicBezTo>
                <a:cubicBezTo>
                  <a:pt x="30" y="49"/>
                  <a:pt x="29" y="49"/>
                  <a:pt x="29" y="49"/>
                </a:cubicBezTo>
                <a:cubicBezTo>
                  <a:pt x="29" y="49"/>
                  <a:pt x="29" y="49"/>
                  <a:pt x="29" y="49"/>
                </a:cubicBezTo>
                <a:cubicBezTo>
                  <a:pt x="28" y="49"/>
                  <a:pt x="28" y="49"/>
                  <a:pt x="28" y="49"/>
                </a:cubicBezTo>
                <a:cubicBezTo>
                  <a:pt x="28" y="49"/>
                  <a:pt x="28" y="49"/>
                  <a:pt x="28" y="49"/>
                </a:cubicBezTo>
                <a:cubicBezTo>
                  <a:pt x="28" y="49"/>
                  <a:pt x="28" y="49"/>
                  <a:pt x="28" y="49"/>
                </a:cubicBezTo>
                <a:cubicBezTo>
                  <a:pt x="29" y="48"/>
                  <a:pt x="29" y="48"/>
                  <a:pt x="29" y="48"/>
                </a:cubicBezTo>
                <a:cubicBezTo>
                  <a:pt x="28" y="48"/>
                  <a:pt x="28" y="48"/>
                  <a:pt x="28" y="48"/>
                </a:cubicBezTo>
                <a:cubicBezTo>
                  <a:pt x="28" y="48"/>
                  <a:pt x="28" y="48"/>
                  <a:pt x="28" y="48"/>
                </a:cubicBezTo>
                <a:cubicBezTo>
                  <a:pt x="28" y="48"/>
                  <a:pt x="28" y="48"/>
                  <a:pt x="28" y="48"/>
                </a:cubicBezTo>
                <a:cubicBezTo>
                  <a:pt x="28" y="48"/>
                  <a:pt x="28" y="48"/>
                  <a:pt x="28" y="48"/>
                </a:cubicBezTo>
                <a:cubicBezTo>
                  <a:pt x="27" y="48"/>
                  <a:pt x="27" y="48"/>
                  <a:pt x="27" y="48"/>
                </a:cubicBezTo>
                <a:cubicBezTo>
                  <a:pt x="27" y="48"/>
                  <a:pt x="26" y="48"/>
                  <a:pt x="26" y="48"/>
                </a:cubicBezTo>
                <a:cubicBezTo>
                  <a:pt x="26" y="48"/>
                  <a:pt x="26" y="48"/>
                  <a:pt x="26" y="48"/>
                </a:cubicBezTo>
                <a:cubicBezTo>
                  <a:pt x="26" y="48"/>
                  <a:pt x="26" y="48"/>
                  <a:pt x="26" y="48"/>
                </a:cubicBezTo>
                <a:cubicBezTo>
                  <a:pt x="26" y="48"/>
                  <a:pt x="26" y="48"/>
                  <a:pt x="26" y="48"/>
                </a:cubicBezTo>
                <a:cubicBezTo>
                  <a:pt x="26" y="48"/>
                  <a:pt x="26" y="48"/>
                  <a:pt x="26" y="48"/>
                </a:cubicBezTo>
                <a:cubicBezTo>
                  <a:pt x="26" y="48"/>
                  <a:pt x="25" y="48"/>
                  <a:pt x="26" y="48"/>
                </a:cubicBezTo>
                <a:cubicBezTo>
                  <a:pt x="26" y="47"/>
                  <a:pt x="26" y="47"/>
                  <a:pt x="26" y="47"/>
                </a:cubicBezTo>
                <a:cubicBezTo>
                  <a:pt x="25" y="47"/>
                  <a:pt x="25" y="47"/>
                  <a:pt x="25" y="47"/>
                </a:cubicBezTo>
                <a:cubicBezTo>
                  <a:pt x="25" y="47"/>
                  <a:pt x="24" y="47"/>
                  <a:pt x="24" y="47"/>
                </a:cubicBezTo>
                <a:cubicBezTo>
                  <a:pt x="24" y="47"/>
                  <a:pt x="24" y="47"/>
                  <a:pt x="23" y="47"/>
                </a:cubicBezTo>
                <a:cubicBezTo>
                  <a:pt x="23" y="47"/>
                  <a:pt x="23" y="47"/>
                  <a:pt x="23" y="47"/>
                </a:cubicBezTo>
                <a:cubicBezTo>
                  <a:pt x="23" y="47"/>
                  <a:pt x="22" y="46"/>
                  <a:pt x="22" y="46"/>
                </a:cubicBezTo>
                <a:cubicBezTo>
                  <a:pt x="22" y="46"/>
                  <a:pt x="22" y="46"/>
                  <a:pt x="21" y="46"/>
                </a:cubicBezTo>
                <a:cubicBezTo>
                  <a:pt x="21" y="46"/>
                  <a:pt x="21" y="46"/>
                  <a:pt x="21" y="46"/>
                </a:cubicBezTo>
                <a:cubicBezTo>
                  <a:pt x="21" y="46"/>
                  <a:pt x="21" y="46"/>
                  <a:pt x="21" y="46"/>
                </a:cubicBezTo>
                <a:cubicBezTo>
                  <a:pt x="21" y="46"/>
                  <a:pt x="21" y="46"/>
                  <a:pt x="21" y="46"/>
                </a:cubicBezTo>
                <a:cubicBezTo>
                  <a:pt x="20" y="46"/>
                  <a:pt x="20" y="46"/>
                  <a:pt x="20" y="46"/>
                </a:cubicBezTo>
                <a:cubicBezTo>
                  <a:pt x="20" y="47"/>
                  <a:pt x="20" y="47"/>
                  <a:pt x="20" y="47"/>
                </a:cubicBezTo>
                <a:cubicBezTo>
                  <a:pt x="20" y="46"/>
                  <a:pt x="19" y="46"/>
                  <a:pt x="19" y="46"/>
                </a:cubicBezTo>
                <a:cubicBezTo>
                  <a:pt x="19" y="46"/>
                  <a:pt x="19" y="46"/>
                  <a:pt x="19" y="46"/>
                </a:cubicBezTo>
                <a:cubicBezTo>
                  <a:pt x="19" y="46"/>
                  <a:pt x="19" y="46"/>
                  <a:pt x="19" y="46"/>
                </a:cubicBezTo>
                <a:cubicBezTo>
                  <a:pt x="19" y="47"/>
                  <a:pt x="19" y="47"/>
                  <a:pt x="19" y="47"/>
                </a:cubicBezTo>
                <a:cubicBezTo>
                  <a:pt x="19" y="47"/>
                  <a:pt x="19" y="47"/>
                  <a:pt x="19" y="47"/>
                </a:cubicBezTo>
                <a:cubicBezTo>
                  <a:pt x="19" y="47"/>
                  <a:pt x="18" y="47"/>
                  <a:pt x="18" y="47"/>
                </a:cubicBezTo>
                <a:cubicBezTo>
                  <a:pt x="18" y="47"/>
                  <a:pt x="18" y="47"/>
                  <a:pt x="18" y="47"/>
                </a:cubicBezTo>
                <a:cubicBezTo>
                  <a:pt x="18" y="47"/>
                  <a:pt x="18" y="47"/>
                  <a:pt x="18" y="47"/>
                </a:cubicBezTo>
                <a:cubicBezTo>
                  <a:pt x="18" y="47"/>
                  <a:pt x="17" y="47"/>
                  <a:pt x="17" y="47"/>
                </a:cubicBezTo>
                <a:cubicBezTo>
                  <a:pt x="17" y="47"/>
                  <a:pt x="17" y="47"/>
                  <a:pt x="17" y="47"/>
                </a:cubicBezTo>
                <a:cubicBezTo>
                  <a:pt x="16" y="47"/>
                  <a:pt x="16" y="47"/>
                  <a:pt x="16" y="47"/>
                </a:cubicBezTo>
                <a:cubicBezTo>
                  <a:pt x="16" y="47"/>
                  <a:pt x="16" y="47"/>
                  <a:pt x="16" y="47"/>
                </a:cubicBezTo>
                <a:cubicBezTo>
                  <a:pt x="16" y="48"/>
                  <a:pt x="16" y="48"/>
                  <a:pt x="16" y="48"/>
                </a:cubicBezTo>
                <a:cubicBezTo>
                  <a:pt x="16" y="48"/>
                  <a:pt x="16" y="48"/>
                  <a:pt x="16" y="48"/>
                </a:cubicBezTo>
                <a:cubicBezTo>
                  <a:pt x="16" y="48"/>
                  <a:pt x="17" y="48"/>
                  <a:pt x="17" y="48"/>
                </a:cubicBezTo>
                <a:cubicBezTo>
                  <a:pt x="17" y="48"/>
                  <a:pt x="17" y="48"/>
                  <a:pt x="17" y="48"/>
                </a:cubicBezTo>
                <a:cubicBezTo>
                  <a:pt x="17" y="49"/>
                  <a:pt x="17" y="49"/>
                  <a:pt x="17" y="49"/>
                </a:cubicBezTo>
                <a:cubicBezTo>
                  <a:pt x="17" y="49"/>
                  <a:pt x="17" y="49"/>
                  <a:pt x="17" y="49"/>
                </a:cubicBezTo>
                <a:cubicBezTo>
                  <a:pt x="17" y="49"/>
                  <a:pt x="17"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5" y="49"/>
                  <a:pt x="15" y="49"/>
                </a:cubicBezTo>
                <a:cubicBezTo>
                  <a:pt x="15" y="49"/>
                  <a:pt x="15" y="49"/>
                  <a:pt x="15" y="49"/>
                </a:cubicBezTo>
                <a:cubicBezTo>
                  <a:pt x="15" y="49"/>
                  <a:pt x="15" y="48"/>
                  <a:pt x="15" y="48"/>
                </a:cubicBezTo>
                <a:cubicBezTo>
                  <a:pt x="15" y="48"/>
                  <a:pt x="15" y="48"/>
                  <a:pt x="15" y="48"/>
                </a:cubicBezTo>
                <a:cubicBezTo>
                  <a:pt x="15" y="48"/>
                  <a:pt x="15" y="48"/>
                  <a:pt x="14" y="48"/>
                </a:cubicBezTo>
                <a:cubicBezTo>
                  <a:pt x="14" y="48"/>
                  <a:pt x="14" y="48"/>
                  <a:pt x="14" y="48"/>
                </a:cubicBezTo>
                <a:cubicBezTo>
                  <a:pt x="14" y="48"/>
                  <a:pt x="14" y="48"/>
                  <a:pt x="14" y="48"/>
                </a:cubicBezTo>
                <a:cubicBezTo>
                  <a:pt x="13" y="48"/>
                  <a:pt x="13" y="48"/>
                  <a:pt x="13" y="48"/>
                </a:cubicBezTo>
                <a:cubicBezTo>
                  <a:pt x="13" y="48"/>
                  <a:pt x="13" y="48"/>
                  <a:pt x="13" y="48"/>
                </a:cubicBezTo>
                <a:cubicBezTo>
                  <a:pt x="13" y="48"/>
                  <a:pt x="13" y="48"/>
                  <a:pt x="13" y="48"/>
                </a:cubicBezTo>
                <a:cubicBezTo>
                  <a:pt x="13" y="48"/>
                  <a:pt x="13" y="48"/>
                  <a:pt x="13" y="48"/>
                </a:cubicBezTo>
                <a:cubicBezTo>
                  <a:pt x="13" y="48"/>
                  <a:pt x="12" y="48"/>
                  <a:pt x="12" y="48"/>
                </a:cubicBezTo>
                <a:cubicBezTo>
                  <a:pt x="12" y="48"/>
                  <a:pt x="12" y="48"/>
                  <a:pt x="12" y="48"/>
                </a:cubicBezTo>
                <a:cubicBezTo>
                  <a:pt x="12" y="47"/>
                  <a:pt x="12" y="47"/>
                  <a:pt x="12" y="47"/>
                </a:cubicBezTo>
                <a:cubicBezTo>
                  <a:pt x="12" y="47"/>
                  <a:pt x="12" y="47"/>
                  <a:pt x="12" y="47"/>
                </a:cubicBezTo>
                <a:cubicBezTo>
                  <a:pt x="12" y="47"/>
                  <a:pt x="12" y="47"/>
                  <a:pt x="12" y="46"/>
                </a:cubicBezTo>
                <a:cubicBezTo>
                  <a:pt x="12" y="46"/>
                  <a:pt x="12" y="46"/>
                  <a:pt x="12" y="46"/>
                </a:cubicBezTo>
                <a:cubicBezTo>
                  <a:pt x="12" y="46"/>
                  <a:pt x="12" y="46"/>
                  <a:pt x="12" y="46"/>
                </a:cubicBezTo>
                <a:cubicBezTo>
                  <a:pt x="12" y="46"/>
                  <a:pt x="12" y="46"/>
                  <a:pt x="12" y="46"/>
                </a:cubicBezTo>
                <a:cubicBezTo>
                  <a:pt x="12" y="46"/>
                  <a:pt x="13" y="46"/>
                  <a:pt x="13" y="45"/>
                </a:cubicBezTo>
                <a:cubicBezTo>
                  <a:pt x="13" y="45"/>
                  <a:pt x="13" y="44"/>
                  <a:pt x="13" y="44"/>
                </a:cubicBezTo>
                <a:cubicBezTo>
                  <a:pt x="13" y="44"/>
                  <a:pt x="13" y="44"/>
                  <a:pt x="13" y="44"/>
                </a:cubicBezTo>
                <a:cubicBezTo>
                  <a:pt x="13" y="44"/>
                  <a:pt x="13" y="44"/>
                  <a:pt x="13" y="44"/>
                </a:cubicBezTo>
                <a:cubicBezTo>
                  <a:pt x="13" y="44"/>
                  <a:pt x="13" y="44"/>
                  <a:pt x="13" y="44"/>
                </a:cubicBezTo>
                <a:cubicBezTo>
                  <a:pt x="13" y="43"/>
                  <a:pt x="13" y="43"/>
                  <a:pt x="13" y="43"/>
                </a:cubicBezTo>
                <a:cubicBezTo>
                  <a:pt x="13" y="43"/>
                  <a:pt x="13" y="43"/>
                  <a:pt x="13" y="42"/>
                </a:cubicBezTo>
                <a:cubicBezTo>
                  <a:pt x="13" y="42"/>
                  <a:pt x="13" y="42"/>
                  <a:pt x="12" y="42"/>
                </a:cubicBezTo>
                <a:cubicBezTo>
                  <a:pt x="12" y="42"/>
                  <a:pt x="12" y="42"/>
                  <a:pt x="12" y="42"/>
                </a:cubicBezTo>
                <a:cubicBezTo>
                  <a:pt x="12" y="42"/>
                  <a:pt x="12" y="42"/>
                  <a:pt x="12" y="42"/>
                </a:cubicBezTo>
                <a:cubicBezTo>
                  <a:pt x="12" y="42"/>
                  <a:pt x="12" y="42"/>
                  <a:pt x="12" y="42"/>
                </a:cubicBezTo>
                <a:cubicBezTo>
                  <a:pt x="11" y="42"/>
                  <a:pt x="11" y="42"/>
                  <a:pt x="11" y="42"/>
                </a:cubicBezTo>
                <a:cubicBezTo>
                  <a:pt x="11" y="42"/>
                  <a:pt x="11" y="42"/>
                  <a:pt x="11" y="42"/>
                </a:cubicBezTo>
                <a:cubicBezTo>
                  <a:pt x="11" y="42"/>
                  <a:pt x="11" y="42"/>
                  <a:pt x="11" y="42"/>
                </a:cubicBezTo>
                <a:cubicBezTo>
                  <a:pt x="11" y="42"/>
                  <a:pt x="11" y="42"/>
                  <a:pt x="11" y="42"/>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2" y="40"/>
                </a:cubicBezTo>
                <a:cubicBezTo>
                  <a:pt x="12" y="40"/>
                  <a:pt x="12" y="39"/>
                  <a:pt x="13" y="38"/>
                </a:cubicBezTo>
                <a:cubicBezTo>
                  <a:pt x="13" y="38"/>
                  <a:pt x="13" y="38"/>
                  <a:pt x="13" y="37"/>
                </a:cubicBezTo>
                <a:cubicBezTo>
                  <a:pt x="13" y="37"/>
                  <a:pt x="13" y="37"/>
                  <a:pt x="13" y="37"/>
                </a:cubicBezTo>
                <a:cubicBezTo>
                  <a:pt x="13" y="37"/>
                  <a:pt x="13" y="37"/>
                  <a:pt x="13" y="37"/>
                </a:cubicBezTo>
                <a:cubicBezTo>
                  <a:pt x="12" y="37"/>
                  <a:pt x="12" y="37"/>
                  <a:pt x="12" y="37"/>
                </a:cubicBezTo>
                <a:cubicBezTo>
                  <a:pt x="12" y="37"/>
                  <a:pt x="12" y="37"/>
                  <a:pt x="12" y="37"/>
                </a:cubicBezTo>
                <a:cubicBezTo>
                  <a:pt x="12" y="37"/>
                  <a:pt x="11" y="37"/>
                  <a:pt x="11" y="37"/>
                </a:cubicBezTo>
                <a:cubicBezTo>
                  <a:pt x="11" y="37"/>
                  <a:pt x="10" y="37"/>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9" y="38"/>
                  <a:pt x="9" y="39"/>
                  <a:pt x="9" y="39"/>
                </a:cubicBezTo>
                <a:cubicBezTo>
                  <a:pt x="9" y="39"/>
                  <a:pt x="9" y="39"/>
                  <a:pt x="9" y="39"/>
                </a:cubicBezTo>
                <a:cubicBezTo>
                  <a:pt x="9" y="39"/>
                  <a:pt x="9" y="39"/>
                  <a:pt x="9" y="39"/>
                </a:cubicBezTo>
                <a:cubicBezTo>
                  <a:pt x="9" y="39"/>
                  <a:pt x="8" y="40"/>
                  <a:pt x="8" y="40"/>
                </a:cubicBezTo>
                <a:cubicBezTo>
                  <a:pt x="8" y="40"/>
                  <a:pt x="8" y="39"/>
                  <a:pt x="8" y="39"/>
                </a:cubicBezTo>
                <a:cubicBezTo>
                  <a:pt x="8" y="39"/>
                  <a:pt x="8" y="39"/>
                  <a:pt x="8" y="39"/>
                </a:cubicBezTo>
                <a:cubicBezTo>
                  <a:pt x="8" y="39"/>
                  <a:pt x="8" y="39"/>
                  <a:pt x="8" y="39"/>
                </a:cubicBezTo>
                <a:cubicBezTo>
                  <a:pt x="8" y="38"/>
                  <a:pt x="8" y="38"/>
                  <a:pt x="8" y="38"/>
                </a:cubicBezTo>
                <a:cubicBezTo>
                  <a:pt x="8" y="38"/>
                  <a:pt x="8" y="38"/>
                  <a:pt x="7" y="38"/>
                </a:cubicBezTo>
                <a:cubicBezTo>
                  <a:pt x="7" y="38"/>
                  <a:pt x="7" y="38"/>
                  <a:pt x="7" y="38"/>
                </a:cubicBezTo>
                <a:cubicBezTo>
                  <a:pt x="7" y="38"/>
                  <a:pt x="7" y="38"/>
                  <a:pt x="7" y="38"/>
                </a:cubicBezTo>
                <a:cubicBezTo>
                  <a:pt x="7" y="38"/>
                  <a:pt x="7" y="38"/>
                  <a:pt x="7" y="38"/>
                </a:cubicBezTo>
                <a:cubicBezTo>
                  <a:pt x="7" y="38"/>
                  <a:pt x="8" y="37"/>
                  <a:pt x="8" y="37"/>
                </a:cubicBezTo>
                <a:cubicBezTo>
                  <a:pt x="8" y="37"/>
                  <a:pt x="8" y="37"/>
                  <a:pt x="8" y="37"/>
                </a:cubicBezTo>
                <a:cubicBezTo>
                  <a:pt x="8" y="38"/>
                  <a:pt x="8" y="38"/>
                  <a:pt x="8" y="38"/>
                </a:cubicBezTo>
                <a:cubicBezTo>
                  <a:pt x="8" y="37"/>
                  <a:pt x="8" y="37"/>
                  <a:pt x="8" y="37"/>
                </a:cubicBezTo>
                <a:cubicBezTo>
                  <a:pt x="8" y="37"/>
                  <a:pt x="8" y="37"/>
                  <a:pt x="8" y="37"/>
                </a:cubicBezTo>
                <a:cubicBezTo>
                  <a:pt x="8" y="37"/>
                  <a:pt x="8" y="37"/>
                  <a:pt x="8" y="37"/>
                </a:cubicBezTo>
                <a:cubicBezTo>
                  <a:pt x="9" y="37"/>
                  <a:pt x="9" y="37"/>
                  <a:pt x="9" y="37"/>
                </a:cubicBezTo>
                <a:cubicBezTo>
                  <a:pt x="9" y="37"/>
                  <a:pt x="9" y="37"/>
                  <a:pt x="9" y="37"/>
                </a:cubicBezTo>
                <a:cubicBezTo>
                  <a:pt x="9" y="37"/>
                  <a:pt x="9" y="37"/>
                  <a:pt x="9" y="36"/>
                </a:cubicBezTo>
                <a:cubicBezTo>
                  <a:pt x="9" y="36"/>
                  <a:pt x="8" y="36"/>
                  <a:pt x="9" y="36"/>
                </a:cubicBezTo>
                <a:cubicBezTo>
                  <a:pt x="9" y="36"/>
                  <a:pt x="9" y="36"/>
                  <a:pt x="9" y="36"/>
                </a:cubicBezTo>
                <a:cubicBezTo>
                  <a:pt x="9" y="36"/>
                  <a:pt x="9" y="36"/>
                  <a:pt x="9" y="36"/>
                </a:cubicBezTo>
                <a:cubicBezTo>
                  <a:pt x="9" y="36"/>
                  <a:pt x="9" y="36"/>
                  <a:pt x="9" y="36"/>
                </a:cubicBezTo>
                <a:cubicBezTo>
                  <a:pt x="9" y="36"/>
                  <a:pt x="9" y="35"/>
                  <a:pt x="9" y="35"/>
                </a:cubicBezTo>
                <a:cubicBezTo>
                  <a:pt x="9" y="35"/>
                  <a:pt x="9" y="34"/>
                  <a:pt x="9" y="34"/>
                </a:cubicBezTo>
                <a:cubicBezTo>
                  <a:pt x="9" y="34"/>
                  <a:pt x="9" y="34"/>
                  <a:pt x="9" y="34"/>
                </a:cubicBezTo>
                <a:cubicBezTo>
                  <a:pt x="10" y="34"/>
                  <a:pt x="10" y="34"/>
                  <a:pt x="10" y="34"/>
                </a:cubicBezTo>
                <a:cubicBezTo>
                  <a:pt x="10" y="34"/>
                  <a:pt x="10" y="34"/>
                  <a:pt x="10" y="34"/>
                </a:cubicBezTo>
                <a:cubicBezTo>
                  <a:pt x="10" y="34"/>
                  <a:pt x="10" y="34"/>
                  <a:pt x="10" y="34"/>
                </a:cubicBezTo>
                <a:cubicBezTo>
                  <a:pt x="10" y="34"/>
                  <a:pt x="9" y="33"/>
                  <a:pt x="10" y="33"/>
                </a:cubicBezTo>
                <a:cubicBezTo>
                  <a:pt x="10" y="33"/>
                  <a:pt x="10" y="33"/>
                  <a:pt x="10" y="33"/>
                </a:cubicBezTo>
                <a:cubicBezTo>
                  <a:pt x="10" y="33"/>
                  <a:pt x="10" y="33"/>
                  <a:pt x="10" y="33"/>
                </a:cubicBezTo>
                <a:cubicBezTo>
                  <a:pt x="10" y="33"/>
                  <a:pt x="10" y="33"/>
                  <a:pt x="10" y="33"/>
                </a:cubicBezTo>
                <a:cubicBezTo>
                  <a:pt x="10" y="33"/>
                  <a:pt x="10" y="33"/>
                  <a:pt x="10" y="33"/>
                </a:cubicBezTo>
                <a:cubicBezTo>
                  <a:pt x="10" y="33"/>
                  <a:pt x="10" y="32"/>
                  <a:pt x="10" y="32"/>
                </a:cubicBezTo>
                <a:cubicBezTo>
                  <a:pt x="10" y="32"/>
                  <a:pt x="10" y="32"/>
                  <a:pt x="10" y="32"/>
                </a:cubicBezTo>
                <a:cubicBezTo>
                  <a:pt x="10" y="32"/>
                  <a:pt x="10" y="32"/>
                  <a:pt x="10" y="32"/>
                </a:cubicBezTo>
                <a:cubicBezTo>
                  <a:pt x="10" y="32"/>
                  <a:pt x="11" y="32"/>
                  <a:pt x="11" y="32"/>
                </a:cubicBezTo>
                <a:cubicBezTo>
                  <a:pt x="11" y="32"/>
                  <a:pt x="11" y="32"/>
                  <a:pt x="11" y="32"/>
                </a:cubicBezTo>
                <a:cubicBezTo>
                  <a:pt x="11" y="31"/>
                  <a:pt x="11" y="31"/>
                  <a:pt x="11" y="31"/>
                </a:cubicBezTo>
                <a:cubicBezTo>
                  <a:pt x="12" y="31"/>
                  <a:pt x="12" y="31"/>
                  <a:pt x="12" y="30"/>
                </a:cubicBezTo>
                <a:cubicBezTo>
                  <a:pt x="12" y="30"/>
                  <a:pt x="12" y="30"/>
                  <a:pt x="12" y="30"/>
                </a:cubicBezTo>
                <a:cubicBezTo>
                  <a:pt x="12" y="30"/>
                  <a:pt x="12" y="30"/>
                  <a:pt x="12" y="30"/>
                </a:cubicBezTo>
                <a:cubicBezTo>
                  <a:pt x="12" y="30"/>
                  <a:pt x="12" y="30"/>
                  <a:pt x="12" y="30"/>
                </a:cubicBezTo>
                <a:cubicBezTo>
                  <a:pt x="12" y="30"/>
                  <a:pt x="13" y="30"/>
                  <a:pt x="13" y="30"/>
                </a:cubicBezTo>
                <a:cubicBezTo>
                  <a:pt x="13" y="30"/>
                  <a:pt x="13" y="30"/>
                  <a:pt x="13" y="30"/>
                </a:cubicBezTo>
                <a:cubicBezTo>
                  <a:pt x="13" y="30"/>
                  <a:pt x="13" y="30"/>
                  <a:pt x="13" y="30"/>
                </a:cubicBezTo>
                <a:cubicBezTo>
                  <a:pt x="14" y="30"/>
                  <a:pt x="14" y="30"/>
                  <a:pt x="14" y="30"/>
                </a:cubicBezTo>
                <a:cubicBezTo>
                  <a:pt x="15" y="30"/>
                  <a:pt x="15" y="30"/>
                  <a:pt x="15" y="30"/>
                </a:cubicBezTo>
                <a:cubicBezTo>
                  <a:pt x="15" y="29"/>
                  <a:pt x="15" y="29"/>
                  <a:pt x="16" y="29"/>
                </a:cubicBezTo>
                <a:cubicBezTo>
                  <a:pt x="16" y="29"/>
                  <a:pt x="16" y="29"/>
                  <a:pt x="16" y="29"/>
                </a:cubicBezTo>
                <a:cubicBezTo>
                  <a:pt x="16" y="29"/>
                  <a:pt x="16" y="29"/>
                  <a:pt x="16" y="29"/>
                </a:cubicBezTo>
                <a:cubicBezTo>
                  <a:pt x="16" y="29"/>
                  <a:pt x="16" y="29"/>
                  <a:pt x="16" y="29"/>
                </a:cubicBezTo>
                <a:cubicBezTo>
                  <a:pt x="16" y="29"/>
                  <a:pt x="17" y="30"/>
                  <a:pt x="17" y="30"/>
                </a:cubicBezTo>
                <a:cubicBezTo>
                  <a:pt x="17" y="31"/>
                  <a:pt x="17" y="31"/>
                  <a:pt x="17" y="31"/>
                </a:cubicBezTo>
                <a:cubicBezTo>
                  <a:pt x="17" y="31"/>
                  <a:pt x="16" y="32"/>
                  <a:pt x="16" y="32"/>
                </a:cubicBezTo>
                <a:cubicBezTo>
                  <a:pt x="16" y="32"/>
                  <a:pt x="16" y="32"/>
                  <a:pt x="16" y="32"/>
                </a:cubicBezTo>
                <a:cubicBezTo>
                  <a:pt x="16" y="32"/>
                  <a:pt x="16" y="32"/>
                  <a:pt x="16" y="32"/>
                </a:cubicBezTo>
                <a:cubicBezTo>
                  <a:pt x="16" y="33"/>
                  <a:pt x="16" y="33"/>
                  <a:pt x="16" y="33"/>
                </a:cubicBezTo>
                <a:cubicBezTo>
                  <a:pt x="16" y="33"/>
                  <a:pt x="17" y="33"/>
                  <a:pt x="17" y="33"/>
                </a:cubicBezTo>
                <a:cubicBezTo>
                  <a:pt x="17" y="33"/>
                  <a:pt x="17" y="33"/>
                  <a:pt x="17" y="33"/>
                </a:cubicBezTo>
                <a:cubicBezTo>
                  <a:pt x="17" y="33"/>
                  <a:pt x="17" y="33"/>
                  <a:pt x="17" y="33"/>
                </a:cubicBezTo>
                <a:cubicBezTo>
                  <a:pt x="17" y="33"/>
                  <a:pt x="17" y="33"/>
                  <a:pt x="17" y="33"/>
                </a:cubicBezTo>
                <a:cubicBezTo>
                  <a:pt x="17" y="33"/>
                  <a:pt x="17" y="33"/>
                  <a:pt x="17" y="33"/>
                </a:cubicBezTo>
                <a:cubicBezTo>
                  <a:pt x="18" y="33"/>
                  <a:pt x="18" y="32"/>
                  <a:pt x="18" y="32"/>
                </a:cubicBezTo>
                <a:cubicBezTo>
                  <a:pt x="18" y="32"/>
                  <a:pt x="18" y="31"/>
                  <a:pt x="18" y="31"/>
                </a:cubicBezTo>
                <a:cubicBezTo>
                  <a:pt x="18" y="31"/>
                  <a:pt x="18" y="31"/>
                  <a:pt x="18" y="31"/>
                </a:cubicBezTo>
                <a:cubicBezTo>
                  <a:pt x="18" y="31"/>
                  <a:pt x="18" y="31"/>
                  <a:pt x="18" y="31"/>
                </a:cubicBezTo>
                <a:cubicBezTo>
                  <a:pt x="18" y="31"/>
                  <a:pt x="18" y="31"/>
                  <a:pt x="18" y="31"/>
                </a:cubicBezTo>
                <a:cubicBezTo>
                  <a:pt x="18" y="31"/>
                  <a:pt x="18" y="31"/>
                  <a:pt x="18" y="31"/>
                </a:cubicBezTo>
                <a:cubicBezTo>
                  <a:pt x="18" y="31"/>
                  <a:pt x="18" y="30"/>
                  <a:pt x="18" y="30"/>
                </a:cubicBezTo>
                <a:cubicBezTo>
                  <a:pt x="18" y="30"/>
                  <a:pt x="18" y="30"/>
                  <a:pt x="18" y="30"/>
                </a:cubicBezTo>
                <a:cubicBezTo>
                  <a:pt x="19" y="30"/>
                  <a:pt x="19" y="30"/>
                  <a:pt x="19" y="30"/>
                </a:cubicBezTo>
                <a:cubicBezTo>
                  <a:pt x="19" y="30"/>
                  <a:pt x="19" y="30"/>
                  <a:pt x="19" y="30"/>
                </a:cubicBezTo>
                <a:cubicBezTo>
                  <a:pt x="19" y="30"/>
                  <a:pt x="19" y="30"/>
                  <a:pt x="19" y="30"/>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20" y="29"/>
                  <a:pt x="20" y="29"/>
                  <a:pt x="20" y="28"/>
                </a:cubicBezTo>
                <a:cubicBezTo>
                  <a:pt x="20" y="28"/>
                  <a:pt x="20" y="28"/>
                  <a:pt x="20" y="28"/>
                </a:cubicBezTo>
                <a:cubicBezTo>
                  <a:pt x="20" y="28"/>
                  <a:pt x="20" y="28"/>
                  <a:pt x="20" y="28"/>
                </a:cubicBezTo>
                <a:cubicBezTo>
                  <a:pt x="20" y="28"/>
                  <a:pt x="20" y="28"/>
                  <a:pt x="20" y="28"/>
                </a:cubicBezTo>
                <a:cubicBezTo>
                  <a:pt x="21" y="28"/>
                  <a:pt x="21" y="28"/>
                  <a:pt x="21" y="28"/>
                </a:cubicBezTo>
                <a:cubicBezTo>
                  <a:pt x="21" y="28"/>
                  <a:pt x="21" y="28"/>
                  <a:pt x="21" y="28"/>
                </a:cubicBezTo>
                <a:cubicBezTo>
                  <a:pt x="21" y="28"/>
                  <a:pt x="21" y="28"/>
                  <a:pt x="21" y="28"/>
                </a:cubicBezTo>
                <a:cubicBezTo>
                  <a:pt x="21" y="27"/>
                  <a:pt x="21" y="27"/>
                  <a:pt x="21" y="27"/>
                </a:cubicBezTo>
                <a:cubicBezTo>
                  <a:pt x="21" y="27"/>
                  <a:pt x="20" y="27"/>
                  <a:pt x="20" y="27"/>
                </a:cubicBezTo>
                <a:cubicBezTo>
                  <a:pt x="20" y="27"/>
                  <a:pt x="20" y="27"/>
                  <a:pt x="20" y="27"/>
                </a:cubicBezTo>
                <a:cubicBezTo>
                  <a:pt x="20" y="27"/>
                  <a:pt x="20" y="27"/>
                  <a:pt x="20" y="27"/>
                </a:cubicBezTo>
                <a:cubicBezTo>
                  <a:pt x="21" y="27"/>
                  <a:pt x="21" y="27"/>
                  <a:pt x="21" y="27"/>
                </a:cubicBezTo>
                <a:cubicBezTo>
                  <a:pt x="21" y="27"/>
                  <a:pt x="21" y="27"/>
                  <a:pt x="21" y="27"/>
                </a:cubicBezTo>
                <a:cubicBezTo>
                  <a:pt x="21" y="27"/>
                  <a:pt x="21" y="27"/>
                  <a:pt x="21" y="27"/>
                </a:cubicBezTo>
                <a:cubicBezTo>
                  <a:pt x="22" y="27"/>
                  <a:pt x="22" y="27"/>
                  <a:pt x="22" y="26"/>
                </a:cubicBezTo>
                <a:cubicBezTo>
                  <a:pt x="22" y="26"/>
                  <a:pt x="22" y="26"/>
                  <a:pt x="22" y="26"/>
                </a:cubicBezTo>
                <a:cubicBezTo>
                  <a:pt x="23" y="25"/>
                  <a:pt x="23" y="25"/>
                  <a:pt x="23" y="25"/>
                </a:cubicBezTo>
                <a:cubicBezTo>
                  <a:pt x="24" y="25"/>
                  <a:pt x="24" y="25"/>
                  <a:pt x="24" y="25"/>
                </a:cubicBezTo>
                <a:cubicBezTo>
                  <a:pt x="24" y="25"/>
                  <a:pt x="24" y="25"/>
                  <a:pt x="24" y="25"/>
                </a:cubicBezTo>
                <a:cubicBezTo>
                  <a:pt x="24" y="25"/>
                  <a:pt x="24" y="25"/>
                  <a:pt x="24" y="25"/>
                </a:cubicBezTo>
                <a:cubicBezTo>
                  <a:pt x="24" y="25"/>
                  <a:pt x="24" y="24"/>
                  <a:pt x="24" y="24"/>
                </a:cubicBezTo>
                <a:cubicBezTo>
                  <a:pt x="24" y="24"/>
                  <a:pt x="24" y="24"/>
                  <a:pt x="25" y="24"/>
                </a:cubicBezTo>
                <a:cubicBezTo>
                  <a:pt x="25" y="24"/>
                  <a:pt x="25" y="24"/>
                  <a:pt x="25" y="24"/>
                </a:cubicBezTo>
                <a:cubicBezTo>
                  <a:pt x="25" y="24"/>
                  <a:pt x="25" y="24"/>
                  <a:pt x="25" y="23"/>
                </a:cubicBezTo>
                <a:cubicBezTo>
                  <a:pt x="25" y="23"/>
                  <a:pt x="25" y="23"/>
                  <a:pt x="25" y="23"/>
                </a:cubicBezTo>
                <a:cubicBezTo>
                  <a:pt x="25" y="23"/>
                  <a:pt x="25" y="23"/>
                  <a:pt x="25" y="23"/>
                </a:cubicBezTo>
                <a:cubicBezTo>
                  <a:pt x="25" y="23"/>
                  <a:pt x="25" y="22"/>
                  <a:pt x="25" y="22"/>
                </a:cubicBezTo>
                <a:cubicBezTo>
                  <a:pt x="26" y="22"/>
                  <a:pt x="26" y="21"/>
                  <a:pt x="27" y="21"/>
                </a:cubicBezTo>
                <a:cubicBezTo>
                  <a:pt x="27" y="21"/>
                  <a:pt x="27" y="21"/>
                  <a:pt x="27" y="21"/>
                </a:cubicBezTo>
                <a:cubicBezTo>
                  <a:pt x="28" y="21"/>
                  <a:pt x="28" y="21"/>
                  <a:pt x="28" y="21"/>
                </a:cubicBezTo>
                <a:cubicBezTo>
                  <a:pt x="28" y="21"/>
                  <a:pt x="28" y="20"/>
                  <a:pt x="28" y="20"/>
                </a:cubicBezTo>
                <a:cubicBezTo>
                  <a:pt x="28" y="20"/>
                  <a:pt x="28" y="20"/>
                  <a:pt x="28" y="20"/>
                </a:cubicBezTo>
                <a:cubicBezTo>
                  <a:pt x="28" y="20"/>
                  <a:pt x="28" y="20"/>
                  <a:pt x="28" y="20"/>
                </a:cubicBezTo>
                <a:cubicBezTo>
                  <a:pt x="29" y="20"/>
                  <a:pt x="29" y="20"/>
                  <a:pt x="29" y="20"/>
                </a:cubicBezTo>
                <a:cubicBezTo>
                  <a:pt x="29" y="20"/>
                  <a:pt x="29" y="20"/>
                  <a:pt x="29" y="20"/>
                </a:cubicBezTo>
                <a:cubicBezTo>
                  <a:pt x="29" y="20"/>
                  <a:pt x="29" y="20"/>
                  <a:pt x="29" y="20"/>
                </a:cubicBezTo>
                <a:cubicBezTo>
                  <a:pt x="29" y="20"/>
                  <a:pt x="29" y="20"/>
                  <a:pt x="29" y="20"/>
                </a:cubicBezTo>
                <a:cubicBezTo>
                  <a:pt x="29" y="20"/>
                  <a:pt x="29" y="20"/>
                  <a:pt x="30" y="20"/>
                </a:cubicBezTo>
                <a:cubicBezTo>
                  <a:pt x="30" y="19"/>
                  <a:pt x="30" y="19"/>
                  <a:pt x="30" y="19"/>
                </a:cubicBezTo>
                <a:cubicBezTo>
                  <a:pt x="30" y="19"/>
                  <a:pt x="30" y="19"/>
                  <a:pt x="30" y="19"/>
                </a:cubicBezTo>
                <a:cubicBezTo>
                  <a:pt x="30" y="18"/>
                  <a:pt x="30" y="18"/>
                  <a:pt x="30" y="18"/>
                </a:cubicBezTo>
                <a:cubicBezTo>
                  <a:pt x="30" y="18"/>
                  <a:pt x="30" y="18"/>
                  <a:pt x="30" y="18"/>
                </a:cubicBezTo>
                <a:cubicBezTo>
                  <a:pt x="30" y="18"/>
                  <a:pt x="30" y="18"/>
                  <a:pt x="30" y="18"/>
                </a:cubicBezTo>
                <a:cubicBezTo>
                  <a:pt x="30" y="18"/>
                  <a:pt x="30" y="18"/>
                  <a:pt x="30" y="18"/>
                </a:cubicBezTo>
                <a:cubicBezTo>
                  <a:pt x="30" y="18"/>
                  <a:pt x="30" y="18"/>
                  <a:pt x="30" y="18"/>
                </a:cubicBezTo>
                <a:cubicBezTo>
                  <a:pt x="30" y="18"/>
                  <a:pt x="30" y="18"/>
                  <a:pt x="30" y="18"/>
                </a:cubicBezTo>
                <a:cubicBezTo>
                  <a:pt x="31" y="18"/>
                  <a:pt x="31" y="18"/>
                  <a:pt x="31" y="18"/>
                </a:cubicBezTo>
                <a:cubicBezTo>
                  <a:pt x="31" y="18"/>
                  <a:pt x="31" y="17"/>
                  <a:pt x="31" y="17"/>
                </a:cubicBezTo>
                <a:cubicBezTo>
                  <a:pt x="31" y="17"/>
                  <a:pt x="31" y="17"/>
                  <a:pt x="31" y="17"/>
                </a:cubicBezTo>
                <a:cubicBezTo>
                  <a:pt x="31" y="17"/>
                  <a:pt x="31" y="17"/>
                  <a:pt x="31" y="17"/>
                </a:cubicBezTo>
                <a:cubicBezTo>
                  <a:pt x="31" y="17"/>
                  <a:pt x="31" y="17"/>
                  <a:pt x="31" y="17"/>
                </a:cubicBezTo>
                <a:cubicBezTo>
                  <a:pt x="32" y="17"/>
                  <a:pt x="32" y="17"/>
                  <a:pt x="32" y="17"/>
                </a:cubicBezTo>
                <a:cubicBezTo>
                  <a:pt x="32" y="17"/>
                  <a:pt x="32" y="17"/>
                  <a:pt x="32" y="17"/>
                </a:cubicBezTo>
                <a:cubicBezTo>
                  <a:pt x="32" y="17"/>
                  <a:pt x="32" y="17"/>
                  <a:pt x="32" y="17"/>
                </a:cubicBezTo>
                <a:cubicBezTo>
                  <a:pt x="32" y="17"/>
                  <a:pt x="32" y="17"/>
                  <a:pt x="32" y="17"/>
                </a:cubicBezTo>
                <a:cubicBezTo>
                  <a:pt x="32" y="17"/>
                  <a:pt x="32" y="17"/>
                  <a:pt x="32" y="17"/>
                </a:cubicBezTo>
                <a:cubicBezTo>
                  <a:pt x="33" y="17"/>
                  <a:pt x="33" y="17"/>
                  <a:pt x="33" y="16"/>
                </a:cubicBezTo>
                <a:cubicBezTo>
                  <a:pt x="33" y="16"/>
                  <a:pt x="33" y="16"/>
                  <a:pt x="33" y="16"/>
                </a:cubicBezTo>
                <a:cubicBezTo>
                  <a:pt x="33" y="16"/>
                  <a:pt x="33" y="16"/>
                  <a:pt x="33" y="16"/>
                </a:cubicBezTo>
                <a:cubicBezTo>
                  <a:pt x="33" y="16"/>
                  <a:pt x="33" y="16"/>
                  <a:pt x="33" y="16"/>
                </a:cubicBezTo>
                <a:cubicBezTo>
                  <a:pt x="34" y="16"/>
                  <a:pt x="34" y="16"/>
                  <a:pt x="34" y="16"/>
                </a:cubicBezTo>
                <a:cubicBezTo>
                  <a:pt x="34" y="16"/>
                  <a:pt x="34" y="16"/>
                  <a:pt x="34" y="16"/>
                </a:cubicBezTo>
                <a:cubicBezTo>
                  <a:pt x="34" y="16"/>
                  <a:pt x="34" y="16"/>
                  <a:pt x="34" y="16"/>
                </a:cubicBezTo>
                <a:cubicBezTo>
                  <a:pt x="34" y="16"/>
                  <a:pt x="34" y="16"/>
                  <a:pt x="34" y="16"/>
                </a:cubicBezTo>
                <a:cubicBezTo>
                  <a:pt x="35" y="16"/>
                  <a:pt x="35" y="15"/>
                  <a:pt x="35" y="15"/>
                </a:cubicBezTo>
                <a:cubicBezTo>
                  <a:pt x="35" y="15"/>
                  <a:pt x="35" y="15"/>
                  <a:pt x="35" y="15"/>
                </a:cubicBezTo>
                <a:cubicBezTo>
                  <a:pt x="34" y="15"/>
                  <a:pt x="34" y="15"/>
                  <a:pt x="34" y="15"/>
                </a:cubicBezTo>
                <a:cubicBezTo>
                  <a:pt x="33" y="15"/>
                  <a:pt x="33" y="15"/>
                  <a:pt x="33" y="15"/>
                </a:cubicBezTo>
                <a:cubicBezTo>
                  <a:pt x="33" y="15"/>
                  <a:pt x="33" y="15"/>
                  <a:pt x="33" y="15"/>
                </a:cubicBezTo>
                <a:cubicBezTo>
                  <a:pt x="33" y="15"/>
                  <a:pt x="33" y="15"/>
                  <a:pt x="33" y="15"/>
                </a:cubicBezTo>
                <a:cubicBezTo>
                  <a:pt x="33" y="15"/>
                  <a:pt x="33" y="15"/>
                  <a:pt x="32" y="15"/>
                </a:cubicBezTo>
                <a:cubicBezTo>
                  <a:pt x="32" y="15"/>
                  <a:pt x="32" y="15"/>
                  <a:pt x="32" y="15"/>
                </a:cubicBezTo>
                <a:cubicBezTo>
                  <a:pt x="32" y="15"/>
                  <a:pt x="32" y="15"/>
                  <a:pt x="32" y="15"/>
                </a:cubicBezTo>
                <a:cubicBezTo>
                  <a:pt x="32" y="15"/>
                  <a:pt x="32" y="15"/>
                  <a:pt x="32" y="15"/>
                </a:cubicBezTo>
                <a:cubicBezTo>
                  <a:pt x="33" y="15"/>
                  <a:pt x="33" y="15"/>
                  <a:pt x="33" y="15"/>
                </a:cubicBezTo>
                <a:cubicBezTo>
                  <a:pt x="33" y="15"/>
                  <a:pt x="33" y="14"/>
                  <a:pt x="33" y="14"/>
                </a:cubicBezTo>
                <a:cubicBezTo>
                  <a:pt x="33" y="14"/>
                  <a:pt x="33" y="14"/>
                  <a:pt x="33" y="14"/>
                </a:cubicBezTo>
                <a:cubicBezTo>
                  <a:pt x="33" y="14"/>
                  <a:pt x="33" y="14"/>
                  <a:pt x="33" y="14"/>
                </a:cubicBezTo>
                <a:cubicBezTo>
                  <a:pt x="33" y="14"/>
                  <a:pt x="33" y="14"/>
                  <a:pt x="33" y="14"/>
                </a:cubicBezTo>
                <a:cubicBezTo>
                  <a:pt x="34" y="14"/>
                  <a:pt x="34" y="14"/>
                  <a:pt x="34" y="14"/>
                </a:cubicBezTo>
                <a:cubicBezTo>
                  <a:pt x="34" y="14"/>
                  <a:pt x="34" y="14"/>
                  <a:pt x="34" y="14"/>
                </a:cubicBezTo>
                <a:cubicBezTo>
                  <a:pt x="34" y="14"/>
                  <a:pt x="34" y="14"/>
                  <a:pt x="34" y="14"/>
                </a:cubicBezTo>
                <a:cubicBezTo>
                  <a:pt x="34" y="14"/>
                  <a:pt x="34" y="14"/>
                  <a:pt x="34" y="14"/>
                </a:cubicBezTo>
                <a:cubicBezTo>
                  <a:pt x="34" y="14"/>
                  <a:pt x="34" y="14"/>
                  <a:pt x="34" y="14"/>
                </a:cubicBezTo>
                <a:cubicBezTo>
                  <a:pt x="38" y="14"/>
                  <a:pt x="38" y="14"/>
                  <a:pt x="38" y="14"/>
                </a:cubicBezTo>
                <a:cubicBezTo>
                  <a:pt x="38" y="13"/>
                  <a:pt x="38" y="13"/>
                  <a:pt x="38" y="13"/>
                </a:cubicBezTo>
                <a:cubicBezTo>
                  <a:pt x="38" y="13"/>
                  <a:pt x="38" y="13"/>
                  <a:pt x="39" y="13"/>
                </a:cubicBezTo>
                <a:cubicBezTo>
                  <a:pt x="39" y="13"/>
                  <a:pt x="39" y="13"/>
                  <a:pt x="39" y="13"/>
                </a:cubicBezTo>
                <a:cubicBezTo>
                  <a:pt x="39" y="13"/>
                  <a:pt x="39" y="13"/>
                  <a:pt x="39" y="13"/>
                </a:cubicBezTo>
                <a:cubicBezTo>
                  <a:pt x="39" y="13"/>
                  <a:pt x="39" y="13"/>
                  <a:pt x="39" y="13"/>
                </a:cubicBezTo>
                <a:cubicBezTo>
                  <a:pt x="39" y="13"/>
                  <a:pt x="39" y="13"/>
                  <a:pt x="39" y="13"/>
                </a:cubicBezTo>
                <a:cubicBezTo>
                  <a:pt x="39" y="13"/>
                  <a:pt x="39" y="13"/>
                  <a:pt x="39" y="13"/>
                </a:cubicBezTo>
                <a:cubicBezTo>
                  <a:pt x="39" y="13"/>
                  <a:pt x="39" y="13"/>
                  <a:pt x="39" y="12"/>
                </a:cubicBezTo>
                <a:cubicBezTo>
                  <a:pt x="39" y="12"/>
                  <a:pt x="40" y="12"/>
                  <a:pt x="40" y="12"/>
                </a:cubicBezTo>
                <a:cubicBezTo>
                  <a:pt x="40" y="12"/>
                  <a:pt x="40" y="12"/>
                  <a:pt x="40" y="12"/>
                </a:cubicBezTo>
                <a:cubicBezTo>
                  <a:pt x="40" y="12"/>
                  <a:pt x="40" y="12"/>
                  <a:pt x="40" y="12"/>
                </a:cubicBezTo>
                <a:cubicBezTo>
                  <a:pt x="40" y="12"/>
                  <a:pt x="40" y="12"/>
                  <a:pt x="41" y="12"/>
                </a:cubicBezTo>
                <a:cubicBezTo>
                  <a:pt x="41" y="12"/>
                  <a:pt x="41" y="12"/>
                  <a:pt x="41" y="12"/>
                </a:cubicBezTo>
                <a:cubicBezTo>
                  <a:pt x="41" y="12"/>
                  <a:pt x="41" y="12"/>
                  <a:pt x="41" y="12"/>
                </a:cubicBezTo>
                <a:cubicBezTo>
                  <a:pt x="41" y="12"/>
                  <a:pt x="41" y="12"/>
                  <a:pt x="41" y="12"/>
                </a:cubicBezTo>
                <a:cubicBezTo>
                  <a:pt x="41" y="12"/>
                  <a:pt x="41" y="12"/>
                  <a:pt x="42" y="12"/>
                </a:cubicBezTo>
                <a:cubicBezTo>
                  <a:pt x="42" y="12"/>
                  <a:pt x="42" y="12"/>
                  <a:pt x="42" y="12"/>
                </a:cubicBezTo>
                <a:cubicBezTo>
                  <a:pt x="42" y="12"/>
                  <a:pt x="42" y="11"/>
                  <a:pt x="42" y="11"/>
                </a:cubicBezTo>
                <a:cubicBezTo>
                  <a:pt x="42" y="11"/>
                  <a:pt x="42" y="10"/>
                  <a:pt x="42" y="10"/>
                </a:cubicBezTo>
                <a:cubicBezTo>
                  <a:pt x="42" y="10"/>
                  <a:pt x="42" y="10"/>
                  <a:pt x="42" y="10"/>
                </a:cubicBezTo>
                <a:cubicBezTo>
                  <a:pt x="42" y="10"/>
                  <a:pt x="42" y="10"/>
                  <a:pt x="42" y="10"/>
                </a:cubicBezTo>
                <a:cubicBezTo>
                  <a:pt x="42" y="8"/>
                  <a:pt x="42" y="8"/>
                  <a:pt x="42" y="8"/>
                </a:cubicBezTo>
                <a:cubicBezTo>
                  <a:pt x="41" y="8"/>
                  <a:pt x="41" y="8"/>
                  <a:pt x="41" y="8"/>
                </a:cubicBezTo>
                <a:cubicBezTo>
                  <a:pt x="41" y="8"/>
                  <a:pt x="41" y="8"/>
                  <a:pt x="41" y="8"/>
                </a:cubicBezTo>
                <a:cubicBezTo>
                  <a:pt x="41" y="8"/>
                  <a:pt x="40" y="8"/>
                  <a:pt x="40" y="8"/>
                </a:cubicBezTo>
                <a:cubicBezTo>
                  <a:pt x="40" y="8"/>
                  <a:pt x="40" y="8"/>
                  <a:pt x="40" y="8"/>
                </a:cubicBezTo>
                <a:cubicBezTo>
                  <a:pt x="40" y="8"/>
                  <a:pt x="40" y="8"/>
                  <a:pt x="40" y="8"/>
                </a:cubicBezTo>
                <a:cubicBezTo>
                  <a:pt x="40" y="8"/>
                  <a:pt x="40" y="8"/>
                  <a:pt x="40" y="8"/>
                </a:cubicBezTo>
                <a:cubicBezTo>
                  <a:pt x="40" y="8"/>
                  <a:pt x="40" y="8"/>
                  <a:pt x="39" y="8"/>
                </a:cubicBezTo>
                <a:cubicBezTo>
                  <a:pt x="40" y="8"/>
                  <a:pt x="40" y="8"/>
                  <a:pt x="40" y="8"/>
                </a:cubicBezTo>
                <a:cubicBezTo>
                  <a:pt x="40" y="8"/>
                  <a:pt x="40" y="8"/>
                  <a:pt x="40" y="8"/>
                </a:cubicBezTo>
                <a:cubicBezTo>
                  <a:pt x="40" y="8"/>
                  <a:pt x="40" y="8"/>
                  <a:pt x="40" y="8"/>
                </a:cubicBezTo>
                <a:cubicBezTo>
                  <a:pt x="40" y="7"/>
                  <a:pt x="40" y="7"/>
                  <a:pt x="40" y="7"/>
                </a:cubicBezTo>
                <a:cubicBezTo>
                  <a:pt x="40" y="7"/>
                  <a:pt x="40" y="7"/>
                  <a:pt x="40" y="7"/>
                </a:cubicBezTo>
                <a:cubicBezTo>
                  <a:pt x="40" y="7"/>
                  <a:pt x="40" y="7"/>
                  <a:pt x="39" y="7"/>
                </a:cubicBezTo>
                <a:cubicBezTo>
                  <a:pt x="39" y="7"/>
                  <a:pt x="39" y="7"/>
                  <a:pt x="39" y="7"/>
                </a:cubicBezTo>
                <a:cubicBezTo>
                  <a:pt x="37" y="7"/>
                  <a:pt x="37" y="7"/>
                  <a:pt x="37" y="7"/>
                </a:cubicBezTo>
                <a:cubicBezTo>
                  <a:pt x="37" y="7"/>
                  <a:pt x="37" y="7"/>
                  <a:pt x="37" y="7"/>
                </a:cubicBezTo>
                <a:cubicBezTo>
                  <a:pt x="37" y="7"/>
                  <a:pt x="36" y="8"/>
                  <a:pt x="36" y="8"/>
                </a:cubicBezTo>
                <a:cubicBezTo>
                  <a:pt x="36" y="8"/>
                  <a:pt x="36" y="8"/>
                  <a:pt x="36" y="8"/>
                </a:cubicBezTo>
                <a:cubicBezTo>
                  <a:pt x="36" y="8"/>
                  <a:pt x="36" y="8"/>
                  <a:pt x="36" y="8"/>
                </a:cubicBezTo>
                <a:cubicBezTo>
                  <a:pt x="36" y="8"/>
                  <a:pt x="35" y="8"/>
                  <a:pt x="35" y="8"/>
                </a:cubicBezTo>
                <a:cubicBezTo>
                  <a:pt x="34" y="8"/>
                  <a:pt x="34" y="8"/>
                  <a:pt x="34" y="8"/>
                </a:cubicBezTo>
                <a:cubicBezTo>
                  <a:pt x="34" y="8"/>
                  <a:pt x="34" y="8"/>
                  <a:pt x="34" y="8"/>
                </a:cubicBezTo>
                <a:cubicBezTo>
                  <a:pt x="34" y="8"/>
                  <a:pt x="34" y="8"/>
                  <a:pt x="34" y="8"/>
                </a:cubicBezTo>
                <a:cubicBezTo>
                  <a:pt x="34" y="9"/>
                  <a:pt x="34" y="9"/>
                  <a:pt x="34" y="9"/>
                </a:cubicBezTo>
                <a:cubicBezTo>
                  <a:pt x="34" y="9"/>
                  <a:pt x="34" y="9"/>
                  <a:pt x="34" y="9"/>
                </a:cubicBezTo>
                <a:cubicBezTo>
                  <a:pt x="34" y="9"/>
                  <a:pt x="34" y="10"/>
                  <a:pt x="34" y="10"/>
                </a:cubicBezTo>
                <a:cubicBezTo>
                  <a:pt x="34" y="10"/>
                  <a:pt x="34" y="10"/>
                  <a:pt x="34" y="10"/>
                </a:cubicBezTo>
                <a:cubicBezTo>
                  <a:pt x="34" y="10"/>
                  <a:pt x="34" y="10"/>
                  <a:pt x="34" y="10"/>
                </a:cubicBezTo>
                <a:cubicBezTo>
                  <a:pt x="33" y="10"/>
                  <a:pt x="33" y="10"/>
                  <a:pt x="33" y="10"/>
                </a:cubicBezTo>
                <a:cubicBezTo>
                  <a:pt x="33" y="10"/>
                  <a:pt x="33" y="10"/>
                  <a:pt x="33" y="10"/>
                </a:cubicBezTo>
                <a:cubicBezTo>
                  <a:pt x="33" y="10"/>
                  <a:pt x="33" y="11"/>
                  <a:pt x="32" y="11"/>
                </a:cubicBezTo>
                <a:cubicBezTo>
                  <a:pt x="32" y="11"/>
                  <a:pt x="32" y="11"/>
                  <a:pt x="32" y="11"/>
                </a:cubicBezTo>
                <a:cubicBezTo>
                  <a:pt x="32" y="11"/>
                  <a:pt x="32" y="11"/>
                  <a:pt x="31" y="11"/>
                </a:cubicBezTo>
                <a:cubicBezTo>
                  <a:pt x="31" y="11"/>
                  <a:pt x="31" y="12"/>
                  <a:pt x="31" y="12"/>
                </a:cubicBezTo>
                <a:cubicBezTo>
                  <a:pt x="31" y="12"/>
                  <a:pt x="31" y="12"/>
                  <a:pt x="31" y="12"/>
                </a:cubicBezTo>
                <a:cubicBezTo>
                  <a:pt x="31" y="12"/>
                  <a:pt x="31" y="12"/>
                  <a:pt x="31" y="12"/>
                </a:cubicBezTo>
                <a:cubicBezTo>
                  <a:pt x="31" y="12"/>
                  <a:pt x="31" y="12"/>
                  <a:pt x="31" y="12"/>
                </a:cubicBezTo>
                <a:cubicBezTo>
                  <a:pt x="31" y="12"/>
                  <a:pt x="31" y="12"/>
                  <a:pt x="31" y="12"/>
                </a:cubicBezTo>
                <a:cubicBezTo>
                  <a:pt x="31" y="12"/>
                  <a:pt x="31" y="12"/>
                  <a:pt x="31" y="12"/>
                </a:cubicBezTo>
                <a:cubicBezTo>
                  <a:pt x="31" y="12"/>
                  <a:pt x="31" y="12"/>
                  <a:pt x="31" y="11"/>
                </a:cubicBezTo>
                <a:cubicBezTo>
                  <a:pt x="31" y="11"/>
                  <a:pt x="31" y="11"/>
                  <a:pt x="31" y="10"/>
                </a:cubicBezTo>
                <a:cubicBezTo>
                  <a:pt x="31" y="10"/>
                  <a:pt x="31" y="10"/>
                  <a:pt x="31" y="10"/>
                </a:cubicBezTo>
                <a:cubicBezTo>
                  <a:pt x="31" y="10"/>
                  <a:pt x="31" y="10"/>
                  <a:pt x="31" y="10"/>
                </a:cubicBezTo>
                <a:cubicBezTo>
                  <a:pt x="31" y="10"/>
                  <a:pt x="31" y="10"/>
                  <a:pt x="31" y="10"/>
                </a:cubicBezTo>
                <a:cubicBezTo>
                  <a:pt x="31" y="10"/>
                  <a:pt x="31" y="10"/>
                  <a:pt x="31" y="10"/>
                </a:cubicBezTo>
                <a:cubicBezTo>
                  <a:pt x="31" y="10"/>
                  <a:pt x="31" y="10"/>
                  <a:pt x="31" y="10"/>
                </a:cubicBezTo>
                <a:cubicBezTo>
                  <a:pt x="31" y="9"/>
                  <a:pt x="31" y="9"/>
                  <a:pt x="31" y="9"/>
                </a:cubicBezTo>
                <a:cubicBezTo>
                  <a:pt x="31" y="9"/>
                  <a:pt x="31" y="9"/>
                  <a:pt x="31" y="9"/>
                </a:cubicBezTo>
                <a:cubicBezTo>
                  <a:pt x="31" y="9"/>
                  <a:pt x="32" y="9"/>
                  <a:pt x="32" y="9"/>
                </a:cubicBezTo>
                <a:cubicBezTo>
                  <a:pt x="32" y="9"/>
                  <a:pt x="32" y="9"/>
                  <a:pt x="32" y="9"/>
                </a:cubicBezTo>
                <a:cubicBezTo>
                  <a:pt x="32" y="8"/>
                  <a:pt x="32" y="8"/>
                  <a:pt x="32" y="8"/>
                </a:cubicBezTo>
                <a:cubicBezTo>
                  <a:pt x="32" y="8"/>
                  <a:pt x="32" y="8"/>
                  <a:pt x="32" y="8"/>
                </a:cubicBezTo>
                <a:cubicBezTo>
                  <a:pt x="32" y="8"/>
                  <a:pt x="32" y="8"/>
                  <a:pt x="32" y="7"/>
                </a:cubicBezTo>
                <a:cubicBezTo>
                  <a:pt x="32" y="7"/>
                  <a:pt x="32" y="7"/>
                  <a:pt x="32" y="7"/>
                </a:cubicBezTo>
                <a:cubicBezTo>
                  <a:pt x="32" y="8"/>
                  <a:pt x="32" y="8"/>
                  <a:pt x="32" y="8"/>
                </a:cubicBezTo>
                <a:cubicBezTo>
                  <a:pt x="32" y="7"/>
                  <a:pt x="32" y="7"/>
                  <a:pt x="32" y="7"/>
                </a:cubicBezTo>
                <a:cubicBezTo>
                  <a:pt x="32" y="7"/>
                  <a:pt x="32" y="7"/>
                  <a:pt x="32" y="7"/>
                </a:cubicBezTo>
                <a:cubicBezTo>
                  <a:pt x="32" y="7"/>
                  <a:pt x="32" y="7"/>
                  <a:pt x="32" y="7"/>
                </a:cubicBezTo>
                <a:cubicBezTo>
                  <a:pt x="32" y="7"/>
                  <a:pt x="32" y="7"/>
                  <a:pt x="32" y="7"/>
                </a:cubicBezTo>
                <a:cubicBezTo>
                  <a:pt x="34" y="7"/>
                  <a:pt x="34" y="7"/>
                  <a:pt x="34" y="7"/>
                </a:cubicBezTo>
                <a:cubicBezTo>
                  <a:pt x="34" y="7"/>
                  <a:pt x="34" y="7"/>
                  <a:pt x="34" y="7"/>
                </a:cubicBezTo>
                <a:cubicBezTo>
                  <a:pt x="34" y="7"/>
                  <a:pt x="34" y="7"/>
                  <a:pt x="34" y="7"/>
                </a:cubicBezTo>
                <a:cubicBezTo>
                  <a:pt x="34" y="7"/>
                  <a:pt x="34" y="7"/>
                  <a:pt x="34" y="7"/>
                </a:cubicBezTo>
                <a:cubicBezTo>
                  <a:pt x="34" y="7"/>
                  <a:pt x="34" y="6"/>
                  <a:pt x="34" y="6"/>
                </a:cubicBezTo>
                <a:cubicBezTo>
                  <a:pt x="34" y="6"/>
                  <a:pt x="35" y="6"/>
                  <a:pt x="35" y="6"/>
                </a:cubicBezTo>
                <a:cubicBezTo>
                  <a:pt x="35" y="6"/>
                  <a:pt x="35" y="6"/>
                  <a:pt x="35" y="6"/>
                </a:cubicBezTo>
                <a:cubicBezTo>
                  <a:pt x="36" y="6"/>
                  <a:pt x="36" y="6"/>
                  <a:pt x="36" y="6"/>
                </a:cubicBezTo>
                <a:cubicBezTo>
                  <a:pt x="36" y="6"/>
                  <a:pt x="36" y="6"/>
                  <a:pt x="36" y="6"/>
                </a:cubicBezTo>
                <a:cubicBezTo>
                  <a:pt x="36" y="6"/>
                  <a:pt x="36" y="6"/>
                  <a:pt x="36" y="6"/>
                </a:cubicBezTo>
                <a:cubicBezTo>
                  <a:pt x="36" y="6"/>
                  <a:pt x="36" y="6"/>
                  <a:pt x="36" y="6"/>
                </a:cubicBezTo>
                <a:cubicBezTo>
                  <a:pt x="36" y="6"/>
                  <a:pt x="36" y="6"/>
                  <a:pt x="36" y="6"/>
                </a:cubicBezTo>
                <a:cubicBezTo>
                  <a:pt x="36" y="6"/>
                  <a:pt x="36" y="6"/>
                  <a:pt x="36" y="6"/>
                </a:cubicBezTo>
                <a:cubicBezTo>
                  <a:pt x="36" y="6"/>
                  <a:pt x="36" y="6"/>
                  <a:pt x="37" y="5"/>
                </a:cubicBezTo>
                <a:cubicBezTo>
                  <a:pt x="37" y="5"/>
                  <a:pt x="37" y="5"/>
                  <a:pt x="37" y="4"/>
                </a:cubicBezTo>
                <a:cubicBezTo>
                  <a:pt x="37" y="4"/>
                  <a:pt x="37" y="4"/>
                  <a:pt x="37" y="4"/>
                </a:cubicBezTo>
                <a:cubicBezTo>
                  <a:pt x="41" y="3"/>
                  <a:pt x="45" y="2"/>
                  <a:pt x="49" y="1"/>
                </a:cubicBezTo>
                <a:cubicBezTo>
                  <a:pt x="49" y="1"/>
                  <a:pt x="49" y="1"/>
                  <a:pt x="49" y="1"/>
                </a:cubicBezTo>
                <a:cubicBezTo>
                  <a:pt x="49" y="1"/>
                  <a:pt x="49" y="1"/>
                  <a:pt x="49" y="1"/>
                </a:cubicBezTo>
                <a:cubicBezTo>
                  <a:pt x="49" y="1"/>
                  <a:pt x="49" y="1"/>
                  <a:pt x="49" y="2"/>
                </a:cubicBezTo>
                <a:cubicBezTo>
                  <a:pt x="50" y="2"/>
                  <a:pt x="50" y="2"/>
                  <a:pt x="50" y="2"/>
                </a:cubicBezTo>
                <a:cubicBezTo>
                  <a:pt x="50" y="3"/>
                  <a:pt x="50" y="3"/>
                  <a:pt x="50" y="3"/>
                </a:cubicBezTo>
                <a:cubicBezTo>
                  <a:pt x="50" y="3"/>
                  <a:pt x="50" y="3"/>
                  <a:pt x="50" y="4"/>
                </a:cubicBezTo>
                <a:cubicBezTo>
                  <a:pt x="50" y="4"/>
                  <a:pt x="50" y="4"/>
                  <a:pt x="50" y="4"/>
                </a:cubicBezTo>
                <a:cubicBezTo>
                  <a:pt x="49" y="4"/>
                  <a:pt x="49" y="4"/>
                  <a:pt x="49" y="4"/>
                </a:cubicBezTo>
                <a:cubicBezTo>
                  <a:pt x="49" y="4"/>
                  <a:pt x="49" y="4"/>
                  <a:pt x="49" y="4"/>
                </a:cubicBezTo>
                <a:cubicBezTo>
                  <a:pt x="49" y="5"/>
                  <a:pt x="49" y="5"/>
                  <a:pt x="48" y="5"/>
                </a:cubicBezTo>
                <a:cubicBezTo>
                  <a:pt x="48" y="5"/>
                  <a:pt x="48" y="5"/>
                  <a:pt x="48" y="5"/>
                </a:cubicBezTo>
                <a:cubicBezTo>
                  <a:pt x="48" y="6"/>
                  <a:pt x="48" y="6"/>
                  <a:pt x="48" y="6"/>
                </a:cubicBezTo>
                <a:cubicBezTo>
                  <a:pt x="48" y="6"/>
                  <a:pt x="48" y="6"/>
                  <a:pt x="48" y="6"/>
                </a:cubicBezTo>
                <a:cubicBezTo>
                  <a:pt x="48" y="6"/>
                  <a:pt x="48" y="6"/>
                  <a:pt x="48" y="6"/>
                </a:cubicBezTo>
                <a:cubicBezTo>
                  <a:pt x="48" y="7"/>
                  <a:pt x="49" y="7"/>
                  <a:pt x="49" y="7"/>
                </a:cubicBezTo>
                <a:cubicBezTo>
                  <a:pt x="49" y="7"/>
                  <a:pt x="49" y="8"/>
                  <a:pt x="50" y="8"/>
                </a:cubicBezTo>
                <a:cubicBezTo>
                  <a:pt x="50" y="8"/>
                  <a:pt x="50" y="8"/>
                  <a:pt x="50" y="8"/>
                </a:cubicBezTo>
                <a:cubicBezTo>
                  <a:pt x="52" y="8"/>
                  <a:pt x="52" y="8"/>
                  <a:pt x="52" y="8"/>
                </a:cubicBezTo>
                <a:cubicBezTo>
                  <a:pt x="52" y="8"/>
                  <a:pt x="52" y="8"/>
                  <a:pt x="52" y="8"/>
                </a:cubicBezTo>
                <a:cubicBezTo>
                  <a:pt x="52" y="8"/>
                  <a:pt x="52" y="8"/>
                  <a:pt x="52" y="8"/>
                </a:cubicBezTo>
                <a:cubicBezTo>
                  <a:pt x="53" y="8"/>
                  <a:pt x="53" y="8"/>
                  <a:pt x="53" y="7"/>
                </a:cubicBezTo>
                <a:cubicBezTo>
                  <a:pt x="53" y="7"/>
                  <a:pt x="53" y="7"/>
                  <a:pt x="53" y="7"/>
                </a:cubicBezTo>
                <a:cubicBezTo>
                  <a:pt x="53" y="7"/>
                  <a:pt x="53" y="7"/>
                  <a:pt x="53" y="7"/>
                </a:cubicBezTo>
                <a:cubicBezTo>
                  <a:pt x="53" y="6"/>
                  <a:pt x="53" y="6"/>
                  <a:pt x="53" y="6"/>
                </a:cubicBezTo>
                <a:cubicBezTo>
                  <a:pt x="53" y="6"/>
                  <a:pt x="53" y="6"/>
                  <a:pt x="53" y="6"/>
                </a:cubicBezTo>
                <a:cubicBezTo>
                  <a:pt x="53" y="6"/>
                  <a:pt x="53" y="6"/>
                  <a:pt x="53" y="6"/>
                </a:cubicBezTo>
                <a:cubicBezTo>
                  <a:pt x="53" y="6"/>
                  <a:pt x="54" y="6"/>
                  <a:pt x="54" y="6"/>
                </a:cubicBezTo>
                <a:cubicBezTo>
                  <a:pt x="54" y="6"/>
                  <a:pt x="54" y="6"/>
                  <a:pt x="54" y="6"/>
                </a:cubicBezTo>
                <a:cubicBezTo>
                  <a:pt x="54" y="6"/>
                  <a:pt x="54" y="6"/>
                  <a:pt x="54" y="6"/>
                </a:cubicBezTo>
                <a:cubicBezTo>
                  <a:pt x="55" y="6"/>
                  <a:pt x="55" y="6"/>
                  <a:pt x="55" y="6"/>
                </a:cubicBezTo>
                <a:cubicBezTo>
                  <a:pt x="55" y="6"/>
                  <a:pt x="56" y="6"/>
                  <a:pt x="56" y="5"/>
                </a:cubicBezTo>
                <a:cubicBezTo>
                  <a:pt x="56" y="5"/>
                  <a:pt x="56" y="5"/>
                  <a:pt x="56" y="5"/>
                </a:cubicBezTo>
                <a:cubicBezTo>
                  <a:pt x="56" y="5"/>
                  <a:pt x="56" y="5"/>
                  <a:pt x="56" y="5"/>
                </a:cubicBezTo>
                <a:cubicBezTo>
                  <a:pt x="56" y="5"/>
                  <a:pt x="56" y="5"/>
                  <a:pt x="56" y="5"/>
                </a:cubicBezTo>
                <a:cubicBezTo>
                  <a:pt x="56" y="5"/>
                  <a:pt x="56" y="5"/>
                  <a:pt x="57" y="5"/>
                </a:cubicBezTo>
                <a:cubicBezTo>
                  <a:pt x="57" y="5"/>
                  <a:pt x="57" y="5"/>
                  <a:pt x="57" y="4"/>
                </a:cubicBezTo>
                <a:cubicBezTo>
                  <a:pt x="57" y="4"/>
                  <a:pt x="57" y="4"/>
                  <a:pt x="57" y="4"/>
                </a:cubicBezTo>
                <a:cubicBezTo>
                  <a:pt x="58" y="4"/>
                  <a:pt x="58" y="4"/>
                  <a:pt x="58" y="4"/>
                </a:cubicBezTo>
                <a:cubicBezTo>
                  <a:pt x="58" y="4"/>
                  <a:pt x="58" y="4"/>
                  <a:pt x="58" y="4"/>
                </a:cubicBezTo>
                <a:cubicBezTo>
                  <a:pt x="58" y="4"/>
                  <a:pt x="59" y="4"/>
                  <a:pt x="59" y="4"/>
                </a:cubicBezTo>
                <a:cubicBezTo>
                  <a:pt x="59" y="4"/>
                  <a:pt x="59" y="4"/>
                  <a:pt x="59" y="4"/>
                </a:cubicBezTo>
                <a:cubicBezTo>
                  <a:pt x="59" y="4"/>
                  <a:pt x="59" y="4"/>
                  <a:pt x="59" y="4"/>
                </a:cubicBezTo>
                <a:cubicBezTo>
                  <a:pt x="59" y="4"/>
                  <a:pt x="59" y="4"/>
                  <a:pt x="59" y="4"/>
                </a:cubicBezTo>
                <a:cubicBezTo>
                  <a:pt x="59" y="4"/>
                  <a:pt x="59" y="4"/>
                  <a:pt x="59" y="4"/>
                </a:cubicBezTo>
                <a:cubicBezTo>
                  <a:pt x="59" y="3"/>
                  <a:pt x="59" y="3"/>
                  <a:pt x="59" y="3"/>
                </a:cubicBezTo>
                <a:cubicBezTo>
                  <a:pt x="59" y="3"/>
                  <a:pt x="59" y="3"/>
                  <a:pt x="59" y="3"/>
                </a:cubicBezTo>
                <a:cubicBezTo>
                  <a:pt x="59" y="3"/>
                  <a:pt x="59" y="3"/>
                  <a:pt x="59" y="3"/>
                </a:cubicBezTo>
                <a:cubicBezTo>
                  <a:pt x="59" y="2"/>
                  <a:pt x="59" y="2"/>
                  <a:pt x="59" y="2"/>
                </a:cubicBezTo>
                <a:cubicBezTo>
                  <a:pt x="59" y="2"/>
                  <a:pt x="59" y="2"/>
                  <a:pt x="60" y="1"/>
                </a:cubicBezTo>
                <a:cubicBezTo>
                  <a:pt x="60" y="1"/>
                  <a:pt x="60" y="1"/>
                  <a:pt x="60" y="1"/>
                </a:cubicBezTo>
                <a:cubicBezTo>
                  <a:pt x="60" y="1"/>
                  <a:pt x="60" y="1"/>
                  <a:pt x="60" y="1"/>
                </a:cubicBezTo>
                <a:cubicBezTo>
                  <a:pt x="60" y="0"/>
                  <a:pt x="60" y="0"/>
                  <a:pt x="60" y="0"/>
                </a:cubicBezTo>
                <a:cubicBezTo>
                  <a:pt x="68" y="1"/>
                  <a:pt x="75" y="3"/>
                  <a:pt x="82" y="6"/>
                </a:cubicBezTo>
                <a:cubicBezTo>
                  <a:pt x="82" y="6"/>
                  <a:pt x="82" y="6"/>
                  <a:pt x="82" y="6"/>
                </a:cubicBezTo>
                <a:cubicBezTo>
                  <a:pt x="82" y="6"/>
                  <a:pt x="82" y="6"/>
                  <a:pt x="82" y="6"/>
                </a:cubicBezTo>
                <a:cubicBezTo>
                  <a:pt x="82" y="6"/>
                  <a:pt x="82" y="6"/>
                  <a:pt x="82" y="6"/>
                </a:cubicBezTo>
                <a:cubicBezTo>
                  <a:pt x="82" y="6"/>
                  <a:pt x="82" y="6"/>
                  <a:pt x="82" y="6"/>
                </a:cubicBezTo>
                <a:cubicBezTo>
                  <a:pt x="82" y="6"/>
                  <a:pt x="82" y="6"/>
                  <a:pt x="82" y="6"/>
                </a:cubicBezTo>
                <a:cubicBezTo>
                  <a:pt x="82" y="6"/>
                  <a:pt x="82" y="6"/>
                  <a:pt x="82" y="6"/>
                </a:cubicBezTo>
                <a:cubicBezTo>
                  <a:pt x="82" y="7"/>
                  <a:pt x="82" y="7"/>
                  <a:pt x="82" y="7"/>
                </a:cubicBezTo>
                <a:cubicBezTo>
                  <a:pt x="82" y="7"/>
                  <a:pt x="82" y="7"/>
                  <a:pt x="82" y="7"/>
                </a:cubicBezTo>
                <a:cubicBezTo>
                  <a:pt x="82" y="7"/>
                  <a:pt x="82" y="7"/>
                  <a:pt x="82" y="7"/>
                </a:cubicBezTo>
                <a:cubicBezTo>
                  <a:pt x="82" y="7"/>
                  <a:pt x="82" y="7"/>
                  <a:pt x="82" y="7"/>
                </a:cubicBezTo>
                <a:cubicBezTo>
                  <a:pt x="82" y="7"/>
                  <a:pt x="82" y="7"/>
                  <a:pt x="82" y="7"/>
                </a:cubicBezTo>
                <a:cubicBezTo>
                  <a:pt x="82" y="8"/>
                  <a:pt x="82" y="8"/>
                  <a:pt x="82" y="8"/>
                </a:cubicBezTo>
                <a:cubicBezTo>
                  <a:pt x="82" y="8"/>
                  <a:pt x="82" y="8"/>
                  <a:pt x="82" y="8"/>
                </a:cubicBezTo>
                <a:cubicBezTo>
                  <a:pt x="82" y="8"/>
                  <a:pt x="82" y="9"/>
                  <a:pt x="82" y="9"/>
                </a:cubicBezTo>
                <a:cubicBezTo>
                  <a:pt x="82" y="9"/>
                  <a:pt x="82" y="9"/>
                  <a:pt x="82" y="9"/>
                </a:cubicBezTo>
                <a:cubicBezTo>
                  <a:pt x="83" y="9"/>
                  <a:pt x="83" y="10"/>
                  <a:pt x="83" y="10"/>
                </a:cubicBezTo>
                <a:cubicBezTo>
                  <a:pt x="83" y="10"/>
                  <a:pt x="83" y="10"/>
                  <a:pt x="83" y="10"/>
                </a:cubicBezTo>
                <a:cubicBezTo>
                  <a:pt x="83" y="10"/>
                  <a:pt x="83" y="10"/>
                  <a:pt x="83" y="10"/>
                </a:cubicBezTo>
                <a:cubicBezTo>
                  <a:pt x="83" y="10"/>
                  <a:pt x="83" y="10"/>
                  <a:pt x="83" y="10"/>
                </a:cubicBezTo>
                <a:cubicBezTo>
                  <a:pt x="83" y="10"/>
                  <a:pt x="83" y="10"/>
                  <a:pt x="83" y="10"/>
                </a:cubicBezTo>
                <a:cubicBezTo>
                  <a:pt x="83" y="11"/>
                  <a:pt x="83" y="11"/>
                  <a:pt x="83" y="11"/>
                </a:cubicBezTo>
                <a:cubicBezTo>
                  <a:pt x="83" y="10"/>
                  <a:pt x="83" y="10"/>
                  <a:pt x="83" y="10"/>
                </a:cubicBezTo>
                <a:cubicBezTo>
                  <a:pt x="81" y="10"/>
                  <a:pt x="81" y="10"/>
                  <a:pt x="81" y="10"/>
                </a:cubicBezTo>
                <a:cubicBezTo>
                  <a:pt x="81" y="10"/>
                  <a:pt x="81" y="10"/>
                  <a:pt x="81" y="10"/>
                </a:cubicBezTo>
                <a:cubicBezTo>
                  <a:pt x="81" y="10"/>
                  <a:pt x="81" y="10"/>
                  <a:pt x="81" y="10"/>
                </a:cubicBezTo>
                <a:cubicBezTo>
                  <a:pt x="81" y="10"/>
                  <a:pt x="81" y="11"/>
                  <a:pt x="81" y="11"/>
                </a:cubicBezTo>
                <a:cubicBezTo>
                  <a:pt x="81" y="11"/>
                  <a:pt x="81" y="11"/>
                  <a:pt x="81" y="11"/>
                </a:cubicBezTo>
                <a:cubicBezTo>
                  <a:pt x="81" y="11"/>
                  <a:pt x="81" y="11"/>
                  <a:pt x="81" y="11"/>
                </a:cubicBezTo>
                <a:cubicBezTo>
                  <a:pt x="80" y="11"/>
                  <a:pt x="80" y="11"/>
                  <a:pt x="80" y="11"/>
                </a:cubicBezTo>
                <a:cubicBezTo>
                  <a:pt x="80" y="11"/>
                  <a:pt x="80" y="11"/>
                  <a:pt x="80" y="11"/>
                </a:cubicBezTo>
                <a:cubicBezTo>
                  <a:pt x="80" y="11"/>
                  <a:pt x="80" y="11"/>
                  <a:pt x="80" y="11"/>
                </a:cubicBezTo>
                <a:cubicBezTo>
                  <a:pt x="79" y="11"/>
                  <a:pt x="79" y="11"/>
                  <a:pt x="79" y="11"/>
                </a:cubicBezTo>
                <a:cubicBezTo>
                  <a:pt x="79" y="11"/>
                  <a:pt x="79" y="11"/>
                  <a:pt x="79" y="11"/>
                </a:cubicBezTo>
                <a:cubicBezTo>
                  <a:pt x="79" y="11"/>
                  <a:pt x="79" y="11"/>
                  <a:pt x="79" y="11"/>
                </a:cubicBezTo>
                <a:cubicBezTo>
                  <a:pt x="79" y="11"/>
                  <a:pt x="79" y="11"/>
                  <a:pt x="79" y="11"/>
                </a:cubicBezTo>
                <a:cubicBezTo>
                  <a:pt x="78" y="11"/>
                  <a:pt x="78" y="11"/>
                  <a:pt x="78" y="12"/>
                </a:cubicBezTo>
                <a:cubicBezTo>
                  <a:pt x="77" y="12"/>
                  <a:pt x="77" y="12"/>
                  <a:pt x="77" y="13"/>
                </a:cubicBezTo>
                <a:cubicBezTo>
                  <a:pt x="77" y="13"/>
                  <a:pt x="77" y="13"/>
                  <a:pt x="77" y="13"/>
                </a:cubicBezTo>
                <a:cubicBezTo>
                  <a:pt x="77" y="13"/>
                  <a:pt x="77" y="13"/>
                  <a:pt x="77" y="13"/>
                </a:cubicBezTo>
                <a:cubicBezTo>
                  <a:pt x="77" y="13"/>
                  <a:pt x="76" y="13"/>
                  <a:pt x="76" y="14"/>
                </a:cubicBezTo>
                <a:cubicBezTo>
                  <a:pt x="76" y="14"/>
                  <a:pt x="76" y="14"/>
                  <a:pt x="76" y="14"/>
                </a:cubicBezTo>
                <a:cubicBezTo>
                  <a:pt x="76" y="14"/>
                  <a:pt x="76" y="14"/>
                  <a:pt x="76" y="14"/>
                </a:cubicBezTo>
                <a:cubicBezTo>
                  <a:pt x="77" y="15"/>
                  <a:pt x="77" y="16"/>
                  <a:pt x="78" y="16"/>
                </a:cubicBezTo>
                <a:cubicBezTo>
                  <a:pt x="78" y="16"/>
                  <a:pt x="78" y="17"/>
                  <a:pt x="79" y="17"/>
                </a:cubicBezTo>
                <a:cubicBezTo>
                  <a:pt x="79" y="18"/>
                  <a:pt x="80" y="19"/>
                  <a:pt x="80" y="20"/>
                </a:cubicBezTo>
                <a:cubicBezTo>
                  <a:pt x="80" y="20"/>
                  <a:pt x="80" y="20"/>
                  <a:pt x="80" y="20"/>
                </a:cubicBezTo>
                <a:cubicBezTo>
                  <a:pt x="81" y="20"/>
                  <a:pt x="81" y="20"/>
                  <a:pt x="81" y="20"/>
                </a:cubicBezTo>
                <a:cubicBezTo>
                  <a:pt x="81" y="20"/>
                  <a:pt x="81" y="20"/>
                  <a:pt x="81" y="19"/>
                </a:cubicBezTo>
                <a:cubicBezTo>
                  <a:pt x="81" y="19"/>
                  <a:pt x="81" y="19"/>
                  <a:pt x="81" y="19"/>
                </a:cubicBezTo>
                <a:cubicBezTo>
                  <a:pt x="81" y="19"/>
                  <a:pt x="81" y="19"/>
                  <a:pt x="81" y="19"/>
                </a:cubicBezTo>
                <a:cubicBezTo>
                  <a:pt x="81" y="19"/>
                  <a:pt x="81" y="19"/>
                  <a:pt x="81" y="19"/>
                </a:cubicBezTo>
                <a:cubicBezTo>
                  <a:pt x="83" y="19"/>
                  <a:pt x="83" y="19"/>
                  <a:pt x="83" y="19"/>
                </a:cubicBezTo>
                <a:cubicBezTo>
                  <a:pt x="83" y="19"/>
                  <a:pt x="83" y="19"/>
                  <a:pt x="83" y="19"/>
                </a:cubicBezTo>
                <a:cubicBezTo>
                  <a:pt x="83" y="19"/>
                  <a:pt x="83" y="19"/>
                  <a:pt x="83" y="19"/>
                </a:cubicBezTo>
                <a:cubicBezTo>
                  <a:pt x="83" y="19"/>
                  <a:pt x="83" y="19"/>
                  <a:pt x="83" y="18"/>
                </a:cubicBezTo>
                <a:cubicBezTo>
                  <a:pt x="83" y="18"/>
                  <a:pt x="84" y="18"/>
                  <a:pt x="84" y="18"/>
                </a:cubicBezTo>
                <a:cubicBezTo>
                  <a:pt x="84" y="18"/>
                  <a:pt x="84" y="18"/>
                  <a:pt x="84" y="18"/>
                </a:cubicBezTo>
                <a:cubicBezTo>
                  <a:pt x="84" y="18"/>
                  <a:pt x="84" y="18"/>
                  <a:pt x="84" y="19"/>
                </a:cubicBezTo>
                <a:cubicBezTo>
                  <a:pt x="84" y="19"/>
                  <a:pt x="84" y="19"/>
                  <a:pt x="84" y="19"/>
                </a:cubicBezTo>
                <a:cubicBezTo>
                  <a:pt x="84" y="19"/>
                  <a:pt x="85" y="19"/>
                  <a:pt x="85" y="19"/>
                </a:cubicBezTo>
                <a:cubicBezTo>
                  <a:pt x="85" y="19"/>
                  <a:pt x="85" y="19"/>
                  <a:pt x="85" y="19"/>
                </a:cubicBezTo>
                <a:cubicBezTo>
                  <a:pt x="85" y="19"/>
                  <a:pt x="85" y="19"/>
                  <a:pt x="85" y="19"/>
                </a:cubicBezTo>
                <a:cubicBezTo>
                  <a:pt x="85" y="19"/>
                  <a:pt x="85" y="19"/>
                  <a:pt x="85" y="19"/>
                </a:cubicBezTo>
                <a:cubicBezTo>
                  <a:pt x="85" y="19"/>
                  <a:pt x="86" y="19"/>
                  <a:pt x="86" y="19"/>
                </a:cubicBezTo>
                <a:cubicBezTo>
                  <a:pt x="86" y="19"/>
                  <a:pt x="86" y="19"/>
                  <a:pt x="86" y="20"/>
                </a:cubicBezTo>
                <a:cubicBezTo>
                  <a:pt x="86" y="20"/>
                  <a:pt x="86" y="20"/>
                  <a:pt x="86" y="20"/>
                </a:cubicBezTo>
                <a:cubicBezTo>
                  <a:pt x="86" y="20"/>
                  <a:pt x="86" y="20"/>
                  <a:pt x="86" y="20"/>
                </a:cubicBezTo>
                <a:cubicBezTo>
                  <a:pt x="87" y="20"/>
                  <a:pt x="87" y="20"/>
                  <a:pt x="87" y="20"/>
                </a:cubicBezTo>
                <a:cubicBezTo>
                  <a:pt x="87" y="20"/>
                  <a:pt x="87" y="20"/>
                  <a:pt x="87" y="20"/>
                </a:cubicBezTo>
                <a:cubicBezTo>
                  <a:pt x="87" y="20"/>
                  <a:pt x="87" y="20"/>
                  <a:pt x="87" y="20"/>
                </a:cubicBezTo>
                <a:cubicBezTo>
                  <a:pt x="87" y="20"/>
                  <a:pt x="87" y="20"/>
                  <a:pt x="87" y="20"/>
                </a:cubicBezTo>
                <a:cubicBezTo>
                  <a:pt x="88" y="20"/>
                  <a:pt x="88" y="20"/>
                  <a:pt x="88" y="21"/>
                </a:cubicBezTo>
                <a:cubicBezTo>
                  <a:pt x="88" y="21"/>
                  <a:pt x="88" y="21"/>
                  <a:pt x="88" y="21"/>
                </a:cubicBezTo>
                <a:cubicBezTo>
                  <a:pt x="88" y="23"/>
                  <a:pt x="88" y="23"/>
                  <a:pt x="88" y="23"/>
                </a:cubicBezTo>
                <a:cubicBezTo>
                  <a:pt x="89" y="23"/>
                  <a:pt x="89" y="23"/>
                  <a:pt x="89" y="23"/>
                </a:cubicBezTo>
                <a:cubicBezTo>
                  <a:pt x="89" y="23"/>
                  <a:pt x="89" y="23"/>
                  <a:pt x="89" y="23"/>
                </a:cubicBezTo>
                <a:cubicBezTo>
                  <a:pt x="89" y="23"/>
                  <a:pt x="89" y="23"/>
                  <a:pt x="89" y="23"/>
                </a:cubicBezTo>
                <a:cubicBezTo>
                  <a:pt x="89" y="23"/>
                  <a:pt x="89" y="23"/>
                  <a:pt x="89" y="23"/>
                </a:cubicBezTo>
                <a:cubicBezTo>
                  <a:pt x="89" y="24"/>
                  <a:pt x="89" y="24"/>
                  <a:pt x="89" y="24"/>
                </a:cubicBezTo>
                <a:cubicBezTo>
                  <a:pt x="90" y="24"/>
                  <a:pt x="90" y="24"/>
                  <a:pt x="90" y="24"/>
                </a:cubicBezTo>
                <a:cubicBezTo>
                  <a:pt x="90" y="23"/>
                  <a:pt x="90" y="23"/>
                  <a:pt x="90" y="23"/>
                </a:cubicBezTo>
                <a:cubicBezTo>
                  <a:pt x="90" y="23"/>
                  <a:pt x="90" y="23"/>
                  <a:pt x="90" y="23"/>
                </a:cubicBezTo>
                <a:cubicBezTo>
                  <a:pt x="90" y="23"/>
                  <a:pt x="90" y="23"/>
                  <a:pt x="90" y="23"/>
                </a:cubicBezTo>
                <a:cubicBezTo>
                  <a:pt x="90" y="23"/>
                  <a:pt x="91" y="22"/>
                  <a:pt x="91" y="22"/>
                </a:cubicBezTo>
                <a:cubicBezTo>
                  <a:pt x="91" y="22"/>
                  <a:pt x="91" y="22"/>
                  <a:pt x="91" y="22"/>
                </a:cubicBezTo>
                <a:cubicBezTo>
                  <a:pt x="91" y="20"/>
                  <a:pt x="91" y="20"/>
                  <a:pt x="91" y="20"/>
                </a:cubicBezTo>
                <a:cubicBezTo>
                  <a:pt x="91" y="20"/>
                  <a:pt x="90" y="20"/>
                  <a:pt x="90" y="20"/>
                </a:cubicBezTo>
                <a:cubicBezTo>
                  <a:pt x="90" y="20"/>
                  <a:pt x="90" y="20"/>
                  <a:pt x="90" y="20"/>
                </a:cubicBezTo>
                <a:cubicBezTo>
                  <a:pt x="90" y="19"/>
                  <a:pt x="90" y="19"/>
                  <a:pt x="89" y="19"/>
                </a:cubicBezTo>
                <a:cubicBezTo>
                  <a:pt x="89" y="19"/>
                  <a:pt x="89" y="19"/>
                  <a:pt x="89" y="19"/>
                </a:cubicBezTo>
                <a:cubicBezTo>
                  <a:pt x="89" y="19"/>
                  <a:pt x="90" y="19"/>
                  <a:pt x="90" y="19"/>
                </a:cubicBezTo>
                <a:cubicBezTo>
                  <a:pt x="90" y="19"/>
                  <a:pt x="90" y="19"/>
                  <a:pt x="90" y="19"/>
                </a:cubicBezTo>
                <a:cubicBezTo>
                  <a:pt x="90" y="19"/>
                  <a:pt x="90" y="19"/>
                  <a:pt x="90" y="19"/>
                </a:cubicBezTo>
                <a:cubicBezTo>
                  <a:pt x="90" y="19"/>
                  <a:pt x="90" y="19"/>
                  <a:pt x="90" y="19"/>
                </a:cubicBezTo>
                <a:cubicBezTo>
                  <a:pt x="90" y="19"/>
                  <a:pt x="90" y="19"/>
                  <a:pt x="90" y="19"/>
                </a:cubicBezTo>
                <a:cubicBezTo>
                  <a:pt x="90" y="19"/>
                  <a:pt x="90" y="19"/>
                  <a:pt x="90" y="19"/>
                </a:cubicBezTo>
                <a:cubicBezTo>
                  <a:pt x="90" y="19"/>
                  <a:pt x="90" y="19"/>
                  <a:pt x="91" y="19"/>
                </a:cubicBezTo>
                <a:cubicBezTo>
                  <a:pt x="91" y="19"/>
                  <a:pt x="91" y="19"/>
                  <a:pt x="91" y="19"/>
                </a:cubicBezTo>
                <a:cubicBezTo>
                  <a:pt x="91" y="19"/>
                  <a:pt x="91" y="19"/>
                  <a:pt x="91" y="19"/>
                </a:cubicBezTo>
                <a:cubicBezTo>
                  <a:pt x="91" y="19"/>
                  <a:pt x="91" y="19"/>
                  <a:pt x="91" y="19"/>
                </a:cubicBezTo>
                <a:cubicBezTo>
                  <a:pt x="91" y="20"/>
                  <a:pt x="91" y="20"/>
                  <a:pt x="91" y="20"/>
                </a:cubicBezTo>
                <a:cubicBezTo>
                  <a:pt x="91" y="20"/>
                  <a:pt x="91" y="20"/>
                  <a:pt x="91" y="20"/>
                </a:cubicBezTo>
                <a:cubicBezTo>
                  <a:pt x="91" y="21"/>
                  <a:pt x="92" y="21"/>
                  <a:pt x="92" y="21"/>
                </a:cubicBezTo>
                <a:cubicBezTo>
                  <a:pt x="92" y="21"/>
                  <a:pt x="92" y="21"/>
                  <a:pt x="92" y="21"/>
                </a:cubicBezTo>
                <a:cubicBezTo>
                  <a:pt x="92" y="21"/>
                  <a:pt x="92" y="21"/>
                  <a:pt x="92" y="21"/>
                </a:cubicBezTo>
                <a:cubicBezTo>
                  <a:pt x="92" y="21"/>
                  <a:pt x="92" y="21"/>
                  <a:pt x="92" y="21"/>
                </a:cubicBezTo>
                <a:cubicBezTo>
                  <a:pt x="92" y="21"/>
                  <a:pt x="92" y="21"/>
                  <a:pt x="92" y="21"/>
                </a:cubicBezTo>
                <a:cubicBezTo>
                  <a:pt x="92" y="21"/>
                  <a:pt x="92" y="22"/>
                  <a:pt x="93" y="22"/>
                </a:cubicBezTo>
                <a:cubicBezTo>
                  <a:pt x="93" y="22"/>
                  <a:pt x="93" y="22"/>
                  <a:pt x="93" y="22"/>
                </a:cubicBezTo>
                <a:cubicBezTo>
                  <a:pt x="93" y="22"/>
                  <a:pt x="93" y="22"/>
                  <a:pt x="93" y="22"/>
                </a:cubicBezTo>
                <a:cubicBezTo>
                  <a:pt x="93" y="22"/>
                  <a:pt x="93" y="22"/>
                  <a:pt x="93" y="22"/>
                </a:cubicBezTo>
                <a:cubicBezTo>
                  <a:pt x="93" y="22"/>
                  <a:pt x="94" y="22"/>
                  <a:pt x="94" y="22"/>
                </a:cubicBezTo>
                <a:cubicBezTo>
                  <a:pt x="94" y="21"/>
                  <a:pt x="94" y="21"/>
                  <a:pt x="94" y="21"/>
                </a:cubicBezTo>
                <a:cubicBezTo>
                  <a:pt x="94" y="21"/>
                  <a:pt x="94" y="21"/>
                  <a:pt x="94" y="21"/>
                </a:cubicBezTo>
                <a:cubicBezTo>
                  <a:pt x="94" y="21"/>
                  <a:pt x="94" y="20"/>
                  <a:pt x="94" y="20"/>
                </a:cubicBezTo>
                <a:cubicBezTo>
                  <a:pt x="94" y="19"/>
                  <a:pt x="94" y="18"/>
                  <a:pt x="93" y="18"/>
                </a:cubicBezTo>
                <a:cubicBezTo>
                  <a:pt x="93" y="17"/>
                  <a:pt x="93" y="17"/>
                  <a:pt x="93" y="17"/>
                </a:cubicBezTo>
                <a:cubicBezTo>
                  <a:pt x="93" y="17"/>
                  <a:pt x="93" y="17"/>
                  <a:pt x="93" y="17"/>
                </a:cubicBezTo>
                <a:cubicBezTo>
                  <a:pt x="93" y="17"/>
                  <a:pt x="93" y="17"/>
                  <a:pt x="93" y="17"/>
                </a:cubicBezTo>
                <a:cubicBezTo>
                  <a:pt x="93" y="17"/>
                  <a:pt x="93" y="17"/>
                  <a:pt x="93" y="16"/>
                </a:cubicBezTo>
                <a:cubicBezTo>
                  <a:pt x="93" y="16"/>
                  <a:pt x="93" y="16"/>
                  <a:pt x="93" y="16"/>
                </a:cubicBezTo>
                <a:cubicBezTo>
                  <a:pt x="93" y="16"/>
                  <a:pt x="93" y="16"/>
                  <a:pt x="93" y="16"/>
                </a:cubicBezTo>
                <a:cubicBezTo>
                  <a:pt x="94" y="16"/>
                  <a:pt x="94" y="16"/>
                  <a:pt x="94" y="17"/>
                </a:cubicBezTo>
                <a:cubicBezTo>
                  <a:pt x="95" y="17"/>
                  <a:pt x="95" y="17"/>
                  <a:pt x="95" y="17"/>
                </a:cubicBezTo>
                <a:cubicBezTo>
                  <a:pt x="95" y="17"/>
                  <a:pt x="95" y="17"/>
                  <a:pt x="95" y="17"/>
                </a:cubicBezTo>
                <a:cubicBezTo>
                  <a:pt x="95" y="17"/>
                  <a:pt x="95" y="17"/>
                  <a:pt x="96" y="17"/>
                </a:cubicBezTo>
                <a:cubicBezTo>
                  <a:pt x="96" y="17"/>
                  <a:pt x="96" y="17"/>
                  <a:pt x="96" y="17"/>
                </a:cubicBezTo>
                <a:cubicBezTo>
                  <a:pt x="96" y="17"/>
                  <a:pt x="96" y="18"/>
                  <a:pt x="96" y="18"/>
                </a:cubicBezTo>
                <a:cubicBezTo>
                  <a:pt x="96" y="18"/>
                  <a:pt x="96" y="18"/>
                  <a:pt x="96" y="18"/>
                </a:cubicBezTo>
                <a:cubicBezTo>
                  <a:pt x="97" y="18"/>
                  <a:pt x="97" y="18"/>
                  <a:pt x="97" y="19"/>
                </a:cubicBezTo>
                <a:cubicBezTo>
                  <a:pt x="97" y="19"/>
                  <a:pt x="97" y="19"/>
                  <a:pt x="97" y="19"/>
                </a:cubicBezTo>
                <a:cubicBezTo>
                  <a:pt x="97" y="19"/>
                  <a:pt x="97" y="19"/>
                  <a:pt x="97" y="19"/>
                </a:cubicBezTo>
                <a:cubicBezTo>
                  <a:pt x="96" y="19"/>
                  <a:pt x="96" y="19"/>
                  <a:pt x="96" y="19"/>
                </a:cubicBezTo>
                <a:cubicBezTo>
                  <a:pt x="96" y="19"/>
                  <a:pt x="96" y="19"/>
                  <a:pt x="96" y="20"/>
                </a:cubicBezTo>
                <a:cubicBezTo>
                  <a:pt x="96" y="20"/>
                  <a:pt x="96" y="20"/>
                  <a:pt x="96" y="20"/>
                </a:cubicBezTo>
                <a:cubicBezTo>
                  <a:pt x="96" y="20"/>
                  <a:pt x="96" y="20"/>
                  <a:pt x="96" y="20"/>
                </a:cubicBezTo>
                <a:cubicBezTo>
                  <a:pt x="96" y="20"/>
                  <a:pt x="96" y="20"/>
                  <a:pt x="96" y="20"/>
                </a:cubicBezTo>
                <a:cubicBezTo>
                  <a:pt x="95" y="20"/>
                  <a:pt x="95" y="20"/>
                  <a:pt x="95" y="20"/>
                </a:cubicBezTo>
                <a:cubicBezTo>
                  <a:pt x="95" y="20"/>
                  <a:pt x="95" y="20"/>
                  <a:pt x="95" y="20"/>
                </a:cubicBezTo>
                <a:cubicBezTo>
                  <a:pt x="95" y="21"/>
                  <a:pt x="95" y="21"/>
                  <a:pt x="96" y="21"/>
                </a:cubicBezTo>
                <a:cubicBezTo>
                  <a:pt x="96" y="22"/>
                  <a:pt x="96" y="22"/>
                  <a:pt x="96" y="22"/>
                </a:cubicBezTo>
                <a:cubicBezTo>
                  <a:pt x="96" y="22"/>
                  <a:pt x="96" y="22"/>
                  <a:pt x="96" y="22"/>
                </a:cubicBezTo>
                <a:cubicBezTo>
                  <a:pt x="96" y="22"/>
                  <a:pt x="96" y="22"/>
                  <a:pt x="96" y="22"/>
                </a:cubicBezTo>
                <a:cubicBezTo>
                  <a:pt x="96" y="22"/>
                  <a:pt x="96" y="22"/>
                  <a:pt x="96" y="22"/>
                </a:cubicBezTo>
                <a:cubicBezTo>
                  <a:pt x="96" y="22"/>
                  <a:pt x="96" y="23"/>
                  <a:pt x="97" y="23"/>
                </a:cubicBezTo>
                <a:cubicBezTo>
                  <a:pt x="97" y="23"/>
                  <a:pt x="97" y="23"/>
                  <a:pt x="97" y="23"/>
                </a:cubicBezTo>
                <a:cubicBezTo>
                  <a:pt x="97" y="23"/>
                  <a:pt x="97" y="23"/>
                  <a:pt x="97" y="23"/>
                </a:cubicBezTo>
                <a:cubicBezTo>
                  <a:pt x="97" y="23"/>
                  <a:pt x="97" y="23"/>
                  <a:pt x="97" y="23"/>
                </a:cubicBezTo>
                <a:cubicBezTo>
                  <a:pt x="97" y="23"/>
                  <a:pt x="97" y="23"/>
                  <a:pt x="97" y="23"/>
                </a:cubicBezTo>
                <a:cubicBezTo>
                  <a:pt x="98" y="24"/>
                  <a:pt x="98" y="24"/>
                  <a:pt x="98" y="24"/>
                </a:cubicBezTo>
                <a:cubicBezTo>
                  <a:pt x="98" y="24"/>
                  <a:pt x="98" y="24"/>
                  <a:pt x="98" y="24"/>
                </a:cubicBezTo>
                <a:cubicBezTo>
                  <a:pt x="98" y="24"/>
                  <a:pt x="99" y="24"/>
                  <a:pt x="99" y="24"/>
                </a:cubicBezTo>
                <a:cubicBezTo>
                  <a:pt x="99" y="24"/>
                  <a:pt x="99" y="24"/>
                  <a:pt x="99" y="24"/>
                </a:cubicBezTo>
                <a:cubicBezTo>
                  <a:pt x="99" y="24"/>
                  <a:pt x="99" y="24"/>
                  <a:pt x="99" y="24"/>
                </a:cubicBezTo>
                <a:cubicBezTo>
                  <a:pt x="99" y="24"/>
                  <a:pt x="99" y="24"/>
                  <a:pt x="99" y="24"/>
                </a:cubicBezTo>
                <a:cubicBezTo>
                  <a:pt x="99" y="24"/>
                  <a:pt x="99" y="23"/>
                  <a:pt x="100" y="23"/>
                </a:cubicBezTo>
                <a:cubicBezTo>
                  <a:pt x="100" y="23"/>
                  <a:pt x="100" y="23"/>
                  <a:pt x="100" y="23"/>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5"/>
                  <a:pt x="100" y="25"/>
                  <a:pt x="100" y="25"/>
                </a:cubicBezTo>
                <a:cubicBezTo>
                  <a:pt x="100" y="25"/>
                  <a:pt x="100" y="25"/>
                  <a:pt x="100" y="25"/>
                </a:cubicBezTo>
                <a:cubicBezTo>
                  <a:pt x="100" y="25"/>
                  <a:pt x="100" y="26"/>
                  <a:pt x="101" y="26"/>
                </a:cubicBezTo>
                <a:cubicBezTo>
                  <a:pt x="101" y="26"/>
                  <a:pt x="101" y="26"/>
                  <a:pt x="101" y="26"/>
                </a:cubicBezTo>
                <a:cubicBezTo>
                  <a:pt x="101" y="26"/>
                  <a:pt x="101" y="26"/>
                  <a:pt x="101" y="26"/>
                </a:cubicBezTo>
                <a:cubicBezTo>
                  <a:pt x="101" y="26"/>
                  <a:pt x="101" y="26"/>
                  <a:pt x="101" y="26"/>
                </a:cubicBezTo>
                <a:cubicBezTo>
                  <a:pt x="101" y="27"/>
                  <a:pt x="101" y="27"/>
                  <a:pt x="101" y="27"/>
                </a:cubicBezTo>
                <a:cubicBezTo>
                  <a:pt x="101" y="27"/>
                  <a:pt x="101" y="27"/>
                  <a:pt x="101" y="27"/>
                </a:cubicBezTo>
                <a:cubicBezTo>
                  <a:pt x="101" y="27"/>
                  <a:pt x="101" y="27"/>
                  <a:pt x="101" y="27"/>
                </a:cubicBezTo>
                <a:cubicBezTo>
                  <a:pt x="101" y="27"/>
                  <a:pt x="101" y="27"/>
                  <a:pt x="101" y="27"/>
                </a:cubicBezTo>
                <a:cubicBezTo>
                  <a:pt x="101" y="27"/>
                  <a:pt x="101" y="27"/>
                  <a:pt x="101" y="27"/>
                </a:cubicBezTo>
                <a:cubicBezTo>
                  <a:pt x="101" y="27"/>
                  <a:pt x="101" y="28"/>
                  <a:pt x="101" y="28"/>
                </a:cubicBezTo>
                <a:cubicBezTo>
                  <a:pt x="101" y="28"/>
                  <a:pt x="101" y="27"/>
                  <a:pt x="101" y="27"/>
                </a:cubicBezTo>
                <a:cubicBezTo>
                  <a:pt x="100" y="27"/>
                  <a:pt x="100" y="27"/>
                  <a:pt x="100" y="27"/>
                </a:cubicBezTo>
                <a:cubicBezTo>
                  <a:pt x="100" y="28"/>
                  <a:pt x="100" y="28"/>
                  <a:pt x="100" y="28"/>
                </a:cubicBezTo>
                <a:cubicBezTo>
                  <a:pt x="100" y="28"/>
                  <a:pt x="100" y="28"/>
                  <a:pt x="100" y="28"/>
                </a:cubicBezTo>
                <a:cubicBezTo>
                  <a:pt x="100" y="28"/>
                  <a:pt x="100" y="28"/>
                  <a:pt x="100" y="28"/>
                </a:cubicBezTo>
                <a:cubicBezTo>
                  <a:pt x="100" y="28"/>
                  <a:pt x="99" y="28"/>
                  <a:pt x="99" y="28"/>
                </a:cubicBezTo>
                <a:cubicBezTo>
                  <a:pt x="99" y="27"/>
                  <a:pt x="99" y="27"/>
                  <a:pt x="99" y="27"/>
                </a:cubicBezTo>
                <a:cubicBezTo>
                  <a:pt x="99" y="27"/>
                  <a:pt x="99" y="27"/>
                  <a:pt x="98" y="27"/>
                </a:cubicBezTo>
                <a:cubicBezTo>
                  <a:pt x="98" y="27"/>
                  <a:pt x="98" y="27"/>
                  <a:pt x="98" y="27"/>
                </a:cubicBezTo>
                <a:cubicBezTo>
                  <a:pt x="98" y="27"/>
                  <a:pt x="98" y="27"/>
                  <a:pt x="98" y="27"/>
                </a:cubicBezTo>
                <a:cubicBezTo>
                  <a:pt x="98" y="27"/>
                  <a:pt x="98" y="27"/>
                  <a:pt x="98" y="27"/>
                </a:cubicBezTo>
                <a:cubicBezTo>
                  <a:pt x="98" y="27"/>
                  <a:pt x="98" y="27"/>
                  <a:pt x="98" y="27"/>
                </a:cubicBezTo>
                <a:cubicBezTo>
                  <a:pt x="98" y="27"/>
                  <a:pt x="98" y="27"/>
                  <a:pt x="98" y="27"/>
                </a:cubicBezTo>
                <a:cubicBezTo>
                  <a:pt x="97" y="27"/>
                  <a:pt x="97" y="27"/>
                  <a:pt x="97" y="27"/>
                </a:cubicBezTo>
                <a:cubicBezTo>
                  <a:pt x="97" y="27"/>
                  <a:pt x="97" y="27"/>
                  <a:pt x="97" y="26"/>
                </a:cubicBezTo>
                <a:cubicBezTo>
                  <a:pt x="96" y="26"/>
                  <a:pt x="96" y="26"/>
                  <a:pt x="96" y="26"/>
                </a:cubicBezTo>
                <a:cubicBezTo>
                  <a:pt x="96" y="27"/>
                  <a:pt x="96" y="27"/>
                  <a:pt x="96" y="27"/>
                </a:cubicBezTo>
                <a:cubicBezTo>
                  <a:pt x="96" y="27"/>
                  <a:pt x="96" y="28"/>
                  <a:pt x="96" y="28"/>
                </a:cubicBezTo>
                <a:cubicBezTo>
                  <a:pt x="96" y="28"/>
                  <a:pt x="96" y="28"/>
                  <a:pt x="96" y="28"/>
                </a:cubicBezTo>
                <a:cubicBezTo>
                  <a:pt x="96" y="28"/>
                  <a:pt x="96" y="28"/>
                  <a:pt x="95" y="28"/>
                </a:cubicBezTo>
                <a:cubicBezTo>
                  <a:pt x="95" y="28"/>
                  <a:pt x="95" y="28"/>
                  <a:pt x="95" y="28"/>
                </a:cubicBezTo>
                <a:cubicBezTo>
                  <a:pt x="95" y="28"/>
                  <a:pt x="95" y="28"/>
                  <a:pt x="95" y="28"/>
                </a:cubicBezTo>
                <a:cubicBezTo>
                  <a:pt x="95" y="28"/>
                  <a:pt x="95" y="28"/>
                  <a:pt x="95" y="28"/>
                </a:cubicBezTo>
                <a:cubicBezTo>
                  <a:pt x="95" y="27"/>
                  <a:pt x="95" y="27"/>
                  <a:pt x="95" y="27"/>
                </a:cubicBezTo>
                <a:cubicBezTo>
                  <a:pt x="94" y="27"/>
                  <a:pt x="94" y="27"/>
                  <a:pt x="94" y="27"/>
                </a:cubicBezTo>
                <a:cubicBezTo>
                  <a:pt x="94" y="27"/>
                  <a:pt x="94" y="27"/>
                  <a:pt x="94" y="27"/>
                </a:cubicBezTo>
                <a:cubicBezTo>
                  <a:pt x="94" y="27"/>
                  <a:pt x="94" y="27"/>
                  <a:pt x="94" y="27"/>
                </a:cubicBezTo>
                <a:cubicBezTo>
                  <a:pt x="94" y="27"/>
                  <a:pt x="94" y="27"/>
                  <a:pt x="94" y="27"/>
                </a:cubicBezTo>
                <a:cubicBezTo>
                  <a:pt x="94" y="27"/>
                  <a:pt x="94" y="27"/>
                  <a:pt x="94" y="27"/>
                </a:cubicBezTo>
                <a:cubicBezTo>
                  <a:pt x="94" y="27"/>
                  <a:pt x="94" y="27"/>
                  <a:pt x="94" y="27"/>
                </a:cubicBezTo>
                <a:cubicBezTo>
                  <a:pt x="93" y="27"/>
                  <a:pt x="93" y="27"/>
                  <a:pt x="93" y="27"/>
                </a:cubicBezTo>
                <a:cubicBezTo>
                  <a:pt x="93" y="27"/>
                  <a:pt x="93" y="27"/>
                  <a:pt x="93" y="27"/>
                </a:cubicBezTo>
                <a:cubicBezTo>
                  <a:pt x="93" y="27"/>
                  <a:pt x="93" y="27"/>
                  <a:pt x="93" y="27"/>
                </a:cubicBezTo>
                <a:cubicBezTo>
                  <a:pt x="93" y="27"/>
                  <a:pt x="93" y="27"/>
                  <a:pt x="93" y="27"/>
                </a:cubicBezTo>
                <a:cubicBezTo>
                  <a:pt x="93" y="26"/>
                  <a:pt x="93" y="26"/>
                  <a:pt x="93" y="26"/>
                </a:cubicBezTo>
                <a:cubicBezTo>
                  <a:pt x="93" y="26"/>
                  <a:pt x="93" y="26"/>
                  <a:pt x="93" y="26"/>
                </a:cubicBezTo>
                <a:cubicBezTo>
                  <a:pt x="93" y="26"/>
                  <a:pt x="93" y="26"/>
                  <a:pt x="93" y="26"/>
                </a:cubicBezTo>
                <a:cubicBezTo>
                  <a:pt x="92" y="26"/>
                  <a:pt x="92" y="26"/>
                  <a:pt x="92" y="26"/>
                </a:cubicBezTo>
                <a:cubicBezTo>
                  <a:pt x="92" y="26"/>
                  <a:pt x="92" y="26"/>
                  <a:pt x="92" y="26"/>
                </a:cubicBezTo>
                <a:cubicBezTo>
                  <a:pt x="92" y="26"/>
                  <a:pt x="92" y="26"/>
                  <a:pt x="92" y="26"/>
                </a:cubicBezTo>
                <a:cubicBezTo>
                  <a:pt x="92" y="26"/>
                  <a:pt x="92" y="26"/>
                  <a:pt x="92" y="26"/>
                </a:cubicBezTo>
                <a:cubicBezTo>
                  <a:pt x="91" y="26"/>
                  <a:pt x="91" y="26"/>
                  <a:pt x="91" y="26"/>
                </a:cubicBezTo>
                <a:cubicBezTo>
                  <a:pt x="91" y="26"/>
                  <a:pt x="91" y="26"/>
                  <a:pt x="91" y="26"/>
                </a:cubicBezTo>
                <a:cubicBezTo>
                  <a:pt x="91" y="26"/>
                  <a:pt x="91" y="26"/>
                  <a:pt x="91" y="26"/>
                </a:cubicBezTo>
                <a:cubicBezTo>
                  <a:pt x="90" y="26"/>
                  <a:pt x="90" y="26"/>
                  <a:pt x="90" y="26"/>
                </a:cubicBezTo>
                <a:cubicBezTo>
                  <a:pt x="90" y="26"/>
                  <a:pt x="90" y="26"/>
                  <a:pt x="90" y="26"/>
                </a:cubicBezTo>
                <a:cubicBezTo>
                  <a:pt x="90" y="26"/>
                  <a:pt x="90" y="26"/>
                  <a:pt x="90" y="26"/>
                </a:cubicBezTo>
                <a:cubicBezTo>
                  <a:pt x="90" y="26"/>
                  <a:pt x="90" y="26"/>
                  <a:pt x="90" y="25"/>
                </a:cubicBezTo>
                <a:cubicBezTo>
                  <a:pt x="90" y="25"/>
                  <a:pt x="90" y="25"/>
                  <a:pt x="90" y="25"/>
                </a:cubicBezTo>
                <a:cubicBezTo>
                  <a:pt x="89" y="25"/>
                  <a:pt x="89" y="25"/>
                  <a:pt x="89" y="25"/>
                </a:cubicBezTo>
                <a:cubicBezTo>
                  <a:pt x="89" y="25"/>
                  <a:pt x="89" y="25"/>
                  <a:pt x="89" y="25"/>
                </a:cubicBezTo>
                <a:cubicBezTo>
                  <a:pt x="89" y="25"/>
                  <a:pt x="89" y="25"/>
                  <a:pt x="89" y="25"/>
                </a:cubicBezTo>
                <a:cubicBezTo>
                  <a:pt x="89" y="25"/>
                  <a:pt x="89" y="25"/>
                  <a:pt x="89" y="25"/>
                </a:cubicBezTo>
                <a:cubicBezTo>
                  <a:pt x="89" y="24"/>
                  <a:pt x="89" y="24"/>
                  <a:pt x="89" y="24"/>
                </a:cubicBezTo>
                <a:cubicBezTo>
                  <a:pt x="89" y="24"/>
                  <a:pt x="89" y="24"/>
                  <a:pt x="89" y="24"/>
                </a:cubicBezTo>
                <a:cubicBezTo>
                  <a:pt x="89" y="24"/>
                  <a:pt x="89" y="24"/>
                  <a:pt x="89" y="24"/>
                </a:cubicBezTo>
                <a:cubicBezTo>
                  <a:pt x="89" y="24"/>
                  <a:pt x="89" y="24"/>
                  <a:pt x="89" y="24"/>
                </a:cubicBezTo>
                <a:cubicBezTo>
                  <a:pt x="89" y="24"/>
                  <a:pt x="89" y="24"/>
                  <a:pt x="89" y="24"/>
                </a:cubicBezTo>
                <a:cubicBezTo>
                  <a:pt x="89" y="24"/>
                  <a:pt x="89" y="23"/>
                  <a:pt x="89" y="23"/>
                </a:cubicBezTo>
                <a:cubicBezTo>
                  <a:pt x="88" y="23"/>
                  <a:pt x="88" y="23"/>
                  <a:pt x="88" y="23"/>
                </a:cubicBezTo>
                <a:cubicBezTo>
                  <a:pt x="88" y="23"/>
                  <a:pt x="88" y="23"/>
                  <a:pt x="88" y="23"/>
                </a:cubicBezTo>
                <a:cubicBezTo>
                  <a:pt x="88" y="23"/>
                  <a:pt x="88" y="23"/>
                  <a:pt x="88" y="23"/>
                </a:cubicBezTo>
                <a:cubicBezTo>
                  <a:pt x="88" y="22"/>
                  <a:pt x="88" y="22"/>
                  <a:pt x="88" y="22"/>
                </a:cubicBezTo>
                <a:cubicBezTo>
                  <a:pt x="87" y="22"/>
                  <a:pt x="87" y="22"/>
                  <a:pt x="87" y="22"/>
                </a:cubicBezTo>
                <a:cubicBezTo>
                  <a:pt x="87" y="22"/>
                  <a:pt x="86" y="23"/>
                  <a:pt x="86" y="23"/>
                </a:cubicBezTo>
                <a:cubicBezTo>
                  <a:pt x="86" y="23"/>
                  <a:pt x="86" y="23"/>
                  <a:pt x="86" y="23"/>
                </a:cubicBezTo>
                <a:cubicBezTo>
                  <a:pt x="86" y="23"/>
                  <a:pt x="86" y="23"/>
                  <a:pt x="86" y="23"/>
                </a:cubicBezTo>
                <a:cubicBezTo>
                  <a:pt x="85" y="23"/>
                  <a:pt x="85" y="23"/>
                  <a:pt x="85" y="23"/>
                </a:cubicBezTo>
                <a:cubicBezTo>
                  <a:pt x="85" y="23"/>
                  <a:pt x="85" y="23"/>
                  <a:pt x="84" y="23"/>
                </a:cubicBezTo>
                <a:cubicBezTo>
                  <a:pt x="84" y="23"/>
                  <a:pt x="83" y="23"/>
                  <a:pt x="83" y="23"/>
                </a:cubicBezTo>
                <a:cubicBezTo>
                  <a:pt x="83" y="23"/>
                  <a:pt x="83" y="23"/>
                  <a:pt x="83" y="23"/>
                </a:cubicBezTo>
                <a:cubicBezTo>
                  <a:pt x="82" y="23"/>
                  <a:pt x="82" y="23"/>
                  <a:pt x="82" y="23"/>
                </a:cubicBezTo>
                <a:cubicBezTo>
                  <a:pt x="82" y="23"/>
                  <a:pt x="82" y="23"/>
                  <a:pt x="82" y="23"/>
                </a:cubicBezTo>
                <a:cubicBezTo>
                  <a:pt x="82" y="23"/>
                  <a:pt x="82" y="23"/>
                  <a:pt x="82" y="23"/>
                </a:cubicBezTo>
                <a:cubicBezTo>
                  <a:pt x="82" y="23"/>
                  <a:pt x="82" y="23"/>
                  <a:pt x="82" y="23"/>
                </a:cubicBezTo>
                <a:cubicBezTo>
                  <a:pt x="82" y="23"/>
                  <a:pt x="82" y="23"/>
                  <a:pt x="81" y="23"/>
                </a:cubicBezTo>
                <a:cubicBezTo>
                  <a:pt x="81" y="23"/>
                  <a:pt x="81" y="23"/>
                  <a:pt x="81" y="23"/>
                </a:cubicBezTo>
                <a:cubicBezTo>
                  <a:pt x="81" y="23"/>
                  <a:pt x="81" y="23"/>
                  <a:pt x="81" y="23"/>
                </a:cubicBezTo>
                <a:cubicBezTo>
                  <a:pt x="81" y="23"/>
                  <a:pt x="81" y="23"/>
                  <a:pt x="81" y="23"/>
                </a:cubicBezTo>
                <a:cubicBezTo>
                  <a:pt x="81" y="24"/>
                  <a:pt x="81" y="24"/>
                  <a:pt x="81" y="24"/>
                </a:cubicBezTo>
                <a:cubicBezTo>
                  <a:pt x="81" y="24"/>
                  <a:pt x="81" y="24"/>
                  <a:pt x="81" y="24"/>
                </a:cubicBezTo>
                <a:cubicBezTo>
                  <a:pt x="81" y="24"/>
                  <a:pt x="81" y="24"/>
                  <a:pt x="80" y="24"/>
                </a:cubicBezTo>
                <a:cubicBezTo>
                  <a:pt x="80" y="24"/>
                  <a:pt x="80" y="24"/>
                  <a:pt x="80" y="24"/>
                </a:cubicBezTo>
                <a:cubicBezTo>
                  <a:pt x="79" y="24"/>
                  <a:pt x="79" y="24"/>
                  <a:pt x="79" y="24"/>
                </a:cubicBezTo>
                <a:cubicBezTo>
                  <a:pt x="79" y="24"/>
                  <a:pt x="79" y="24"/>
                  <a:pt x="79" y="24"/>
                </a:cubicBezTo>
                <a:cubicBezTo>
                  <a:pt x="79" y="24"/>
                  <a:pt x="79" y="24"/>
                  <a:pt x="78" y="24"/>
                </a:cubicBezTo>
                <a:cubicBezTo>
                  <a:pt x="78" y="24"/>
                  <a:pt x="78" y="24"/>
                  <a:pt x="78" y="24"/>
                </a:cubicBezTo>
                <a:cubicBezTo>
                  <a:pt x="78" y="24"/>
                  <a:pt x="78" y="24"/>
                  <a:pt x="78" y="24"/>
                </a:cubicBezTo>
                <a:cubicBezTo>
                  <a:pt x="78" y="24"/>
                  <a:pt x="78" y="24"/>
                  <a:pt x="78" y="24"/>
                </a:cubicBezTo>
                <a:cubicBezTo>
                  <a:pt x="78" y="24"/>
                  <a:pt x="78" y="24"/>
                  <a:pt x="78" y="24"/>
                </a:cubicBezTo>
                <a:cubicBezTo>
                  <a:pt x="78" y="24"/>
                  <a:pt x="78" y="24"/>
                  <a:pt x="78" y="25"/>
                </a:cubicBezTo>
                <a:cubicBezTo>
                  <a:pt x="78" y="25"/>
                  <a:pt x="78" y="25"/>
                  <a:pt x="77" y="25"/>
                </a:cubicBezTo>
                <a:cubicBezTo>
                  <a:pt x="77" y="25"/>
                  <a:pt x="77" y="25"/>
                  <a:pt x="77" y="25"/>
                </a:cubicBezTo>
                <a:cubicBezTo>
                  <a:pt x="77" y="25"/>
                  <a:pt x="77" y="25"/>
                  <a:pt x="76" y="25"/>
                </a:cubicBezTo>
                <a:cubicBezTo>
                  <a:pt x="76" y="25"/>
                  <a:pt x="76" y="26"/>
                  <a:pt x="76" y="26"/>
                </a:cubicBezTo>
                <a:cubicBezTo>
                  <a:pt x="76" y="26"/>
                  <a:pt x="76" y="26"/>
                  <a:pt x="76" y="26"/>
                </a:cubicBezTo>
                <a:cubicBezTo>
                  <a:pt x="76" y="26"/>
                  <a:pt x="76" y="26"/>
                  <a:pt x="76" y="26"/>
                </a:cubicBezTo>
                <a:cubicBezTo>
                  <a:pt x="76" y="26"/>
                  <a:pt x="76" y="26"/>
                  <a:pt x="76" y="26"/>
                </a:cubicBezTo>
                <a:cubicBezTo>
                  <a:pt x="76" y="26"/>
                  <a:pt x="76" y="26"/>
                  <a:pt x="76" y="26"/>
                </a:cubicBezTo>
                <a:cubicBezTo>
                  <a:pt x="76" y="26"/>
                  <a:pt x="76" y="26"/>
                  <a:pt x="75" y="26"/>
                </a:cubicBezTo>
                <a:cubicBezTo>
                  <a:pt x="75" y="26"/>
                  <a:pt x="75" y="27"/>
                  <a:pt x="75" y="27"/>
                </a:cubicBezTo>
                <a:cubicBezTo>
                  <a:pt x="75" y="27"/>
                  <a:pt x="75" y="27"/>
                  <a:pt x="75" y="27"/>
                </a:cubicBezTo>
                <a:cubicBezTo>
                  <a:pt x="75" y="28"/>
                  <a:pt x="75" y="28"/>
                  <a:pt x="75" y="28"/>
                </a:cubicBezTo>
                <a:cubicBezTo>
                  <a:pt x="74" y="28"/>
                  <a:pt x="74" y="28"/>
                  <a:pt x="74" y="28"/>
                </a:cubicBezTo>
                <a:cubicBezTo>
                  <a:pt x="74" y="28"/>
                  <a:pt x="74" y="28"/>
                  <a:pt x="74" y="28"/>
                </a:cubicBezTo>
                <a:cubicBezTo>
                  <a:pt x="75" y="29"/>
                  <a:pt x="75" y="29"/>
                  <a:pt x="74" y="30"/>
                </a:cubicBezTo>
                <a:cubicBezTo>
                  <a:pt x="74" y="30"/>
                  <a:pt x="74" y="30"/>
                  <a:pt x="74" y="30"/>
                </a:cubicBezTo>
                <a:cubicBezTo>
                  <a:pt x="74" y="30"/>
                  <a:pt x="74" y="30"/>
                  <a:pt x="74" y="30"/>
                </a:cubicBezTo>
                <a:cubicBezTo>
                  <a:pt x="74" y="30"/>
                  <a:pt x="74" y="30"/>
                  <a:pt x="74" y="30"/>
                </a:cubicBezTo>
                <a:cubicBezTo>
                  <a:pt x="74" y="30"/>
                  <a:pt x="73" y="30"/>
                  <a:pt x="73" y="30"/>
                </a:cubicBezTo>
                <a:cubicBezTo>
                  <a:pt x="73" y="30"/>
                  <a:pt x="73" y="30"/>
                  <a:pt x="73" y="30"/>
                </a:cubicBezTo>
                <a:cubicBezTo>
                  <a:pt x="73" y="30"/>
                  <a:pt x="73" y="30"/>
                  <a:pt x="73" y="30"/>
                </a:cubicBezTo>
                <a:cubicBezTo>
                  <a:pt x="73" y="30"/>
                  <a:pt x="73" y="30"/>
                  <a:pt x="72" y="30"/>
                </a:cubicBezTo>
                <a:cubicBezTo>
                  <a:pt x="72" y="30"/>
                  <a:pt x="72" y="30"/>
                  <a:pt x="72" y="30"/>
                </a:cubicBezTo>
                <a:cubicBezTo>
                  <a:pt x="72" y="30"/>
                  <a:pt x="72" y="30"/>
                  <a:pt x="72" y="30"/>
                </a:cubicBezTo>
                <a:cubicBezTo>
                  <a:pt x="72" y="30"/>
                  <a:pt x="72" y="30"/>
                  <a:pt x="72" y="30"/>
                </a:cubicBezTo>
                <a:cubicBezTo>
                  <a:pt x="72" y="30"/>
                  <a:pt x="72" y="30"/>
                  <a:pt x="72" y="31"/>
                </a:cubicBezTo>
                <a:cubicBezTo>
                  <a:pt x="71" y="31"/>
                  <a:pt x="71" y="31"/>
                  <a:pt x="71" y="32"/>
                </a:cubicBezTo>
                <a:cubicBezTo>
                  <a:pt x="71" y="32"/>
                  <a:pt x="71" y="32"/>
                  <a:pt x="71" y="32"/>
                </a:cubicBezTo>
                <a:cubicBezTo>
                  <a:pt x="71" y="32"/>
                  <a:pt x="71" y="33"/>
                  <a:pt x="71" y="33"/>
                </a:cubicBezTo>
                <a:cubicBezTo>
                  <a:pt x="71" y="33"/>
                  <a:pt x="71" y="33"/>
                  <a:pt x="71" y="33"/>
                </a:cubicBezTo>
                <a:cubicBezTo>
                  <a:pt x="71" y="33"/>
                  <a:pt x="71" y="33"/>
                  <a:pt x="71" y="33"/>
                </a:cubicBezTo>
                <a:cubicBezTo>
                  <a:pt x="71" y="34"/>
                  <a:pt x="71" y="34"/>
                  <a:pt x="71" y="34"/>
                </a:cubicBezTo>
                <a:cubicBezTo>
                  <a:pt x="71" y="34"/>
                  <a:pt x="71" y="34"/>
                  <a:pt x="70" y="35"/>
                </a:cubicBezTo>
                <a:cubicBezTo>
                  <a:pt x="70" y="35"/>
                  <a:pt x="70" y="35"/>
                  <a:pt x="70" y="35"/>
                </a:cubicBezTo>
                <a:cubicBezTo>
                  <a:pt x="70" y="35"/>
                  <a:pt x="70" y="35"/>
                  <a:pt x="70" y="35"/>
                </a:cubicBezTo>
                <a:cubicBezTo>
                  <a:pt x="70" y="35"/>
                  <a:pt x="70" y="35"/>
                  <a:pt x="70" y="35"/>
                </a:cubicBezTo>
                <a:cubicBezTo>
                  <a:pt x="70" y="35"/>
                  <a:pt x="70" y="35"/>
                  <a:pt x="70" y="36"/>
                </a:cubicBezTo>
                <a:cubicBezTo>
                  <a:pt x="70" y="36"/>
                  <a:pt x="70" y="36"/>
                  <a:pt x="69" y="36"/>
                </a:cubicBezTo>
                <a:cubicBezTo>
                  <a:pt x="69" y="36"/>
                  <a:pt x="69" y="36"/>
                  <a:pt x="69" y="36"/>
                </a:cubicBezTo>
                <a:cubicBezTo>
                  <a:pt x="69" y="36"/>
                  <a:pt x="69" y="36"/>
                  <a:pt x="69" y="36"/>
                </a:cubicBezTo>
                <a:cubicBezTo>
                  <a:pt x="69" y="38"/>
                  <a:pt x="69" y="38"/>
                  <a:pt x="69" y="38"/>
                </a:cubicBezTo>
                <a:cubicBezTo>
                  <a:pt x="69" y="38"/>
                  <a:pt x="69" y="38"/>
                  <a:pt x="69" y="38"/>
                </a:cubicBezTo>
                <a:cubicBezTo>
                  <a:pt x="69" y="38"/>
                  <a:pt x="69" y="38"/>
                  <a:pt x="69" y="38"/>
                </a:cubicBezTo>
                <a:cubicBezTo>
                  <a:pt x="69" y="39"/>
                  <a:pt x="69" y="39"/>
                  <a:pt x="69" y="39"/>
                </a:cubicBezTo>
                <a:cubicBezTo>
                  <a:pt x="69" y="39"/>
                  <a:pt x="69" y="39"/>
                  <a:pt x="70" y="39"/>
                </a:cubicBezTo>
                <a:cubicBezTo>
                  <a:pt x="70" y="39"/>
                  <a:pt x="70" y="39"/>
                  <a:pt x="70" y="39"/>
                </a:cubicBezTo>
                <a:cubicBezTo>
                  <a:pt x="70" y="39"/>
                  <a:pt x="70" y="39"/>
                  <a:pt x="70" y="39"/>
                </a:cubicBezTo>
                <a:cubicBezTo>
                  <a:pt x="70" y="39"/>
                  <a:pt x="70" y="39"/>
                  <a:pt x="70" y="39"/>
                </a:cubicBezTo>
                <a:cubicBezTo>
                  <a:pt x="70" y="39"/>
                  <a:pt x="70" y="39"/>
                  <a:pt x="70" y="40"/>
                </a:cubicBezTo>
                <a:cubicBezTo>
                  <a:pt x="70" y="40"/>
                  <a:pt x="70" y="40"/>
                  <a:pt x="70" y="40"/>
                </a:cubicBezTo>
                <a:cubicBezTo>
                  <a:pt x="70" y="40"/>
                  <a:pt x="70" y="40"/>
                  <a:pt x="70" y="40"/>
                </a:cubicBezTo>
                <a:cubicBezTo>
                  <a:pt x="70" y="40"/>
                  <a:pt x="70" y="40"/>
                  <a:pt x="70" y="41"/>
                </a:cubicBezTo>
                <a:cubicBezTo>
                  <a:pt x="70" y="41"/>
                  <a:pt x="70" y="41"/>
                  <a:pt x="70" y="41"/>
                </a:cubicBezTo>
                <a:cubicBezTo>
                  <a:pt x="70" y="41"/>
                  <a:pt x="70" y="42"/>
                  <a:pt x="70" y="42"/>
                </a:cubicBezTo>
                <a:cubicBezTo>
                  <a:pt x="70" y="42"/>
                  <a:pt x="70" y="42"/>
                  <a:pt x="70" y="42"/>
                </a:cubicBezTo>
                <a:cubicBezTo>
                  <a:pt x="70" y="43"/>
                  <a:pt x="69" y="43"/>
                  <a:pt x="69" y="43"/>
                </a:cubicBezTo>
                <a:cubicBezTo>
                  <a:pt x="69" y="44"/>
                  <a:pt x="69" y="44"/>
                  <a:pt x="69" y="44"/>
                </a:cubicBezTo>
                <a:cubicBezTo>
                  <a:pt x="70" y="44"/>
                  <a:pt x="70" y="44"/>
                  <a:pt x="70" y="44"/>
                </a:cubicBezTo>
                <a:cubicBezTo>
                  <a:pt x="70" y="44"/>
                  <a:pt x="70" y="44"/>
                  <a:pt x="70" y="44"/>
                </a:cubicBezTo>
                <a:cubicBezTo>
                  <a:pt x="70" y="44"/>
                  <a:pt x="70" y="44"/>
                  <a:pt x="70" y="44"/>
                </a:cubicBezTo>
                <a:cubicBezTo>
                  <a:pt x="70" y="44"/>
                  <a:pt x="70" y="44"/>
                  <a:pt x="70" y="44"/>
                </a:cubicBezTo>
                <a:cubicBezTo>
                  <a:pt x="70" y="44"/>
                  <a:pt x="70" y="44"/>
                  <a:pt x="70" y="44"/>
                </a:cubicBezTo>
                <a:cubicBezTo>
                  <a:pt x="70" y="44"/>
                  <a:pt x="70" y="44"/>
                  <a:pt x="70" y="45"/>
                </a:cubicBezTo>
                <a:cubicBezTo>
                  <a:pt x="70" y="45"/>
                  <a:pt x="70" y="45"/>
                  <a:pt x="70" y="45"/>
                </a:cubicBezTo>
                <a:cubicBezTo>
                  <a:pt x="70" y="45"/>
                  <a:pt x="70" y="45"/>
                  <a:pt x="71" y="45"/>
                </a:cubicBezTo>
                <a:cubicBezTo>
                  <a:pt x="71" y="46"/>
                  <a:pt x="71" y="46"/>
                  <a:pt x="71" y="46"/>
                </a:cubicBezTo>
                <a:cubicBezTo>
                  <a:pt x="71" y="46"/>
                  <a:pt x="71" y="46"/>
                  <a:pt x="71" y="46"/>
                </a:cubicBezTo>
                <a:cubicBezTo>
                  <a:pt x="71" y="46"/>
                  <a:pt x="71" y="46"/>
                  <a:pt x="71" y="47"/>
                </a:cubicBezTo>
                <a:cubicBezTo>
                  <a:pt x="72" y="47"/>
                  <a:pt x="72" y="47"/>
                  <a:pt x="72" y="47"/>
                </a:cubicBezTo>
                <a:cubicBezTo>
                  <a:pt x="72" y="47"/>
                  <a:pt x="72" y="47"/>
                  <a:pt x="72" y="47"/>
                </a:cubicBezTo>
                <a:cubicBezTo>
                  <a:pt x="73" y="48"/>
                  <a:pt x="73" y="48"/>
                  <a:pt x="73" y="49"/>
                </a:cubicBezTo>
                <a:cubicBezTo>
                  <a:pt x="73" y="49"/>
                  <a:pt x="73" y="49"/>
                  <a:pt x="73" y="49"/>
                </a:cubicBezTo>
                <a:cubicBezTo>
                  <a:pt x="73" y="49"/>
                  <a:pt x="73" y="50"/>
                  <a:pt x="73" y="50"/>
                </a:cubicBezTo>
                <a:cubicBezTo>
                  <a:pt x="74" y="50"/>
                  <a:pt x="74" y="50"/>
                  <a:pt x="74" y="50"/>
                </a:cubicBezTo>
                <a:cubicBezTo>
                  <a:pt x="74" y="50"/>
                  <a:pt x="74" y="50"/>
                  <a:pt x="74" y="50"/>
                </a:cubicBezTo>
                <a:cubicBezTo>
                  <a:pt x="74" y="50"/>
                  <a:pt x="74" y="50"/>
                  <a:pt x="74" y="50"/>
                </a:cubicBezTo>
                <a:cubicBezTo>
                  <a:pt x="74" y="51"/>
                  <a:pt x="74" y="51"/>
                  <a:pt x="74" y="51"/>
                </a:cubicBezTo>
                <a:cubicBezTo>
                  <a:pt x="74" y="51"/>
                  <a:pt x="74" y="51"/>
                  <a:pt x="74" y="51"/>
                </a:cubicBezTo>
                <a:cubicBezTo>
                  <a:pt x="75" y="51"/>
                  <a:pt x="75" y="51"/>
                  <a:pt x="75" y="51"/>
                </a:cubicBezTo>
                <a:cubicBezTo>
                  <a:pt x="75" y="51"/>
                  <a:pt x="76" y="51"/>
                  <a:pt x="76" y="51"/>
                </a:cubicBezTo>
                <a:cubicBezTo>
                  <a:pt x="76" y="51"/>
                  <a:pt x="76" y="51"/>
                  <a:pt x="76" y="51"/>
                </a:cubicBezTo>
                <a:cubicBezTo>
                  <a:pt x="76" y="51"/>
                  <a:pt x="76" y="51"/>
                  <a:pt x="76" y="51"/>
                </a:cubicBezTo>
                <a:cubicBezTo>
                  <a:pt x="76" y="51"/>
                  <a:pt x="76" y="51"/>
                  <a:pt x="76" y="51"/>
                </a:cubicBezTo>
                <a:cubicBezTo>
                  <a:pt x="76" y="51"/>
                  <a:pt x="77" y="51"/>
                  <a:pt x="77" y="51"/>
                </a:cubicBezTo>
                <a:cubicBezTo>
                  <a:pt x="77" y="51"/>
                  <a:pt x="77" y="51"/>
                  <a:pt x="77" y="51"/>
                </a:cubicBezTo>
                <a:cubicBezTo>
                  <a:pt x="77" y="52"/>
                  <a:pt x="77" y="52"/>
                  <a:pt x="77" y="52"/>
                </a:cubicBezTo>
                <a:cubicBezTo>
                  <a:pt x="77" y="52"/>
                  <a:pt x="77" y="52"/>
                  <a:pt x="77" y="52"/>
                </a:cubicBezTo>
                <a:cubicBezTo>
                  <a:pt x="77" y="53"/>
                  <a:pt x="77" y="53"/>
                  <a:pt x="78" y="53"/>
                </a:cubicBezTo>
                <a:cubicBezTo>
                  <a:pt x="78" y="53"/>
                  <a:pt x="78" y="53"/>
                  <a:pt x="78" y="53"/>
                </a:cubicBezTo>
                <a:cubicBezTo>
                  <a:pt x="78" y="53"/>
                  <a:pt x="79" y="53"/>
                  <a:pt x="79" y="54"/>
                </a:cubicBezTo>
                <a:cubicBezTo>
                  <a:pt x="79" y="54"/>
                  <a:pt x="79" y="54"/>
                  <a:pt x="79" y="54"/>
                </a:cubicBezTo>
                <a:cubicBezTo>
                  <a:pt x="79" y="54"/>
                  <a:pt x="79" y="54"/>
                  <a:pt x="79" y="54"/>
                </a:cubicBezTo>
                <a:cubicBezTo>
                  <a:pt x="80" y="54"/>
                  <a:pt x="80" y="54"/>
                  <a:pt x="80" y="54"/>
                </a:cubicBezTo>
                <a:cubicBezTo>
                  <a:pt x="80" y="54"/>
                  <a:pt x="80" y="54"/>
                  <a:pt x="80" y="54"/>
                </a:cubicBezTo>
                <a:cubicBezTo>
                  <a:pt x="80" y="54"/>
                  <a:pt x="80" y="53"/>
                  <a:pt x="80" y="53"/>
                </a:cubicBezTo>
                <a:cubicBezTo>
                  <a:pt x="80" y="53"/>
                  <a:pt x="80" y="53"/>
                  <a:pt x="80" y="53"/>
                </a:cubicBezTo>
                <a:cubicBezTo>
                  <a:pt x="81" y="53"/>
                  <a:pt x="81" y="53"/>
                  <a:pt x="81" y="53"/>
                </a:cubicBezTo>
                <a:cubicBezTo>
                  <a:pt x="81" y="53"/>
                  <a:pt x="81" y="53"/>
                  <a:pt x="81" y="53"/>
                </a:cubicBezTo>
                <a:cubicBezTo>
                  <a:pt x="81" y="53"/>
                  <a:pt x="81" y="53"/>
                  <a:pt x="81" y="53"/>
                </a:cubicBezTo>
                <a:cubicBezTo>
                  <a:pt x="81" y="53"/>
                  <a:pt x="81" y="53"/>
                  <a:pt x="81" y="53"/>
                </a:cubicBezTo>
                <a:cubicBezTo>
                  <a:pt x="81" y="53"/>
                  <a:pt x="82" y="53"/>
                  <a:pt x="82" y="53"/>
                </a:cubicBezTo>
                <a:cubicBezTo>
                  <a:pt x="82" y="53"/>
                  <a:pt x="82" y="53"/>
                  <a:pt x="82" y="53"/>
                </a:cubicBezTo>
                <a:cubicBezTo>
                  <a:pt x="82" y="53"/>
                  <a:pt x="82" y="53"/>
                  <a:pt x="82" y="53"/>
                </a:cubicBezTo>
                <a:cubicBezTo>
                  <a:pt x="83" y="53"/>
                  <a:pt x="83" y="53"/>
                  <a:pt x="83" y="53"/>
                </a:cubicBezTo>
                <a:cubicBezTo>
                  <a:pt x="83" y="53"/>
                  <a:pt x="83" y="53"/>
                  <a:pt x="83" y="53"/>
                </a:cubicBezTo>
                <a:cubicBezTo>
                  <a:pt x="83" y="53"/>
                  <a:pt x="83" y="53"/>
                  <a:pt x="83" y="53"/>
                </a:cubicBezTo>
                <a:cubicBezTo>
                  <a:pt x="83" y="54"/>
                  <a:pt x="83" y="54"/>
                  <a:pt x="83" y="54"/>
                </a:cubicBezTo>
                <a:cubicBezTo>
                  <a:pt x="83" y="54"/>
                  <a:pt x="84" y="54"/>
                  <a:pt x="84" y="54"/>
                </a:cubicBezTo>
                <a:cubicBezTo>
                  <a:pt x="84" y="54"/>
                  <a:pt x="84" y="54"/>
                  <a:pt x="84" y="54"/>
                </a:cubicBezTo>
                <a:cubicBezTo>
                  <a:pt x="84" y="54"/>
                  <a:pt x="84" y="54"/>
                  <a:pt x="85" y="54"/>
                </a:cubicBezTo>
                <a:cubicBezTo>
                  <a:pt x="85" y="54"/>
                  <a:pt x="85" y="54"/>
                  <a:pt x="85" y="54"/>
                </a:cubicBezTo>
                <a:cubicBezTo>
                  <a:pt x="85" y="54"/>
                  <a:pt x="85" y="54"/>
                  <a:pt x="85" y="54"/>
                </a:cubicBezTo>
                <a:cubicBezTo>
                  <a:pt x="85" y="54"/>
                  <a:pt x="85" y="54"/>
                  <a:pt x="85" y="54"/>
                </a:cubicBezTo>
                <a:cubicBezTo>
                  <a:pt x="86" y="54"/>
                  <a:pt x="86" y="53"/>
                  <a:pt x="86" y="53"/>
                </a:cubicBezTo>
                <a:cubicBezTo>
                  <a:pt x="86" y="53"/>
                  <a:pt x="86" y="53"/>
                  <a:pt x="86" y="53"/>
                </a:cubicBezTo>
                <a:cubicBezTo>
                  <a:pt x="86" y="54"/>
                  <a:pt x="86" y="54"/>
                  <a:pt x="86" y="54"/>
                </a:cubicBezTo>
                <a:cubicBezTo>
                  <a:pt x="86" y="53"/>
                  <a:pt x="86" y="53"/>
                  <a:pt x="86" y="53"/>
                </a:cubicBezTo>
                <a:cubicBezTo>
                  <a:pt x="86" y="53"/>
                  <a:pt x="86" y="53"/>
                  <a:pt x="86" y="52"/>
                </a:cubicBezTo>
                <a:cubicBezTo>
                  <a:pt x="86" y="52"/>
                  <a:pt x="86" y="52"/>
                  <a:pt x="87" y="52"/>
                </a:cubicBezTo>
                <a:cubicBezTo>
                  <a:pt x="87" y="52"/>
                  <a:pt x="87" y="52"/>
                  <a:pt x="87" y="52"/>
                </a:cubicBezTo>
                <a:cubicBezTo>
                  <a:pt x="87" y="52"/>
                  <a:pt x="87" y="52"/>
                  <a:pt x="87" y="52"/>
                </a:cubicBezTo>
                <a:cubicBezTo>
                  <a:pt x="87" y="52"/>
                  <a:pt x="87" y="52"/>
                  <a:pt x="87" y="52"/>
                </a:cubicBezTo>
                <a:cubicBezTo>
                  <a:pt x="89" y="52"/>
                  <a:pt x="89" y="52"/>
                  <a:pt x="89" y="52"/>
                </a:cubicBezTo>
                <a:cubicBezTo>
                  <a:pt x="89" y="52"/>
                  <a:pt x="89" y="52"/>
                  <a:pt x="89" y="53"/>
                </a:cubicBezTo>
                <a:cubicBezTo>
                  <a:pt x="89" y="53"/>
                  <a:pt x="90" y="53"/>
                  <a:pt x="90" y="53"/>
                </a:cubicBezTo>
                <a:cubicBezTo>
                  <a:pt x="90" y="53"/>
                  <a:pt x="90" y="53"/>
                  <a:pt x="90" y="53"/>
                </a:cubicBezTo>
                <a:cubicBezTo>
                  <a:pt x="90" y="53"/>
                  <a:pt x="90" y="53"/>
                  <a:pt x="90" y="53"/>
                </a:cubicBezTo>
                <a:cubicBezTo>
                  <a:pt x="90" y="53"/>
                  <a:pt x="91" y="53"/>
                  <a:pt x="91" y="53"/>
                </a:cubicBezTo>
                <a:cubicBezTo>
                  <a:pt x="91" y="53"/>
                  <a:pt x="91" y="53"/>
                  <a:pt x="91" y="53"/>
                </a:cubicBezTo>
                <a:cubicBezTo>
                  <a:pt x="90" y="53"/>
                  <a:pt x="90" y="53"/>
                  <a:pt x="90" y="53"/>
                </a:cubicBezTo>
                <a:cubicBezTo>
                  <a:pt x="91" y="53"/>
                  <a:pt x="91" y="53"/>
                  <a:pt x="91" y="53"/>
                </a:cubicBezTo>
                <a:cubicBezTo>
                  <a:pt x="91" y="53"/>
                  <a:pt x="91" y="53"/>
                  <a:pt x="91" y="53"/>
                </a:cubicBezTo>
                <a:cubicBezTo>
                  <a:pt x="91" y="53"/>
                  <a:pt x="91" y="53"/>
                  <a:pt x="92" y="53"/>
                </a:cubicBezTo>
                <a:cubicBezTo>
                  <a:pt x="92" y="53"/>
                  <a:pt x="92" y="54"/>
                  <a:pt x="92" y="54"/>
                </a:cubicBezTo>
                <a:cubicBezTo>
                  <a:pt x="92" y="54"/>
                  <a:pt x="92" y="54"/>
                  <a:pt x="92" y="54"/>
                </a:cubicBezTo>
                <a:cubicBezTo>
                  <a:pt x="92" y="54"/>
                  <a:pt x="92" y="54"/>
                  <a:pt x="92" y="54"/>
                </a:cubicBezTo>
                <a:cubicBezTo>
                  <a:pt x="92" y="54"/>
                  <a:pt x="92" y="54"/>
                  <a:pt x="92" y="54"/>
                </a:cubicBezTo>
                <a:cubicBezTo>
                  <a:pt x="93" y="54"/>
                  <a:pt x="93" y="54"/>
                  <a:pt x="93" y="54"/>
                </a:cubicBezTo>
                <a:cubicBezTo>
                  <a:pt x="93" y="54"/>
                  <a:pt x="93" y="54"/>
                  <a:pt x="94" y="55"/>
                </a:cubicBezTo>
                <a:cubicBezTo>
                  <a:pt x="94" y="55"/>
                  <a:pt x="94" y="55"/>
                  <a:pt x="94" y="56"/>
                </a:cubicBezTo>
                <a:cubicBezTo>
                  <a:pt x="94" y="56"/>
                  <a:pt x="94" y="56"/>
                  <a:pt x="94" y="57"/>
                </a:cubicBezTo>
                <a:cubicBezTo>
                  <a:pt x="94" y="57"/>
                  <a:pt x="94" y="57"/>
                  <a:pt x="94" y="57"/>
                </a:cubicBezTo>
                <a:cubicBezTo>
                  <a:pt x="94" y="57"/>
                  <a:pt x="94" y="57"/>
                  <a:pt x="94" y="57"/>
                </a:cubicBezTo>
                <a:cubicBezTo>
                  <a:pt x="94" y="57"/>
                  <a:pt x="94" y="57"/>
                  <a:pt x="94" y="57"/>
                </a:cubicBezTo>
                <a:cubicBezTo>
                  <a:pt x="94" y="57"/>
                  <a:pt x="94" y="57"/>
                  <a:pt x="93" y="57"/>
                </a:cubicBezTo>
                <a:cubicBezTo>
                  <a:pt x="93" y="57"/>
                  <a:pt x="93" y="57"/>
                  <a:pt x="93" y="57"/>
                </a:cubicBezTo>
                <a:cubicBezTo>
                  <a:pt x="93" y="58"/>
                  <a:pt x="93" y="58"/>
                  <a:pt x="93" y="58"/>
                </a:cubicBezTo>
                <a:cubicBezTo>
                  <a:pt x="93" y="59"/>
                  <a:pt x="93" y="59"/>
                  <a:pt x="93" y="59"/>
                </a:cubicBezTo>
                <a:cubicBezTo>
                  <a:pt x="93" y="59"/>
                  <a:pt x="93" y="59"/>
                  <a:pt x="93" y="59"/>
                </a:cubicBezTo>
                <a:cubicBezTo>
                  <a:pt x="93" y="59"/>
                  <a:pt x="94" y="59"/>
                  <a:pt x="94" y="59"/>
                </a:cubicBezTo>
                <a:cubicBezTo>
                  <a:pt x="94" y="59"/>
                  <a:pt x="94" y="59"/>
                  <a:pt x="94" y="59"/>
                </a:cubicBezTo>
                <a:cubicBezTo>
                  <a:pt x="94" y="59"/>
                  <a:pt x="94" y="59"/>
                  <a:pt x="94" y="59"/>
                </a:cubicBezTo>
                <a:cubicBezTo>
                  <a:pt x="94" y="59"/>
                  <a:pt x="94" y="59"/>
                  <a:pt x="94" y="59"/>
                </a:cubicBezTo>
                <a:cubicBezTo>
                  <a:pt x="94" y="59"/>
                  <a:pt x="94" y="60"/>
                  <a:pt x="94" y="60"/>
                </a:cubicBezTo>
                <a:cubicBezTo>
                  <a:pt x="94" y="60"/>
                  <a:pt x="94" y="60"/>
                  <a:pt x="94" y="60"/>
                </a:cubicBezTo>
                <a:cubicBezTo>
                  <a:pt x="94" y="60"/>
                  <a:pt x="94" y="60"/>
                  <a:pt x="95" y="60"/>
                </a:cubicBezTo>
                <a:cubicBezTo>
                  <a:pt x="95" y="60"/>
                  <a:pt x="95" y="61"/>
                  <a:pt x="95" y="61"/>
                </a:cubicBezTo>
                <a:cubicBezTo>
                  <a:pt x="95" y="61"/>
                  <a:pt x="95" y="61"/>
                  <a:pt x="95" y="62"/>
                </a:cubicBezTo>
                <a:cubicBezTo>
                  <a:pt x="95" y="62"/>
                  <a:pt x="95" y="62"/>
                  <a:pt x="95" y="62"/>
                </a:cubicBezTo>
                <a:cubicBezTo>
                  <a:pt x="95" y="62"/>
                  <a:pt x="95" y="62"/>
                  <a:pt x="95" y="62"/>
                </a:cubicBezTo>
                <a:cubicBezTo>
                  <a:pt x="95" y="62"/>
                  <a:pt x="95" y="63"/>
                  <a:pt x="96" y="63"/>
                </a:cubicBezTo>
                <a:cubicBezTo>
                  <a:pt x="96" y="63"/>
                  <a:pt x="96" y="63"/>
                  <a:pt x="96" y="63"/>
                </a:cubicBezTo>
                <a:cubicBezTo>
                  <a:pt x="96" y="63"/>
                  <a:pt x="96" y="63"/>
                  <a:pt x="96" y="63"/>
                </a:cubicBezTo>
                <a:cubicBezTo>
                  <a:pt x="96" y="63"/>
                  <a:pt x="96" y="64"/>
                  <a:pt x="96" y="64"/>
                </a:cubicBezTo>
                <a:cubicBezTo>
                  <a:pt x="96" y="64"/>
                  <a:pt x="96" y="64"/>
                  <a:pt x="96" y="64"/>
                </a:cubicBezTo>
                <a:cubicBezTo>
                  <a:pt x="96" y="64"/>
                  <a:pt x="96" y="64"/>
                  <a:pt x="96" y="64"/>
                </a:cubicBezTo>
                <a:cubicBezTo>
                  <a:pt x="96" y="65"/>
                  <a:pt x="96" y="65"/>
                  <a:pt x="96" y="65"/>
                </a:cubicBezTo>
                <a:cubicBezTo>
                  <a:pt x="96" y="65"/>
                  <a:pt x="96" y="65"/>
                  <a:pt x="96" y="65"/>
                </a:cubicBezTo>
                <a:cubicBezTo>
                  <a:pt x="97" y="65"/>
                  <a:pt x="97" y="65"/>
                  <a:pt x="97" y="65"/>
                </a:cubicBezTo>
                <a:cubicBezTo>
                  <a:pt x="97" y="65"/>
                  <a:pt x="97" y="65"/>
                  <a:pt x="97" y="65"/>
                </a:cubicBezTo>
                <a:cubicBezTo>
                  <a:pt x="97" y="65"/>
                  <a:pt x="97" y="65"/>
                  <a:pt x="97" y="65"/>
                </a:cubicBezTo>
                <a:cubicBezTo>
                  <a:pt x="97" y="65"/>
                  <a:pt x="97" y="65"/>
                  <a:pt x="97" y="65"/>
                </a:cubicBezTo>
                <a:cubicBezTo>
                  <a:pt x="97" y="66"/>
                  <a:pt x="97" y="66"/>
                  <a:pt x="97" y="66"/>
                </a:cubicBezTo>
                <a:cubicBezTo>
                  <a:pt x="97" y="66"/>
                  <a:pt x="97" y="66"/>
                  <a:pt x="97" y="66"/>
                </a:cubicBezTo>
                <a:cubicBezTo>
                  <a:pt x="97" y="67"/>
                  <a:pt x="97" y="67"/>
                  <a:pt x="97" y="67"/>
                </a:cubicBezTo>
                <a:cubicBezTo>
                  <a:pt x="97" y="67"/>
                  <a:pt x="97" y="67"/>
                  <a:pt x="97" y="67"/>
                </a:cubicBezTo>
                <a:cubicBezTo>
                  <a:pt x="96" y="67"/>
                  <a:pt x="96" y="67"/>
                  <a:pt x="96" y="67"/>
                </a:cubicBezTo>
                <a:cubicBezTo>
                  <a:pt x="96" y="69"/>
                  <a:pt x="96" y="69"/>
                  <a:pt x="96" y="69"/>
                </a:cubicBezTo>
                <a:cubicBezTo>
                  <a:pt x="96" y="69"/>
                  <a:pt x="96" y="69"/>
                  <a:pt x="96" y="69"/>
                </a:cubicBezTo>
                <a:cubicBezTo>
                  <a:pt x="97" y="69"/>
                  <a:pt x="97" y="69"/>
                  <a:pt x="97" y="69"/>
                </a:cubicBezTo>
                <a:cubicBezTo>
                  <a:pt x="97" y="69"/>
                  <a:pt x="97" y="69"/>
                  <a:pt x="97" y="69"/>
                </a:cubicBezTo>
                <a:cubicBezTo>
                  <a:pt x="97" y="69"/>
                  <a:pt x="97" y="70"/>
                  <a:pt x="97" y="70"/>
                </a:cubicBezTo>
                <a:cubicBezTo>
                  <a:pt x="97" y="70"/>
                  <a:pt x="97" y="70"/>
                  <a:pt x="97" y="70"/>
                </a:cubicBezTo>
                <a:cubicBezTo>
                  <a:pt x="97" y="70"/>
                  <a:pt x="96" y="70"/>
                  <a:pt x="96" y="70"/>
                </a:cubicBezTo>
                <a:cubicBezTo>
                  <a:pt x="96" y="70"/>
                  <a:pt x="96" y="70"/>
                  <a:pt x="96" y="71"/>
                </a:cubicBezTo>
                <a:cubicBezTo>
                  <a:pt x="96" y="71"/>
                  <a:pt x="96" y="71"/>
                  <a:pt x="96" y="71"/>
                </a:cubicBezTo>
                <a:cubicBezTo>
                  <a:pt x="96" y="71"/>
                  <a:pt x="96" y="71"/>
                  <a:pt x="96" y="71"/>
                </a:cubicBezTo>
                <a:cubicBezTo>
                  <a:pt x="96" y="71"/>
                  <a:pt x="96" y="71"/>
                  <a:pt x="96" y="71"/>
                </a:cubicBezTo>
                <a:cubicBezTo>
                  <a:pt x="95" y="71"/>
                  <a:pt x="95" y="71"/>
                  <a:pt x="95" y="71"/>
                </a:cubicBezTo>
                <a:cubicBezTo>
                  <a:pt x="95" y="73"/>
                  <a:pt x="95" y="73"/>
                  <a:pt x="95" y="73"/>
                </a:cubicBezTo>
                <a:cubicBezTo>
                  <a:pt x="95" y="73"/>
                  <a:pt x="95" y="73"/>
                  <a:pt x="95" y="73"/>
                </a:cubicBezTo>
                <a:cubicBezTo>
                  <a:pt x="95" y="73"/>
                  <a:pt x="95" y="73"/>
                  <a:pt x="95" y="73"/>
                </a:cubicBezTo>
                <a:cubicBezTo>
                  <a:pt x="95" y="73"/>
                  <a:pt x="95" y="73"/>
                  <a:pt x="95" y="73"/>
                </a:cubicBezTo>
                <a:cubicBezTo>
                  <a:pt x="95" y="74"/>
                  <a:pt x="95" y="74"/>
                  <a:pt x="95" y="74"/>
                </a:cubicBezTo>
                <a:cubicBezTo>
                  <a:pt x="95" y="74"/>
                  <a:pt x="95" y="74"/>
                  <a:pt x="94" y="74"/>
                </a:cubicBezTo>
                <a:cubicBezTo>
                  <a:pt x="94" y="74"/>
                  <a:pt x="94" y="74"/>
                  <a:pt x="94" y="75"/>
                </a:cubicBezTo>
                <a:cubicBezTo>
                  <a:pt x="94" y="75"/>
                  <a:pt x="94" y="75"/>
                  <a:pt x="94" y="75"/>
                </a:cubicBezTo>
                <a:cubicBezTo>
                  <a:pt x="94" y="75"/>
                  <a:pt x="94" y="75"/>
                  <a:pt x="94" y="75"/>
                </a:cubicBezTo>
                <a:cubicBezTo>
                  <a:pt x="94" y="75"/>
                  <a:pt x="94" y="75"/>
                  <a:pt x="94" y="75"/>
                </a:cubicBezTo>
                <a:cubicBezTo>
                  <a:pt x="94" y="75"/>
                  <a:pt x="94" y="75"/>
                  <a:pt x="94" y="75"/>
                </a:cubicBezTo>
                <a:cubicBezTo>
                  <a:pt x="94" y="80"/>
                  <a:pt x="94" y="80"/>
                  <a:pt x="94" y="80"/>
                </a:cubicBezTo>
                <a:cubicBezTo>
                  <a:pt x="94" y="80"/>
                  <a:pt x="94" y="80"/>
                  <a:pt x="94" y="80"/>
                </a:cubicBezTo>
                <a:cubicBezTo>
                  <a:pt x="94" y="80"/>
                  <a:pt x="94" y="80"/>
                  <a:pt x="94" y="80"/>
                </a:cubicBezTo>
                <a:cubicBezTo>
                  <a:pt x="94" y="80"/>
                  <a:pt x="94" y="80"/>
                  <a:pt x="94" y="80"/>
                </a:cubicBezTo>
                <a:cubicBezTo>
                  <a:pt x="94" y="80"/>
                  <a:pt x="94" y="80"/>
                  <a:pt x="94" y="80"/>
                </a:cubicBezTo>
                <a:cubicBezTo>
                  <a:pt x="94" y="80"/>
                  <a:pt x="94" y="80"/>
                  <a:pt x="94" y="80"/>
                </a:cubicBezTo>
                <a:cubicBezTo>
                  <a:pt x="94" y="80"/>
                  <a:pt x="94" y="80"/>
                  <a:pt x="94" y="80"/>
                </a:cubicBezTo>
                <a:cubicBezTo>
                  <a:pt x="94" y="81"/>
                  <a:pt x="94" y="81"/>
                  <a:pt x="95" y="81"/>
                </a:cubicBezTo>
                <a:cubicBezTo>
                  <a:pt x="95" y="81"/>
                  <a:pt x="95" y="81"/>
                  <a:pt x="95" y="81"/>
                </a:cubicBezTo>
                <a:cubicBezTo>
                  <a:pt x="95" y="81"/>
                  <a:pt x="95" y="81"/>
                  <a:pt x="95" y="81"/>
                </a:cubicBezTo>
                <a:cubicBezTo>
                  <a:pt x="95" y="81"/>
                  <a:pt x="95" y="81"/>
                  <a:pt x="95" y="81"/>
                </a:cubicBezTo>
                <a:cubicBezTo>
                  <a:pt x="95" y="81"/>
                  <a:pt x="95" y="81"/>
                  <a:pt x="95" y="81"/>
                </a:cubicBezTo>
                <a:cubicBezTo>
                  <a:pt x="95" y="81"/>
                  <a:pt x="95" y="81"/>
                  <a:pt x="95" y="81"/>
                </a:cubicBezTo>
                <a:cubicBezTo>
                  <a:pt x="95" y="81"/>
                  <a:pt x="95" y="81"/>
                  <a:pt x="95" y="81"/>
                </a:cubicBezTo>
                <a:cubicBezTo>
                  <a:pt x="95" y="82"/>
                  <a:pt x="95" y="82"/>
                  <a:pt x="95" y="82"/>
                </a:cubicBezTo>
                <a:cubicBezTo>
                  <a:pt x="95" y="82"/>
                  <a:pt x="95" y="82"/>
                  <a:pt x="95" y="82"/>
                </a:cubicBezTo>
                <a:cubicBezTo>
                  <a:pt x="94" y="82"/>
                  <a:pt x="94" y="82"/>
                  <a:pt x="94" y="82"/>
                </a:cubicBezTo>
                <a:cubicBezTo>
                  <a:pt x="94" y="87"/>
                  <a:pt x="94" y="87"/>
                  <a:pt x="94" y="87"/>
                </a:cubicBezTo>
                <a:cubicBezTo>
                  <a:pt x="94" y="87"/>
                  <a:pt x="94" y="87"/>
                  <a:pt x="94" y="87"/>
                </a:cubicBezTo>
                <a:cubicBezTo>
                  <a:pt x="94" y="87"/>
                  <a:pt x="95" y="87"/>
                  <a:pt x="95" y="87"/>
                </a:cubicBezTo>
                <a:cubicBezTo>
                  <a:pt x="95" y="87"/>
                  <a:pt x="95" y="88"/>
                  <a:pt x="95" y="88"/>
                </a:cubicBezTo>
                <a:cubicBezTo>
                  <a:pt x="95" y="88"/>
                  <a:pt x="95" y="89"/>
                  <a:pt x="95" y="89"/>
                </a:cubicBezTo>
                <a:cubicBezTo>
                  <a:pt x="95" y="89"/>
                  <a:pt x="95" y="89"/>
                  <a:pt x="95" y="89"/>
                </a:cubicBezTo>
                <a:cubicBezTo>
                  <a:pt x="94" y="90"/>
                  <a:pt x="94" y="90"/>
                  <a:pt x="94" y="90"/>
                </a:cubicBezTo>
                <a:cubicBezTo>
                  <a:pt x="94" y="90"/>
                  <a:pt x="94" y="90"/>
                  <a:pt x="94" y="90"/>
                </a:cubicBezTo>
                <a:cubicBezTo>
                  <a:pt x="94" y="90"/>
                  <a:pt x="93" y="90"/>
                  <a:pt x="93" y="90"/>
                </a:cubicBezTo>
                <a:cubicBezTo>
                  <a:pt x="93" y="90"/>
                  <a:pt x="93" y="91"/>
                  <a:pt x="93" y="91"/>
                </a:cubicBezTo>
                <a:cubicBezTo>
                  <a:pt x="93" y="91"/>
                  <a:pt x="93" y="91"/>
                  <a:pt x="93" y="91"/>
                </a:cubicBezTo>
                <a:cubicBezTo>
                  <a:pt x="93" y="91"/>
                  <a:pt x="93" y="92"/>
                  <a:pt x="93" y="92"/>
                </a:cubicBezTo>
                <a:cubicBezTo>
                  <a:pt x="94" y="92"/>
                  <a:pt x="94" y="92"/>
                  <a:pt x="94" y="92"/>
                </a:cubicBezTo>
                <a:cubicBezTo>
                  <a:pt x="94" y="92"/>
                  <a:pt x="94" y="92"/>
                  <a:pt x="94" y="92"/>
                </a:cubicBezTo>
                <a:cubicBezTo>
                  <a:pt x="94" y="92"/>
                  <a:pt x="94" y="92"/>
                  <a:pt x="95" y="92"/>
                </a:cubicBezTo>
                <a:cubicBezTo>
                  <a:pt x="95" y="92"/>
                  <a:pt x="95" y="92"/>
                  <a:pt x="96" y="92"/>
                </a:cubicBezTo>
                <a:cubicBezTo>
                  <a:pt x="96" y="92"/>
                  <a:pt x="96" y="92"/>
                  <a:pt x="96" y="92"/>
                </a:cubicBezTo>
                <a:cubicBezTo>
                  <a:pt x="97" y="92"/>
                  <a:pt x="98" y="92"/>
                  <a:pt x="98" y="91"/>
                </a:cubicBezTo>
                <a:cubicBezTo>
                  <a:pt x="99" y="91"/>
                  <a:pt x="99" y="91"/>
                  <a:pt x="99" y="91"/>
                </a:cubicBezTo>
                <a:cubicBezTo>
                  <a:pt x="99" y="91"/>
                  <a:pt x="99" y="91"/>
                  <a:pt x="99" y="91"/>
                </a:cubicBezTo>
                <a:cubicBezTo>
                  <a:pt x="99" y="91"/>
                  <a:pt x="99" y="91"/>
                  <a:pt x="99" y="91"/>
                </a:cubicBezTo>
                <a:cubicBezTo>
                  <a:pt x="99" y="91"/>
                  <a:pt x="99" y="91"/>
                  <a:pt x="99" y="91"/>
                </a:cubicBezTo>
                <a:cubicBezTo>
                  <a:pt x="99" y="91"/>
                  <a:pt x="100" y="91"/>
                  <a:pt x="100" y="91"/>
                </a:cubicBezTo>
                <a:cubicBezTo>
                  <a:pt x="100" y="90"/>
                  <a:pt x="100" y="90"/>
                  <a:pt x="100" y="90"/>
                </a:cubicBezTo>
                <a:cubicBezTo>
                  <a:pt x="100" y="90"/>
                  <a:pt x="100" y="90"/>
                  <a:pt x="100" y="90"/>
                </a:cubicBezTo>
                <a:cubicBezTo>
                  <a:pt x="100" y="90"/>
                  <a:pt x="100" y="90"/>
                  <a:pt x="100" y="90"/>
                </a:cubicBezTo>
                <a:cubicBezTo>
                  <a:pt x="100" y="89"/>
                  <a:pt x="101" y="88"/>
                  <a:pt x="101" y="88"/>
                </a:cubicBezTo>
                <a:cubicBezTo>
                  <a:pt x="102" y="88"/>
                  <a:pt x="102" y="88"/>
                  <a:pt x="102" y="88"/>
                </a:cubicBezTo>
                <a:cubicBezTo>
                  <a:pt x="102" y="88"/>
                  <a:pt x="103" y="88"/>
                  <a:pt x="103" y="88"/>
                </a:cubicBezTo>
                <a:cubicBezTo>
                  <a:pt x="103" y="88"/>
                  <a:pt x="103" y="88"/>
                  <a:pt x="103" y="88"/>
                </a:cubicBezTo>
                <a:cubicBezTo>
                  <a:pt x="103" y="88"/>
                  <a:pt x="103" y="88"/>
                  <a:pt x="104" y="88"/>
                </a:cubicBezTo>
                <a:cubicBezTo>
                  <a:pt x="104" y="88"/>
                  <a:pt x="104" y="88"/>
                  <a:pt x="104" y="88"/>
                </a:cubicBezTo>
                <a:cubicBezTo>
                  <a:pt x="105" y="87"/>
                  <a:pt x="105" y="87"/>
                  <a:pt x="105" y="87"/>
                </a:cubicBezTo>
                <a:cubicBezTo>
                  <a:pt x="105" y="87"/>
                  <a:pt x="105" y="86"/>
                  <a:pt x="105" y="86"/>
                </a:cubicBezTo>
                <a:cubicBezTo>
                  <a:pt x="105" y="86"/>
                  <a:pt x="105" y="86"/>
                  <a:pt x="105" y="86"/>
                </a:cubicBezTo>
                <a:cubicBezTo>
                  <a:pt x="105" y="85"/>
                  <a:pt x="105" y="85"/>
                  <a:pt x="105" y="85"/>
                </a:cubicBezTo>
                <a:cubicBezTo>
                  <a:pt x="105" y="85"/>
                  <a:pt x="104" y="85"/>
                  <a:pt x="104" y="85"/>
                </a:cubicBezTo>
                <a:cubicBezTo>
                  <a:pt x="104" y="85"/>
                  <a:pt x="104" y="85"/>
                  <a:pt x="104" y="85"/>
                </a:cubicBezTo>
                <a:cubicBezTo>
                  <a:pt x="104" y="84"/>
                  <a:pt x="104" y="84"/>
                  <a:pt x="104" y="84"/>
                </a:cubicBezTo>
                <a:cubicBezTo>
                  <a:pt x="104" y="84"/>
                  <a:pt x="104" y="84"/>
                  <a:pt x="104" y="84"/>
                </a:cubicBezTo>
                <a:cubicBezTo>
                  <a:pt x="105" y="84"/>
                  <a:pt x="105" y="84"/>
                  <a:pt x="105" y="84"/>
                </a:cubicBezTo>
                <a:cubicBezTo>
                  <a:pt x="105" y="84"/>
                  <a:pt x="105" y="84"/>
                  <a:pt x="105" y="83"/>
                </a:cubicBezTo>
                <a:cubicBezTo>
                  <a:pt x="105" y="83"/>
                  <a:pt x="105" y="83"/>
                  <a:pt x="105" y="83"/>
                </a:cubicBezTo>
                <a:cubicBezTo>
                  <a:pt x="105" y="83"/>
                  <a:pt x="105" y="83"/>
                  <a:pt x="105" y="83"/>
                </a:cubicBezTo>
                <a:cubicBezTo>
                  <a:pt x="105" y="83"/>
                  <a:pt x="105" y="83"/>
                  <a:pt x="105" y="83"/>
                </a:cubicBezTo>
                <a:cubicBezTo>
                  <a:pt x="105" y="84"/>
                  <a:pt x="105" y="84"/>
                  <a:pt x="105" y="84"/>
                </a:cubicBezTo>
                <a:cubicBezTo>
                  <a:pt x="105" y="83"/>
                  <a:pt x="105" y="83"/>
                  <a:pt x="105" y="83"/>
                </a:cubicBezTo>
                <a:cubicBezTo>
                  <a:pt x="105" y="83"/>
                  <a:pt x="105" y="83"/>
                  <a:pt x="105" y="83"/>
                </a:cubicBezTo>
                <a:cubicBezTo>
                  <a:pt x="105" y="83"/>
                  <a:pt x="105" y="83"/>
                  <a:pt x="105" y="83"/>
                </a:cubicBezTo>
                <a:cubicBezTo>
                  <a:pt x="105" y="83"/>
                  <a:pt x="105" y="83"/>
                  <a:pt x="105" y="83"/>
                </a:cubicBezTo>
                <a:cubicBezTo>
                  <a:pt x="106" y="83"/>
                  <a:pt x="106" y="83"/>
                  <a:pt x="106" y="83"/>
                </a:cubicBezTo>
                <a:cubicBezTo>
                  <a:pt x="106" y="83"/>
                  <a:pt x="107" y="82"/>
                  <a:pt x="107" y="82"/>
                </a:cubicBezTo>
                <a:cubicBezTo>
                  <a:pt x="107" y="81"/>
                  <a:pt x="107" y="81"/>
                  <a:pt x="107" y="80"/>
                </a:cubicBezTo>
                <a:cubicBezTo>
                  <a:pt x="107" y="80"/>
                  <a:pt x="107" y="80"/>
                  <a:pt x="107" y="80"/>
                </a:cubicBezTo>
                <a:cubicBezTo>
                  <a:pt x="107" y="80"/>
                  <a:pt x="107" y="79"/>
                  <a:pt x="107" y="79"/>
                </a:cubicBezTo>
                <a:cubicBezTo>
                  <a:pt x="107" y="79"/>
                  <a:pt x="107" y="79"/>
                  <a:pt x="107" y="79"/>
                </a:cubicBezTo>
                <a:cubicBezTo>
                  <a:pt x="107" y="79"/>
                  <a:pt x="107" y="79"/>
                  <a:pt x="107" y="79"/>
                </a:cubicBezTo>
                <a:cubicBezTo>
                  <a:pt x="107" y="79"/>
                  <a:pt x="107" y="79"/>
                  <a:pt x="107" y="79"/>
                </a:cubicBezTo>
                <a:cubicBezTo>
                  <a:pt x="107" y="79"/>
                  <a:pt x="107" y="78"/>
                  <a:pt x="107" y="78"/>
                </a:cubicBezTo>
                <a:cubicBezTo>
                  <a:pt x="107" y="78"/>
                  <a:pt x="108" y="78"/>
                  <a:pt x="108" y="78"/>
                </a:cubicBezTo>
                <a:cubicBezTo>
                  <a:pt x="108" y="78"/>
                  <a:pt x="108" y="78"/>
                  <a:pt x="108" y="78"/>
                </a:cubicBezTo>
                <a:cubicBezTo>
                  <a:pt x="108" y="78"/>
                  <a:pt x="108" y="78"/>
                  <a:pt x="108" y="78"/>
                </a:cubicBezTo>
                <a:cubicBezTo>
                  <a:pt x="109" y="77"/>
                  <a:pt x="109" y="77"/>
                  <a:pt x="109" y="77"/>
                </a:cubicBezTo>
                <a:cubicBezTo>
                  <a:pt x="109" y="77"/>
                  <a:pt x="109" y="76"/>
                  <a:pt x="109" y="76"/>
                </a:cubicBezTo>
                <a:cubicBezTo>
                  <a:pt x="109" y="76"/>
                  <a:pt x="109" y="76"/>
                  <a:pt x="109" y="76"/>
                </a:cubicBezTo>
                <a:cubicBezTo>
                  <a:pt x="109" y="76"/>
                  <a:pt x="109" y="75"/>
                  <a:pt x="109" y="75"/>
                </a:cubicBezTo>
                <a:cubicBezTo>
                  <a:pt x="110" y="75"/>
                  <a:pt x="110" y="74"/>
                  <a:pt x="111" y="74"/>
                </a:cubicBezTo>
                <a:cubicBezTo>
                  <a:pt x="111" y="74"/>
                  <a:pt x="111" y="74"/>
                  <a:pt x="111" y="74"/>
                </a:cubicBezTo>
                <a:cubicBezTo>
                  <a:pt x="111" y="74"/>
                  <a:pt x="111" y="73"/>
                  <a:pt x="111" y="73"/>
                </a:cubicBezTo>
                <a:cubicBezTo>
                  <a:pt x="111" y="73"/>
                  <a:pt x="111" y="72"/>
                  <a:pt x="111" y="72"/>
                </a:cubicBezTo>
                <a:cubicBezTo>
                  <a:pt x="111" y="72"/>
                  <a:pt x="111" y="72"/>
                  <a:pt x="111" y="72"/>
                </a:cubicBezTo>
                <a:cubicBezTo>
                  <a:pt x="111" y="71"/>
                  <a:pt x="111" y="71"/>
                  <a:pt x="111" y="70"/>
                </a:cubicBezTo>
                <a:cubicBezTo>
                  <a:pt x="111" y="70"/>
                  <a:pt x="111" y="70"/>
                  <a:pt x="112" y="69"/>
                </a:cubicBezTo>
                <a:cubicBezTo>
                  <a:pt x="112" y="69"/>
                  <a:pt x="112" y="69"/>
                  <a:pt x="112" y="69"/>
                </a:cubicBezTo>
                <a:cubicBezTo>
                  <a:pt x="112" y="69"/>
                  <a:pt x="112" y="69"/>
                  <a:pt x="112" y="69"/>
                </a:cubicBezTo>
                <a:cubicBezTo>
                  <a:pt x="112" y="68"/>
                  <a:pt x="112" y="68"/>
                  <a:pt x="112" y="68"/>
                </a:cubicBezTo>
                <a:cubicBezTo>
                  <a:pt x="112" y="68"/>
                  <a:pt x="112" y="68"/>
                  <a:pt x="112" y="68"/>
                </a:cubicBezTo>
                <a:cubicBezTo>
                  <a:pt x="112" y="68"/>
                  <a:pt x="112" y="68"/>
                  <a:pt x="112" y="68"/>
                </a:cubicBezTo>
                <a:cubicBezTo>
                  <a:pt x="112" y="68"/>
                  <a:pt x="112" y="68"/>
                  <a:pt x="112" y="68"/>
                </a:cubicBezTo>
                <a:cubicBezTo>
                  <a:pt x="112" y="69"/>
                  <a:pt x="112" y="69"/>
                  <a:pt x="112" y="69"/>
                </a:cubicBezTo>
                <a:cubicBezTo>
                  <a:pt x="112" y="68"/>
                  <a:pt x="112" y="68"/>
                  <a:pt x="112" y="68"/>
                </a:cubicBezTo>
                <a:cubicBezTo>
                  <a:pt x="112" y="67"/>
                  <a:pt x="112" y="66"/>
                  <a:pt x="112" y="65"/>
                </a:cubicBezTo>
                <a:cubicBezTo>
                  <a:pt x="112" y="65"/>
                  <a:pt x="112" y="64"/>
                  <a:pt x="112" y="64"/>
                </a:cubicBezTo>
                <a:cubicBezTo>
                  <a:pt x="112" y="63"/>
                  <a:pt x="112" y="62"/>
                  <a:pt x="113" y="62"/>
                </a:cubicBezTo>
                <a:cubicBezTo>
                  <a:pt x="113" y="61"/>
                  <a:pt x="113" y="61"/>
                  <a:pt x="113" y="61"/>
                </a:cubicBezTo>
                <a:cubicBezTo>
                  <a:pt x="113" y="61"/>
                  <a:pt x="113" y="61"/>
                  <a:pt x="113" y="61"/>
                </a:cubicBezTo>
                <a:cubicBezTo>
                  <a:pt x="113" y="61"/>
                  <a:pt x="113" y="61"/>
                  <a:pt x="113" y="61"/>
                </a:cubicBezTo>
                <a:cubicBezTo>
                  <a:pt x="113" y="61"/>
                  <a:pt x="113" y="61"/>
                  <a:pt x="113" y="61"/>
                </a:cubicBezTo>
                <a:cubicBezTo>
                  <a:pt x="113" y="61"/>
                  <a:pt x="113" y="61"/>
                  <a:pt x="113" y="61"/>
                </a:cubicBezTo>
                <a:cubicBezTo>
                  <a:pt x="113" y="61"/>
                  <a:pt x="113" y="61"/>
                  <a:pt x="113" y="61"/>
                </a:cubicBezTo>
                <a:cubicBezTo>
                  <a:pt x="113" y="60"/>
                  <a:pt x="113" y="60"/>
                  <a:pt x="113" y="60"/>
                </a:cubicBezTo>
                <a:cubicBezTo>
                  <a:pt x="113" y="60"/>
                  <a:pt x="113" y="60"/>
                  <a:pt x="113" y="60"/>
                </a:cubicBezTo>
                <a:cubicBezTo>
                  <a:pt x="113" y="60"/>
                  <a:pt x="113" y="60"/>
                  <a:pt x="113" y="60"/>
                </a:cubicBezTo>
                <a:cubicBezTo>
                  <a:pt x="113" y="60"/>
                  <a:pt x="113" y="60"/>
                  <a:pt x="114" y="60"/>
                </a:cubicBezTo>
                <a:cubicBezTo>
                  <a:pt x="114" y="60"/>
                  <a:pt x="114" y="60"/>
                  <a:pt x="114" y="60"/>
                </a:cubicBezTo>
                <a:cubicBezTo>
                  <a:pt x="114" y="58"/>
                  <a:pt x="114" y="58"/>
                  <a:pt x="114" y="58"/>
                </a:cubicBezTo>
                <a:cubicBezTo>
                  <a:pt x="114" y="58"/>
                  <a:pt x="114" y="58"/>
                  <a:pt x="114" y="57"/>
                </a:cubicBezTo>
                <a:cubicBezTo>
                  <a:pt x="114" y="57"/>
                  <a:pt x="114" y="57"/>
                  <a:pt x="114" y="57"/>
                </a:cubicBezTo>
                <a:cubicBezTo>
                  <a:pt x="113" y="57"/>
                  <a:pt x="113" y="57"/>
                  <a:pt x="113" y="57"/>
                </a:cubicBezTo>
                <a:cubicBezTo>
                  <a:pt x="113" y="57"/>
                  <a:pt x="113" y="56"/>
                  <a:pt x="113" y="56"/>
                </a:cubicBezTo>
                <a:cubicBezTo>
                  <a:pt x="113" y="56"/>
                  <a:pt x="113" y="56"/>
                  <a:pt x="113" y="56"/>
                </a:cubicBezTo>
                <a:cubicBezTo>
                  <a:pt x="113" y="56"/>
                  <a:pt x="113" y="55"/>
                  <a:pt x="114" y="55"/>
                </a:cubicBezTo>
                <a:cubicBezTo>
                  <a:pt x="114" y="55"/>
                  <a:pt x="114" y="55"/>
                  <a:pt x="114" y="55"/>
                </a:cubicBezTo>
                <a:cubicBezTo>
                  <a:pt x="114" y="55"/>
                  <a:pt x="114" y="55"/>
                  <a:pt x="114" y="55"/>
                </a:cubicBezTo>
                <a:cubicBezTo>
                  <a:pt x="114" y="54"/>
                  <a:pt x="114" y="54"/>
                  <a:pt x="114" y="54"/>
                </a:cubicBezTo>
                <a:cubicBezTo>
                  <a:pt x="114" y="54"/>
                  <a:pt x="114" y="54"/>
                  <a:pt x="114" y="54"/>
                </a:cubicBezTo>
                <a:cubicBezTo>
                  <a:pt x="114" y="53"/>
                  <a:pt x="114" y="53"/>
                  <a:pt x="114" y="53"/>
                </a:cubicBezTo>
                <a:cubicBezTo>
                  <a:pt x="114" y="53"/>
                  <a:pt x="114" y="53"/>
                  <a:pt x="114" y="53"/>
                </a:cubicBezTo>
                <a:cubicBezTo>
                  <a:pt x="114" y="52"/>
                  <a:pt x="114" y="52"/>
                  <a:pt x="114" y="52"/>
                </a:cubicBezTo>
                <a:cubicBezTo>
                  <a:pt x="114" y="52"/>
                  <a:pt x="114" y="52"/>
                  <a:pt x="114" y="52"/>
                </a:cubicBezTo>
                <a:cubicBezTo>
                  <a:pt x="114" y="50"/>
                  <a:pt x="114" y="50"/>
                  <a:pt x="114" y="50"/>
                </a:cubicBezTo>
                <a:cubicBezTo>
                  <a:pt x="114" y="50"/>
                  <a:pt x="114" y="50"/>
                  <a:pt x="114" y="50"/>
                </a:cubicBezTo>
                <a:cubicBezTo>
                  <a:pt x="114" y="49"/>
                  <a:pt x="115" y="49"/>
                  <a:pt x="114" y="49"/>
                </a:cubicBezTo>
                <a:cubicBezTo>
                  <a:pt x="114" y="48"/>
                  <a:pt x="113" y="48"/>
                  <a:pt x="113" y="48"/>
                </a:cubicBezTo>
                <a:cubicBezTo>
                  <a:pt x="113" y="47"/>
                  <a:pt x="113" y="47"/>
                  <a:pt x="113" y="47"/>
                </a:cubicBezTo>
                <a:cubicBezTo>
                  <a:pt x="113" y="46"/>
                  <a:pt x="113" y="46"/>
                  <a:pt x="113" y="46"/>
                </a:cubicBezTo>
                <a:cubicBezTo>
                  <a:pt x="113" y="46"/>
                  <a:pt x="112" y="46"/>
                  <a:pt x="112" y="46"/>
                </a:cubicBezTo>
                <a:cubicBezTo>
                  <a:pt x="112" y="46"/>
                  <a:pt x="112" y="46"/>
                  <a:pt x="112" y="45"/>
                </a:cubicBezTo>
                <a:cubicBezTo>
                  <a:pt x="112" y="45"/>
                  <a:pt x="112" y="45"/>
                  <a:pt x="112" y="45"/>
                </a:cubicBezTo>
                <a:cubicBezTo>
                  <a:pt x="112" y="45"/>
                  <a:pt x="112" y="45"/>
                  <a:pt x="112" y="45"/>
                </a:cubicBezTo>
                <a:cubicBezTo>
                  <a:pt x="112" y="45"/>
                  <a:pt x="112" y="45"/>
                  <a:pt x="112" y="45"/>
                </a:cubicBezTo>
                <a:cubicBezTo>
                  <a:pt x="112" y="45"/>
                  <a:pt x="112" y="45"/>
                  <a:pt x="112" y="44"/>
                </a:cubicBezTo>
                <a:cubicBezTo>
                  <a:pt x="112" y="44"/>
                  <a:pt x="112" y="44"/>
                  <a:pt x="111" y="44"/>
                </a:cubicBezTo>
                <a:cubicBezTo>
                  <a:pt x="111" y="44"/>
                  <a:pt x="111" y="44"/>
                  <a:pt x="111" y="44"/>
                </a:cubicBezTo>
                <a:cubicBezTo>
                  <a:pt x="111" y="44"/>
                  <a:pt x="111" y="44"/>
                  <a:pt x="111" y="44"/>
                </a:cubicBezTo>
                <a:cubicBezTo>
                  <a:pt x="111" y="44"/>
                  <a:pt x="111" y="43"/>
                  <a:pt x="111" y="43"/>
                </a:cubicBezTo>
                <a:cubicBezTo>
                  <a:pt x="111" y="43"/>
                  <a:pt x="111" y="43"/>
                  <a:pt x="111" y="43"/>
                </a:cubicBezTo>
                <a:cubicBezTo>
                  <a:pt x="111" y="43"/>
                  <a:pt x="111" y="43"/>
                  <a:pt x="111" y="43"/>
                </a:cubicBezTo>
                <a:cubicBezTo>
                  <a:pt x="111" y="43"/>
                  <a:pt x="111" y="42"/>
                  <a:pt x="111" y="42"/>
                </a:cubicBezTo>
                <a:cubicBezTo>
                  <a:pt x="111" y="42"/>
                  <a:pt x="110" y="42"/>
                  <a:pt x="110" y="42"/>
                </a:cubicBezTo>
                <a:cubicBezTo>
                  <a:pt x="110" y="42"/>
                  <a:pt x="110" y="42"/>
                  <a:pt x="110" y="42"/>
                </a:cubicBezTo>
                <a:cubicBezTo>
                  <a:pt x="110" y="41"/>
                  <a:pt x="110" y="41"/>
                  <a:pt x="110" y="41"/>
                </a:cubicBezTo>
                <a:cubicBezTo>
                  <a:pt x="109" y="41"/>
                  <a:pt x="109" y="40"/>
                  <a:pt x="109" y="39"/>
                </a:cubicBezTo>
                <a:cubicBezTo>
                  <a:pt x="109" y="39"/>
                  <a:pt x="109" y="39"/>
                  <a:pt x="109" y="39"/>
                </a:cubicBezTo>
                <a:cubicBezTo>
                  <a:pt x="109" y="39"/>
                  <a:pt x="109" y="39"/>
                  <a:pt x="109" y="39"/>
                </a:cubicBezTo>
                <a:cubicBezTo>
                  <a:pt x="109" y="39"/>
                  <a:pt x="109" y="39"/>
                  <a:pt x="109" y="39"/>
                </a:cubicBezTo>
                <a:cubicBezTo>
                  <a:pt x="109" y="38"/>
                  <a:pt x="108" y="38"/>
                  <a:pt x="108" y="38"/>
                </a:cubicBezTo>
                <a:cubicBezTo>
                  <a:pt x="108" y="38"/>
                  <a:pt x="108" y="38"/>
                  <a:pt x="108" y="38"/>
                </a:cubicBezTo>
                <a:cubicBezTo>
                  <a:pt x="108" y="37"/>
                  <a:pt x="108" y="37"/>
                  <a:pt x="108" y="37"/>
                </a:cubicBezTo>
                <a:cubicBezTo>
                  <a:pt x="108" y="37"/>
                  <a:pt x="107" y="37"/>
                  <a:pt x="107" y="37"/>
                </a:cubicBezTo>
                <a:cubicBezTo>
                  <a:pt x="107" y="37"/>
                  <a:pt x="107" y="37"/>
                  <a:pt x="107" y="37"/>
                </a:cubicBezTo>
                <a:cubicBezTo>
                  <a:pt x="107" y="37"/>
                  <a:pt x="107" y="36"/>
                  <a:pt x="107" y="36"/>
                </a:cubicBezTo>
                <a:cubicBezTo>
                  <a:pt x="107" y="36"/>
                  <a:pt x="107" y="36"/>
                  <a:pt x="107" y="36"/>
                </a:cubicBezTo>
                <a:cubicBezTo>
                  <a:pt x="107" y="36"/>
                  <a:pt x="107" y="36"/>
                  <a:pt x="107" y="36"/>
                </a:cubicBezTo>
                <a:cubicBezTo>
                  <a:pt x="107" y="36"/>
                  <a:pt x="107" y="36"/>
                  <a:pt x="107" y="36"/>
                </a:cubicBezTo>
                <a:cubicBezTo>
                  <a:pt x="107" y="36"/>
                  <a:pt x="107" y="36"/>
                  <a:pt x="107" y="36"/>
                </a:cubicBezTo>
                <a:cubicBezTo>
                  <a:pt x="107" y="36"/>
                  <a:pt x="107" y="36"/>
                  <a:pt x="107" y="36"/>
                </a:cubicBezTo>
                <a:cubicBezTo>
                  <a:pt x="107" y="35"/>
                  <a:pt x="107" y="35"/>
                  <a:pt x="107" y="35"/>
                </a:cubicBezTo>
                <a:cubicBezTo>
                  <a:pt x="107" y="35"/>
                  <a:pt x="107" y="35"/>
                  <a:pt x="107" y="35"/>
                </a:cubicBezTo>
                <a:cubicBezTo>
                  <a:pt x="106" y="35"/>
                  <a:pt x="106" y="35"/>
                  <a:pt x="106" y="35"/>
                </a:cubicBezTo>
                <a:cubicBezTo>
                  <a:pt x="106" y="34"/>
                  <a:pt x="105" y="34"/>
                  <a:pt x="105" y="33"/>
                </a:cubicBezTo>
                <a:cubicBezTo>
                  <a:pt x="105" y="32"/>
                  <a:pt x="105" y="32"/>
                  <a:pt x="105" y="32"/>
                </a:cubicBezTo>
                <a:cubicBezTo>
                  <a:pt x="104" y="32"/>
                  <a:pt x="104" y="31"/>
                  <a:pt x="103" y="31"/>
                </a:cubicBezTo>
                <a:cubicBezTo>
                  <a:pt x="104" y="31"/>
                  <a:pt x="104" y="31"/>
                  <a:pt x="104" y="31"/>
                </a:cubicBezTo>
                <a:cubicBezTo>
                  <a:pt x="104" y="30"/>
                  <a:pt x="104" y="30"/>
                  <a:pt x="104" y="30"/>
                </a:cubicBezTo>
                <a:cubicBezTo>
                  <a:pt x="104" y="31"/>
                  <a:pt x="104" y="31"/>
                  <a:pt x="104" y="31"/>
                </a:cubicBezTo>
                <a:cubicBezTo>
                  <a:pt x="105" y="31"/>
                  <a:pt x="105" y="31"/>
                  <a:pt x="105" y="31"/>
                </a:cubicBezTo>
                <a:cubicBezTo>
                  <a:pt x="105" y="31"/>
                  <a:pt x="105" y="31"/>
                  <a:pt x="105" y="31"/>
                </a:cubicBezTo>
                <a:cubicBezTo>
                  <a:pt x="105" y="31"/>
                  <a:pt x="105" y="31"/>
                  <a:pt x="105" y="31"/>
                </a:cubicBezTo>
                <a:cubicBezTo>
                  <a:pt x="105" y="31"/>
                  <a:pt x="105" y="31"/>
                  <a:pt x="105" y="31"/>
                </a:cubicBezTo>
                <a:cubicBezTo>
                  <a:pt x="105" y="32"/>
                  <a:pt x="105" y="32"/>
                  <a:pt x="105" y="32"/>
                </a:cubicBezTo>
                <a:cubicBezTo>
                  <a:pt x="105" y="32"/>
                  <a:pt x="105" y="32"/>
                  <a:pt x="105" y="32"/>
                </a:cubicBezTo>
                <a:cubicBezTo>
                  <a:pt x="105" y="32"/>
                  <a:pt x="105" y="32"/>
                  <a:pt x="105" y="32"/>
                </a:cubicBezTo>
                <a:cubicBezTo>
                  <a:pt x="105" y="32"/>
                  <a:pt x="105" y="32"/>
                  <a:pt x="105" y="32"/>
                </a:cubicBezTo>
                <a:cubicBezTo>
                  <a:pt x="105" y="33"/>
                  <a:pt x="105" y="33"/>
                  <a:pt x="105" y="33"/>
                </a:cubicBezTo>
                <a:cubicBezTo>
                  <a:pt x="106" y="33"/>
                  <a:pt x="106" y="33"/>
                  <a:pt x="106" y="33"/>
                </a:cubicBezTo>
                <a:cubicBezTo>
                  <a:pt x="106" y="33"/>
                  <a:pt x="106" y="33"/>
                  <a:pt x="106" y="33"/>
                </a:cubicBezTo>
                <a:cubicBezTo>
                  <a:pt x="106" y="33"/>
                  <a:pt x="106" y="33"/>
                  <a:pt x="106" y="33"/>
                </a:cubicBezTo>
                <a:cubicBezTo>
                  <a:pt x="106" y="33"/>
                  <a:pt x="106" y="33"/>
                  <a:pt x="106" y="33"/>
                </a:cubicBezTo>
                <a:cubicBezTo>
                  <a:pt x="106" y="34"/>
                  <a:pt x="106" y="34"/>
                  <a:pt x="106" y="34"/>
                </a:cubicBezTo>
                <a:cubicBezTo>
                  <a:pt x="106" y="34"/>
                  <a:pt x="107" y="34"/>
                  <a:pt x="107" y="34"/>
                </a:cubicBezTo>
                <a:cubicBezTo>
                  <a:pt x="107" y="34"/>
                  <a:pt x="107" y="34"/>
                  <a:pt x="107" y="34"/>
                </a:cubicBezTo>
                <a:cubicBezTo>
                  <a:pt x="107" y="34"/>
                  <a:pt x="107" y="35"/>
                  <a:pt x="107" y="35"/>
                </a:cubicBezTo>
                <a:cubicBezTo>
                  <a:pt x="108" y="35"/>
                  <a:pt x="108" y="35"/>
                  <a:pt x="108" y="35"/>
                </a:cubicBezTo>
                <a:cubicBezTo>
                  <a:pt x="108" y="36"/>
                  <a:pt x="108" y="36"/>
                  <a:pt x="108" y="36"/>
                </a:cubicBezTo>
                <a:cubicBezTo>
                  <a:pt x="108" y="36"/>
                  <a:pt x="108" y="36"/>
                  <a:pt x="108" y="36"/>
                </a:cubicBezTo>
                <a:cubicBezTo>
                  <a:pt x="108" y="36"/>
                  <a:pt x="108" y="36"/>
                  <a:pt x="108" y="36"/>
                </a:cubicBezTo>
                <a:cubicBezTo>
                  <a:pt x="108" y="36"/>
                  <a:pt x="108" y="37"/>
                  <a:pt x="108" y="37"/>
                </a:cubicBezTo>
                <a:cubicBezTo>
                  <a:pt x="109" y="37"/>
                  <a:pt x="109" y="37"/>
                  <a:pt x="109" y="37"/>
                </a:cubicBezTo>
                <a:cubicBezTo>
                  <a:pt x="109" y="37"/>
                  <a:pt x="109" y="37"/>
                  <a:pt x="109" y="37"/>
                </a:cubicBezTo>
                <a:cubicBezTo>
                  <a:pt x="109" y="38"/>
                  <a:pt x="109" y="38"/>
                  <a:pt x="109" y="38"/>
                </a:cubicBezTo>
                <a:cubicBezTo>
                  <a:pt x="109" y="38"/>
                  <a:pt x="109" y="38"/>
                  <a:pt x="109" y="38"/>
                </a:cubicBezTo>
                <a:cubicBezTo>
                  <a:pt x="109" y="38"/>
                  <a:pt x="109" y="38"/>
                  <a:pt x="109" y="38"/>
                </a:cubicBezTo>
                <a:cubicBezTo>
                  <a:pt x="109" y="38"/>
                  <a:pt x="109" y="38"/>
                  <a:pt x="109" y="38"/>
                </a:cubicBezTo>
                <a:cubicBezTo>
                  <a:pt x="109" y="38"/>
                  <a:pt x="109" y="38"/>
                  <a:pt x="109" y="38"/>
                </a:cubicBezTo>
                <a:cubicBezTo>
                  <a:pt x="109" y="38"/>
                  <a:pt x="109" y="38"/>
                  <a:pt x="109" y="38"/>
                </a:cubicBezTo>
                <a:cubicBezTo>
                  <a:pt x="109" y="39"/>
                  <a:pt x="109" y="39"/>
                  <a:pt x="109" y="39"/>
                </a:cubicBezTo>
                <a:cubicBezTo>
                  <a:pt x="110" y="39"/>
                  <a:pt x="110" y="39"/>
                  <a:pt x="110" y="39"/>
                </a:cubicBezTo>
                <a:cubicBezTo>
                  <a:pt x="110" y="39"/>
                  <a:pt x="110" y="40"/>
                  <a:pt x="110" y="40"/>
                </a:cubicBezTo>
                <a:cubicBezTo>
                  <a:pt x="110" y="40"/>
                  <a:pt x="110" y="40"/>
                  <a:pt x="110" y="40"/>
                </a:cubicBezTo>
                <a:cubicBezTo>
                  <a:pt x="110" y="40"/>
                  <a:pt x="110" y="40"/>
                  <a:pt x="110" y="40"/>
                </a:cubicBezTo>
                <a:cubicBezTo>
                  <a:pt x="110" y="40"/>
                  <a:pt x="110" y="41"/>
                  <a:pt x="111" y="41"/>
                </a:cubicBezTo>
                <a:cubicBezTo>
                  <a:pt x="111" y="41"/>
                  <a:pt x="111" y="41"/>
                  <a:pt x="111" y="41"/>
                </a:cubicBezTo>
                <a:cubicBezTo>
                  <a:pt x="111" y="41"/>
                  <a:pt x="111" y="41"/>
                  <a:pt x="111" y="41"/>
                </a:cubicBezTo>
                <a:cubicBezTo>
                  <a:pt x="111" y="42"/>
                  <a:pt x="111" y="42"/>
                  <a:pt x="111" y="42"/>
                </a:cubicBezTo>
                <a:cubicBezTo>
                  <a:pt x="111" y="42"/>
                  <a:pt x="111" y="42"/>
                  <a:pt x="111" y="42"/>
                </a:cubicBezTo>
                <a:cubicBezTo>
                  <a:pt x="111" y="42"/>
                  <a:pt x="111" y="42"/>
                  <a:pt x="111" y="42"/>
                </a:cubicBezTo>
                <a:cubicBezTo>
                  <a:pt x="111" y="42"/>
                  <a:pt x="111" y="43"/>
                  <a:pt x="111" y="43"/>
                </a:cubicBezTo>
                <a:cubicBezTo>
                  <a:pt x="112" y="43"/>
                  <a:pt x="112" y="43"/>
                  <a:pt x="112" y="44"/>
                </a:cubicBezTo>
                <a:cubicBezTo>
                  <a:pt x="113" y="44"/>
                  <a:pt x="113" y="44"/>
                  <a:pt x="113" y="44"/>
                </a:cubicBezTo>
                <a:cubicBezTo>
                  <a:pt x="113" y="43"/>
                  <a:pt x="113" y="43"/>
                  <a:pt x="113" y="43"/>
                </a:cubicBezTo>
                <a:cubicBezTo>
                  <a:pt x="113" y="42"/>
                  <a:pt x="112" y="41"/>
                  <a:pt x="112" y="39"/>
                </a:cubicBezTo>
                <a:cubicBezTo>
                  <a:pt x="112" y="38"/>
                  <a:pt x="112" y="38"/>
                  <a:pt x="112" y="37"/>
                </a:cubicBezTo>
                <a:close/>
                <a:moveTo>
                  <a:pt x="79" y="5"/>
                </a:moveTo>
                <a:cubicBezTo>
                  <a:pt x="79" y="5"/>
                  <a:pt x="78" y="5"/>
                  <a:pt x="78" y="6"/>
                </a:cubicBezTo>
                <a:cubicBezTo>
                  <a:pt x="78" y="6"/>
                  <a:pt x="78" y="6"/>
                  <a:pt x="78" y="6"/>
                </a:cubicBezTo>
                <a:cubicBezTo>
                  <a:pt x="78" y="6"/>
                  <a:pt x="78" y="6"/>
                  <a:pt x="78" y="6"/>
                </a:cubicBezTo>
                <a:cubicBezTo>
                  <a:pt x="78" y="7"/>
                  <a:pt x="78" y="7"/>
                  <a:pt x="78" y="7"/>
                </a:cubicBezTo>
                <a:cubicBezTo>
                  <a:pt x="78" y="7"/>
                  <a:pt x="79" y="7"/>
                  <a:pt x="79" y="7"/>
                </a:cubicBezTo>
                <a:cubicBezTo>
                  <a:pt x="79" y="8"/>
                  <a:pt x="79" y="8"/>
                  <a:pt x="79" y="8"/>
                </a:cubicBezTo>
                <a:cubicBezTo>
                  <a:pt x="79" y="7"/>
                  <a:pt x="79" y="7"/>
                  <a:pt x="79" y="7"/>
                </a:cubicBezTo>
                <a:cubicBezTo>
                  <a:pt x="79" y="7"/>
                  <a:pt x="79" y="7"/>
                  <a:pt x="79" y="7"/>
                </a:cubicBezTo>
                <a:cubicBezTo>
                  <a:pt x="79" y="7"/>
                  <a:pt x="79" y="8"/>
                  <a:pt x="79" y="8"/>
                </a:cubicBezTo>
                <a:cubicBezTo>
                  <a:pt x="79" y="8"/>
                  <a:pt x="79" y="8"/>
                  <a:pt x="79" y="8"/>
                </a:cubicBezTo>
                <a:cubicBezTo>
                  <a:pt x="78" y="8"/>
                  <a:pt x="78" y="8"/>
                  <a:pt x="78" y="8"/>
                </a:cubicBezTo>
                <a:cubicBezTo>
                  <a:pt x="78" y="8"/>
                  <a:pt x="78" y="8"/>
                  <a:pt x="78" y="8"/>
                </a:cubicBezTo>
                <a:cubicBezTo>
                  <a:pt x="78" y="8"/>
                  <a:pt x="78" y="8"/>
                  <a:pt x="78" y="8"/>
                </a:cubicBezTo>
                <a:cubicBezTo>
                  <a:pt x="78" y="8"/>
                  <a:pt x="78" y="8"/>
                  <a:pt x="78" y="8"/>
                </a:cubicBezTo>
                <a:cubicBezTo>
                  <a:pt x="78" y="10"/>
                  <a:pt x="78" y="10"/>
                  <a:pt x="78" y="10"/>
                </a:cubicBezTo>
                <a:cubicBezTo>
                  <a:pt x="79" y="10"/>
                  <a:pt x="79" y="10"/>
                  <a:pt x="79" y="10"/>
                </a:cubicBezTo>
                <a:cubicBezTo>
                  <a:pt x="79" y="10"/>
                  <a:pt x="79" y="10"/>
                  <a:pt x="79" y="10"/>
                </a:cubicBezTo>
                <a:cubicBezTo>
                  <a:pt x="80" y="10"/>
                  <a:pt x="80" y="10"/>
                  <a:pt x="80" y="10"/>
                </a:cubicBezTo>
                <a:cubicBezTo>
                  <a:pt x="80" y="10"/>
                  <a:pt x="80" y="10"/>
                  <a:pt x="80" y="10"/>
                </a:cubicBezTo>
                <a:cubicBezTo>
                  <a:pt x="81" y="10"/>
                  <a:pt x="81" y="10"/>
                  <a:pt x="81" y="10"/>
                </a:cubicBezTo>
                <a:cubicBezTo>
                  <a:pt x="81" y="10"/>
                  <a:pt x="81" y="10"/>
                  <a:pt x="81" y="10"/>
                </a:cubicBezTo>
                <a:cubicBezTo>
                  <a:pt x="81" y="9"/>
                  <a:pt x="81" y="9"/>
                  <a:pt x="81" y="9"/>
                </a:cubicBezTo>
                <a:cubicBezTo>
                  <a:pt x="81" y="9"/>
                  <a:pt x="81" y="9"/>
                  <a:pt x="81" y="9"/>
                </a:cubicBezTo>
                <a:cubicBezTo>
                  <a:pt x="81" y="9"/>
                  <a:pt x="81" y="8"/>
                  <a:pt x="80" y="8"/>
                </a:cubicBezTo>
                <a:cubicBezTo>
                  <a:pt x="80" y="8"/>
                  <a:pt x="80" y="8"/>
                  <a:pt x="80" y="8"/>
                </a:cubicBezTo>
                <a:cubicBezTo>
                  <a:pt x="80" y="8"/>
                  <a:pt x="80" y="8"/>
                  <a:pt x="80" y="8"/>
                </a:cubicBezTo>
                <a:cubicBezTo>
                  <a:pt x="80" y="8"/>
                  <a:pt x="80" y="8"/>
                  <a:pt x="80" y="8"/>
                </a:cubicBezTo>
                <a:cubicBezTo>
                  <a:pt x="80" y="8"/>
                  <a:pt x="80" y="8"/>
                  <a:pt x="80" y="8"/>
                </a:cubicBezTo>
                <a:cubicBezTo>
                  <a:pt x="80" y="8"/>
                  <a:pt x="80" y="8"/>
                  <a:pt x="80" y="8"/>
                </a:cubicBezTo>
                <a:cubicBezTo>
                  <a:pt x="80" y="8"/>
                  <a:pt x="80" y="8"/>
                  <a:pt x="81" y="7"/>
                </a:cubicBezTo>
                <a:cubicBezTo>
                  <a:pt x="81" y="7"/>
                  <a:pt x="81" y="7"/>
                  <a:pt x="81" y="6"/>
                </a:cubicBezTo>
                <a:cubicBezTo>
                  <a:pt x="81" y="6"/>
                  <a:pt x="81" y="6"/>
                  <a:pt x="81" y="6"/>
                </a:cubicBezTo>
                <a:cubicBezTo>
                  <a:pt x="81" y="6"/>
                  <a:pt x="81" y="6"/>
                  <a:pt x="81" y="6"/>
                </a:cubicBezTo>
                <a:cubicBezTo>
                  <a:pt x="81" y="6"/>
                  <a:pt x="81" y="6"/>
                  <a:pt x="81" y="6"/>
                </a:cubicBezTo>
                <a:cubicBezTo>
                  <a:pt x="80" y="6"/>
                  <a:pt x="80" y="6"/>
                  <a:pt x="80" y="6"/>
                </a:cubicBezTo>
                <a:cubicBezTo>
                  <a:pt x="80" y="6"/>
                  <a:pt x="80" y="6"/>
                  <a:pt x="80" y="6"/>
                </a:cubicBezTo>
                <a:cubicBezTo>
                  <a:pt x="80" y="5"/>
                  <a:pt x="80" y="5"/>
                  <a:pt x="80" y="5"/>
                </a:cubicBezTo>
                <a:cubicBezTo>
                  <a:pt x="80" y="5"/>
                  <a:pt x="80" y="5"/>
                  <a:pt x="80" y="5"/>
                </a:cubicBezTo>
                <a:cubicBezTo>
                  <a:pt x="80" y="5"/>
                  <a:pt x="80" y="5"/>
                  <a:pt x="80" y="5"/>
                </a:cubicBezTo>
                <a:cubicBezTo>
                  <a:pt x="79" y="5"/>
                  <a:pt x="79" y="5"/>
                  <a:pt x="79" y="5"/>
                </a:cubicBezTo>
                <a:cubicBezTo>
                  <a:pt x="79" y="5"/>
                  <a:pt x="79" y="5"/>
                  <a:pt x="79" y="5"/>
                </a:cubicBezTo>
                <a:close/>
                <a:moveTo>
                  <a:pt x="75" y="5"/>
                </a:moveTo>
                <a:cubicBezTo>
                  <a:pt x="75" y="5"/>
                  <a:pt x="75" y="5"/>
                  <a:pt x="75" y="5"/>
                </a:cubicBezTo>
                <a:cubicBezTo>
                  <a:pt x="75" y="5"/>
                  <a:pt x="75" y="5"/>
                  <a:pt x="75" y="5"/>
                </a:cubicBezTo>
                <a:cubicBezTo>
                  <a:pt x="75" y="5"/>
                  <a:pt x="75" y="5"/>
                  <a:pt x="75" y="5"/>
                </a:cubicBezTo>
                <a:cubicBezTo>
                  <a:pt x="75" y="5"/>
                  <a:pt x="75" y="5"/>
                  <a:pt x="74" y="5"/>
                </a:cubicBezTo>
                <a:cubicBezTo>
                  <a:pt x="74" y="5"/>
                  <a:pt x="74" y="5"/>
                  <a:pt x="74" y="5"/>
                </a:cubicBezTo>
                <a:cubicBezTo>
                  <a:pt x="74" y="5"/>
                  <a:pt x="74" y="5"/>
                  <a:pt x="74" y="5"/>
                </a:cubicBezTo>
                <a:cubicBezTo>
                  <a:pt x="74" y="6"/>
                  <a:pt x="74" y="6"/>
                  <a:pt x="74" y="6"/>
                </a:cubicBezTo>
                <a:cubicBezTo>
                  <a:pt x="74" y="6"/>
                  <a:pt x="74" y="6"/>
                  <a:pt x="74" y="6"/>
                </a:cubicBezTo>
                <a:cubicBezTo>
                  <a:pt x="74" y="6"/>
                  <a:pt x="74" y="6"/>
                  <a:pt x="74" y="6"/>
                </a:cubicBezTo>
                <a:cubicBezTo>
                  <a:pt x="74" y="6"/>
                  <a:pt x="74" y="6"/>
                  <a:pt x="74" y="6"/>
                </a:cubicBezTo>
                <a:cubicBezTo>
                  <a:pt x="73" y="6"/>
                  <a:pt x="73" y="6"/>
                  <a:pt x="73" y="6"/>
                </a:cubicBezTo>
                <a:cubicBezTo>
                  <a:pt x="73" y="6"/>
                  <a:pt x="73" y="6"/>
                  <a:pt x="73" y="6"/>
                </a:cubicBezTo>
                <a:cubicBezTo>
                  <a:pt x="73" y="6"/>
                  <a:pt x="73" y="6"/>
                  <a:pt x="73" y="6"/>
                </a:cubicBezTo>
                <a:cubicBezTo>
                  <a:pt x="73" y="6"/>
                  <a:pt x="73" y="6"/>
                  <a:pt x="73" y="6"/>
                </a:cubicBezTo>
                <a:cubicBezTo>
                  <a:pt x="73" y="7"/>
                  <a:pt x="73" y="7"/>
                  <a:pt x="73" y="7"/>
                </a:cubicBezTo>
                <a:cubicBezTo>
                  <a:pt x="73" y="7"/>
                  <a:pt x="73" y="7"/>
                  <a:pt x="73" y="7"/>
                </a:cubicBezTo>
                <a:cubicBezTo>
                  <a:pt x="73" y="8"/>
                  <a:pt x="73" y="8"/>
                  <a:pt x="73" y="8"/>
                </a:cubicBezTo>
                <a:cubicBezTo>
                  <a:pt x="73" y="8"/>
                  <a:pt x="73" y="8"/>
                  <a:pt x="73" y="8"/>
                </a:cubicBezTo>
                <a:cubicBezTo>
                  <a:pt x="73" y="8"/>
                  <a:pt x="73" y="8"/>
                  <a:pt x="73" y="8"/>
                </a:cubicBezTo>
                <a:cubicBezTo>
                  <a:pt x="73" y="8"/>
                  <a:pt x="73" y="8"/>
                  <a:pt x="73" y="8"/>
                </a:cubicBezTo>
                <a:cubicBezTo>
                  <a:pt x="74" y="8"/>
                  <a:pt x="74" y="8"/>
                  <a:pt x="74" y="8"/>
                </a:cubicBezTo>
                <a:cubicBezTo>
                  <a:pt x="74" y="8"/>
                  <a:pt x="74" y="8"/>
                  <a:pt x="74" y="8"/>
                </a:cubicBezTo>
                <a:cubicBezTo>
                  <a:pt x="74" y="8"/>
                  <a:pt x="74" y="8"/>
                  <a:pt x="74" y="8"/>
                </a:cubicBezTo>
                <a:cubicBezTo>
                  <a:pt x="74" y="8"/>
                  <a:pt x="74" y="8"/>
                  <a:pt x="74" y="8"/>
                </a:cubicBezTo>
                <a:cubicBezTo>
                  <a:pt x="74" y="8"/>
                  <a:pt x="74" y="9"/>
                  <a:pt x="74" y="9"/>
                </a:cubicBezTo>
                <a:cubicBezTo>
                  <a:pt x="74" y="9"/>
                  <a:pt x="75" y="9"/>
                  <a:pt x="75" y="9"/>
                </a:cubicBezTo>
                <a:cubicBezTo>
                  <a:pt x="75" y="9"/>
                  <a:pt x="75" y="9"/>
                  <a:pt x="75" y="9"/>
                </a:cubicBezTo>
                <a:cubicBezTo>
                  <a:pt x="75" y="9"/>
                  <a:pt x="75" y="9"/>
                  <a:pt x="75" y="9"/>
                </a:cubicBezTo>
                <a:cubicBezTo>
                  <a:pt x="76" y="9"/>
                  <a:pt x="76" y="9"/>
                  <a:pt x="76" y="9"/>
                </a:cubicBezTo>
                <a:cubicBezTo>
                  <a:pt x="76" y="9"/>
                  <a:pt x="76" y="9"/>
                  <a:pt x="76" y="9"/>
                </a:cubicBezTo>
                <a:cubicBezTo>
                  <a:pt x="77" y="9"/>
                  <a:pt x="77" y="9"/>
                  <a:pt x="77" y="9"/>
                </a:cubicBezTo>
                <a:cubicBezTo>
                  <a:pt x="77" y="9"/>
                  <a:pt x="77" y="9"/>
                  <a:pt x="77" y="9"/>
                </a:cubicBezTo>
                <a:cubicBezTo>
                  <a:pt x="77" y="9"/>
                  <a:pt x="77" y="9"/>
                  <a:pt x="77" y="8"/>
                </a:cubicBezTo>
                <a:cubicBezTo>
                  <a:pt x="78" y="8"/>
                  <a:pt x="78" y="8"/>
                  <a:pt x="78" y="7"/>
                </a:cubicBezTo>
                <a:cubicBezTo>
                  <a:pt x="78" y="7"/>
                  <a:pt x="78" y="7"/>
                  <a:pt x="77" y="7"/>
                </a:cubicBezTo>
                <a:cubicBezTo>
                  <a:pt x="77" y="6"/>
                  <a:pt x="77" y="6"/>
                  <a:pt x="77" y="6"/>
                </a:cubicBezTo>
                <a:cubicBezTo>
                  <a:pt x="77" y="6"/>
                  <a:pt x="77" y="6"/>
                  <a:pt x="77" y="6"/>
                </a:cubicBezTo>
                <a:cubicBezTo>
                  <a:pt x="77" y="6"/>
                  <a:pt x="77" y="6"/>
                  <a:pt x="77" y="6"/>
                </a:cubicBezTo>
                <a:cubicBezTo>
                  <a:pt x="77" y="6"/>
                  <a:pt x="78" y="6"/>
                  <a:pt x="78" y="5"/>
                </a:cubicBezTo>
                <a:cubicBezTo>
                  <a:pt x="78" y="5"/>
                  <a:pt x="78" y="5"/>
                  <a:pt x="78" y="5"/>
                </a:cubicBezTo>
                <a:cubicBezTo>
                  <a:pt x="78" y="5"/>
                  <a:pt x="78" y="5"/>
                  <a:pt x="78" y="5"/>
                </a:cubicBezTo>
                <a:cubicBezTo>
                  <a:pt x="77" y="5"/>
                  <a:pt x="77" y="5"/>
                  <a:pt x="77" y="5"/>
                </a:cubicBezTo>
                <a:cubicBezTo>
                  <a:pt x="77" y="5"/>
                  <a:pt x="77" y="5"/>
                  <a:pt x="77" y="5"/>
                </a:cubicBezTo>
                <a:cubicBezTo>
                  <a:pt x="77" y="5"/>
                  <a:pt x="77" y="5"/>
                  <a:pt x="77" y="5"/>
                </a:cubicBezTo>
                <a:cubicBezTo>
                  <a:pt x="77" y="4"/>
                  <a:pt x="76" y="4"/>
                  <a:pt x="76" y="4"/>
                </a:cubicBezTo>
                <a:cubicBezTo>
                  <a:pt x="76" y="4"/>
                  <a:pt x="76" y="4"/>
                  <a:pt x="76" y="4"/>
                </a:cubicBezTo>
                <a:cubicBezTo>
                  <a:pt x="76" y="4"/>
                  <a:pt x="76" y="4"/>
                  <a:pt x="76" y="4"/>
                </a:cubicBezTo>
                <a:cubicBezTo>
                  <a:pt x="76" y="4"/>
                  <a:pt x="76" y="4"/>
                  <a:pt x="76" y="4"/>
                </a:cubicBezTo>
                <a:cubicBezTo>
                  <a:pt x="76" y="4"/>
                  <a:pt x="75" y="4"/>
                  <a:pt x="75" y="4"/>
                </a:cubicBezTo>
                <a:cubicBezTo>
                  <a:pt x="75" y="4"/>
                  <a:pt x="75" y="4"/>
                  <a:pt x="75" y="4"/>
                </a:cubicBezTo>
                <a:cubicBezTo>
                  <a:pt x="75" y="4"/>
                  <a:pt x="75" y="4"/>
                  <a:pt x="75" y="4"/>
                </a:cubicBezTo>
                <a:cubicBezTo>
                  <a:pt x="75" y="4"/>
                  <a:pt x="75" y="4"/>
                  <a:pt x="75" y="4"/>
                </a:cubicBezTo>
                <a:cubicBezTo>
                  <a:pt x="75" y="4"/>
                  <a:pt x="75" y="4"/>
                  <a:pt x="75" y="4"/>
                </a:cubicBezTo>
                <a:cubicBezTo>
                  <a:pt x="75" y="4"/>
                  <a:pt x="75" y="4"/>
                  <a:pt x="75" y="4"/>
                </a:cubicBezTo>
                <a:cubicBezTo>
                  <a:pt x="75" y="3"/>
                  <a:pt x="75" y="3"/>
                  <a:pt x="75" y="3"/>
                </a:cubicBezTo>
                <a:cubicBezTo>
                  <a:pt x="73" y="3"/>
                  <a:pt x="73" y="3"/>
                  <a:pt x="73" y="3"/>
                </a:cubicBezTo>
                <a:cubicBezTo>
                  <a:pt x="73" y="4"/>
                  <a:pt x="73" y="4"/>
                  <a:pt x="73" y="4"/>
                </a:cubicBezTo>
                <a:cubicBezTo>
                  <a:pt x="73" y="4"/>
                  <a:pt x="73" y="4"/>
                  <a:pt x="73" y="4"/>
                </a:cubicBezTo>
                <a:cubicBezTo>
                  <a:pt x="73" y="4"/>
                  <a:pt x="73" y="5"/>
                  <a:pt x="73" y="5"/>
                </a:cubicBezTo>
                <a:cubicBezTo>
                  <a:pt x="73" y="5"/>
                  <a:pt x="73" y="5"/>
                  <a:pt x="73" y="5"/>
                </a:cubicBezTo>
                <a:cubicBezTo>
                  <a:pt x="75" y="5"/>
                  <a:pt x="75" y="5"/>
                  <a:pt x="75" y="5"/>
                </a:cubicBezTo>
                <a:cubicBezTo>
                  <a:pt x="75" y="5"/>
                  <a:pt x="75" y="5"/>
                  <a:pt x="75" y="5"/>
                </a:cubicBezTo>
                <a:close/>
                <a:moveTo>
                  <a:pt x="112" y="77"/>
                </a:moveTo>
                <a:cubicBezTo>
                  <a:pt x="113" y="76"/>
                  <a:pt x="113" y="75"/>
                  <a:pt x="113" y="74"/>
                </a:cubicBezTo>
                <a:cubicBezTo>
                  <a:pt x="113" y="74"/>
                  <a:pt x="113" y="74"/>
                  <a:pt x="113" y="74"/>
                </a:cubicBezTo>
                <a:cubicBezTo>
                  <a:pt x="113" y="74"/>
                  <a:pt x="113" y="74"/>
                  <a:pt x="113" y="74"/>
                </a:cubicBezTo>
                <a:cubicBezTo>
                  <a:pt x="113" y="74"/>
                  <a:pt x="113" y="74"/>
                  <a:pt x="113" y="74"/>
                </a:cubicBezTo>
                <a:cubicBezTo>
                  <a:pt x="113" y="74"/>
                  <a:pt x="113" y="74"/>
                  <a:pt x="113" y="74"/>
                </a:cubicBezTo>
                <a:cubicBezTo>
                  <a:pt x="113" y="74"/>
                  <a:pt x="113" y="74"/>
                  <a:pt x="112" y="73"/>
                </a:cubicBezTo>
                <a:cubicBezTo>
                  <a:pt x="112" y="74"/>
                  <a:pt x="112" y="74"/>
                  <a:pt x="112" y="74"/>
                </a:cubicBezTo>
                <a:cubicBezTo>
                  <a:pt x="112" y="74"/>
                  <a:pt x="112" y="74"/>
                  <a:pt x="112" y="74"/>
                </a:cubicBezTo>
                <a:cubicBezTo>
                  <a:pt x="112" y="74"/>
                  <a:pt x="112" y="74"/>
                  <a:pt x="111" y="74"/>
                </a:cubicBezTo>
                <a:cubicBezTo>
                  <a:pt x="111" y="75"/>
                  <a:pt x="111" y="75"/>
                  <a:pt x="111" y="75"/>
                </a:cubicBezTo>
                <a:cubicBezTo>
                  <a:pt x="111" y="75"/>
                  <a:pt x="110" y="76"/>
                  <a:pt x="110" y="76"/>
                </a:cubicBezTo>
                <a:cubicBezTo>
                  <a:pt x="110" y="76"/>
                  <a:pt x="110" y="76"/>
                  <a:pt x="110" y="76"/>
                </a:cubicBezTo>
                <a:cubicBezTo>
                  <a:pt x="110" y="76"/>
                  <a:pt x="110" y="76"/>
                  <a:pt x="110" y="76"/>
                </a:cubicBezTo>
                <a:cubicBezTo>
                  <a:pt x="110" y="76"/>
                  <a:pt x="110" y="77"/>
                  <a:pt x="110" y="77"/>
                </a:cubicBezTo>
                <a:cubicBezTo>
                  <a:pt x="110" y="77"/>
                  <a:pt x="110" y="77"/>
                  <a:pt x="110" y="77"/>
                </a:cubicBezTo>
                <a:cubicBezTo>
                  <a:pt x="110" y="77"/>
                  <a:pt x="110" y="77"/>
                  <a:pt x="110" y="77"/>
                </a:cubicBezTo>
                <a:cubicBezTo>
                  <a:pt x="109" y="78"/>
                  <a:pt x="109" y="78"/>
                  <a:pt x="109" y="79"/>
                </a:cubicBezTo>
                <a:cubicBezTo>
                  <a:pt x="109" y="79"/>
                  <a:pt x="109" y="79"/>
                  <a:pt x="109" y="79"/>
                </a:cubicBezTo>
                <a:cubicBezTo>
                  <a:pt x="109" y="79"/>
                  <a:pt x="109" y="79"/>
                  <a:pt x="109" y="79"/>
                </a:cubicBezTo>
                <a:cubicBezTo>
                  <a:pt x="109" y="79"/>
                  <a:pt x="109" y="80"/>
                  <a:pt x="109" y="81"/>
                </a:cubicBezTo>
                <a:cubicBezTo>
                  <a:pt x="109" y="81"/>
                  <a:pt x="109" y="81"/>
                  <a:pt x="109" y="81"/>
                </a:cubicBezTo>
                <a:cubicBezTo>
                  <a:pt x="109" y="82"/>
                  <a:pt x="109" y="82"/>
                  <a:pt x="109" y="82"/>
                </a:cubicBezTo>
                <a:cubicBezTo>
                  <a:pt x="109" y="82"/>
                  <a:pt x="109" y="82"/>
                  <a:pt x="109" y="82"/>
                </a:cubicBezTo>
                <a:cubicBezTo>
                  <a:pt x="109" y="82"/>
                  <a:pt x="109" y="82"/>
                  <a:pt x="109" y="82"/>
                </a:cubicBezTo>
                <a:cubicBezTo>
                  <a:pt x="110" y="82"/>
                  <a:pt x="111" y="81"/>
                  <a:pt x="111" y="81"/>
                </a:cubicBezTo>
                <a:cubicBezTo>
                  <a:pt x="111" y="81"/>
                  <a:pt x="111" y="80"/>
                  <a:pt x="111" y="80"/>
                </a:cubicBezTo>
                <a:cubicBezTo>
                  <a:pt x="111" y="80"/>
                  <a:pt x="111" y="80"/>
                  <a:pt x="111" y="80"/>
                </a:cubicBezTo>
                <a:cubicBezTo>
                  <a:pt x="111" y="80"/>
                  <a:pt x="111" y="80"/>
                  <a:pt x="111" y="79"/>
                </a:cubicBezTo>
                <a:cubicBezTo>
                  <a:pt x="111" y="79"/>
                  <a:pt x="111" y="79"/>
                  <a:pt x="111" y="79"/>
                </a:cubicBezTo>
                <a:cubicBezTo>
                  <a:pt x="111" y="79"/>
                  <a:pt x="111" y="79"/>
                  <a:pt x="111" y="79"/>
                </a:cubicBezTo>
                <a:cubicBezTo>
                  <a:pt x="111" y="79"/>
                  <a:pt x="111" y="79"/>
                  <a:pt x="111" y="78"/>
                </a:cubicBezTo>
                <a:cubicBezTo>
                  <a:pt x="111" y="78"/>
                  <a:pt x="111" y="78"/>
                  <a:pt x="111" y="78"/>
                </a:cubicBezTo>
                <a:cubicBezTo>
                  <a:pt x="111" y="78"/>
                  <a:pt x="111" y="78"/>
                  <a:pt x="111" y="78"/>
                </a:cubicBezTo>
                <a:cubicBezTo>
                  <a:pt x="111" y="78"/>
                  <a:pt x="112" y="78"/>
                  <a:pt x="112" y="78"/>
                </a:cubicBezTo>
                <a:cubicBezTo>
                  <a:pt x="112" y="77"/>
                  <a:pt x="112" y="77"/>
                  <a:pt x="112" y="77"/>
                </a:cubicBezTo>
                <a:cubicBezTo>
                  <a:pt x="112" y="77"/>
                  <a:pt x="112" y="77"/>
                  <a:pt x="112" y="77"/>
                </a:cubicBezTo>
                <a:cubicBezTo>
                  <a:pt x="112" y="77"/>
                  <a:pt x="112" y="77"/>
                  <a:pt x="112" y="77"/>
                </a:cubicBezTo>
                <a:cubicBezTo>
                  <a:pt x="112" y="77"/>
                  <a:pt x="112" y="77"/>
                  <a:pt x="112" y="77"/>
                </a:cubicBez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pP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6" name="Freeform 8"/>
          <p:cNvSpPr>
            <a:spLocks noEditPoints="1"/>
          </p:cNvSpPr>
          <p:nvPr/>
        </p:nvSpPr>
        <p:spPr bwMode="auto">
          <a:xfrm>
            <a:off x="3649379" y="4903491"/>
            <a:ext cx="799079" cy="700123"/>
          </a:xfrm>
          <a:custGeom>
            <a:avLst/>
            <a:gdLst>
              <a:gd name="T0" fmla="*/ 92 w 137"/>
              <a:gd name="T1" fmla="*/ 69 h 120"/>
              <a:gd name="T2" fmla="*/ 76 w 137"/>
              <a:gd name="T3" fmla="*/ 52 h 120"/>
              <a:gd name="T4" fmla="*/ 75 w 137"/>
              <a:gd name="T5" fmla="*/ 38 h 120"/>
              <a:gd name="T6" fmla="*/ 69 w 137"/>
              <a:gd name="T7" fmla="*/ 44 h 120"/>
              <a:gd name="T8" fmla="*/ 52 w 137"/>
              <a:gd name="T9" fmla="*/ 28 h 120"/>
              <a:gd name="T10" fmla="*/ 41 w 137"/>
              <a:gd name="T11" fmla="*/ 37 h 120"/>
              <a:gd name="T12" fmla="*/ 18 w 137"/>
              <a:gd name="T13" fmla="*/ 38 h 120"/>
              <a:gd name="T14" fmla="*/ 16 w 137"/>
              <a:gd name="T15" fmla="*/ 52 h 120"/>
              <a:gd name="T16" fmla="*/ 0 w 137"/>
              <a:gd name="T17" fmla="*/ 69 h 120"/>
              <a:gd name="T18" fmla="*/ 9 w 137"/>
              <a:gd name="T19" fmla="*/ 80 h 120"/>
              <a:gd name="T20" fmla="*/ 10 w 137"/>
              <a:gd name="T21" fmla="*/ 103 h 120"/>
              <a:gd name="T22" fmla="*/ 24 w 137"/>
              <a:gd name="T23" fmla="*/ 104 h 120"/>
              <a:gd name="T24" fmla="*/ 41 w 137"/>
              <a:gd name="T25" fmla="*/ 120 h 120"/>
              <a:gd name="T26" fmla="*/ 52 w 137"/>
              <a:gd name="T27" fmla="*/ 111 h 120"/>
              <a:gd name="T28" fmla="*/ 72 w 137"/>
              <a:gd name="T29" fmla="*/ 107 h 120"/>
              <a:gd name="T30" fmla="*/ 83 w 137"/>
              <a:gd name="T31" fmla="*/ 103 h 120"/>
              <a:gd name="T32" fmla="*/ 83 w 137"/>
              <a:gd name="T33" fmla="*/ 80 h 120"/>
              <a:gd name="T34" fmla="*/ 72 w 137"/>
              <a:gd name="T35" fmla="*/ 84 h 120"/>
              <a:gd name="T36" fmla="*/ 46 w 137"/>
              <a:gd name="T37" fmla="*/ 101 h 120"/>
              <a:gd name="T38" fmla="*/ 46 w 137"/>
              <a:gd name="T39" fmla="*/ 47 h 120"/>
              <a:gd name="T40" fmla="*/ 73 w 137"/>
              <a:gd name="T41" fmla="*/ 74 h 120"/>
              <a:gd name="T42" fmla="*/ 129 w 137"/>
              <a:gd name="T43" fmla="*/ 77 h 120"/>
              <a:gd name="T44" fmla="*/ 137 w 137"/>
              <a:gd name="T45" fmla="*/ 85 h 120"/>
              <a:gd name="T46" fmla="*/ 133 w 137"/>
              <a:gd name="T47" fmla="*/ 91 h 120"/>
              <a:gd name="T48" fmla="*/ 132 w 137"/>
              <a:gd name="T49" fmla="*/ 102 h 120"/>
              <a:gd name="T50" fmla="*/ 125 w 137"/>
              <a:gd name="T51" fmla="*/ 103 h 120"/>
              <a:gd name="T52" fmla="*/ 117 w 137"/>
              <a:gd name="T53" fmla="*/ 111 h 120"/>
              <a:gd name="T54" fmla="*/ 111 w 137"/>
              <a:gd name="T55" fmla="*/ 107 h 120"/>
              <a:gd name="T56" fmla="*/ 100 w 137"/>
              <a:gd name="T57" fmla="*/ 106 h 120"/>
              <a:gd name="T58" fmla="*/ 99 w 137"/>
              <a:gd name="T59" fmla="*/ 99 h 120"/>
              <a:gd name="T60" fmla="*/ 91 w 137"/>
              <a:gd name="T61" fmla="*/ 91 h 120"/>
              <a:gd name="T62" fmla="*/ 96 w 137"/>
              <a:gd name="T63" fmla="*/ 85 h 120"/>
              <a:gd name="T64" fmla="*/ 96 w 137"/>
              <a:gd name="T65" fmla="*/ 74 h 120"/>
              <a:gd name="T66" fmla="*/ 103 w 137"/>
              <a:gd name="T67" fmla="*/ 73 h 120"/>
              <a:gd name="T68" fmla="*/ 111 w 137"/>
              <a:gd name="T69" fmla="*/ 65 h 120"/>
              <a:gd name="T70" fmla="*/ 117 w 137"/>
              <a:gd name="T71" fmla="*/ 70 h 120"/>
              <a:gd name="T72" fmla="*/ 128 w 137"/>
              <a:gd name="T73" fmla="*/ 70 h 120"/>
              <a:gd name="T74" fmla="*/ 129 w 137"/>
              <a:gd name="T75" fmla="*/ 77 h 120"/>
              <a:gd name="T76" fmla="*/ 128 w 137"/>
              <a:gd name="T77" fmla="*/ 88 h 120"/>
              <a:gd name="T78" fmla="*/ 101 w 137"/>
              <a:gd name="T79" fmla="*/ 88 h 120"/>
              <a:gd name="T80" fmla="*/ 114 w 137"/>
              <a:gd name="T81" fmla="*/ 102 h 120"/>
              <a:gd name="T82" fmla="*/ 137 w 137"/>
              <a:gd name="T83" fmla="*/ 27 h 120"/>
              <a:gd name="T84" fmla="*/ 131 w 137"/>
              <a:gd name="T85" fmla="*/ 34 h 120"/>
              <a:gd name="T86" fmla="*/ 131 w 137"/>
              <a:gd name="T87" fmla="*/ 50 h 120"/>
              <a:gd name="T88" fmla="*/ 122 w 137"/>
              <a:gd name="T89" fmla="*/ 51 h 120"/>
              <a:gd name="T90" fmla="*/ 111 w 137"/>
              <a:gd name="T91" fmla="*/ 61 h 120"/>
              <a:gd name="T92" fmla="*/ 103 w 137"/>
              <a:gd name="T93" fmla="*/ 55 h 120"/>
              <a:gd name="T94" fmla="*/ 88 w 137"/>
              <a:gd name="T95" fmla="*/ 55 h 120"/>
              <a:gd name="T96" fmla="*/ 87 w 137"/>
              <a:gd name="T97" fmla="*/ 46 h 120"/>
              <a:gd name="T98" fmla="*/ 76 w 137"/>
              <a:gd name="T99" fmla="*/ 34 h 120"/>
              <a:gd name="T100" fmla="*/ 82 w 137"/>
              <a:gd name="T101" fmla="*/ 27 h 120"/>
              <a:gd name="T102" fmla="*/ 83 w 137"/>
              <a:gd name="T103" fmla="*/ 12 h 120"/>
              <a:gd name="T104" fmla="*/ 92 w 137"/>
              <a:gd name="T105" fmla="*/ 11 h 120"/>
              <a:gd name="T106" fmla="*/ 103 w 137"/>
              <a:gd name="T107" fmla="*/ 0 h 120"/>
              <a:gd name="T108" fmla="*/ 110 w 137"/>
              <a:gd name="T109" fmla="*/ 6 h 120"/>
              <a:gd name="T110" fmla="*/ 126 w 137"/>
              <a:gd name="T111" fmla="*/ 7 h 120"/>
              <a:gd name="T112" fmla="*/ 127 w 137"/>
              <a:gd name="T113" fmla="*/ 16 h 120"/>
              <a:gd name="T114" fmla="*/ 107 w 137"/>
              <a:gd name="T115" fmla="*/ 49 h 120"/>
              <a:gd name="T116" fmla="*/ 89 w 137"/>
              <a:gd name="T117" fmla="*/ 31 h 120"/>
              <a:gd name="T118" fmla="*/ 125 w 137"/>
              <a:gd name="T119" fmla="*/ 3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7" h="120">
                <a:moveTo>
                  <a:pt x="92" y="80"/>
                </a:moveTo>
                <a:cubicBezTo>
                  <a:pt x="92" y="69"/>
                  <a:pt x="92" y="69"/>
                  <a:pt x="92" y="69"/>
                </a:cubicBezTo>
                <a:cubicBezTo>
                  <a:pt x="83" y="69"/>
                  <a:pt x="83" y="69"/>
                  <a:pt x="83" y="69"/>
                </a:cubicBezTo>
                <a:cubicBezTo>
                  <a:pt x="82" y="62"/>
                  <a:pt x="80" y="57"/>
                  <a:pt x="76" y="52"/>
                </a:cubicBezTo>
                <a:cubicBezTo>
                  <a:pt x="83" y="45"/>
                  <a:pt x="83" y="45"/>
                  <a:pt x="83" y="45"/>
                </a:cubicBezTo>
                <a:cubicBezTo>
                  <a:pt x="75" y="38"/>
                  <a:pt x="75" y="38"/>
                  <a:pt x="75" y="38"/>
                </a:cubicBezTo>
                <a:cubicBezTo>
                  <a:pt x="72" y="41"/>
                  <a:pt x="72" y="41"/>
                  <a:pt x="72" y="41"/>
                </a:cubicBezTo>
                <a:cubicBezTo>
                  <a:pt x="69" y="44"/>
                  <a:pt x="69" y="44"/>
                  <a:pt x="69" y="44"/>
                </a:cubicBezTo>
                <a:cubicBezTo>
                  <a:pt x="64" y="40"/>
                  <a:pt x="58" y="38"/>
                  <a:pt x="52" y="37"/>
                </a:cubicBezTo>
                <a:cubicBezTo>
                  <a:pt x="52" y="28"/>
                  <a:pt x="52" y="28"/>
                  <a:pt x="52" y="28"/>
                </a:cubicBezTo>
                <a:cubicBezTo>
                  <a:pt x="41" y="28"/>
                  <a:pt x="41" y="28"/>
                  <a:pt x="41" y="28"/>
                </a:cubicBezTo>
                <a:cubicBezTo>
                  <a:pt x="41" y="37"/>
                  <a:pt x="41" y="37"/>
                  <a:pt x="41" y="37"/>
                </a:cubicBezTo>
                <a:cubicBezTo>
                  <a:pt x="35" y="38"/>
                  <a:pt x="29" y="40"/>
                  <a:pt x="24" y="44"/>
                </a:cubicBezTo>
                <a:cubicBezTo>
                  <a:pt x="18" y="38"/>
                  <a:pt x="18" y="38"/>
                  <a:pt x="18" y="38"/>
                </a:cubicBezTo>
                <a:cubicBezTo>
                  <a:pt x="10" y="46"/>
                  <a:pt x="10" y="46"/>
                  <a:pt x="10" y="46"/>
                </a:cubicBezTo>
                <a:cubicBezTo>
                  <a:pt x="16" y="52"/>
                  <a:pt x="16" y="52"/>
                  <a:pt x="16" y="52"/>
                </a:cubicBezTo>
                <a:cubicBezTo>
                  <a:pt x="13" y="57"/>
                  <a:pt x="10" y="63"/>
                  <a:pt x="9" y="69"/>
                </a:cubicBezTo>
                <a:cubicBezTo>
                  <a:pt x="0" y="69"/>
                  <a:pt x="0" y="69"/>
                  <a:pt x="0" y="69"/>
                </a:cubicBezTo>
                <a:cubicBezTo>
                  <a:pt x="0" y="80"/>
                  <a:pt x="0" y="80"/>
                  <a:pt x="0" y="80"/>
                </a:cubicBezTo>
                <a:cubicBezTo>
                  <a:pt x="9" y="80"/>
                  <a:pt x="9" y="80"/>
                  <a:pt x="9" y="80"/>
                </a:cubicBezTo>
                <a:cubicBezTo>
                  <a:pt x="10" y="86"/>
                  <a:pt x="13" y="92"/>
                  <a:pt x="16" y="97"/>
                </a:cubicBezTo>
                <a:cubicBezTo>
                  <a:pt x="10" y="103"/>
                  <a:pt x="10" y="103"/>
                  <a:pt x="10" y="103"/>
                </a:cubicBezTo>
                <a:cubicBezTo>
                  <a:pt x="18" y="111"/>
                  <a:pt x="18" y="111"/>
                  <a:pt x="18" y="111"/>
                </a:cubicBezTo>
                <a:cubicBezTo>
                  <a:pt x="24" y="104"/>
                  <a:pt x="24" y="104"/>
                  <a:pt x="24" y="104"/>
                </a:cubicBezTo>
                <a:cubicBezTo>
                  <a:pt x="29" y="108"/>
                  <a:pt x="35" y="110"/>
                  <a:pt x="41" y="111"/>
                </a:cubicBezTo>
                <a:cubicBezTo>
                  <a:pt x="41" y="120"/>
                  <a:pt x="41" y="120"/>
                  <a:pt x="41" y="120"/>
                </a:cubicBezTo>
                <a:cubicBezTo>
                  <a:pt x="52" y="120"/>
                  <a:pt x="52" y="120"/>
                  <a:pt x="52" y="120"/>
                </a:cubicBezTo>
                <a:cubicBezTo>
                  <a:pt x="52" y="111"/>
                  <a:pt x="52" y="111"/>
                  <a:pt x="52" y="111"/>
                </a:cubicBezTo>
                <a:cubicBezTo>
                  <a:pt x="58" y="110"/>
                  <a:pt x="64" y="108"/>
                  <a:pt x="69" y="104"/>
                </a:cubicBezTo>
                <a:cubicBezTo>
                  <a:pt x="72" y="107"/>
                  <a:pt x="72" y="107"/>
                  <a:pt x="72" y="107"/>
                </a:cubicBezTo>
                <a:cubicBezTo>
                  <a:pt x="75" y="111"/>
                  <a:pt x="75" y="111"/>
                  <a:pt x="75" y="111"/>
                </a:cubicBezTo>
                <a:cubicBezTo>
                  <a:pt x="83" y="103"/>
                  <a:pt x="83" y="103"/>
                  <a:pt x="83" y="103"/>
                </a:cubicBezTo>
                <a:cubicBezTo>
                  <a:pt x="77" y="96"/>
                  <a:pt x="77" y="96"/>
                  <a:pt x="77" y="96"/>
                </a:cubicBezTo>
                <a:cubicBezTo>
                  <a:pt x="80" y="91"/>
                  <a:pt x="83" y="86"/>
                  <a:pt x="83" y="80"/>
                </a:cubicBezTo>
                <a:cubicBezTo>
                  <a:pt x="92" y="80"/>
                  <a:pt x="92" y="80"/>
                  <a:pt x="92" y="80"/>
                </a:cubicBezTo>
                <a:close/>
                <a:moveTo>
                  <a:pt x="72" y="84"/>
                </a:moveTo>
                <a:cubicBezTo>
                  <a:pt x="72" y="84"/>
                  <a:pt x="72" y="84"/>
                  <a:pt x="72" y="84"/>
                </a:cubicBezTo>
                <a:cubicBezTo>
                  <a:pt x="68" y="94"/>
                  <a:pt x="58" y="101"/>
                  <a:pt x="46" y="101"/>
                </a:cubicBezTo>
                <a:cubicBezTo>
                  <a:pt x="31" y="101"/>
                  <a:pt x="19" y="89"/>
                  <a:pt x="19" y="74"/>
                </a:cubicBezTo>
                <a:cubicBezTo>
                  <a:pt x="19" y="59"/>
                  <a:pt x="31" y="47"/>
                  <a:pt x="46" y="47"/>
                </a:cubicBezTo>
                <a:cubicBezTo>
                  <a:pt x="58" y="47"/>
                  <a:pt x="68" y="54"/>
                  <a:pt x="72" y="64"/>
                </a:cubicBezTo>
                <a:cubicBezTo>
                  <a:pt x="73" y="67"/>
                  <a:pt x="73" y="71"/>
                  <a:pt x="73" y="74"/>
                </a:cubicBezTo>
                <a:cubicBezTo>
                  <a:pt x="73" y="78"/>
                  <a:pt x="73" y="81"/>
                  <a:pt x="72" y="84"/>
                </a:cubicBezTo>
                <a:close/>
                <a:moveTo>
                  <a:pt x="129" y="77"/>
                </a:moveTo>
                <a:cubicBezTo>
                  <a:pt x="131" y="79"/>
                  <a:pt x="132" y="82"/>
                  <a:pt x="133" y="85"/>
                </a:cubicBezTo>
                <a:cubicBezTo>
                  <a:pt x="137" y="85"/>
                  <a:pt x="137" y="85"/>
                  <a:pt x="137" y="85"/>
                </a:cubicBezTo>
                <a:cubicBezTo>
                  <a:pt x="137" y="91"/>
                  <a:pt x="137" y="91"/>
                  <a:pt x="137" y="91"/>
                </a:cubicBezTo>
                <a:cubicBezTo>
                  <a:pt x="133" y="91"/>
                  <a:pt x="133" y="91"/>
                  <a:pt x="133" y="91"/>
                </a:cubicBezTo>
                <a:cubicBezTo>
                  <a:pt x="132" y="94"/>
                  <a:pt x="131" y="97"/>
                  <a:pt x="129" y="99"/>
                </a:cubicBezTo>
                <a:cubicBezTo>
                  <a:pt x="132" y="102"/>
                  <a:pt x="132" y="102"/>
                  <a:pt x="132" y="102"/>
                </a:cubicBezTo>
                <a:cubicBezTo>
                  <a:pt x="129" y="106"/>
                  <a:pt x="129" y="106"/>
                  <a:pt x="129" y="106"/>
                </a:cubicBezTo>
                <a:cubicBezTo>
                  <a:pt x="125" y="103"/>
                  <a:pt x="125" y="103"/>
                  <a:pt x="125" y="103"/>
                </a:cubicBezTo>
                <a:cubicBezTo>
                  <a:pt x="123" y="105"/>
                  <a:pt x="120" y="106"/>
                  <a:pt x="117" y="107"/>
                </a:cubicBezTo>
                <a:cubicBezTo>
                  <a:pt x="117" y="111"/>
                  <a:pt x="117" y="111"/>
                  <a:pt x="117" y="111"/>
                </a:cubicBezTo>
                <a:cubicBezTo>
                  <a:pt x="111" y="111"/>
                  <a:pt x="111" y="111"/>
                  <a:pt x="111" y="111"/>
                </a:cubicBezTo>
                <a:cubicBezTo>
                  <a:pt x="111" y="107"/>
                  <a:pt x="111" y="107"/>
                  <a:pt x="111" y="107"/>
                </a:cubicBezTo>
                <a:cubicBezTo>
                  <a:pt x="108" y="106"/>
                  <a:pt x="105" y="105"/>
                  <a:pt x="103" y="103"/>
                </a:cubicBezTo>
                <a:cubicBezTo>
                  <a:pt x="100" y="106"/>
                  <a:pt x="100" y="106"/>
                  <a:pt x="100" y="106"/>
                </a:cubicBezTo>
                <a:cubicBezTo>
                  <a:pt x="96" y="102"/>
                  <a:pt x="96" y="102"/>
                  <a:pt x="96" y="102"/>
                </a:cubicBezTo>
                <a:cubicBezTo>
                  <a:pt x="99" y="99"/>
                  <a:pt x="99" y="99"/>
                  <a:pt x="99" y="99"/>
                </a:cubicBezTo>
                <a:cubicBezTo>
                  <a:pt x="97" y="97"/>
                  <a:pt x="96" y="94"/>
                  <a:pt x="96" y="91"/>
                </a:cubicBezTo>
                <a:cubicBezTo>
                  <a:pt x="91" y="91"/>
                  <a:pt x="91" y="91"/>
                  <a:pt x="91" y="91"/>
                </a:cubicBezTo>
                <a:cubicBezTo>
                  <a:pt x="91" y="85"/>
                  <a:pt x="91" y="85"/>
                  <a:pt x="91" y="85"/>
                </a:cubicBezTo>
                <a:cubicBezTo>
                  <a:pt x="96" y="85"/>
                  <a:pt x="96" y="85"/>
                  <a:pt x="96" y="85"/>
                </a:cubicBezTo>
                <a:cubicBezTo>
                  <a:pt x="96" y="82"/>
                  <a:pt x="97" y="79"/>
                  <a:pt x="99" y="77"/>
                </a:cubicBezTo>
                <a:cubicBezTo>
                  <a:pt x="96" y="74"/>
                  <a:pt x="96" y="74"/>
                  <a:pt x="96" y="74"/>
                </a:cubicBezTo>
                <a:cubicBezTo>
                  <a:pt x="100" y="70"/>
                  <a:pt x="100" y="70"/>
                  <a:pt x="100" y="70"/>
                </a:cubicBezTo>
                <a:cubicBezTo>
                  <a:pt x="103" y="73"/>
                  <a:pt x="103" y="73"/>
                  <a:pt x="103" y="73"/>
                </a:cubicBezTo>
                <a:cubicBezTo>
                  <a:pt x="105" y="71"/>
                  <a:pt x="108" y="70"/>
                  <a:pt x="111" y="70"/>
                </a:cubicBezTo>
                <a:cubicBezTo>
                  <a:pt x="111" y="65"/>
                  <a:pt x="111" y="65"/>
                  <a:pt x="111" y="65"/>
                </a:cubicBezTo>
                <a:cubicBezTo>
                  <a:pt x="117" y="65"/>
                  <a:pt x="117" y="65"/>
                  <a:pt x="117" y="65"/>
                </a:cubicBezTo>
                <a:cubicBezTo>
                  <a:pt x="117" y="70"/>
                  <a:pt x="117" y="70"/>
                  <a:pt x="117" y="70"/>
                </a:cubicBezTo>
                <a:cubicBezTo>
                  <a:pt x="120" y="70"/>
                  <a:pt x="123" y="71"/>
                  <a:pt x="125" y="73"/>
                </a:cubicBezTo>
                <a:cubicBezTo>
                  <a:pt x="128" y="70"/>
                  <a:pt x="128" y="70"/>
                  <a:pt x="128" y="70"/>
                </a:cubicBezTo>
                <a:cubicBezTo>
                  <a:pt x="132" y="74"/>
                  <a:pt x="132" y="74"/>
                  <a:pt x="132" y="74"/>
                </a:cubicBezTo>
                <a:cubicBezTo>
                  <a:pt x="129" y="77"/>
                  <a:pt x="129" y="77"/>
                  <a:pt x="129" y="77"/>
                </a:cubicBezTo>
                <a:close/>
                <a:moveTo>
                  <a:pt x="114" y="102"/>
                </a:moveTo>
                <a:cubicBezTo>
                  <a:pt x="122" y="102"/>
                  <a:pt x="128" y="96"/>
                  <a:pt x="128" y="88"/>
                </a:cubicBezTo>
                <a:cubicBezTo>
                  <a:pt x="128" y="81"/>
                  <a:pt x="122" y="75"/>
                  <a:pt x="114" y="75"/>
                </a:cubicBezTo>
                <a:cubicBezTo>
                  <a:pt x="107" y="75"/>
                  <a:pt x="101" y="81"/>
                  <a:pt x="101" y="88"/>
                </a:cubicBezTo>
                <a:cubicBezTo>
                  <a:pt x="101" y="96"/>
                  <a:pt x="107" y="102"/>
                  <a:pt x="114" y="102"/>
                </a:cubicBezTo>
                <a:cubicBezTo>
                  <a:pt x="114" y="102"/>
                  <a:pt x="114" y="102"/>
                  <a:pt x="114" y="102"/>
                </a:cubicBezTo>
                <a:close/>
                <a:moveTo>
                  <a:pt x="131" y="27"/>
                </a:moveTo>
                <a:cubicBezTo>
                  <a:pt x="137" y="27"/>
                  <a:pt x="137" y="27"/>
                  <a:pt x="137" y="27"/>
                </a:cubicBezTo>
                <a:cubicBezTo>
                  <a:pt x="137" y="34"/>
                  <a:pt x="137" y="34"/>
                  <a:pt x="137" y="34"/>
                </a:cubicBezTo>
                <a:cubicBezTo>
                  <a:pt x="131" y="34"/>
                  <a:pt x="131" y="34"/>
                  <a:pt x="131" y="34"/>
                </a:cubicBezTo>
                <a:cubicBezTo>
                  <a:pt x="131" y="38"/>
                  <a:pt x="129" y="42"/>
                  <a:pt x="127" y="45"/>
                </a:cubicBezTo>
                <a:cubicBezTo>
                  <a:pt x="131" y="50"/>
                  <a:pt x="131" y="50"/>
                  <a:pt x="131" y="50"/>
                </a:cubicBezTo>
                <a:cubicBezTo>
                  <a:pt x="126" y="55"/>
                  <a:pt x="126" y="55"/>
                  <a:pt x="126" y="55"/>
                </a:cubicBezTo>
                <a:cubicBezTo>
                  <a:pt x="122" y="51"/>
                  <a:pt x="122" y="51"/>
                  <a:pt x="122" y="51"/>
                </a:cubicBezTo>
                <a:cubicBezTo>
                  <a:pt x="118" y="53"/>
                  <a:pt x="115" y="55"/>
                  <a:pt x="111" y="55"/>
                </a:cubicBezTo>
                <a:cubicBezTo>
                  <a:pt x="111" y="61"/>
                  <a:pt x="111" y="61"/>
                  <a:pt x="111" y="61"/>
                </a:cubicBezTo>
                <a:cubicBezTo>
                  <a:pt x="103" y="61"/>
                  <a:pt x="103" y="61"/>
                  <a:pt x="103" y="61"/>
                </a:cubicBezTo>
                <a:cubicBezTo>
                  <a:pt x="103" y="55"/>
                  <a:pt x="103" y="55"/>
                  <a:pt x="103" y="55"/>
                </a:cubicBezTo>
                <a:cubicBezTo>
                  <a:pt x="99" y="55"/>
                  <a:pt x="95" y="53"/>
                  <a:pt x="92" y="51"/>
                </a:cubicBezTo>
                <a:cubicBezTo>
                  <a:pt x="88" y="55"/>
                  <a:pt x="88" y="55"/>
                  <a:pt x="88" y="55"/>
                </a:cubicBezTo>
                <a:cubicBezTo>
                  <a:pt x="83" y="50"/>
                  <a:pt x="83" y="50"/>
                  <a:pt x="83" y="50"/>
                </a:cubicBezTo>
                <a:cubicBezTo>
                  <a:pt x="87" y="46"/>
                  <a:pt x="87" y="46"/>
                  <a:pt x="87" y="46"/>
                </a:cubicBezTo>
                <a:cubicBezTo>
                  <a:pt x="85" y="42"/>
                  <a:pt x="83" y="39"/>
                  <a:pt x="82" y="34"/>
                </a:cubicBezTo>
                <a:cubicBezTo>
                  <a:pt x="76" y="34"/>
                  <a:pt x="76" y="34"/>
                  <a:pt x="76" y="34"/>
                </a:cubicBezTo>
                <a:cubicBezTo>
                  <a:pt x="76" y="27"/>
                  <a:pt x="76" y="27"/>
                  <a:pt x="76" y="27"/>
                </a:cubicBezTo>
                <a:cubicBezTo>
                  <a:pt x="82" y="27"/>
                  <a:pt x="82" y="27"/>
                  <a:pt x="82" y="27"/>
                </a:cubicBezTo>
                <a:cubicBezTo>
                  <a:pt x="83" y="23"/>
                  <a:pt x="84" y="19"/>
                  <a:pt x="87" y="16"/>
                </a:cubicBezTo>
                <a:cubicBezTo>
                  <a:pt x="83" y="12"/>
                  <a:pt x="83" y="12"/>
                  <a:pt x="83" y="12"/>
                </a:cubicBezTo>
                <a:cubicBezTo>
                  <a:pt x="88" y="7"/>
                  <a:pt x="88" y="7"/>
                  <a:pt x="88" y="7"/>
                </a:cubicBezTo>
                <a:cubicBezTo>
                  <a:pt x="92" y="11"/>
                  <a:pt x="92" y="11"/>
                  <a:pt x="92" y="11"/>
                </a:cubicBezTo>
                <a:cubicBezTo>
                  <a:pt x="95" y="8"/>
                  <a:pt x="99" y="7"/>
                  <a:pt x="103" y="6"/>
                </a:cubicBezTo>
                <a:cubicBezTo>
                  <a:pt x="103" y="0"/>
                  <a:pt x="103" y="0"/>
                  <a:pt x="103" y="0"/>
                </a:cubicBezTo>
                <a:cubicBezTo>
                  <a:pt x="110" y="0"/>
                  <a:pt x="110" y="0"/>
                  <a:pt x="110" y="0"/>
                </a:cubicBezTo>
                <a:cubicBezTo>
                  <a:pt x="110" y="6"/>
                  <a:pt x="110" y="6"/>
                  <a:pt x="110" y="6"/>
                </a:cubicBezTo>
                <a:cubicBezTo>
                  <a:pt x="115" y="7"/>
                  <a:pt x="118" y="8"/>
                  <a:pt x="121" y="11"/>
                </a:cubicBezTo>
                <a:cubicBezTo>
                  <a:pt x="126" y="7"/>
                  <a:pt x="126" y="7"/>
                  <a:pt x="126" y="7"/>
                </a:cubicBezTo>
                <a:cubicBezTo>
                  <a:pt x="131" y="12"/>
                  <a:pt x="131" y="12"/>
                  <a:pt x="131" y="12"/>
                </a:cubicBezTo>
                <a:cubicBezTo>
                  <a:pt x="127" y="16"/>
                  <a:pt x="127" y="16"/>
                  <a:pt x="127" y="16"/>
                </a:cubicBezTo>
                <a:cubicBezTo>
                  <a:pt x="129" y="19"/>
                  <a:pt x="131" y="23"/>
                  <a:pt x="131" y="27"/>
                </a:cubicBezTo>
                <a:close/>
                <a:moveTo>
                  <a:pt x="107" y="49"/>
                </a:moveTo>
                <a:cubicBezTo>
                  <a:pt x="107" y="49"/>
                  <a:pt x="107" y="49"/>
                  <a:pt x="107" y="49"/>
                </a:cubicBezTo>
                <a:cubicBezTo>
                  <a:pt x="97" y="49"/>
                  <a:pt x="89" y="41"/>
                  <a:pt x="89" y="31"/>
                </a:cubicBezTo>
                <a:cubicBezTo>
                  <a:pt x="89" y="21"/>
                  <a:pt x="97" y="13"/>
                  <a:pt x="107" y="13"/>
                </a:cubicBezTo>
                <a:cubicBezTo>
                  <a:pt x="117" y="13"/>
                  <a:pt x="125" y="21"/>
                  <a:pt x="125" y="31"/>
                </a:cubicBezTo>
                <a:cubicBezTo>
                  <a:pt x="125" y="41"/>
                  <a:pt x="117" y="49"/>
                  <a:pt x="107" y="49"/>
                </a:cubicBez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pP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1" name="TextBox 30"/>
          <p:cNvSpPr txBox="1"/>
          <p:nvPr/>
        </p:nvSpPr>
        <p:spPr>
          <a:xfrm>
            <a:off x="3388815" y="2756695"/>
            <a:ext cx="2403966" cy="452432"/>
          </a:xfrm>
          <a:prstGeom prst="rect">
            <a:avLst/>
          </a:prstGeom>
          <a:noFill/>
        </p:spPr>
        <p:txBody>
          <a:bodyPr wrap="square" rtlCol="0">
            <a:spAutoFit/>
          </a:bodyPr>
          <a:lstStyle/>
          <a:p>
            <a:pPr defTabSz="914400">
              <a:lnSpc>
                <a:spcPct val="130000"/>
              </a:lnSpc>
              <a:defRPr/>
            </a:pPr>
            <a:r>
              <a:rPr lang="zh-CN" altLang="en-US" sz="900" kern="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您的内容打在这里，或者通过复制您的文本后，在此框中选择粘贴，并选择只保留文字。</a:t>
            </a:r>
          </a:p>
        </p:txBody>
      </p:sp>
      <p:sp>
        <p:nvSpPr>
          <p:cNvPr id="32" name="TextBox 31"/>
          <p:cNvSpPr txBox="1"/>
          <p:nvPr/>
        </p:nvSpPr>
        <p:spPr>
          <a:xfrm>
            <a:off x="3392157" y="2495269"/>
            <a:ext cx="1758452" cy="346249"/>
          </a:xfrm>
          <a:prstGeom prst="rect">
            <a:avLst/>
          </a:prstGeom>
          <a:noFill/>
        </p:spPr>
        <p:txBody>
          <a:bodyPr wrap="square" tIns="0" bIns="0" rtlCol="0" anchor="t">
            <a:spAutoFit/>
          </a:bodyPr>
          <a:lstStyle/>
          <a:p>
            <a:pPr defTabSz="914400">
              <a:lnSpc>
                <a:spcPct val="150000"/>
              </a:lnSpc>
              <a:defRPr/>
            </a:pPr>
            <a:r>
              <a:rPr lang="zh-CN" altLang="en-US" sz="1500" kern="0" dirty="0">
                <a:solidFill>
                  <a:schemeClr val="tx1">
                    <a:lumMod val="75000"/>
                    <a:lumOff val="25000"/>
                  </a:schemeClr>
                </a:solidFill>
                <a:latin typeface="Microsoft JhengHei UI" panose="020B0604030504040204" pitchFamily="34" charset="-120"/>
                <a:ea typeface="微软雅黑" panose="020B0503020204020204" pitchFamily="34" charset="-122"/>
                <a:cs typeface="华文黑体" pitchFamily="2" charset="-122"/>
                <a:sym typeface="Microsoft JhengHei UI" panose="020B0604030504040204" pitchFamily="34" charset="-120"/>
              </a:rPr>
              <a:t>方针一</a:t>
            </a:r>
          </a:p>
        </p:txBody>
      </p:sp>
      <p:grpSp>
        <p:nvGrpSpPr>
          <p:cNvPr id="33" name="组合 32"/>
          <p:cNvGrpSpPr/>
          <p:nvPr/>
        </p:nvGrpSpPr>
        <p:grpSpPr>
          <a:xfrm>
            <a:off x="6293483" y="1780368"/>
            <a:ext cx="3854456" cy="1912941"/>
            <a:chOff x="1591195" y="3531392"/>
            <a:chExt cx="1721136" cy="774463"/>
          </a:xfrm>
          <a:effectLst>
            <a:outerShdw blurRad="444500" dist="254000" dir="8100000" algn="tr" rotWithShape="0">
              <a:prstClr val="black">
                <a:alpha val="50000"/>
              </a:prstClr>
            </a:outerShdw>
          </a:effectLst>
        </p:grpSpPr>
        <p:sp>
          <p:nvSpPr>
            <p:cNvPr id="35"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6"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37" name="Freeform 6"/>
          <p:cNvSpPr>
            <a:spLocks noEditPoints="1"/>
          </p:cNvSpPr>
          <p:nvPr/>
        </p:nvSpPr>
        <p:spPr bwMode="auto">
          <a:xfrm>
            <a:off x="6480800" y="2647983"/>
            <a:ext cx="836966" cy="525789"/>
          </a:xfrm>
          <a:custGeom>
            <a:avLst/>
            <a:gdLst>
              <a:gd name="T0" fmla="*/ 107 w 165"/>
              <a:gd name="T1" fmla="*/ 104 h 104"/>
              <a:gd name="T2" fmla="*/ 124 w 165"/>
              <a:gd name="T3" fmla="*/ 104 h 104"/>
              <a:gd name="T4" fmla="*/ 124 w 165"/>
              <a:gd name="T5" fmla="*/ 45 h 104"/>
              <a:gd name="T6" fmla="*/ 107 w 165"/>
              <a:gd name="T7" fmla="*/ 61 h 104"/>
              <a:gd name="T8" fmla="*/ 107 w 165"/>
              <a:gd name="T9" fmla="*/ 104 h 104"/>
              <a:gd name="T10" fmla="*/ 132 w 165"/>
              <a:gd name="T11" fmla="*/ 104 h 104"/>
              <a:gd name="T12" fmla="*/ 149 w 165"/>
              <a:gd name="T13" fmla="*/ 104 h 104"/>
              <a:gd name="T14" fmla="*/ 149 w 165"/>
              <a:gd name="T15" fmla="*/ 22 h 104"/>
              <a:gd name="T16" fmla="*/ 132 w 165"/>
              <a:gd name="T17" fmla="*/ 38 h 104"/>
              <a:gd name="T18" fmla="*/ 132 w 165"/>
              <a:gd name="T19" fmla="*/ 104 h 104"/>
              <a:gd name="T20" fmla="*/ 161 w 165"/>
              <a:gd name="T21" fmla="*/ 0 h 104"/>
              <a:gd name="T22" fmla="*/ 164 w 165"/>
              <a:gd name="T23" fmla="*/ 4 h 104"/>
              <a:gd name="T24" fmla="*/ 164 w 165"/>
              <a:gd name="T25" fmla="*/ 5 h 104"/>
              <a:gd name="T26" fmla="*/ 161 w 165"/>
              <a:gd name="T27" fmla="*/ 15 h 104"/>
              <a:gd name="T28" fmla="*/ 161 w 165"/>
              <a:gd name="T29" fmla="*/ 16 h 104"/>
              <a:gd name="T30" fmla="*/ 156 w 165"/>
              <a:gd name="T31" fmla="*/ 17 h 104"/>
              <a:gd name="T32" fmla="*/ 155 w 165"/>
              <a:gd name="T33" fmla="*/ 17 h 104"/>
              <a:gd name="T34" fmla="*/ 153 w 165"/>
              <a:gd name="T35" fmla="*/ 14 h 104"/>
              <a:gd name="T36" fmla="*/ 103 w 165"/>
              <a:gd name="T37" fmla="*/ 61 h 104"/>
              <a:gd name="T38" fmla="*/ 87 w 165"/>
              <a:gd name="T39" fmla="*/ 44 h 104"/>
              <a:gd name="T40" fmla="*/ 74 w 165"/>
              <a:gd name="T41" fmla="*/ 30 h 104"/>
              <a:gd name="T42" fmla="*/ 3 w 165"/>
              <a:gd name="T43" fmla="*/ 96 h 104"/>
              <a:gd name="T44" fmla="*/ 0 w 165"/>
              <a:gd name="T45" fmla="*/ 93 h 104"/>
              <a:gd name="T46" fmla="*/ 74 w 165"/>
              <a:gd name="T47" fmla="*/ 24 h 104"/>
              <a:gd name="T48" fmla="*/ 87 w 165"/>
              <a:gd name="T49" fmla="*/ 37 h 104"/>
              <a:gd name="T50" fmla="*/ 103 w 165"/>
              <a:gd name="T51" fmla="*/ 55 h 104"/>
              <a:gd name="T52" fmla="*/ 150 w 165"/>
              <a:gd name="T53" fmla="*/ 11 h 104"/>
              <a:gd name="T54" fmla="*/ 148 w 165"/>
              <a:gd name="T55" fmla="*/ 9 h 104"/>
              <a:gd name="T56" fmla="*/ 147 w 165"/>
              <a:gd name="T57" fmla="*/ 8 h 104"/>
              <a:gd name="T58" fmla="*/ 149 w 165"/>
              <a:gd name="T59" fmla="*/ 3 h 104"/>
              <a:gd name="T60" fmla="*/ 150 w 165"/>
              <a:gd name="T61" fmla="*/ 3 h 104"/>
              <a:gd name="T62" fmla="*/ 160 w 165"/>
              <a:gd name="T63" fmla="*/ 1 h 104"/>
              <a:gd name="T64" fmla="*/ 161 w 165"/>
              <a:gd name="T65" fmla="*/ 0 h 104"/>
              <a:gd name="T66" fmla="*/ 7 w 165"/>
              <a:gd name="T67" fmla="*/ 104 h 104"/>
              <a:gd name="T68" fmla="*/ 24 w 165"/>
              <a:gd name="T69" fmla="*/ 104 h 104"/>
              <a:gd name="T70" fmla="*/ 24 w 165"/>
              <a:gd name="T71" fmla="*/ 81 h 104"/>
              <a:gd name="T72" fmla="*/ 7 w 165"/>
              <a:gd name="T73" fmla="*/ 97 h 104"/>
              <a:gd name="T74" fmla="*/ 7 w 165"/>
              <a:gd name="T75" fmla="*/ 104 h 104"/>
              <a:gd name="T76" fmla="*/ 32 w 165"/>
              <a:gd name="T77" fmla="*/ 104 h 104"/>
              <a:gd name="T78" fmla="*/ 49 w 165"/>
              <a:gd name="T79" fmla="*/ 104 h 104"/>
              <a:gd name="T80" fmla="*/ 49 w 165"/>
              <a:gd name="T81" fmla="*/ 58 h 104"/>
              <a:gd name="T82" fmla="*/ 32 w 165"/>
              <a:gd name="T83" fmla="*/ 74 h 104"/>
              <a:gd name="T84" fmla="*/ 32 w 165"/>
              <a:gd name="T85" fmla="*/ 104 h 104"/>
              <a:gd name="T86" fmla="*/ 57 w 165"/>
              <a:gd name="T87" fmla="*/ 50 h 104"/>
              <a:gd name="T88" fmla="*/ 57 w 165"/>
              <a:gd name="T89" fmla="*/ 104 h 104"/>
              <a:gd name="T90" fmla="*/ 74 w 165"/>
              <a:gd name="T91" fmla="*/ 104 h 104"/>
              <a:gd name="T92" fmla="*/ 74 w 165"/>
              <a:gd name="T93" fmla="*/ 34 h 104"/>
              <a:gd name="T94" fmla="*/ 74 w 165"/>
              <a:gd name="T95" fmla="*/ 34 h 104"/>
              <a:gd name="T96" fmla="*/ 57 w 165"/>
              <a:gd name="T97" fmla="*/ 50 h 104"/>
              <a:gd name="T98" fmla="*/ 82 w 165"/>
              <a:gd name="T99" fmla="*/ 43 h 104"/>
              <a:gd name="T100" fmla="*/ 82 w 165"/>
              <a:gd name="T101" fmla="*/ 104 h 104"/>
              <a:gd name="T102" fmla="*/ 87 w 165"/>
              <a:gd name="T103" fmla="*/ 104 h 104"/>
              <a:gd name="T104" fmla="*/ 99 w 165"/>
              <a:gd name="T105" fmla="*/ 104 h 104"/>
              <a:gd name="T106" fmla="*/ 99 w 165"/>
              <a:gd name="T107" fmla="*/ 61 h 104"/>
              <a:gd name="T108" fmla="*/ 87 w 165"/>
              <a:gd name="T109" fmla="*/ 48 h 104"/>
              <a:gd name="T110" fmla="*/ 82 w 165"/>
              <a:gd name="T111" fmla="*/ 4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5" h="104">
                <a:moveTo>
                  <a:pt x="107" y="104"/>
                </a:moveTo>
                <a:cubicBezTo>
                  <a:pt x="124" y="104"/>
                  <a:pt x="124" y="104"/>
                  <a:pt x="124" y="104"/>
                </a:cubicBezTo>
                <a:cubicBezTo>
                  <a:pt x="124" y="45"/>
                  <a:pt x="124" y="45"/>
                  <a:pt x="124" y="45"/>
                </a:cubicBezTo>
                <a:cubicBezTo>
                  <a:pt x="107" y="61"/>
                  <a:pt x="107" y="61"/>
                  <a:pt x="107" y="61"/>
                </a:cubicBezTo>
                <a:cubicBezTo>
                  <a:pt x="107" y="104"/>
                  <a:pt x="107" y="104"/>
                  <a:pt x="107" y="104"/>
                </a:cubicBezTo>
                <a:close/>
                <a:moveTo>
                  <a:pt x="132" y="104"/>
                </a:moveTo>
                <a:cubicBezTo>
                  <a:pt x="149" y="104"/>
                  <a:pt x="149" y="104"/>
                  <a:pt x="149" y="104"/>
                </a:cubicBezTo>
                <a:cubicBezTo>
                  <a:pt x="149" y="22"/>
                  <a:pt x="149" y="22"/>
                  <a:pt x="149" y="22"/>
                </a:cubicBezTo>
                <a:cubicBezTo>
                  <a:pt x="132" y="38"/>
                  <a:pt x="132" y="38"/>
                  <a:pt x="132" y="38"/>
                </a:cubicBezTo>
                <a:cubicBezTo>
                  <a:pt x="132" y="104"/>
                  <a:pt x="132" y="104"/>
                  <a:pt x="132" y="104"/>
                </a:cubicBezTo>
                <a:close/>
                <a:moveTo>
                  <a:pt x="161" y="0"/>
                </a:moveTo>
                <a:cubicBezTo>
                  <a:pt x="164" y="0"/>
                  <a:pt x="165" y="2"/>
                  <a:pt x="164" y="4"/>
                </a:cubicBezTo>
                <a:cubicBezTo>
                  <a:pt x="164" y="5"/>
                  <a:pt x="164" y="5"/>
                  <a:pt x="164" y="5"/>
                </a:cubicBezTo>
                <a:cubicBezTo>
                  <a:pt x="163" y="8"/>
                  <a:pt x="162" y="12"/>
                  <a:pt x="161" y="15"/>
                </a:cubicBezTo>
                <a:cubicBezTo>
                  <a:pt x="161" y="16"/>
                  <a:pt x="161" y="16"/>
                  <a:pt x="161" y="16"/>
                </a:cubicBezTo>
                <a:cubicBezTo>
                  <a:pt x="160" y="19"/>
                  <a:pt x="158" y="19"/>
                  <a:pt x="156" y="17"/>
                </a:cubicBezTo>
                <a:cubicBezTo>
                  <a:pt x="155" y="17"/>
                  <a:pt x="155" y="17"/>
                  <a:pt x="155" y="17"/>
                </a:cubicBezTo>
                <a:cubicBezTo>
                  <a:pt x="154" y="16"/>
                  <a:pt x="154" y="15"/>
                  <a:pt x="153" y="14"/>
                </a:cubicBezTo>
                <a:cubicBezTo>
                  <a:pt x="103" y="61"/>
                  <a:pt x="103" y="61"/>
                  <a:pt x="103" y="61"/>
                </a:cubicBezTo>
                <a:cubicBezTo>
                  <a:pt x="87" y="44"/>
                  <a:pt x="87" y="44"/>
                  <a:pt x="87" y="44"/>
                </a:cubicBezTo>
                <a:cubicBezTo>
                  <a:pt x="74" y="30"/>
                  <a:pt x="74" y="30"/>
                  <a:pt x="74" y="30"/>
                </a:cubicBezTo>
                <a:cubicBezTo>
                  <a:pt x="3" y="96"/>
                  <a:pt x="3" y="96"/>
                  <a:pt x="3" y="96"/>
                </a:cubicBezTo>
                <a:cubicBezTo>
                  <a:pt x="0" y="93"/>
                  <a:pt x="0" y="93"/>
                  <a:pt x="0" y="93"/>
                </a:cubicBezTo>
                <a:cubicBezTo>
                  <a:pt x="74" y="24"/>
                  <a:pt x="74" y="24"/>
                  <a:pt x="74" y="24"/>
                </a:cubicBezTo>
                <a:cubicBezTo>
                  <a:pt x="87" y="37"/>
                  <a:pt x="87" y="37"/>
                  <a:pt x="87" y="37"/>
                </a:cubicBezTo>
                <a:cubicBezTo>
                  <a:pt x="103" y="55"/>
                  <a:pt x="103" y="55"/>
                  <a:pt x="103" y="55"/>
                </a:cubicBezTo>
                <a:cubicBezTo>
                  <a:pt x="150" y="11"/>
                  <a:pt x="150" y="11"/>
                  <a:pt x="150" y="11"/>
                </a:cubicBezTo>
                <a:cubicBezTo>
                  <a:pt x="149" y="10"/>
                  <a:pt x="148" y="9"/>
                  <a:pt x="148" y="9"/>
                </a:cubicBezTo>
                <a:cubicBezTo>
                  <a:pt x="147" y="8"/>
                  <a:pt x="147" y="8"/>
                  <a:pt x="147" y="8"/>
                </a:cubicBezTo>
                <a:cubicBezTo>
                  <a:pt x="145" y="6"/>
                  <a:pt x="146" y="4"/>
                  <a:pt x="149" y="3"/>
                </a:cubicBezTo>
                <a:cubicBezTo>
                  <a:pt x="150" y="3"/>
                  <a:pt x="150" y="3"/>
                  <a:pt x="150" y="3"/>
                </a:cubicBezTo>
                <a:cubicBezTo>
                  <a:pt x="152" y="2"/>
                  <a:pt x="157" y="1"/>
                  <a:pt x="160" y="1"/>
                </a:cubicBezTo>
                <a:cubicBezTo>
                  <a:pt x="161" y="0"/>
                  <a:pt x="161" y="0"/>
                  <a:pt x="161" y="0"/>
                </a:cubicBezTo>
                <a:close/>
                <a:moveTo>
                  <a:pt x="7" y="104"/>
                </a:moveTo>
                <a:cubicBezTo>
                  <a:pt x="24" y="104"/>
                  <a:pt x="24" y="104"/>
                  <a:pt x="24" y="104"/>
                </a:cubicBezTo>
                <a:cubicBezTo>
                  <a:pt x="24" y="81"/>
                  <a:pt x="24" y="81"/>
                  <a:pt x="24" y="81"/>
                </a:cubicBezTo>
                <a:cubicBezTo>
                  <a:pt x="7" y="97"/>
                  <a:pt x="7" y="97"/>
                  <a:pt x="7" y="97"/>
                </a:cubicBezTo>
                <a:cubicBezTo>
                  <a:pt x="7" y="104"/>
                  <a:pt x="7" y="104"/>
                  <a:pt x="7" y="104"/>
                </a:cubicBezTo>
                <a:close/>
                <a:moveTo>
                  <a:pt x="32" y="104"/>
                </a:moveTo>
                <a:cubicBezTo>
                  <a:pt x="49" y="104"/>
                  <a:pt x="49" y="104"/>
                  <a:pt x="49" y="104"/>
                </a:cubicBezTo>
                <a:cubicBezTo>
                  <a:pt x="49" y="58"/>
                  <a:pt x="49" y="58"/>
                  <a:pt x="49" y="58"/>
                </a:cubicBezTo>
                <a:cubicBezTo>
                  <a:pt x="32" y="74"/>
                  <a:pt x="32" y="74"/>
                  <a:pt x="32" y="74"/>
                </a:cubicBezTo>
                <a:cubicBezTo>
                  <a:pt x="32" y="104"/>
                  <a:pt x="32" y="104"/>
                  <a:pt x="32" y="104"/>
                </a:cubicBezTo>
                <a:close/>
                <a:moveTo>
                  <a:pt x="57" y="50"/>
                </a:moveTo>
                <a:cubicBezTo>
                  <a:pt x="57" y="104"/>
                  <a:pt x="57" y="104"/>
                  <a:pt x="57" y="104"/>
                </a:cubicBezTo>
                <a:cubicBezTo>
                  <a:pt x="74" y="104"/>
                  <a:pt x="74" y="104"/>
                  <a:pt x="74" y="104"/>
                </a:cubicBezTo>
                <a:cubicBezTo>
                  <a:pt x="74" y="34"/>
                  <a:pt x="74" y="34"/>
                  <a:pt x="74" y="34"/>
                </a:cubicBezTo>
                <a:cubicBezTo>
                  <a:pt x="74" y="34"/>
                  <a:pt x="74" y="34"/>
                  <a:pt x="74" y="34"/>
                </a:cubicBezTo>
                <a:cubicBezTo>
                  <a:pt x="57" y="50"/>
                  <a:pt x="57" y="50"/>
                  <a:pt x="57" y="50"/>
                </a:cubicBezTo>
                <a:close/>
                <a:moveTo>
                  <a:pt x="82" y="43"/>
                </a:moveTo>
                <a:cubicBezTo>
                  <a:pt x="82" y="104"/>
                  <a:pt x="82" y="104"/>
                  <a:pt x="82" y="104"/>
                </a:cubicBezTo>
                <a:cubicBezTo>
                  <a:pt x="87" y="104"/>
                  <a:pt x="87" y="104"/>
                  <a:pt x="87" y="104"/>
                </a:cubicBezTo>
                <a:cubicBezTo>
                  <a:pt x="99" y="104"/>
                  <a:pt x="99" y="104"/>
                  <a:pt x="99" y="104"/>
                </a:cubicBezTo>
                <a:cubicBezTo>
                  <a:pt x="99" y="61"/>
                  <a:pt x="99" y="61"/>
                  <a:pt x="99" y="61"/>
                </a:cubicBezTo>
                <a:cubicBezTo>
                  <a:pt x="87" y="48"/>
                  <a:pt x="87" y="48"/>
                  <a:pt x="87" y="48"/>
                </a:cubicBezTo>
                <a:lnTo>
                  <a:pt x="82" y="43"/>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pPr defTabSz="914400">
              <a:defRPr/>
            </a:pPr>
            <a:endParaRPr lang="zh-CN" altLang="en-US" sz="1800" kern="0" dirty="0">
              <a:solidFill>
                <a:srgbClr val="0070C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8" name="TextBox 37"/>
          <p:cNvSpPr txBox="1"/>
          <p:nvPr/>
        </p:nvSpPr>
        <p:spPr>
          <a:xfrm>
            <a:off x="7389343" y="2756695"/>
            <a:ext cx="2403966" cy="452432"/>
          </a:xfrm>
          <a:prstGeom prst="rect">
            <a:avLst/>
          </a:prstGeom>
          <a:noFill/>
        </p:spPr>
        <p:txBody>
          <a:bodyPr wrap="square" rtlCol="0">
            <a:spAutoFit/>
          </a:bodyPr>
          <a:lstStyle/>
          <a:p>
            <a:pPr defTabSz="914400">
              <a:lnSpc>
                <a:spcPct val="130000"/>
              </a:lnSpc>
              <a:defRPr/>
            </a:pPr>
            <a:r>
              <a:rPr lang="zh-CN" altLang="en-US" sz="900" kern="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您的内容打在这里，或者通过复制您的文本后，在此框中选择粘贴，并选择只保留文字。</a:t>
            </a:r>
          </a:p>
        </p:txBody>
      </p:sp>
      <p:sp>
        <p:nvSpPr>
          <p:cNvPr id="39" name="TextBox 38"/>
          <p:cNvSpPr txBox="1"/>
          <p:nvPr/>
        </p:nvSpPr>
        <p:spPr>
          <a:xfrm>
            <a:off x="7392685" y="2495269"/>
            <a:ext cx="1758452" cy="346249"/>
          </a:xfrm>
          <a:prstGeom prst="rect">
            <a:avLst/>
          </a:prstGeom>
          <a:noFill/>
        </p:spPr>
        <p:txBody>
          <a:bodyPr wrap="square" tIns="0" bIns="0" rtlCol="0" anchor="t">
            <a:spAutoFit/>
          </a:bodyPr>
          <a:lstStyle/>
          <a:p>
            <a:pPr defTabSz="914400">
              <a:lnSpc>
                <a:spcPct val="150000"/>
              </a:lnSpc>
              <a:defRPr/>
            </a:pPr>
            <a:r>
              <a:rPr lang="zh-CN" altLang="en-US" sz="1500" kern="0" dirty="0">
                <a:solidFill>
                  <a:schemeClr val="tx1">
                    <a:lumMod val="75000"/>
                    <a:lumOff val="25000"/>
                  </a:schemeClr>
                </a:solidFill>
                <a:latin typeface="Microsoft JhengHei UI" panose="020B0604030504040204" pitchFamily="34" charset="-120"/>
                <a:ea typeface="微软雅黑" panose="020B0503020204020204" pitchFamily="34" charset="-122"/>
                <a:cs typeface="华文黑体" pitchFamily="2" charset="-122"/>
                <a:sym typeface="Microsoft JhengHei UI" panose="020B0604030504040204" pitchFamily="34" charset="-120"/>
              </a:rPr>
              <a:t>方针二</a:t>
            </a:r>
          </a:p>
        </p:txBody>
      </p:sp>
      <p:sp>
        <p:nvSpPr>
          <p:cNvPr id="40" name="TextBox 39"/>
          <p:cNvSpPr txBox="1"/>
          <p:nvPr/>
        </p:nvSpPr>
        <p:spPr>
          <a:xfrm>
            <a:off x="4436111" y="5049187"/>
            <a:ext cx="2403966" cy="452432"/>
          </a:xfrm>
          <a:prstGeom prst="rect">
            <a:avLst/>
          </a:prstGeom>
          <a:noFill/>
        </p:spPr>
        <p:txBody>
          <a:bodyPr wrap="square" rtlCol="0">
            <a:spAutoFit/>
          </a:bodyPr>
          <a:lstStyle/>
          <a:p>
            <a:pPr defTabSz="914400">
              <a:lnSpc>
                <a:spcPct val="130000"/>
              </a:lnSpc>
              <a:defRPr/>
            </a:pPr>
            <a:r>
              <a:rPr lang="zh-CN" altLang="en-US" sz="900" kern="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您的内容打在这里，或者通过复制您的文本后，在此框中选择粘贴，并选择只保留文字。</a:t>
            </a:r>
          </a:p>
        </p:txBody>
      </p:sp>
      <p:sp>
        <p:nvSpPr>
          <p:cNvPr id="41" name="TextBox 40"/>
          <p:cNvSpPr txBox="1"/>
          <p:nvPr/>
        </p:nvSpPr>
        <p:spPr>
          <a:xfrm>
            <a:off x="4439453" y="4787761"/>
            <a:ext cx="1758452" cy="346249"/>
          </a:xfrm>
          <a:prstGeom prst="rect">
            <a:avLst/>
          </a:prstGeom>
          <a:noFill/>
        </p:spPr>
        <p:txBody>
          <a:bodyPr wrap="square" tIns="0" bIns="0" rtlCol="0" anchor="t">
            <a:spAutoFit/>
          </a:bodyPr>
          <a:lstStyle/>
          <a:p>
            <a:pPr defTabSz="914400">
              <a:lnSpc>
                <a:spcPct val="150000"/>
              </a:lnSpc>
              <a:defRPr/>
            </a:pPr>
            <a:r>
              <a:rPr lang="zh-CN" altLang="en-US" sz="1500" kern="0" dirty="0">
                <a:solidFill>
                  <a:schemeClr val="tx1">
                    <a:lumMod val="75000"/>
                    <a:lumOff val="25000"/>
                  </a:schemeClr>
                </a:solidFill>
                <a:latin typeface="Microsoft JhengHei UI" panose="020B0604030504040204" pitchFamily="34" charset="-120"/>
                <a:ea typeface="微软雅黑" panose="020B0503020204020204" pitchFamily="34" charset="-122"/>
                <a:cs typeface="华文黑体" pitchFamily="2" charset="-122"/>
                <a:sym typeface="Microsoft JhengHei UI" panose="020B0604030504040204" pitchFamily="34" charset="-120"/>
              </a:rPr>
              <a:t>方针三</a:t>
            </a:r>
          </a:p>
        </p:txBody>
      </p:sp>
      <p:grpSp>
        <p:nvGrpSpPr>
          <p:cNvPr id="42" name="组合 41"/>
          <p:cNvGrpSpPr/>
          <p:nvPr/>
        </p:nvGrpSpPr>
        <p:grpSpPr>
          <a:xfrm>
            <a:off x="7507929" y="4172060"/>
            <a:ext cx="3854456" cy="1912941"/>
            <a:chOff x="1591195" y="3531392"/>
            <a:chExt cx="1721136" cy="774463"/>
          </a:xfrm>
          <a:effectLst>
            <a:outerShdw blurRad="444500" dist="254000" dir="8100000" algn="tr" rotWithShape="0">
              <a:prstClr val="black">
                <a:alpha val="50000"/>
              </a:prstClr>
            </a:outerShdw>
          </a:effectLst>
        </p:grpSpPr>
        <p:sp>
          <p:nvSpPr>
            <p:cNvPr id="43"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4"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45" name="Freeform 7"/>
          <p:cNvSpPr>
            <a:spLocks noEditPoints="1"/>
          </p:cNvSpPr>
          <p:nvPr/>
        </p:nvSpPr>
        <p:spPr bwMode="auto">
          <a:xfrm>
            <a:off x="7700374" y="4956836"/>
            <a:ext cx="763367" cy="616467"/>
          </a:xfrm>
          <a:custGeom>
            <a:avLst/>
            <a:gdLst>
              <a:gd name="T0" fmla="*/ 67 w 123"/>
              <a:gd name="T1" fmla="*/ 62 h 100"/>
              <a:gd name="T2" fmla="*/ 67 w 123"/>
              <a:gd name="T3" fmla="*/ 65 h 100"/>
              <a:gd name="T4" fmla="*/ 66 w 123"/>
              <a:gd name="T5" fmla="*/ 67 h 100"/>
              <a:gd name="T6" fmla="*/ 62 w 123"/>
              <a:gd name="T7" fmla="*/ 67 h 100"/>
              <a:gd name="T8" fmla="*/ 58 w 123"/>
              <a:gd name="T9" fmla="*/ 67 h 100"/>
              <a:gd name="T10" fmla="*/ 56 w 123"/>
              <a:gd name="T11" fmla="*/ 65 h 100"/>
              <a:gd name="T12" fmla="*/ 56 w 123"/>
              <a:gd name="T13" fmla="*/ 62 h 100"/>
              <a:gd name="T14" fmla="*/ 0 w 123"/>
              <a:gd name="T15" fmla="*/ 44 h 100"/>
              <a:gd name="T16" fmla="*/ 0 w 123"/>
              <a:gd name="T17" fmla="*/ 81 h 100"/>
              <a:gd name="T18" fmla="*/ 19 w 123"/>
              <a:gd name="T19" fmla="*/ 100 h 100"/>
              <a:gd name="T20" fmla="*/ 62 w 123"/>
              <a:gd name="T21" fmla="*/ 100 h 100"/>
              <a:gd name="T22" fmla="*/ 104 w 123"/>
              <a:gd name="T23" fmla="*/ 100 h 100"/>
              <a:gd name="T24" fmla="*/ 123 w 123"/>
              <a:gd name="T25" fmla="*/ 81 h 100"/>
              <a:gd name="T26" fmla="*/ 123 w 123"/>
              <a:gd name="T27" fmla="*/ 44 h 100"/>
              <a:gd name="T28" fmla="*/ 67 w 123"/>
              <a:gd name="T29" fmla="*/ 62 h 100"/>
              <a:gd name="T30" fmla="*/ 62 w 123"/>
              <a:gd name="T31" fmla="*/ 58 h 100"/>
              <a:gd name="T32" fmla="*/ 64 w 123"/>
              <a:gd name="T33" fmla="*/ 58 h 100"/>
              <a:gd name="T34" fmla="*/ 66 w 123"/>
              <a:gd name="T35" fmla="*/ 59 h 100"/>
              <a:gd name="T36" fmla="*/ 66 w 123"/>
              <a:gd name="T37" fmla="*/ 64 h 100"/>
              <a:gd name="T38" fmla="*/ 64 w 123"/>
              <a:gd name="T39" fmla="*/ 65 h 100"/>
              <a:gd name="T40" fmla="*/ 62 w 123"/>
              <a:gd name="T41" fmla="*/ 65 h 100"/>
              <a:gd name="T42" fmla="*/ 60 w 123"/>
              <a:gd name="T43" fmla="*/ 65 h 100"/>
              <a:gd name="T44" fmla="*/ 58 w 123"/>
              <a:gd name="T45" fmla="*/ 64 h 100"/>
              <a:gd name="T46" fmla="*/ 58 w 123"/>
              <a:gd name="T47" fmla="*/ 59 h 100"/>
              <a:gd name="T48" fmla="*/ 60 w 123"/>
              <a:gd name="T49" fmla="*/ 58 h 100"/>
              <a:gd name="T50" fmla="*/ 62 w 123"/>
              <a:gd name="T51" fmla="*/ 58 h 100"/>
              <a:gd name="T52" fmla="*/ 56 w 123"/>
              <a:gd name="T53" fmla="*/ 58 h 100"/>
              <a:gd name="T54" fmla="*/ 56 w 123"/>
              <a:gd name="T55" fmla="*/ 60 h 100"/>
              <a:gd name="T56" fmla="*/ 1 w 123"/>
              <a:gd name="T57" fmla="*/ 42 h 100"/>
              <a:gd name="T58" fmla="*/ 19 w 123"/>
              <a:gd name="T59" fmla="*/ 24 h 100"/>
              <a:gd name="T60" fmla="*/ 62 w 123"/>
              <a:gd name="T61" fmla="*/ 24 h 100"/>
              <a:gd name="T62" fmla="*/ 104 w 123"/>
              <a:gd name="T63" fmla="*/ 24 h 100"/>
              <a:gd name="T64" fmla="*/ 123 w 123"/>
              <a:gd name="T65" fmla="*/ 42 h 100"/>
              <a:gd name="T66" fmla="*/ 67 w 123"/>
              <a:gd name="T67" fmla="*/ 60 h 100"/>
              <a:gd name="T68" fmla="*/ 67 w 123"/>
              <a:gd name="T69" fmla="*/ 58 h 100"/>
              <a:gd name="T70" fmla="*/ 66 w 123"/>
              <a:gd name="T71" fmla="*/ 56 h 100"/>
              <a:gd name="T72" fmla="*/ 62 w 123"/>
              <a:gd name="T73" fmla="*/ 56 h 100"/>
              <a:gd name="T74" fmla="*/ 58 w 123"/>
              <a:gd name="T75" fmla="*/ 56 h 100"/>
              <a:gd name="T76" fmla="*/ 56 w 123"/>
              <a:gd name="T77" fmla="*/ 58 h 100"/>
              <a:gd name="T78" fmla="*/ 62 w 123"/>
              <a:gd name="T79" fmla="*/ 4 h 100"/>
              <a:gd name="T80" fmla="*/ 62 w 123"/>
              <a:gd name="T81" fmla="*/ 4 h 100"/>
              <a:gd name="T82" fmla="*/ 81 w 123"/>
              <a:gd name="T83" fmla="*/ 23 h 100"/>
              <a:gd name="T84" fmla="*/ 84 w 123"/>
              <a:gd name="T85" fmla="*/ 23 h 100"/>
              <a:gd name="T86" fmla="*/ 62 w 123"/>
              <a:gd name="T87" fmla="*/ 0 h 100"/>
              <a:gd name="T88" fmla="*/ 62 w 123"/>
              <a:gd name="T89" fmla="*/ 0 h 100"/>
              <a:gd name="T90" fmla="*/ 39 w 123"/>
              <a:gd name="T91" fmla="*/ 23 h 100"/>
              <a:gd name="T92" fmla="*/ 43 w 123"/>
              <a:gd name="T93" fmla="*/ 23 h 100"/>
              <a:gd name="T94" fmla="*/ 62 w 123"/>
              <a:gd name="T95" fmla="*/ 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3" h="100">
                <a:moveTo>
                  <a:pt x="67" y="62"/>
                </a:moveTo>
                <a:cubicBezTo>
                  <a:pt x="67" y="65"/>
                  <a:pt x="67" y="65"/>
                  <a:pt x="67" y="65"/>
                </a:cubicBezTo>
                <a:cubicBezTo>
                  <a:pt x="67" y="66"/>
                  <a:pt x="67" y="67"/>
                  <a:pt x="66" y="67"/>
                </a:cubicBezTo>
                <a:cubicBezTo>
                  <a:pt x="62" y="67"/>
                  <a:pt x="62" y="67"/>
                  <a:pt x="62" y="67"/>
                </a:cubicBezTo>
                <a:cubicBezTo>
                  <a:pt x="58" y="67"/>
                  <a:pt x="58" y="67"/>
                  <a:pt x="58" y="67"/>
                </a:cubicBezTo>
                <a:cubicBezTo>
                  <a:pt x="57" y="67"/>
                  <a:pt x="56" y="66"/>
                  <a:pt x="56" y="65"/>
                </a:cubicBezTo>
                <a:cubicBezTo>
                  <a:pt x="56" y="62"/>
                  <a:pt x="56" y="62"/>
                  <a:pt x="56" y="62"/>
                </a:cubicBezTo>
                <a:cubicBezTo>
                  <a:pt x="0" y="44"/>
                  <a:pt x="0" y="44"/>
                  <a:pt x="0" y="44"/>
                </a:cubicBezTo>
                <a:cubicBezTo>
                  <a:pt x="0" y="81"/>
                  <a:pt x="0" y="81"/>
                  <a:pt x="0" y="81"/>
                </a:cubicBezTo>
                <a:cubicBezTo>
                  <a:pt x="0" y="92"/>
                  <a:pt x="9" y="100"/>
                  <a:pt x="19" y="100"/>
                </a:cubicBezTo>
                <a:cubicBezTo>
                  <a:pt x="62" y="100"/>
                  <a:pt x="62" y="100"/>
                  <a:pt x="62" y="100"/>
                </a:cubicBezTo>
                <a:cubicBezTo>
                  <a:pt x="104" y="100"/>
                  <a:pt x="104" y="100"/>
                  <a:pt x="104" y="100"/>
                </a:cubicBezTo>
                <a:cubicBezTo>
                  <a:pt x="114" y="100"/>
                  <a:pt x="123" y="92"/>
                  <a:pt x="123" y="81"/>
                </a:cubicBezTo>
                <a:cubicBezTo>
                  <a:pt x="123" y="44"/>
                  <a:pt x="123" y="44"/>
                  <a:pt x="123" y="44"/>
                </a:cubicBezTo>
                <a:cubicBezTo>
                  <a:pt x="67" y="62"/>
                  <a:pt x="67" y="62"/>
                  <a:pt x="67" y="62"/>
                </a:cubicBezTo>
                <a:close/>
                <a:moveTo>
                  <a:pt x="62" y="58"/>
                </a:moveTo>
                <a:cubicBezTo>
                  <a:pt x="64" y="58"/>
                  <a:pt x="64" y="58"/>
                  <a:pt x="64" y="58"/>
                </a:cubicBezTo>
                <a:cubicBezTo>
                  <a:pt x="65" y="58"/>
                  <a:pt x="66" y="58"/>
                  <a:pt x="66" y="59"/>
                </a:cubicBezTo>
                <a:cubicBezTo>
                  <a:pt x="66" y="64"/>
                  <a:pt x="66" y="64"/>
                  <a:pt x="66" y="64"/>
                </a:cubicBezTo>
                <a:cubicBezTo>
                  <a:pt x="66" y="65"/>
                  <a:pt x="65" y="65"/>
                  <a:pt x="64" y="65"/>
                </a:cubicBezTo>
                <a:cubicBezTo>
                  <a:pt x="62" y="65"/>
                  <a:pt x="62" y="65"/>
                  <a:pt x="62" y="65"/>
                </a:cubicBezTo>
                <a:cubicBezTo>
                  <a:pt x="60" y="65"/>
                  <a:pt x="60" y="65"/>
                  <a:pt x="60" y="65"/>
                </a:cubicBezTo>
                <a:cubicBezTo>
                  <a:pt x="59" y="65"/>
                  <a:pt x="58" y="65"/>
                  <a:pt x="58" y="64"/>
                </a:cubicBezTo>
                <a:cubicBezTo>
                  <a:pt x="58" y="59"/>
                  <a:pt x="58" y="59"/>
                  <a:pt x="58" y="59"/>
                </a:cubicBezTo>
                <a:cubicBezTo>
                  <a:pt x="58" y="58"/>
                  <a:pt x="59" y="58"/>
                  <a:pt x="60" y="58"/>
                </a:cubicBezTo>
                <a:cubicBezTo>
                  <a:pt x="62" y="58"/>
                  <a:pt x="62" y="58"/>
                  <a:pt x="62" y="58"/>
                </a:cubicBezTo>
                <a:close/>
                <a:moveTo>
                  <a:pt x="56" y="58"/>
                </a:moveTo>
                <a:cubicBezTo>
                  <a:pt x="56" y="60"/>
                  <a:pt x="56" y="60"/>
                  <a:pt x="56" y="60"/>
                </a:cubicBezTo>
                <a:cubicBezTo>
                  <a:pt x="1" y="42"/>
                  <a:pt x="1" y="42"/>
                  <a:pt x="1" y="42"/>
                </a:cubicBezTo>
                <a:cubicBezTo>
                  <a:pt x="1" y="32"/>
                  <a:pt x="9" y="24"/>
                  <a:pt x="19" y="24"/>
                </a:cubicBezTo>
                <a:cubicBezTo>
                  <a:pt x="62" y="24"/>
                  <a:pt x="62" y="24"/>
                  <a:pt x="62" y="24"/>
                </a:cubicBezTo>
                <a:cubicBezTo>
                  <a:pt x="104" y="24"/>
                  <a:pt x="104" y="24"/>
                  <a:pt x="104" y="24"/>
                </a:cubicBezTo>
                <a:cubicBezTo>
                  <a:pt x="114" y="24"/>
                  <a:pt x="122" y="32"/>
                  <a:pt x="123" y="42"/>
                </a:cubicBezTo>
                <a:cubicBezTo>
                  <a:pt x="67" y="60"/>
                  <a:pt x="67" y="60"/>
                  <a:pt x="67" y="60"/>
                </a:cubicBezTo>
                <a:cubicBezTo>
                  <a:pt x="67" y="58"/>
                  <a:pt x="67" y="58"/>
                  <a:pt x="67" y="58"/>
                </a:cubicBezTo>
                <a:cubicBezTo>
                  <a:pt x="67" y="56"/>
                  <a:pt x="67" y="56"/>
                  <a:pt x="66" y="56"/>
                </a:cubicBezTo>
                <a:cubicBezTo>
                  <a:pt x="62" y="56"/>
                  <a:pt x="62" y="56"/>
                  <a:pt x="62" y="56"/>
                </a:cubicBezTo>
                <a:cubicBezTo>
                  <a:pt x="58" y="56"/>
                  <a:pt x="58" y="56"/>
                  <a:pt x="58" y="56"/>
                </a:cubicBezTo>
                <a:cubicBezTo>
                  <a:pt x="57" y="56"/>
                  <a:pt x="56" y="56"/>
                  <a:pt x="56" y="58"/>
                </a:cubicBezTo>
                <a:close/>
                <a:moveTo>
                  <a:pt x="62" y="4"/>
                </a:moveTo>
                <a:cubicBezTo>
                  <a:pt x="62" y="4"/>
                  <a:pt x="62" y="4"/>
                  <a:pt x="62" y="4"/>
                </a:cubicBezTo>
                <a:cubicBezTo>
                  <a:pt x="72" y="4"/>
                  <a:pt x="81" y="13"/>
                  <a:pt x="81" y="23"/>
                </a:cubicBezTo>
                <a:cubicBezTo>
                  <a:pt x="84" y="23"/>
                  <a:pt x="84" y="23"/>
                  <a:pt x="84" y="23"/>
                </a:cubicBezTo>
                <a:cubicBezTo>
                  <a:pt x="84" y="11"/>
                  <a:pt x="74" y="1"/>
                  <a:pt x="62" y="0"/>
                </a:cubicBezTo>
                <a:cubicBezTo>
                  <a:pt x="62" y="0"/>
                  <a:pt x="62" y="0"/>
                  <a:pt x="62" y="0"/>
                </a:cubicBezTo>
                <a:cubicBezTo>
                  <a:pt x="49" y="0"/>
                  <a:pt x="39" y="11"/>
                  <a:pt x="39" y="23"/>
                </a:cubicBezTo>
                <a:cubicBezTo>
                  <a:pt x="43" y="23"/>
                  <a:pt x="43" y="23"/>
                  <a:pt x="43" y="23"/>
                </a:cubicBezTo>
                <a:cubicBezTo>
                  <a:pt x="43" y="13"/>
                  <a:pt x="51" y="4"/>
                  <a:pt x="62" y="4"/>
                </a:cubicBez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pP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6" name="TextBox 45"/>
          <p:cNvSpPr txBox="1"/>
          <p:nvPr/>
        </p:nvSpPr>
        <p:spPr>
          <a:xfrm>
            <a:off x="8532351" y="5113628"/>
            <a:ext cx="2403966" cy="452432"/>
          </a:xfrm>
          <a:prstGeom prst="rect">
            <a:avLst/>
          </a:prstGeom>
          <a:noFill/>
        </p:spPr>
        <p:txBody>
          <a:bodyPr wrap="square" rtlCol="0">
            <a:spAutoFit/>
          </a:bodyPr>
          <a:lstStyle/>
          <a:p>
            <a:pPr defTabSz="914400">
              <a:lnSpc>
                <a:spcPct val="130000"/>
              </a:lnSpc>
              <a:defRPr/>
            </a:pPr>
            <a:r>
              <a:rPr lang="zh-CN" altLang="en-US" sz="900" kern="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您的内容打在这里，或者通过复制您的文本后，在此框中选择粘贴，并选择只保留文字。</a:t>
            </a:r>
          </a:p>
        </p:txBody>
      </p:sp>
      <p:sp>
        <p:nvSpPr>
          <p:cNvPr id="47" name="TextBox 46"/>
          <p:cNvSpPr txBox="1"/>
          <p:nvPr/>
        </p:nvSpPr>
        <p:spPr>
          <a:xfrm>
            <a:off x="8535693" y="4852202"/>
            <a:ext cx="1758452" cy="346249"/>
          </a:xfrm>
          <a:prstGeom prst="rect">
            <a:avLst/>
          </a:prstGeom>
          <a:noFill/>
        </p:spPr>
        <p:txBody>
          <a:bodyPr wrap="square" tIns="0" bIns="0" rtlCol="0" anchor="t">
            <a:spAutoFit/>
          </a:bodyPr>
          <a:lstStyle/>
          <a:p>
            <a:pPr defTabSz="914400">
              <a:lnSpc>
                <a:spcPct val="150000"/>
              </a:lnSpc>
              <a:defRPr/>
            </a:pPr>
            <a:r>
              <a:rPr lang="zh-CN" altLang="en-US" sz="1500" kern="0" dirty="0">
                <a:solidFill>
                  <a:schemeClr val="tx1">
                    <a:lumMod val="75000"/>
                    <a:lumOff val="25000"/>
                  </a:schemeClr>
                </a:solidFill>
                <a:latin typeface="Microsoft JhengHei UI" panose="020B0604030504040204" pitchFamily="34" charset="-120"/>
                <a:ea typeface="微软雅黑" panose="020B0503020204020204" pitchFamily="34" charset="-122"/>
                <a:cs typeface="华文黑体" pitchFamily="2" charset="-122"/>
                <a:sym typeface="Microsoft JhengHei UI" panose="020B0604030504040204" pitchFamily="34" charset="-120"/>
              </a:rPr>
              <a:t>方针四</a:t>
            </a:r>
          </a:p>
        </p:txBody>
      </p:sp>
      <p:sp>
        <p:nvSpPr>
          <p:cNvPr id="48" name="TextBox 29"/>
          <p:cNvSpPr txBox="1"/>
          <p:nvPr/>
        </p:nvSpPr>
        <p:spPr>
          <a:xfrm>
            <a:off x="1593625" y="473160"/>
            <a:ext cx="4134465" cy="523220"/>
          </a:xfrm>
          <a:prstGeom prst="rect">
            <a:avLst/>
          </a:prstGeom>
          <a:noFill/>
        </p:spPr>
        <p:txBody>
          <a:bodyPr wrap="none" rtlCol="0">
            <a:spAutoFit/>
          </a:bodyPr>
          <a:lstStyle/>
          <a:p>
            <a:pPr algn="ctr"/>
            <a:r>
              <a:rPr lang="zh-CN" altLang="en-US" sz="28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28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9" name="文本框 48"/>
          <p:cNvSpPr txBox="1"/>
          <p:nvPr/>
        </p:nvSpPr>
        <p:spPr>
          <a:xfrm>
            <a:off x="614139" y="319271"/>
            <a:ext cx="511679" cy="830997"/>
          </a:xfrm>
          <a:prstGeom prst="rect">
            <a:avLst/>
          </a:prstGeom>
          <a:noFill/>
        </p:spPr>
        <p:txBody>
          <a:bodyPr wrap="none" rtlCol="0">
            <a:spAutoFit/>
          </a:bodyPr>
          <a:lstStyle/>
          <a:p>
            <a:r>
              <a:rPr lang="en-US" altLang="zh-CN" sz="4800" dirty="0" smtClean="0">
                <a:solidFill>
                  <a:schemeClr val="bg1"/>
                </a:solidFill>
                <a:latin typeface="Impact" panose="020B0806030902050204" pitchFamily="34" charset="0"/>
              </a:rPr>
              <a:t>3</a:t>
            </a:r>
            <a:endParaRPr lang="zh-CN" altLang="en-US" sz="4800" dirty="0">
              <a:solidFill>
                <a:schemeClr val="bg1"/>
              </a:solidFill>
              <a:latin typeface="Impact" panose="020B080603090205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800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500" fill="hold"/>
                                        <p:tgtEl>
                                          <p:spTgt spid="18"/>
                                        </p:tgtEl>
                                        <p:attrNameLst>
                                          <p:attrName>ppt_x</p:attrName>
                                        </p:attrNameLst>
                                      </p:cBhvr>
                                      <p:tavLst>
                                        <p:tav tm="0">
                                          <p:val>
                                            <p:strVal val="0-#ppt_w/2"/>
                                          </p:val>
                                        </p:tav>
                                        <p:tav tm="100000">
                                          <p:val>
                                            <p:strVal val="#ppt_x"/>
                                          </p:val>
                                        </p:tav>
                                      </p:tavLst>
                                    </p:anim>
                                    <p:anim calcmode="lin" valueType="num">
                                      <p:cBhvr additive="base">
                                        <p:cTn id="8" dur="1500" fill="hold"/>
                                        <p:tgtEl>
                                          <p:spTgt spid="18"/>
                                        </p:tgtEl>
                                        <p:attrNameLst>
                                          <p:attrName>ppt_y</p:attrName>
                                        </p:attrNameLst>
                                      </p:cBhvr>
                                      <p:tavLst>
                                        <p:tav tm="0">
                                          <p:val>
                                            <p:strVal val="0-#ppt_h/2"/>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cTn>
                              </p:par>
                            </p:childTnLst>
                          </p:cTn>
                        </p:par>
                        <p:par>
                          <p:cTn id="15" fill="hold">
                            <p:stCondLst>
                              <p:cond delay="2000"/>
                            </p:stCondLst>
                            <p:childTnLst>
                              <p:par>
                                <p:cTn id="16" presetID="22" presetClass="entr" presetSubtype="8" fill="hold" grpId="0" nodeType="after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wipe(left)">
                                      <p:cBhvr>
                                        <p:cTn id="18" dur="500"/>
                                        <p:tgtEl>
                                          <p:spTgt spid="31"/>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wipe(left)">
                                      <p:cBhvr>
                                        <p:cTn id="21" dur="500"/>
                                        <p:tgtEl>
                                          <p:spTgt spid="32"/>
                                        </p:tgtEl>
                                      </p:cBhvr>
                                    </p:animEffect>
                                  </p:childTnLst>
                                </p:cTn>
                              </p:par>
                              <p:par>
                                <p:cTn id="22" presetID="2" presetClass="entr" presetSubtype="3" accel="58000" fill="hold" nodeType="withEffect">
                                  <p:stCondLst>
                                    <p:cond delay="0"/>
                                  </p:stCondLst>
                                  <p:childTnLst>
                                    <p:set>
                                      <p:cBhvr>
                                        <p:cTn id="23" dur="1" fill="hold">
                                          <p:stCondLst>
                                            <p:cond delay="0"/>
                                          </p:stCondLst>
                                        </p:cTn>
                                        <p:tgtEl>
                                          <p:spTgt spid="33"/>
                                        </p:tgtEl>
                                        <p:attrNameLst>
                                          <p:attrName>style.visibility</p:attrName>
                                        </p:attrNameLst>
                                      </p:cBhvr>
                                      <p:to>
                                        <p:strVal val="visible"/>
                                      </p:to>
                                    </p:set>
                                    <p:anim calcmode="lin" valueType="num">
                                      <p:cBhvr additive="base">
                                        <p:cTn id="24" dur="1500" fill="hold"/>
                                        <p:tgtEl>
                                          <p:spTgt spid="33"/>
                                        </p:tgtEl>
                                        <p:attrNameLst>
                                          <p:attrName>ppt_x</p:attrName>
                                        </p:attrNameLst>
                                      </p:cBhvr>
                                      <p:tavLst>
                                        <p:tav tm="0">
                                          <p:val>
                                            <p:strVal val="1+#ppt_w/2"/>
                                          </p:val>
                                        </p:tav>
                                        <p:tav tm="100000">
                                          <p:val>
                                            <p:strVal val="#ppt_x"/>
                                          </p:val>
                                        </p:tav>
                                      </p:tavLst>
                                    </p:anim>
                                    <p:anim calcmode="lin" valueType="num">
                                      <p:cBhvr additive="base">
                                        <p:cTn id="25" dur="1500" fill="hold"/>
                                        <p:tgtEl>
                                          <p:spTgt spid="33"/>
                                        </p:tgtEl>
                                        <p:attrNameLst>
                                          <p:attrName>ppt_y</p:attrName>
                                        </p:attrNameLst>
                                      </p:cBhvr>
                                      <p:tavLst>
                                        <p:tav tm="0">
                                          <p:val>
                                            <p:strVal val="0-#ppt_h/2"/>
                                          </p:val>
                                        </p:tav>
                                        <p:tav tm="100000">
                                          <p:val>
                                            <p:strVal val="#ppt_y"/>
                                          </p:val>
                                        </p:tav>
                                      </p:tavLst>
                                    </p:anim>
                                  </p:childTnLst>
                                </p:cTn>
                              </p:par>
                            </p:childTnLst>
                          </p:cTn>
                        </p:par>
                        <p:par>
                          <p:cTn id="26" fill="hold">
                            <p:stCondLst>
                              <p:cond delay="3500"/>
                            </p:stCondLst>
                            <p:childTnLst>
                              <p:par>
                                <p:cTn id="27" presetID="53" presetClass="entr" presetSubtype="16" fill="hold" grpId="0" nodeType="afterEffect">
                                  <p:stCondLst>
                                    <p:cond delay="0"/>
                                  </p:stCondLst>
                                  <p:childTnLst>
                                    <p:set>
                                      <p:cBhvr>
                                        <p:cTn id="28" dur="1" fill="hold">
                                          <p:stCondLst>
                                            <p:cond delay="0"/>
                                          </p:stCondLst>
                                        </p:cTn>
                                        <p:tgtEl>
                                          <p:spTgt spid="37"/>
                                        </p:tgtEl>
                                        <p:attrNameLst>
                                          <p:attrName>style.visibility</p:attrName>
                                        </p:attrNameLst>
                                      </p:cBhvr>
                                      <p:to>
                                        <p:strVal val="visible"/>
                                      </p:to>
                                    </p:set>
                                    <p:anim calcmode="lin" valueType="num">
                                      <p:cBhvr>
                                        <p:cTn id="29" dur="500" fill="hold"/>
                                        <p:tgtEl>
                                          <p:spTgt spid="37"/>
                                        </p:tgtEl>
                                        <p:attrNameLst>
                                          <p:attrName>ppt_w</p:attrName>
                                        </p:attrNameLst>
                                      </p:cBhvr>
                                      <p:tavLst>
                                        <p:tav tm="0">
                                          <p:val>
                                            <p:fltVal val="0"/>
                                          </p:val>
                                        </p:tav>
                                        <p:tav tm="100000">
                                          <p:val>
                                            <p:strVal val="#ppt_w"/>
                                          </p:val>
                                        </p:tav>
                                      </p:tavLst>
                                    </p:anim>
                                    <p:anim calcmode="lin" valueType="num">
                                      <p:cBhvr>
                                        <p:cTn id="30" dur="500" fill="hold"/>
                                        <p:tgtEl>
                                          <p:spTgt spid="37"/>
                                        </p:tgtEl>
                                        <p:attrNameLst>
                                          <p:attrName>ppt_h</p:attrName>
                                        </p:attrNameLst>
                                      </p:cBhvr>
                                      <p:tavLst>
                                        <p:tav tm="0">
                                          <p:val>
                                            <p:fltVal val="0"/>
                                          </p:val>
                                        </p:tav>
                                        <p:tav tm="100000">
                                          <p:val>
                                            <p:strVal val="#ppt_h"/>
                                          </p:val>
                                        </p:tav>
                                      </p:tavLst>
                                    </p:anim>
                                    <p:animEffect transition="in" filter="fade">
                                      <p:cBhvr>
                                        <p:cTn id="31" dur="500"/>
                                        <p:tgtEl>
                                          <p:spTgt spid="37"/>
                                        </p:tgtEl>
                                      </p:cBhvr>
                                    </p:animEffect>
                                  </p:childTnLst>
                                </p:cTn>
                              </p:par>
                            </p:childTnLst>
                          </p:cTn>
                        </p:par>
                        <p:par>
                          <p:cTn id="32" fill="hold">
                            <p:stCondLst>
                              <p:cond delay="4000"/>
                            </p:stCondLst>
                            <p:childTnLst>
                              <p:par>
                                <p:cTn id="33" presetID="22" presetClass="entr" presetSubtype="8" fill="hold" grpId="0"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left)">
                                      <p:cBhvr>
                                        <p:cTn id="35" dur="500"/>
                                        <p:tgtEl>
                                          <p:spTgt spid="38"/>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wipe(left)">
                                      <p:cBhvr>
                                        <p:cTn id="38" dur="500"/>
                                        <p:tgtEl>
                                          <p:spTgt spid="39"/>
                                        </p:tgtEl>
                                      </p:cBhvr>
                                    </p:animEffect>
                                  </p:childTnLst>
                                </p:cTn>
                              </p:par>
                              <p:par>
                                <p:cTn id="39" presetID="2" presetClass="entr" presetSubtype="12" accel="58000"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1500" fill="hold"/>
                                        <p:tgtEl>
                                          <p:spTgt spid="15"/>
                                        </p:tgtEl>
                                        <p:attrNameLst>
                                          <p:attrName>ppt_x</p:attrName>
                                        </p:attrNameLst>
                                      </p:cBhvr>
                                      <p:tavLst>
                                        <p:tav tm="0">
                                          <p:val>
                                            <p:strVal val="0-#ppt_w/2"/>
                                          </p:val>
                                        </p:tav>
                                        <p:tav tm="100000">
                                          <p:val>
                                            <p:strVal val="#ppt_x"/>
                                          </p:val>
                                        </p:tav>
                                      </p:tavLst>
                                    </p:anim>
                                    <p:anim calcmode="lin" valueType="num">
                                      <p:cBhvr additive="base">
                                        <p:cTn id="42" dur="1500" fill="hold"/>
                                        <p:tgtEl>
                                          <p:spTgt spid="15"/>
                                        </p:tgtEl>
                                        <p:attrNameLst>
                                          <p:attrName>ppt_y</p:attrName>
                                        </p:attrNameLst>
                                      </p:cBhvr>
                                      <p:tavLst>
                                        <p:tav tm="0">
                                          <p:val>
                                            <p:strVal val="1+#ppt_h/2"/>
                                          </p:val>
                                        </p:tav>
                                        <p:tav tm="100000">
                                          <p:val>
                                            <p:strVal val="#ppt_y"/>
                                          </p:val>
                                        </p:tav>
                                      </p:tavLst>
                                    </p:anim>
                                  </p:childTnLst>
                                </p:cTn>
                              </p:par>
                            </p:childTnLst>
                          </p:cTn>
                        </p:par>
                        <p:par>
                          <p:cTn id="43" fill="hold">
                            <p:stCondLst>
                              <p:cond delay="5500"/>
                            </p:stCondLst>
                            <p:childTnLst>
                              <p:par>
                                <p:cTn id="44" presetID="53" presetClass="entr" presetSubtype="16"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ppt_w</p:attrName>
                                        </p:attrNameLst>
                                      </p:cBhvr>
                                      <p:tavLst>
                                        <p:tav tm="0">
                                          <p:val>
                                            <p:fltVal val="0"/>
                                          </p:val>
                                        </p:tav>
                                        <p:tav tm="100000">
                                          <p:val>
                                            <p:strVal val="#ppt_w"/>
                                          </p:val>
                                        </p:tav>
                                      </p:tavLst>
                                    </p:anim>
                                    <p:anim calcmode="lin" valueType="num">
                                      <p:cBhvr>
                                        <p:cTn id="47" dur="500" fill="hold"/>
                                        <p:tgtEl>
                                          <p:spTgt spid="26"/>
                                        </p:tgtEl>
                                        <p:attrNameLst>
                                          <p:attrName>ppt_h</p:attrName>
                                        </p:attrNameLst>
                                      </p:cBhvr>
                                      <p:tavLst>
                                        <p:tav tm="0">
                                          <p:val>
                                            <p:fltVal val="0"/>
                                          </p:val>
                                        </p:tav>
                                        <p:tav tm="100000">
                                          <p:val>
                                            <p:strVal val="#ppt_h"/>
                                          </p:val>
                                        </p:tav>
                                      </p:tavLst>
                                    </p:anim>
                                    <p:animEffect transition="in" filter="fade">
                                      <p:cBhvr>
                                        <p:cTn id="48" dur="500"/>
                                        <p:tgtEl>
                                          <p:spTgt spid="26"/>
                                        </p:tgtEl>
                                      </p:cBhvr>
                                    </p:animEffect>
                                  </p:childTnLst>
                                </p:cTn>
                              </p:par>
                            </p:childTnLst>
                          </p:cTn>
                        </p:par>
                        <p:par>
                          <p:cTn id="49" fill="hold">
                            <p:stCondLst>
                              <p:cond delay="6000"/>
                            </p:stCondLst>
                            <p:childTnLst>
                              <p:par>
                                <p:cTn id="50" presetID="22" presetClass="entr" presetSubtype="8" fill="hold" grpId="0" nodeType="afterEffect">
                                  <p:stCondLst>
                                    <p:cond delay="0"/>
                                  </p:stCondLst>
                                  <p:childTnLst>
                                    <p:set>
                                      <p:cBhvr>
                                        <p:cTn id="51" dur="1" fill="hold">
                                          <p:stCondLst>
                                            <p:cond delay="0"/>
                                          </p:stCondLst>
                                        </p:cTn>
                                        <p:tgtEl>
                                          <p:spTgt spid="40"/>
                                        </p:tgtEl>
                                        <p:attrNameLst>
                                          <p:attrName>style.visibility</p:attrName>
                                        </p:attrNameLst>
                                      </p:cBhvr>
                                      <p:to>
                                        <p:strVal val="visible"/>
                                      </p:to>
                                    </p:set>
                                    <p:animEffect transition="in" filter="wipe(left)">
                                      <p:cBhvr>
                                        <p:cTn id="52" dur="500"/>
                                        <p:tgtEl>
                                          <p:spTgt spid="40"/>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1"/>
                                        </p:tgtEl>
                                        <p:attrNameLst>
                                          <p:attrName>style.visibility</p:attrName>
                                        </p:attrNameLst>
                                      </p:cBhvr>
                                      <p:to>
                                        <p:strVal val="visible"/>
                                      </p:to>
                                    </p:set>
                                    <p:animEffect transition="in" filter="wipe(left)">
                                      <p:cBhvr>
                                        <p:cTn id="55" dur="500"/>
                                        <p:tgtEl>
                                          <p:spTgt spid="41"/>
                                        </p:tgtEl>
                                      </p:cBhvr>
                                    </p:animEffect>
                                  </p:childTnLst>
                                </p:cTn>
                              </p:par>
                              <p:par>
                                <p:cTn id="56" presetID="2" presetClass="entr" presetSubtype="6" accel="58000" fill="hold" nodeType="withEffect">
                                  <p:stCondLst>
                                    <p:cond delay="0"/>
                                  </p:stCondLst>
                                  <p:childTnLst>
                                    <p:set>
                                      <p:cBhvr>
                                        <p:cTn id="57" dur="1" fill="hold">
                                          <p:stCondLst>
                                            <p:cond delay="0"/>
                                          </p:stCondLst>
                                        </p:cTn>
                                        <p:tgtEl>
                                          <p:spTgt spid="42"/>
                                        </p:tgtEl>
                                        <p:attrNameLst>
                                          <p:attrName>style.visibility</p:attrName>
                                        </p:attrNameLst>
                                      </p:cBhvr>
                                      <p:to>
                                        <p:strVal val="visible"/>
                                      </p:to>
                                    </p:set>
                                    <p:anim calcmode="lin" valueType="num">
                                      <p:cBhvr additive="base">
                                        <p:cTn id="58" dur="1500" fill="hold"/>
                                        <p:tgtEl>
                                          <p:spTgt spid="42"/>
                                        </p:tgtEl>
                                        <p:attrNameLst>
                                          <p:attrName>ppt_x</p:attrName>
                                        </p:attrNameLst>
                                      </p:cBhvr>
                                      <p:tavLst>
                                        <p:tav tm="0">
                                          <p:val>
                                            <p:strVal val="1+#ppt_w/2"/>
                                          </p:val>
                                        </p:tav>
                                        <p:tav tm="100000">
                                          <p:val>
                                            <p:strVal val="#ppt_x"/>
                                          </p:val>
                                        </p:tav>
                                      </p:tavLst>
                                    </p:anim>
                                    <p:anim calcmode="lin" valueType="num">
                                      <p:cBhvr additive="base">
                                        <p:cTn id="59" dur="1500" fill="hold"/>
                                        <p:tgtEl>
                                          <p:spTgt spid="42"/>
                                        </p:tgtEl>
                                        <p:attrNameLst>
                                          <p:attrName>ppt_y</p:attrName>
                                        </p:attrNameLst>
                                      </p:cBhvr>
                                      <p:tavLst>
                                        <p:tav tm="0">
                                          <p:val>
                                            <p:strVal val="1+#ppt_h/2"/>
                                          </p:val>
                                        </p:tav>
                                        <p:tav tm="100000">
                                          <p:val>
                                            <p:strVal val="#ppt_y"/>
                                          </p:val>
                                        </p:tav>
                                      </p:tavLst>
                                    </p:anim>
                                  </p:childTnLst>
                                </p:cTn>
                              </p:par>
                            </p:childTnLst>
                          </p:cTn>
                        </p:par>
                        <p:par>
                          <p:cTn id="60" fill="hold">
                            <p:stCondLst>
                              <p:cond delay="7500"/>
                            </p:stCondLst>
                            <p:childTnLst>
                              <p:par>
                                <p:cTn id="61" presetID="53" presetClass="entr" presetSubtype="16" fill="hold" grpId="0" nodeType="afterEffect">
                                  <p:stCondLst>
                                    <p:cond delay="0"/>
                                  </p:stCondLst>
                                  <p:childTnLst>
                                    <p:set>
                                      <p:cBhvr>
                                        <p:cTn id="62" dur="1" fill="hold">
                                          <p:stCondLst>
                                            <p:cond delay="0"/>
                                          </p:stCondLst>
                                        </p:cTn>
                                        <p:tgtEl>
                                          <p:spTgt spid="45"/>
                                        </p:tgtEl>
                                        <p:attrNameLst>
                                          <p:attrName>style.visibility</p:attrName>
                                        </p:attrNameLst>
                                      </p:cBhvr>
                                      <p:to>
                                        <p:strVal val="visible"/>
                                      </p:to>
                                    </p:set>
                                    <p:anim calcmode="lin" valueType="num">
                                      <p:cBhvr>
                                        <p:cTn id="63" dur="500" fill="hold"/>
                                        <p:tgtEl>
                                          <p:spTgt spid="45"/>
                                        </p:tgtEl>
                                        <p:attrNameLst>
                                          <p:attrName>ppt_w</p:attrName>
                                        </p:attrNameLst>
                                      </p:cBhvr>
                                      <p:tavLst>
                                        <p:tav tm="0">
                                          <p:val>
                                            <p:fltVal val="0"/>
                                          </p:val>
                                        </p:tav>
                                        <p:tav tm="100000">
                                          <p:val>
                                            <p:strVal val="#ppt_w"/>
                                          </p:val>
                                        </p:tav>
                                      </p:tavLst>
                                    </p:anim>
                                    <p:anim calcmode="lin" valueType="num">
                                      <p:cBhvr>
                                        <p:cTn id="64" dur="500" fill="hold"/>
                                        <p:tgtEl>
                                          <p:spTgt spid="45"/>
                                        </p:tgtEl>
                                        <p:attrNameLst>
                                          <p:attrName>ppt_h</p:attrName>
                                        </p:attrNameLst>
                                      </p:cBhvr>
                                      <p:tavLst>
                                        <p:tav tm="0">
                                          <p:val>
                                            <p:fltVal val="0"/>
                                          </p:val>
                                        </p:tav>
                                        <p:tav tm="100000">
                                          <p:val>
                                            <p:strVal val="#ppt_h"/>
                                          </p:val>
                                        </p:tav>
                                      </p:tavLst>
                                    </p:anim>
                                    <p:animEffect transition="in" filter="fade">
                                      <p:cBhvr>
                                        <p:cTn id="65" dur="500"/>
                                        <p:tgtEl>
                                          <p:spTgt spid="45"/>
                                        </p:tgtEl>
                                      </p:cBhvr>
                                    </p:animEffect>
                                  </p:childTnLst>
                                </p:cTn>
                              </p:par>
                            </p:childTnLst>
                          </p:cTn>
                        </p:par>
                        <p:par>
                          <p:cTn id="66" fill="hold">
                            <p:stCondLst>
                              <p:cond delay="8000"/>
                            </p:stCondLst>
                            <p:childTnLst>
                              <p:par>
                                <p:cTn id="67" presetID="22" presetClass="entr" presetSubtype="8" fill="hold" grpId="0" nodeType="afterEffect">
                                  <p:stCondLst>
                                    <p:cond delay="0"/>
                                  </p:stCondLst>
                                  <p:childTnLst>
                                    <p:set>
                                      <p:cBhvr>
                                        <p:cTn id="68" dur="1" fill="hold">
                                          <p:stCondLst>
                                            <p:cond delay="0"/>
                                          </p:stCondLst>
                                        </p:cTn>
                                        <p:tgtEl>
                                          <p:spTgt spid="46"/>
                                        </p:tgtEl>
                                        <p:attrNameLst>
                                          <p:attrName>style.visibility</p:attrName>
                                        </p:attrNameLst>
                                      </p:cBhvr>
                                      <p:to>
                                        <p:strVal val="visible"/>
                                      </p:to>
                                    </p:set>
                                    <p:animEffect transition="in" filter="wipe(left)">
                                      <p:cBhvr>
                                        <p:cTn id="69" dur="500"/>
                                        <p:tgtEl>
                                          <p:spTgt spid="46"/>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47"/>
                                        </p:tgtEl>
                                        <p:attrNameLst>
                                          <p:attrName>style.visibility</p:attrName>
                                        </p:attrNameLst>
                                      </p:cBhvr>
                                      <p:to>
                                        <p:strVal val="visible"/>
                                      </p:to>
                                    </p:set>
                                    <p:animEffect transition="in" filter="wipe(left)">
                                      <p:cBhvr>
                                        <p:cTn id="72" dur="500"/>
                                        <p:tgtEl>
                                          <p:spTgt spid="47"/>
                                        </p:tgtEl>
                                      </p:cBhvr>
                                    </p:animEffect>
                                  </p:childTnLst>
                                </p:cTn>
                              </p:par>
                              <p:par>
                                <p:cTn id="73" presetID="22" presetClass="entr" presetSubtype="8" fill="hold" grpId="0" nodeType="withEffect">
                                  <p:stCondLst>
                                    <p:cond delay="250"/>
                                  </p:stCondLst>
                                  <p:childTnLst>
                                    <p:set>
                                      <p:cBhvr>
                                        <p:cTn id="74" dur="1" fill="hold">
                                          <p:stCondLst>
                                            <p:cond delay="0"/>
                                          </p:stCondLst>
                                        </p:cTn>
                                        <p:tgtEl>
                                          <p:spTgt spid="48"/>
                                        </p:tgtEl>
                                        <p:attrNameLst>
                                          <p:attrName>style.visibility</p:attrName>
                                        </p:attrNameLst>
                                      </p:cBhvr>
                                      <p:to>
                                        <p:strVal val="visible"/>
                                      </p:to>
                                    </p:set>
                                    <p:animEffect transition="in" filter="wipe(left)">
                                      <p:cBhvr>
                                        <p:cTn id="75" dur="175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6" grpId="0" animBg="1"/>
      <p:bldP spid="31" grpId="0"/>
      <p:bldP spid="32" grpId="0"/>
      <p:bldP spid="37" grpId="0" animBg="1"/>
      <p:bldP spid="38" grpId="0"/>
      <p:bldP spid="39" grpId="0"/>
      <p:bldP spid="40" grpId="0"/>
      <p:bldP spid="41" grpId="0"/>
      <p:bldP spid="45" grpId="0" animBg="1"/>
      <p:bldP spid="46" grpId="0"/>
      <p:bldP spid="47" grpId="0"/>
      <p:bldP spid="4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3564548" y="3709193"/>
            <a:ext cx="5864847" cy="1599370"/>
            <a:chOff x="1601528" y="2724944"/>
            <a:chExt cx="5864847" cy="1075184"/>
          </a:xfrm>
        </p:grpSpPr>
        <p:cxnSp>
          <p:nvCxnSpPr>
            <p:cNvPr id="16" name="Straight Connector 30"/>
            <p:cNvCxnSpPr/>
            <p:nvPr/>
          </p:nvCxnSpPr>
          <p:spPr>
            <a:xfrm>
              <a:off x="1601528" y="2724944"/>
              <a:ext cx="0" cy="1075184"/>
            </a:xfrm>
            <a:prstGeom prst="line">
              <a:avLst/>
            </a:prstGeom>
            <a:ln w="190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35"/>
            <p:cNvCxnSpPr/>
            <p:nvPr/>
          </p:nvCxnSpPr>
          <p:spPr>
            <a:xfrm>
              <a:off x="3067740" y="2724944"/>
              <a:ext cx="0" cy="1075184"/>
            </a:xfrm>
            <a:prstGeom prst="line">
              <a:avLst/>
            </a:prstGeom>
            <a:ln w="190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52"/>
            <p:cNvCxnSpPr/>
            <p:nvPr/>
          </p:nvCxnSpPr>
          <p:spPr>
            <a:xfrm>
              <a:off x="4533952" y="2724944"/>
              <a:ext cx="0" cy="1075184"/>
            </a:xfrm>
            <a:prstGeom prst="line">
              <a:avLst/>
            </a:prstGeom>
            <a:ln w="190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63"/>
            <p:cNvCxnSpPr/>
            <p:nvPr/>
          </p:nvCxnSpPr>
          <p:spPr>
            <a:xfrm>
              <a:off x="6000164" y="2724944"/>
              <a:ext cx="0" cy="1075184"/>
            </a:xfrm>
            <a:prstGeom prst="line">
              <a:avLst/>
            </a:prstGeom>
            <a:ln w="190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67"/>
            <p:cNvCxnSpPr/>
            <p:nvPr/>
          </p:nvCxnSpPr>
          <p:spPr>
            <a:xfrm>
              <a:off x="7466375" y="2724944"/>
              <a:ext cx="0" cy="1075184"/>
            </a:xfrm>
            <a:prstGeom prst="line">
              <a:avLst/>
            </a:prstGeom>
            <a:ln w="190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23" name="组合 22"/>
          <p:cNvGrpSpPr/>
          <p:nvPr/>
        </p:nvGrpSpPr>
        <p:grpSpPr>
          <a:xfrm>
            <a:off x="2827913" y="2351871"/>
            <a:ext cx="1445278" cy="1445278"/>
            <a:chOff x="304800" y="673100"/>
            <a:chExt cx="4000500" cy="4000500"/>
          </a:xfrm>
          <a:effectLst>
            <a:outerShdw blurRad="444500" dist="254000" dir="8100000" algn="tr" rotWithShape="0">
              <a:prstClr val="black">
                <a:alpha val="50000"/>
              </a:prstClr>
            </a:outerShdw>
          </a:effectLst>
        </p:grpSpPr>
        <p:sp>
          <p:nvSpPr>
            <p:cNvPr id="26" name="同心圆 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1" name="椭圆 30"/>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32" name="组合 31"/>
          <p:cNvGrpSpPr/>
          <p:nvPr/>
        </p:nvGrpSpPr>
        <p:grpSpPr>
          <a:xfrm>
            <a:off x="4294763" y="2351871"/>
            <a:ext cx="1445278" cy="1445278"/>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5" name="椭圆 3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36" name="组合 35"/>
          <p:cNvGrpSpPr/>
          <p:nvPr/>
        </p:nvGrpSpPr>
        <p:grpSpPr>
          <a:xfrm>
            <a:off x="5761613" y="2351871"/>
            <a:ext cx="1445278" cy="1445278"/>
            <a:chOff x="304800" y="673100"/>
            <a:chExt cx="4000500" cy="4000500"/>
          </a:xfrm>
          <a:effectLst>
            <a:outerShdw blurRad="444500" dist="2540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8" name="椭圆 37"/>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39" name="组合 38"/>
          <p:cNvGrpSpPr/>
          <p:nvPr/>
        </p:nvGrpSpPr>
        <p:grpSpPr>
          <a:xfrm>
            <a:off x="7228463" y="2351871"/>
            <a:ext cx="1445278" cy="1445278"/>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1" name="椭圆 40"/>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42" name="组合 41"/>
          <p:cNvGrpSpPr/>
          <p:nvPr/>
        </p:nvGrpSpPr>
        <p:grpSpPr>
          <a:xfrm>
            <a:off x="8695313" y="2351871"/>
            <a:ext cx="1445278" cy="1445278"/>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400">
                <a:defRPr/>
              </a:pPr>
              <a:endParaRPr lang="zh-CN" altLang="en-US" sz="1800" kern="0">
                <a:solidFill>
                  <a:sysClr val="windowText" lastClr="00000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4" name="椭圆 4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400">
                <a:defRPr/>
              </a:pPr>
              <a:endParaRPr lang="zh-CN" altLang="en-US" sz="1800" kern="0">
                <a:solidFill>
                  <a:sysClr val="window" lastClr="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pic>
        <p:nvPicPr>
          <p:cNvPr id="45" name="Picture 77" descr="F:\Trabajos\Envato\Graphic River\Mica PPT\mountains.png"/>
          <p:cNvPicPr>
            <a:picLocks noChangeAspect="1" noChangeArrowheads="1"/>
          </p:cNvPicPr>
          <p:nvPr/>
        </p:nvPicPr>
        <p:blipFill rotWithShape="1">
          <a:blip r:embed="rId3" cstate="print">
            <a:extLst>
              <a:ext uri="{28A0092B-C50C-407E-A947-70E740481C1C}">
                <a14:useLocalDpi xmlns:a14="http://schemas.microsoft.com/office/drawing/2010/main" xmlns=""/>
              </a:ext>
            </a:extLst>
          </a:blip>
          <a:srcRect/>
          <a:stretch/>
        </p:blipFill>
        <p:spPr bwMode="auto">
          <a:xfrm>
            <a:off x="1752923" y="4510937"/>
            <a:ext cx="9883234" cy="1055645"/>
          </a:xfrm>
          <a:prstGeom prst="rect">
            <a:avLst/>
          </a:prstGeom>
          <a:noFill/>
          <a:effectLst>
            <a:outerShdw blurRad="292100" sx="109000" sy="109000" algn="ctr" rotWithShape="0">
              <a:prstClr val="black">
                <a:alpha val="51000"/>
              </a:prstClr>
            </a:outerShdw>
          </a:effectLst>
          <a:extLst>
            <a:ext uri="{909E8E84-426E-40DD-AFC4-6F175D3DCCD1}">
              <a14:hiddenFill xmlns:a14="http://schemas.microsoft.com/office/drawing/2010/main" xmlns="">
                <a:solidFill>
                  <a:srgbClr val="FFFFFF"/>
                </a:solidFill>
              </a14:hiddenFill>
            </a:ext>
          </a:extLst>
        </p:spPr>
      </p:pic>
      <p:sp>
        <p:nvSpPr>
          <p:cNvPr id="46" name="文本框 37"/>
          <p:cNvSpPr>
            <a:spLocks noChangeArrowheads="1"/>
          </p:cNvSpPr>
          <p:nvPr/>
        </p:nvSpPr>
        <p:spPr bwMode="auto">
          <a:xfrm>
            <a:off x="3019643" y="2879350"/>
            <a:ext cx="1337977"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spcBef>
                <a:spcPct val="0"/>
              </a:spcBef>
              <a:buNone/>
            </a:pPr>
            <a:r>
              <a:rPr lang="zh-CN" altLang="en-US" sz="1600" dirty="0">
                <a:solidFill>
                  <a:schemeClr val="accent1"/>
                </a:solidFill>
                <a:latin typeface="Microsoft JhengHei UI" panose="020B0604030504040204" pitchFamily="34" charset="-120"/>
                <a:sym typeface="Microsoft JhengHei UI" panose="020B0604030504040204" pitchFamily="34" charset="-120"/>
              </a:rPr>
              <a:t>创新务实</a:t>
            </a:r>
          </a:p>
        </p:txBody>
      </p:sp>
      <p:sp>
        <p:nvSpPr>
          <p:cNvPr id="47" name="文本框 37"/>
          <p:cNvSpPr>
            <a:spLocks noChangeArrowheads="1"/>
          </p:cNvSpPr>
          <p:nvPr/>
        </p:nvSpPr>
        <p:spPr bwMode="auto">
          <a:xfrm>
            <a:off x="4471203" y="2879350"/>
            <a:ext cx="1337977"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spcBef>
                <a:spcPct val="0"/>
              </a:spcBef>
              <a:buNone/>
            </a:pPr>
            <a:r>
              <a:rPr lang="zh-CN" altLang="en-US" sz="1600" dirty="0">
                <a:solidFill>
                  <a:schemeClr val="accent1"/>
                </a:solidFill>
                <a:latin typeface="Microsoft JhengHei UI" panose="020B0604030504040204" pitchFamily="34" charset="-120"/>
                <a:sym typeface="Microsoft JhengHei UI" panose="020B0604030504040204" pitchFamily="34" charset="-120"/>
              </a:rPr>
              <a:t>超越自我</a:t>
            </a:r>
          </a:p>
        </p:txBody>
      </p:sp>
      <p:sp>
        <p:nvSpPr>
          <p:cNvPr id="48" name="文本框 37"/>
          <p:cNvSpPr>
            <a:spLocks noChangeArrowheads="1"/>
          </p:cNvSpPr>
          <p:nvPr/>
        </p:nvSpPr>
        <p:spPr bwMode="auto">
          <a:xfrm>
            <a:off x="5899748" y="2879350"/>
            <a:ext cx="1337977"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spcBef>
                <a:spcPct val="0"/>
              </a:spcBef>
              <a:buNone/>
            </a:pPr>
            <a:r>
              <a:rPr lang="zh-CN" altLang="en-US" sz="1600" dirty="0">
                <a:solidFill>
                  <a:schemeClr val="accent1"/>
                </a:solidFill>
                <a:latin typeface="Microsoft JhengHei UI" panose="020B0604030504040204" pitchFamily="34" charset="-120"/>
                <a:sym typeface="Microsoft JhengHei UI" panose="020B0604030504040204" pitchFamily="34" charset="-120"/>
              </a:rPr>
              <a:t>追求卓越</a:t>
            </a:r>
          </a:p>
        </p:txBody>
      </p:sp>
      <p:sp>
        <p:nvSpPr>
          <p:cNvPr id="49" name="文本框 37"/>
          <p:cNvSpPr>
            <a:spLocks noChangeArrowheads="1"/>
          </p:cNvSpPr>
          <p:nvPr/>
        </p:nvSpPr>
        <p:spPr bwMode="auto">
          <a:xfrm>
            <a:off x="7419291" y="2879350"/>
            <a:ext cx="1337977"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spcBef>
                <a:spcPct val="0"/>
              </a:spcBef>
              <a:buNone/>
            </a:pPr>
            <a:r>
              <a:rPr lang="zh-CN" altLang="en-US" sz="1600" dirty="0">
                <a:solidFill>
                  <a:schemeClr val="accent1"/>
                </a:solidFill>
                <a:latin typeface="Microsoft JhengHei UI" panose="020B0604030504040204" pitchFamily="34" charset="-120"/>
                <a:sym typeface="Microsoft JhengHei UI" panose="020B0604030504040204" pitchFamily="34" charset="-120"/>
              </a:rPr>
              <a:t>团结奋斗</a:t>
            </a:r>
          </a:p>
        </p:txBody>
      </p:sp>
      <p:sp>
        <p:nvSpPr>
          <p:cNvPr id="50" name="文本框 37"/>
          <p:cNvSpPr>
            <a:spLocks noChangeArrowheads="1"/>
          </p:cNvSpPr>
          <p:nvPr/>
        </p:nvSpPr>
        <p:spPr bwMode="auto">
          <a:xfrm>
            <a:off x="8900144" y="2879350"/>
            <a:ext cx="1337977"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spcBef>
                <a:spcPct val="0"/>
              </a:spcBef>
              <a:buNone/>
            </a:pPr>
            <a:r>
              <a:rPr lang="zh-CN" altLang="en-US" sz="1600" dirty="0">
                <a:solidFill>
                  <a:schemeClr val="accent1"/>
                </a:solidFill>
                <a:latin typeface="Microsoft JhengHei UI" panose="020B0604030504040204" pitchFamily="34" charset="-120"/>
                <a:sym typeface="Microsoft JhengHei UI" panose="020B0604030504040204" pitchFamily="34" charset="-120"/>
              </a:rPr>
              <a:t>敢于创新</a:t>
            </a:r>
          </a:p>
        </p:txBody>
      </p:sp>
      <p:sp>
        <p:nvSpPr>
          <p:cNvPr id="51" name="矩形 50"/>
          <p:cNvSpPr/>
          <p:nvPr/>
        </p:nvSpPr>
        <p:spPr>
          <a:xfrm>
            <a:off x="3061573" y="3273646"/>
            <a:ext cx="1337977" cy="161587"/>
          </a:xfrm>
          <a:prstGeom prst="rect">
            <a:avLst/>
          </a:prstGeom>
          <a:noFill/>
          <a:ln>
            <a:noFill/>
          </a:ln>
        </p:spPr>
        <p:txBody>
          <a:bodyPr wrap="square" lIns="68582" tIns="34292" rIns="68582" bIns="34292">
            <a:spAutoFit/>
          </a:bodyPr>
          <a:lstStyle/>
          <a:p>
            <a:r>
              <a:rPr lang="en-US" altLang="zh-CN" sz="600" dirty="0">
                <a:latin typeface="Microsoft JhengHei UI" panose="020B0604030504040204" pitchFamily="34" charset="-120"/>
                <a:ea typeface="微软雅黑" panose="020B0503020204020204" pitchFamily="34" charset="-122"/>
                <a:sym typeface="Microsoft JhengHei UI" panose="020B0604030504040204" pitchFamily="34" charset="-120"/>
              </a:rPr>
              <a:t>Pragmatic innovation</a:t>
            </a:r>
            <a:endParaRPr lang="zh-CN" altLang="en-US" sz="600"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2" name="矩形 51"/>
          <p:cNvSpPr/>
          <p:nvPr/>
        </p:nvSpPr>
        <p:spPr>
          <a:xfrm>
            <a:off x="4561771" y="3273646"/>
            <a:ext cx="1337977" cy="161587"/>
          </a:xfrm>
          <a:prstGeom prst="rect">
            <a:avLst/>
          </a:prstGeom>
          <a:noFill/>
          <a:ln>
            <a:noFill/>
          </a:ln>
        </p:spPr>
        <p:txBody>
          <a:bodyPr wrap="square" lIns="68582" tIns="34292" rIns="68582" bIns="34292">
            <a:spAutoFit/>
          </a:bodyPr>
          <a:lstStyle/>
          <a:p>
            <a:r>
              <a:rPr lang="en-US" altLang="zh-CN" sz="600" dirty="0">
                <a:latin typeface="Microsoft JhengHei UI" panose="020B0604030504040204" pitchFamily="34" charset="-120"/>
                <a:ea typeface="微软雅黑" panose="020B0503020204020204" pitchFamily="34" charset="-122"/>
                <a:sym typeface="Microsoft JhengHei UI" panose="020B0604030504040204" pitchFamily="34" charset="-120"/>
              </a:rPr>
              <a:t>Transcendental ego</a:t>
            </a:r>
            <a:endParaRPr lang="zh-CN" altLang="en-US" sz="600"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3" name="矩形 52"/>
          <p:cNvSpPr/>
          <p:nvPr/>
        </p:nvSpPr>
        <p:spPr>
          <a:xfrm>
            <a:off x="5991988" y="3273646"/>
            <a:ext cx="1337977" cy="161587"/>
          </a:xfrm>
          <a:prstGeom prst="rect">
            <a:avLst/>
          </a:prstGeom>
          <a:noFill/>
          <a:ln>
            <a:noFill/>
          </a:ln>
        </p:spPr>
        <p:txBody>
          <a:bodyPr wrap="square" lIns="68582" tIns="34292" rIns="68582" bIns="34292">
            <a:spAutoFit/>
          </a:bodyPr>
          <a:lstStyle/>
          <a:p>
            <a:r>
              <a:rPr lang="en-US" altLang="zh-CN" sz="600" dirty="0">
                <a:latin typeface="Microsoft JhengHei UI" panose="020B0604030504040204" pitchFamily="34" charset="-120"/>
                <a:ea typeface="微软雅黑" panose="020B0503020204020204" pitchFamily="34" charset="-122"/>
                <a:sym typeface="Microsoft JhengHei UI" panose="020B0604030504040204" pitchFamily="34" charset="-120"/>
              </a:rPr>
              <a:t>Pursuit of excellence</a:t>
            </a:r>
            <a:endParaRPr lang="zh-CN" altLang="en-US" sz="600"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4" name="矩形 53"/>
          <p:cNvSpPr/>
          <p:nvPr/>
        </p:nvSpPr>
        <p:spPr>
          <a:xfrm>
            <a:off x="7276415" y="3273646"/>
            <a:ext cx="1337977" cy="161587"/>
          </a:xfrm>
          <a:prstGeom prst="rect">
            <a:avLst/>
          </a:prstGeom>
          <a:noFill/>
          <a:ln>
            <a:noFill/>
          </a:ln>
        </p:spPr>
        <p:txBody>
          <a:bodyPr wrap="square" lIns="68582" tIns="34292" rIns="68582" bIns="34292">
            <a:spAutoFit/>
          </a:bodyPr>
          <a:lstStyle/>
          <a:p>
            <a:pPr algn="ctr"/>
            <a:r>
              <a:rPr lang="en-US" altLang="zh-CN" sz="600" dirty="0">
                <a:latin typeface="Microsoft JhengHei UI" panose="020B0604030504040204" pitchFamily="34" charset="-120"/>
                <a:ea typeface="微软雅黑" panose="020B0503020204020204" pitchFamily="34" charset="-122"/>
                <a:sym typeface="Microsoft JhengHei UI" panose="020B0604030504040204" pitchFamily="34" charset="-120"/>
              </a:rPr>
              <a:t>United struggle</a:t>
            </a:r>
            <a:endParaRPr lang="zh-CN" altLang="en-US" sz="600"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5" name="矩形 54"/>
          <p:cNvSpPr/>
          <p:nvPr/>
        </p:nvSpPr>
        <p:spPr>
          <a:xfrm>
            <a:off x="8760172" y="3273646"/>
            <a:ext cx="1337977" cy="161587"/>
          </a:xfrm>
          <a:prstGeom prst="rect">
            <a:avLst/>
          </a:prstGeom>
          <a:noFill/>
          <a:ln>
            <a:noFill/>
          </a:ln>
        </p:spPr>
        <p:txBody>
          <a:bodyPr wrap="square" lIns="68582" tIns="34292" rIns="68582" bIns="34292">
            <a:spAutoFit/>
          </a:bodyPr>
          <a:lstStyle/>
          <a:p>
            <a:pPr algn="ctr"/>
            <a:r>
              <a:rPr lang="en-US" altLang="zh-CN" sz="600" dirty="0">
                <a:latin typeface="Microsoft JhengHei UI" panose="020B0604030504040204" pitchFamily="34" charset="-120"/>
                <a:ea typeface="微软雅黑" panose="020B0503020204020204" pitchFamily="34" charset="-122"/>
                <a:sym typeface="Microsoft JhengHei UI" panose="020B0604030504040204" pitchFamily="34" charset="-120"/>
              </a:rPr>
              <a:t>Dare to innovate</a:t>
            </a:r>
            <a:endParaRPr lang="zh-CN" altLang="en-US" sz="600"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7" name="TextBox 29"/>
          <p:cNvSpPr txBox="1"/>
          <p:nvPr/>
        </p:nvSpPr>
        <p:spPr>
          <a:xfrm>
            <a:off x="1593625" y="473160"/>
            <a:ext cx="4134465" cy="523220"/>
          </a:xfrm>
          <a:prstGeom prst="rect">
            <a:avLst/>
          </a:prstGeom>
          <a:noFill/>
        </p:spPr>
        <p:txBody>
          <a:bodyPr wrap="none" rtlCol="0">
            <a:spAutoFit/>
          </a:bodyPr>
          <a:lstStyle/>
          <a:p>
            <a:pPr algn="ctr"/>
            <a:r>
              <a:rPr lang="zh-CN" altLang="en-US" sz="28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28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8" name="文本框 57"/>
          <p:cNvSpPr txBox="1"/>
          <p:nvPr/>
        </p:nvSpPr>
        <p:spPr>
          <a:xfrm>
            <a:off x="614139" y="319271"/>
            <a:ext cx="511679" cy="830997"/>
          </a:xfrm>
          <a:prstGeom prst="rect">
            <a:avLst/>
          </a:prstGeom>
          <a:noFill/>
        </p:spPr>
        <p:txBody>
          <a:bodyPr wrap="none" rtlCol="0">
            <a:spAutoFit/>
          </a:bodyPr>
          <a:lstStyle/>
          <a:p>
            <a:r>
              <a:rPr lang="en-US" altLang="zh-CN" sz="4800" dirty="0" smtClean="0">
                <a:solidFill>
                  <a:schemeClr val="bg1"/>
                </a:solidFill>
                <a:latin typeface="Impact" panose="020B0806030902050204" pitchFamily="34" charset="0"/>
              </a:rPr>
              <a:t>3</a:t>
            </a:r>
            <a:endParaRPr lang="zh-CN" altLang="en-US" sz="4800" dirty="0">
              <a:solidFill>
                <a:schemeClr val="bg1"/>
              </a:solidFill>
              <a:latin typeface="Impact" panose="020B080603090205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1000"/>
                                        <p:tgtEl>
                                          <p:spTgt spid="45"/>
                                        </p:tgtEl>
                                      </p:cBhvr>
                                    </p:animEffect>
                                    <p:anim calcmode="lin" valueType="num">
                                      <p:cBhvr>
                                        <p:cTn id="8" dur="1000" fill="hold"/>
                                        <p:tgtEl>
                                          <p:spTgt spid="45"/>
                                        </p:tgtEl>
                                        <p:attrNameLst>
                                          <p:attrName>ppt_x</p:attrName>
                                        </p:attrNameLst>
                                      </p:cBhvr>
                                      <p:tavLst>
                                        <p:tav tm="0">
                                          <p:val>
                                            <p:strVal val="#ppt_x"/>
                                          </p:val>
                                        </p:tav>
                                        <p:tav tm="100000">
                                          <p:val>
                                            <p:strVal val="#ppt_x"/>
                                          </p:val>
                                        </p:tav>
                                      </p:tavLst>
                                    </p:anim>
                                    <p:anim calcmode="lin" valueType="num">
                                      <p:cBhvr>
                                        <p:cTn id="9" dur="1000" fill="hold"/>
                                        <p:tgtEl>
                                          <p:spTgt spid="4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down)">
                                      <p:cBhvr>
                                        <p:cTn id="13" dur="500"/>
                                        <p:tgtEl>
                                          <p:spTgt spid="15"/>
                                        </p:tgtEl>
                                      </p:cBhvr>
                                    </p:animEffect>
                                  </p:childTnLst>
                                </p:cTn>
                              </p:par>
                            </p:childTnLst>
                          </p:cTn>
                        </p:par>
                        <p:par>
                          <p:cTn id="14" fill="hold">
                            <p:stCondLst>
                              <p:cond delay="1500"/>
                            </p:stCondLst>
                            <p:childTnLst>
                              <p:par>
                                <p:cTn id="15" presetID="2" presetClass="entr" presetSubtype="1" accel="52000" fill="hold" nodeType="after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1000" fill="hold"/>
                                        <p:tgtEl>
                                          <p:spTgt spid="23"/>
                                        </p:tgtEl>
                                        <p:attrNameLst>
                                          <p:attrName>ppt_x</p:attrName>
                                        </p:attrNameLst>
                                      </p:cBhvr>
                                      <p:tavLst>
                                        <p:tav tm="0">
                                          <p:val>
                                            <p:strVal val="#ppt_x"/>
                                          </p:val>
                                        </p:tav>
                                        <p:tav tm="100000">
                                          <p:val>
                                            <p:strVal val="#ppt_x"/>
                                          </p:val>
                                        </p:tav>
                                      </p:tavLst>
                                    </p:anim>
                                    <p:anim calcmode="lin" valueType="num">
                                      <p:cBhvr additive="base">
                                        <p:cTn id="18" dur="1000" fill="hold"/>
                                        <p:tgtEl>
                                          <p:spTgt spid="23"/>
                                        </p:tgtEl>
                                        <p:attrNameLst>
                                          <p:attrName>ppt_y</p:attrName>
                                        </p:attrNameLst>
                                      </p:cBhvr>
                                      <p:tavLst>
                                        <p:tav tm="0">
                                          <p:val>
                                            <p:strVal val="0-#ppt_h/2"/>
                                          </p:val>
                                        </p:tav>
                                        <p:tav tm="100000">
                                          <p:val>
                                            <p:strVal val="#ppt_y"/>
                                          </p:val>
                                        </p:tav>
                                      </p:tavLst>
                                    </p:anim>
                                  </p:childTnLst>
                                </p:cTn>
                              </p:par>
                              <p:par>
                                <p:cTn id="19" presetID="2" presetClass="entr" presetSubtype="1" accel="52000" fill="hold" nodeType="withEffect">
                                  <p:stCondLst>
                                    <p:cond delay="20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1000" fill="hold"/>
                                        <p:tgtEl>
                                          <p:spTgt spid="32"/>
                                        </p:tgtEl>
                                        <p:attrNameLst>
                                          <p:attrName>ppt_x</p:attrName>
                                        </p:attrNameLst>
                                      </p:cBhvr>
                                      <p:tavLst>
                                        <p:tav tm="0">
                                          <p:val>
                                            <p:strVal val="#ppt_x"/>
                                          </p:val>
                                        </p:tav>
                                        <p:tav tm="100000">
                                          <p:val>
                                            <p:strVal val="#ppt_x"/>
                                          </p:val>
                                        </p:tav>
                                      </p:tavLst>
                                    </p:anim>
                                    <p:anim calcmode="lin" valueType="num">
                                      <p:cBhvr additive="base">
                                        <p:cTn id="22" dur="1000" fill="hold"/>
                                        <p:tgtEl>
                                          <p:spTgt spid="32"/>
                                        </p:tgtEl>
                                        <p:attrNameLst>
                                          <p:attrName>ppt_y</p:attrName>
                                        </p:attrNameLst>
                                      </p:cBhvr>
                                      <p:tavLst>
                                        <p:tav tm="0">
                                          <p:val>
                                            <p:strVal val="0-#ppt_h/2"/>
                                          </p:val>
                                        </p:tav>
                                        <p:tav tm="100000">
                                          <p:val>
                                            <p:strVal val="#ppt_y"/>
                                          </p:val>
                                        </p:tav>
                                      </p:tavLst>
                                    </p:anim>
                                  </p:childTnLst>
                                </p:cTn>
                              </p:par>
                              <p:par>
                                <p:cTn id="23" presetID="2" presetClass="entr" presetSubtype="1" accel="52000" fill="hold" nodeType="withEffect">
                                  <p:stCondLst>
                                    <p:cond delay="40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1000" fill="hold"/>
                                        <p:tgtEl>
                                          <p:spTgt spid="36"/>
                                        </p:tgtEl>
                                        <p:attrNameLst>
                                          <p:attrName>ppt_x</p:attrName>
                                        </p:attrNameLst>
                                      </p:cBhvr>
                                      <p:tavLst>
                                        <p:tav tm="0">
                                          <p:val>
                                            <p:strVal val="#ppt_x"/>
                                          </p:val>
                                        </p:tav>
                                        <p:tav tm="100000">
                                          <p:val>
                                            <p:strVal val="#ppt_x"/>
                                          </p:val>
                                        </p:tav>
                                      </p:tavLst>
                                    </p:anim>
                                    <p:anim calcmode="lin" valueType="num">
                                      <p:cBhvr additive="base">
                                        <p:cTn id="26" dur="1000" fill="hold"/>
                                        <p:tgtEl>
                                          <p:spTgt spid="36"/>
                                        </p:tgtEl>
                                        <p:attrNameLst>
                                          <p:attrName>ppt_y</p:attrName>
                                        </p:attrNameLst>
                                      </p:cBhvr>
                                      <p:tavLst>
                                        <p:tav tm="0">
                                          <p:val>
                                            <p:strVal val="0-#ppt_h/2"/>
                                          </p:val>
                                        </p:tav>
                                        <p:tav tm="100000">
                                          <p:val>
                                            <p:strVal val="#ppt_y"/>
                                          </p:val>
                                        </p:tav>
                                      </p:tavLst>
                                    </p:anim>
                                  </p:childTnLst>
                                </p:cTn>
                              </p:par>
                              <p:par>
                                <p:cTn id="27" presetID="2" presetClass="entr" presetSubtype="1" accel="52000" fill="hold" nodeType="withEffect">
                                  <p:stCondLst>
                                    <p:cond delay="700"/>
                                  </p:stCondLst>
                                  <p:childTnLst>
                                    <p:set>
                                      <p:cBhvr>
                                        <p:cTn id="28" dur="1" fill="hold">
                                          <p:stCondLst>
                                            <p:cond delay="0"/>
                                          </p:stCondLst>
                                        </p:cTn>
                                        <p:tgtEl>
                                          <p:spTgt spid="39"/>
                                        </p:tgtEl>
                                        <p:attrNameLst>
                                          <p:attrName>style.visibility</p:attrName>
                                        </p:attrNameLst>
                                      </p:cBhvr>
                                      <p:to>
                                        <p:strVal val="visible"/>
                                      </p:to>
                                    </p:set>
                                    <p:anim calcmode="lin" valueType="num">
                                      <p:cBhvr additive="base">
                                        <p:cTn id="29" dur="1000" fill="hold"/>
                                        <p:tgtEl>
                                          <p:spTgt spid="39"/>
                                        </p:tgtEl>
                                        <p:attrNameLst>
                                          <p:attrName>ppt_x</p:attrName>
                                        </p:attrNameLst>
                                      </p:cBhvr>
                                      <p:tavLst>
                                        <p:tav tm="0">
                                          <p:val>
                                            <p:strVal val="#ppt_x"/>
                                          </p:val>
                                        </p:tav>
                                        <p:tav tm="100000">
                                          <p:val>
                                            <p:strVal val="#ppt_x"/>
                                          </p:val>
                                        </p:tav>
                                      </p:tavLst>
                                    </p:anim>
                                    <p:anim calcmode="lin" valueType="num">
                                      <p:cBhvr additive="base">
                                        <p:cTn id="30" dur="1000" fill="hold"/>
                                        <p:tgtEl>
                                          <p:spTgt spid="39"/>
                                        </p:tgtEl>
                                        <p:attrNameLst>
                                          <p:attrName>ppt_y</p:attrName>
                                        </p:attrNameLst>
                                      </p:cBhvr>
                                      <p:tavLst>
                                        <p:tav tm="0">
                                          <p:val>
                                            <p:strVal val="0-#ppt_h/2"/>
                                          </p:val>
                                        </p:tav>
                                        <p:tav tm="100000">
                                          <p:val>
                                            <p:strVal val="#ppt_y"/>
                                          </p:val>
                                        </p:tav>
                                      </p:tavLst>
                                    </p:anim>
                                  </p:childTnLst>
                                </p:cTn>
                              </p:par>
                              <p:par>
                                <p:cTn id="31" presetID="2" presetClass="entr" presetSubtype="1" accel="52000" fill="hold" nodeType="withEffect">
                                  <p:stCondLst>
                                    <p:cond delay="1000"/>
                                  </p:stCondLst>
                                  <p:childTnLst>
                                    <p:set>
                                      <p:cBhvr>
                                        <p:cTn id="32" dur="1" fill="hold">
                                          <p:stCondLst>
                                            <p:cond delay="0"/>
                                          </p:stCondLst>
                                        </p:cTn>
                                        <p:tgtEl>
                                          <p:spTgt spid="42"/>
                                        </p:tgtEl>
                                        <p:attrNameLst>
                                          <p:attrName>style.visibility</p:attrName>
                                        </p:attrNameLst>
                                      </p:cBhvr>
                                      <p:to>
                                        <p:strVal val="visible"/>
                                      </p:to>
                                    </p:set>
                                    <p:anim calcmode="lin" valueType="num">
                                      <p:cBhvr additive="base">
                                        <p:cTn id="33" dur="1000" fill="hold"/>
                                        <p:tgtEl>
                                          <p:spTgt spid="42"/>
                                        </p:tgtEl>
                                        <p:attrNameLst>
                                          <p:attrName>ppt_x</p:attrName>
                                        </p:attrNameLst>
                                      </p:cBhvr>
                                      <p:tavLst>
                                        <p:tav tm="0">
                                          <p:val>
                                            <p:strVal val="#ppt_x"/>
                                          </p:val>
                                        </p:tav>
                                        <p:tav tm="100000">
                                          <p:val>
                                            <p:strVal val="#ppt_x"/>
                                          </p:val>
                                        </p:tav>
                                      </p:tavLst>
                                    </p:anim>
                                    <p:anim calcmode="lin" valueType="num">
                                      <p:cBhvr additive="base">
                                        <p:cTn id="34" dur="1000" fill="hold"/>
                                        <p:tgtEl>
                                          <p:spTgt spid="42"/>
                                        </p:tgtEl>
                                        <p:attrNameLst>
                                          <p:attrName>ppt_y</p:attrName>
                                        </p:attrNameLst>
                                      </p:cBhvr>
                                      <p:tavLst>
                                        <p:tav tm="0">
                                          <p:val>
                                            <p:strVal val="0-#ppt_h/2"/>
                                          </p:val>
                                        </p:tav>
                                        <p:tav tm="100000">
                                          <p:val>
                                            <p:strVal val="#ppt_y"/>
                                          </p:val>
                                        </p:tav>
                                      </p:tavLst>
                                    </p:anim>
                                  </p:childTnLst>
                                </p:cTn>
                              </p:par>
                            </p:childTnLst>
                          </p:cTn>
                        </p:par>
                        <p:par>
                          <p:cTn id="35" fill="hold">
                            <p:stCondLst>
                              <p:cond delay="3500"/>
                            </p:stCondLst>
                            <p:childTnLst>
                              <p:par>
                                <p:cTn id="36" presetID="16" presetClass="entr" presetSubtype="21" fill="hold" grpId="0" nodeType="after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barn(inVertical)">
                                      <p:cBhvr>
                                        <p:cTn id="38" dur="500"/>
                                        <p:tgtEl>
                                          <p:spTgt spid="46"/>
                                        </p:tgtEl>
                                      </p:cBhvr>
                                    </p:animEffect>
                                  </p:childTnLst>
                                </p:cTn>
                              </p:par>
                              <p:par>
                                <p:cTn id="39" presetID="16" presetClass="entr" presetSubtype="21" fill="hold" grpId="0" nodeType="with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barn(inVertical)">
                                      <p:cBhvr>
                                        <p:cTn id="41" dur="500"/>
                                        <p:tgtEl>
                                          <p:spTgt spid="47"/>
                                        </p:tgtEl>
                                      </p:cBhvr>
                                    </p:animEffect>
                                  </p:childTnLst>
                                </p:cTn>
                              </p:par>
                              <p:par>
                                <p:cTn id="42" presetID="16" presetClass="entr" presetSubtype="21" fill="hold" grpId="0" nodeType="withEffect">
                                  <p:stCondLst>
                                    <p:cond delay="0"/>
                                  </p:stCondLst>
                                  <p:childTnLst>
                                    <p:set>
                                      <p:cBhvr>
                                        <p:cTn id="43" dur="1" fill="hold">
                                          <p:stCondLst>
                                            <p:cond delay="0"/>
                                          </p:stCondLst>
                                        </p:cTn>
                                        <p:tgtEl>
                                          <p:spTgt spid="48"/>
                                        </p:tgtEl>
                                        <p:attrNameLst>
                                          <p:attrName>style.visibility</p:attrName>
                                        </p:attrNameLst>
                                      </p:cBhvr>
                                      <p:to>
                                        <p:strVal val="visible"/>
                                      </p:to>
                                    </p:set>
                                    <p:animEffect transition="in" filter="barn(inVertical)">
                                      <p:cBhvr>
                                        <p:cTn id="44" dur="500"/>
                                        <p:tgtEl>
                                          <p:spTgt spid="48"/>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49"/>
                                        </p:tgtEl>
                                        <p:attrNameLst>
                                          <p:attrName>style.visibility</p:attrName>
                                        </p:attrNameLst>
                                      </p:cBhvr>
                                      <p:to>
                                        <p:strVal val="visible"/>
                                      </p:to>
                                    </p:set>
                                    <p:animEffect transition="in" filter="barn(inVertical)">
                                      <p:cBhvr>
                                        <p:cTn id="47" dur="500"/>
                                        <p:tgtEl>
                                          <p:spTgt spid="49"/>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50"/>
                                        </p:tgtEl>
                                        <p:attrNameLst>
                                          <p:attrName>style.visibility</p:attrName>
                                        </p:attrNameLst>
                                      </p:cBhvr>
                                      <p:to>
                                        <p:strVal val="visible"/>
                                      </p:to>
                                    </p:set>
                                    <p:animEffect transition="in" filter="barn(inVertical)">
                                      <p:cBhvr>
                                        <p:cTn id="50" dur="500"/>
                                        <p:tgtEl>
                                          <p:spTgt spid="50"/>
                                        </p:tgtEl>
                                      </p:cBhvr>
                                    </p:animEffect>
                                  </p:childTnLst>
                                </p:cTn>
                              </p:par>
                              <p:par>
                                <p:cTn id="51" presetID="16" presetClass="entr" presetSubtype="21" fill="hold" grpId="0" nodeType="withEffect">
                                  <p:stCondLst>
                                    <p:cond delay="0"/>
                                  </p:stCondLst>
                                  <p:childTnLst>
                                    <p:set>
                                      <p:cBhvr>
                                        <p:cTn id="52" dur="1" fill="hold">
                                          <p:stCondLst>
                                            <p:cond delay="0"/>
                                          </p:stCondLst>
                                        </p:cTn>
                                        <p:tgtEl>
                                          <p:spTgt spid="51"/>
                                        </p:tgtEl>
                                        <p:attrNameLst>
                                          <p:attrName>style.visibility</p:attrName>
                                        </p:attrNameLst>
                                      </p:cBhvr>
                                      <p:to>
                                        <p:strVal val="visible"/>
                                      </p:to>
                                    </p:set>
                                    <p:animEffect transition="in" filter="barn(inVertical)">
                                      <p:cBhvr>
                                        <p:cTn id="53" dur="500"/>
                                        <p:tgtEl>
                                          <p:spTgt spid="51"/>
                                        </p:tgtEl>
                                      </p:cBhvr>
                                    </p:animEffect>
                                  </p:childTnLst>
                                </p:cTn>
                              </p:par>
                              <p:par>
                                <p:cTn id="54" presetID="16" presetClass="entr" presetSubtype="21" fill="hold" grpId="0" nodeType="withEffect">
                                  <p:stCondLst>
                                    <p:cond delay="0"/>
                                  </p:stCondLst>
                                  <p:childTnLst>
                                    <p:set>
                                      <p:cBhvr>
                                        <p:cTn id="55" dur="1" fill="hold">
                                          <p:stCondLst>
                                            <p:cond delay="0"/>
                                          </p:stCondLst>
                                        </p:cTn>
                                        <p:tgtEl>
                                          <p:spTgt spid="52"/>
                                        </p:tgtEl>
                                        <p:attrNameLst>
                                          <p:attrName>style.visibility</p:attrName>
                                        </p:attrNameLst>
                                      </p:cBhvr>
                                      <p:to>
                                        <p:strVal val="visible"/>
                                      </p:to>
                                    </p:set>
                                    <p:animEffect transition="in" filter="barn(inVertical)">
                                      <p:cBhvr>
                                        <p:cTn id="56" dur="500"/>
                                        <p:tgtEl>
                                          <p:spTgt spid="52"/>
                                        </p:tgtEl>
                                      </p:cBhvr>
                                    </p:animEffect>
                                  </p:childTnLst>
                                </p:cTn>
                              </p:par>
                              <p:par>
                                <p:cTn id="57" presetID="16" presetClass="entr" presetSubtype="21" fill="hold" grpId="0" nodeType="withEffect">
                                  <p:stCondLst>
                                    <p:cond delay="0"/>
                                  </p:stCondLst>
                                  <p:childTnLst>
                                    <p:set>
                                      <p:cBhvr>
                                        <p:cTn id="58" dur="1" fill="hold">
                                          <p:stCondLst>
                                            <p:cond delay="0"/>
                                          </p:stCondLst>
                                        </p:cTn>
                                        <p:tgtEl>
                                          <p:spTgt spid="53"/>
                                        </p:tgtEl>
                                        <p:attrNameLst>
                                          <p:attrName>style.visibility</p:attrName>
                                        </p:attrNameLst>
                                      </p:cBhvr>
                                      <p:to>
                                        <p:strVal val="visible"/>
                                      </p:to>
                                    </p:set>
                                    <p:animEffect transition="in" filter="barn(inVertical)">
                                      <p:cBhvr>
                                        <p:cTn id="59" dur="500"/>
                                        <p:tgtEl>
                                          <p:spTgt spid="53"/>
                                        </p:tgtEl>
                                      </p:cBhvr>
                                    </p:animEffect>
                                  </p:childTnLst>
                                </p:cTn>
                              </p:par>
                              <p:par>
                                <p:cTn id="60" presetID="16" presetClass="entr" presetSubtype="21" fill="hold" grpId="0" nodeType="withEffect">
                                  <p:stCondLst>
                                    <p:cond delay="0"/>
                                  </p:stCondLst>
                                  <p:childTnLst>
                                    <p:set>
                                      <p:cBhvr>
                                        <p:cTn id="61" dur="1" fill="hold">
                                          <p:stCondLst>
                                            <p:cond delay="0"/>
                                          </p:stCondLst>
                                        </p:cTn>
                                        <p:tgtEl>
                                          <p:spTgt spid="54"/>
                                        </p:tgtEl>
                                        <p:attrNameLst>
                                          <p:attrName>style.visibility</p:attrName>
                                        </p:attrNameLst>
                                      </p:cBhvr>
                                      <p:to>
                                        <p:strVal val="visible"/>
                                      </p:to>
                                    </p:set>
                                    <p:animEffect transition="in" filter="barn(inVertical)">
                                      <p:cBhvr>
                                        <p:cTn id="62" dur="500"/>
                                        <p:tgtEl>
                                          <p:spTgt spid="54"/>
                                        </p:tgtEl>
                                      </p:cBhvr>
                                    </p:animEffect>
                                  </p:childTnLst>
                                </p:cTn>
                              </p:par>
                              <p:par>
                                <p:cTn id="63" presetID="16" presetClass="entr" presetSubtype="21" fill="hold" grpId="0" nodeType="withEffect">
                                  <p:stCondLst>
                                    <p:cond delay="0"/>
                                  </p:stCondLst>
                                  <p:childTnLst>
                                    <p:set>
                                      <p:cBhvr>
                                        <p:cTn id="64" dur="1" fill="hold">
                                          <p:stCondLst>
                                            <p:cond delay="0"/>
                                          </p:stCondLst>
                                        </p:cTn>
                                        <p:tgtEl>
                                          <p:spTgt spid="55"/>
                                        </p:tgtEl>
                                        <p:attrNameLst>
                                          <p:attrName>style.visibility</p:attrName>
                                        </p:attrNameLst>
                                      </p:cBhvr>
                                      <p:to>
                                        <p:strVal val="visible"/>
                                      </p:to>
                                    </p:set>
                                    <p:animEffect transition="in" filter="barn(inVertical)">
                                      <p:cBhvr>
                                        <p:cTn id="65" dur="500"/>
                                        <p:tgtEl>
                                          <p:spTgt spid="55"/>
                                        </p:tgtEl>
                                      </p:cBhvr>
                                    </p:animEffect>
                                  </p:childTnLst>
                                </p:cTn>
                              </p:par>
                              <p:par>
                                <p:cTn id="66" presetID="22" presetClass="entr" presetSubtype="8" fill="hold" grpId="0" nodeType="withEffect">
                                  <p:stCondLst>
                                    <p:cond delay="250"/>
                                  </p:stCondLst>
                                  <p:childTnLst>
                                    <p:set>
                                      <p:cBhvr>
                                        <p:cTn id="67" dur="1" fill="hold">
                                          <p:stCondLst>
                                            <p:cond delay="0"/>
                                          </p:stCondLst>
                                        </p:cTn>
                                        <p:tgtEl>
                                          <p:spTgt spid="57"/>
                                        </p:tgtEl>
                                        <p:attrNameLst>
                                          <p:attrName>style.visibility</p:attrName>
                                        </p:attrNameLst>
                                      </p:cBhvr>
                                      <p:to>
                                        <p:strVal val="visible"/>
                                      </p:to>
                                    </p:set>
                                    <p:animEffect transition="in" filter="wipe(left)">
                                      <p:cBhvr>
                                        <p:cTn id="68" dur="175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p:bldP spid="48" grpId="0"/>
      <p:bldP spid="49" grpId="0"/>
      <p:bldP spid="50" grpId="0"/>
      <p:bldP spid="51" grpId="0"/>
      <p:bldP spid="52" grpId="0"/>
      <p:bldP spid="53" grpId="0"/>
      <p:bldP spid="54" grpId="0"/>
      <p:bldP spid="55" grpId="0"/>
      <p:bldP spid="5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五角星 14"/>
          <p:cNvSpPr/>
          <p:nvPr/>
        </p:nvSpPr>
        <p:spPr>
          <a:xfrm>
            <a:off x="3130172" y="3098929"/>
            <a:ext cx="2165350" cy="2165350"/>
          </a:xfrm>
          <a:prstGeom prst="star5">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16" name="组合 15"/>
          <p:cNvGrpSpPr/>
          <p:nvPr/>
        </p:nvGrpSpPr>
        <p:grpSpPr>
          <a:xfrm>
            <a:off x="3603495" y="3714879"/>
            <a:ext cx="1218704" cy="1218704"/>
            <a:chOff x="3962648" y="2819400"/>
            <a:chExt cx="1218704" cy="1218704"/>
          </a:xfrm>
        </p:grpSpPr>
        <p:grpSp>
          <p:nvGrpSpPr>
            <p:cNvPr id="17" name="组合 16"/>
            <p:cNvGrpSpPr/>
            <p:nvPr/>
          </p:nvGrpSpPr>
          <p:grpSpPr>
            <a:xfrm>
              <a:off x="3962648" y="2819400"/>
              <a:ext cx="1218704" cy="1218704"/>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0" name="椭圆 1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8" name="TextBox 17"/>
            <p:cNvSpPr txBox="1"/>
            <p:nvPr/>
          </p:nvSpPr>
          <p:spPr>
            <a:xfrm>
              <a:off x="4049599" y="3108951"/>
              <a:ext cx="1031052" cy="769441"/>
            </a:xfrm>
            <a:prstGeom prst="rect">
              <a:avLst/>
            </a:prstGeom>
            <a:noFill/>
          </p:spPr>
          <p:txBody>
            <a:bodyPr wrap="none" rtlCol="0">
              <a:spAutoFit/>
            </a:bodyPr>
            <a:lstStyle/>
            <a:p>
              <a:pPr algn="ctr"/>
              <a:r>
                <a:rPr lang="zh-CN" altLang="en-US"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rPr>
                <a:t>利益</a:t>
              </a:r>
              <a:endParaRPr lang="en-US" altLang="zh-CN"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endParaRPr>
            </a:p>
            <a:p>
              <a:pPr algn="ctr"/>
              <a:r>
                <a:rPr lang="zh-CN" altLang="en-US"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rPr>
                <a:t>最大化</a:t>
              </a:r>
              <a:endParaRPr lang="en-US" altLang="zh-CN"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endParaRPr>
            </a:p>
          </p:txBody>
        </p:sp>
      </p:grpSp>
      <p:sp>
        <p:nvSpPr>
          <p:cNvPr id="23" name="椭圆 22"/>
          <p:cNvSpPr/>
          <p:nvPr/>
        </p:nvSpPr>
        <p:spPr>
          <a:xfrm>
            <a:off x="2627426" y="3579416"/>
            <a:ext cx="710139" cy="710139"/>
          </a:xfrm>
          <a:prstGeom prst="ellipse">
            <a:avLst/>
          </a:prstGeom>
          <a:solidFill>
            <a:schemeClr val="accent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6" name="椭圆 25"/>
          <p:cNvSpPr/>
          <p:nvPr/>
        </p:nvSpPr>
        <p:spPr>
          <a:xfrm>
            <a:off x="3857779" y="2582466"/>
            <a:ext cx="710139" cy="710139"/>
          </a:xfrm>
          <a:prstGeom prst="ellipse">
            <a:avLst/>
          </a:prstGeom>
          <a:solidFill>
            <a:schemeClr val="accent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1" name="椭圆 30"/>
          <p:cNvSpPr/>
          <p:nvPr/>
        </p:nvSpPr>
        <p:spPr>
          <a:xfrm>
            <a:off x="5102378" y="3579416"/>
            <a:ext cx="710139" cy="710139"/>
          </a:xfrm>
          <a:prstGeom prst="ellipse">
            <a:avLst/>
          </a:prstGeom>
          <a:solidFill>
            <a:schemeClr val="accent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2" name="椭圆 31"/>
          <p:cNvSpPr/>
          <p:nvPr/>
        </p:nvSpPr>
        <p:spPr>
          <a:xfrm>
            <a:off x="4610784" y="5022484"/>
            <a:ext cx="710139" cy="710139"/>
          </a:xfrm>
          <a:prstGeom prst="ellipse">
            <a:avLst/>
          </a:prstGeom>
          <a:solidFill>
            <a:schemeClr val="accent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3" name="椭圆 32"/>
          <p:cNvSpPr/>
          <p:nvPr/>
        </p:nvSpPr>
        <p:spPr>
          <a:xfrm>
            <a:off x="3117427" y="5009784"/>
            <a:ext cx="710139" cy="710139"/>
          </a:xfrm>
          <a:prstGeom prst="ellipse">
            <a:avLst/>
          </a:prstGeom>
          <a:solidFill>
            <a:schemeClr val="accent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5" name="TextBox 34"/>
          <p:cNvSpPr txBox="1"/>
          <p:nvPr/>
        </p:nvSpPr>
        <p:spPr>
          <a:xfrm>
            <a:off x="2860758" y="2762289"/>
            <a:ext cx="902811" cy="307777"/>
          </a:xfrm>
          <a:prstGeom prst="rect">
            <a:avLst/>
          </a:prstGeom>
          <a:noFill/>
        </p:spPr>
        <p:txBody>
          <a:bodyPr wrap="none" rtlCol="0">
            <a:spAutoFit/>
          </a:bodyPr>
          <a:lstStyle/>
          <a:p>
            <a:pPr algn="ctr"/>
            <a:r>
              <a:rPr lang="zh-CN" altLang="en-US" sz="14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管理成本</a:t>
            </a:r>
          </a:p>
        </p:txBody>
      </p:sp>
      <p:sp>
        <p:nvSpPr>
          <p:cNvPr id="36" name="TextBox 35"/>
          <p:cNvSpPr txBox="1"/>
          <p:nvPr/>
        </p:nvSpPr>
        <p:spPr>
          <a:xfrm>
            <a:off x="5923468" y="3778795"/>
            <a:ext cx="902811" cy="307777"/>
          </a:xfrm>
          <a:prstGeom prst="rect">
            <a:avLst/>
          </a:prstGeom>
          <a:noFill/>
        </p:spPr>
        <p:txBody>
          <a:bodyPr wrap="none" rtlCol="0">
            <a:spAutoFit/>
          </a:bodyPr>
          <a:lstStyle/>
          <a:p>
            <a:r>
              <a:rPr lang="zh-CN" altLang="en-US" sz="14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其他成本</a:t>
            </a:r>
          </a:p>
        </p:txBody>
      </p:sp>
      <p:sp>
        <p:nvSpPr>
          <p:cNvPr id="37" name="TextBox 36"/>
          <p:cNvSpPr txBox="1"/>
          <p:nvPr/>
        </p:nvSpPr>
        <p:spPr>
          <a:xfrm>
            <a:off x="5416810" y="5280830"/>
            <a:ext cx="902811" cy="307777"/>
          </a:xfrm>
          <a:prstGeom prst="rect">
            <a:avLst/>
          </a:prstGeom>
          <a:noFill/>
        </p:spPr>
        <p:txBody>
          <a:bodyPr wrap="none" rtlCol="0">
            <a:spAutoFit/>
          </a:bodyPr>
          <a:lstStyle/>
          <a:p>
            <a:r>
              <a:rPr lang="zh-CN" altLang="en-US" sz="14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人员成本</a:t>
            </a:r>
          </a:p>
        </p:txBody>
      </p:sp>
      <p:sp>
        <p:nvSpPr>
          <p:cNvPr id="38" name="TextBox 37"/>
          <p:cNvSpPr txBox="1"/>
          <p:nvPr/>
        </p:nvSpPr>
        <p:spPr>
          <a:xfrm>
            <a:off x="1577940" y="3812273"/>
            <a:ext cx="902811" cy="307777"/>
          </a:xfrm>
          <a:prstGeom prst="rect">
            <a:avLst/>
          </a:prstGeom>
          <a:noFill/>
        </p:spPr>
        <p:txBody>
          <a:bodyPr wrap="none" rtlCol="0">
            <a:spAutoFit/>
          </a:bodyPr>
          <a:lstStyle/>
          <a:p>
            <a:pPr algn="ctr"/>
            <a:r>
              <a:rPr lang="zh-CN" altLang="en-US" sz="14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办公成本</a:t>
            </a:r>
          </a:p>
        </p:txBody>
      </p:sp>
      <p:sp>
        <p:nvSpPr>
          <p:cNvPr id="39" name="TextBox 38"/>
          <p:cNvSpPr txBox="1"/>
          <p:nvPr/>
        </p:nvSpPr>
        <p:spPr>
          <a:xfrm>
            <a:off x="2088470" y="5230987"/>
            <a:ext cx="902811" cy="307777"/>
          </a:xfrm>
          <a:prstGeom prst="rect">
            <a:avLst/>
          </a:prstGeom>
          <a:noFill/>
        </p:spPr>
        <p:txBody>
          <a:bodyPr wrap="none" rtlCol="0">
            <a:spAutoFit/>
          </a:bodyPr>
          <a:lstStyle/>
          <a:p>
            <a:pPr algn="ctr"/>
            <a:r>
              <a:rPr lang="zh-CN" altLang="en-US" sz="14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营销成本</a:t>
            </a:r>
          </a:p>
        </p:txBody>
      </p:sp>
      <p:grpSp>
        <p:nvGrpSpPr>
          <p:cNvPr id="40" name="组合 39"/>
          <p:cNvGrpSpPr/>
          <p:nvPr/>
        </p:nvGrpSpPr>
        <p:grpSpPr>
          <a:xfrm>
            <a:off x="7987409" y="1586752"/>
            <a:ext cx="3143272" cy="785818"/>
            <a:chOff x="814328" y="3219334"/>
            <a:chExt cx="2077200" cy="432536"/>
          </a:xfrm>
        </p:grpSpPr>
        <p:grpSp>
          <p:nvGrpSpPr>
            <p:cNvPr id="41" name="组合 40"/>
            <p:cNvGrpSpPr/>
            <p:nvPr/>
          </p:nvGrpSpPr>
          <p:grpSpPr>
            <a:xfrm>
              <a:off x="814328" y="3219334"/>
              <a:ext cx="2077200" cy="432536"/>
              <a:chOff x="4304043" y="1286668"/>
              <a:chExt cx="5877487" cy="2757793"/>
            </a:xfrm>
            <a:effectLst>
              <a:outerShdw blurRad="381000" dist="254000" dir="8100000" algn="tr" rotWithShape="0">
                <a:prstClr val="black">
                  <a:alpha val="40000"/>
                </a:prstClr>
              </a:outerShdw>
            </a:effectLst>
          </p:grpSpPr>
          <p:sp>
            <p:nvSpPr>
              <p:cNvPr id="43" name="圆角矩形 42"/>
              <p:cNvSpPr/>
              <p:nvPr/>
            </p:nvSpPr>
            <p:spPr>
              <a:xfrm>
                <a:off x="4304043" y="1286668"/>
                <a:ext cx="5877487"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4" name="圆角矩形 43"/>
              <p:cNvSpPr/>
              <p:nvPr/>
            </p:nvSpPr>
            <p:spPr>
              <a:xfrm>
                <a:off x="4351924" y="1373342"/>
                <a:ext cx="5775624"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42" name="TextBox 41"/>
            <p:cNvSpPr txBox="1"/>
            <p:nvPr/>
          </p:nvSpPr>
          <p:spPr>
            <a:xfrm>
              <a:off x="831250" y="3388835"/>
              <a:ext cx="1999302" cy="118586"/>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dirty="0">
                  <a:solidFill>
                    <a:schemeClr val="accent1"/>
                  </a:solidFill>
                  <a:latin typeface="Microsoft JhengHei UI" panose="020B0604030504040204" pitchFamily="34" charset="-120"/>
                  <a:sym typeface="Microsoft JhengHei UI" panose="020B0604030504040204" pitchFamily="34" charset="-120"/>
                </a:rPr>
                <a:t>点击输入标题文本</a:t>
              </a:r>
            </a:p>
          </p:txBody>
        </p:sp>
      </p:grpSp>
      <p:sp>
        <p:nvSpPr>
          <p:cNvPr id="45" name="TextBox 44"/>
          <p:cNvSpPr txBox="1"/>
          <p:nvPr/>
        </p:nvSpPr>
        <p:spPr>
          <a:xfrm>
            <a:off x="7987409" y="2724085"/>
            <a:ext cx="3702618" cy="932563"/>
          </a:xfrm>
          <a:prstGeom prst="rect">
            <a:avLst/>
          </a:prstGeom>
          <a:noFill/>
        </p:spPr>
        <p:txBody>
          <a:bodyPr wrap="square" rtlCol="0">
            <a:spAutoFit/>
          </a:bodyPr>
          <a:lstStyle/>
          <a:p>
            <a:pPr>
              <a:lnSpc>
                <a:spcPct val="130000"/>
              </a:lnSpc>
              <a:defRPr/>
            </a:pPr>
            <a:r>
              <a:rPr lang="en-US" altLang="zh-CN" sz="1400" dirty="0">
                <a:latin typeface="Microsoft JhengHei UI" panose="020B0604030504040204" pitchFamily="34" charset="-120"/>
                <a:ea typeface="微软雅黑" pitchFamily="34" charset="-122"/>
                <a:sym typeface="Microsoft JhengHei UI" panose="020B0604030504040204" pitchFamily="34" charset="-120"/>
              </a:rPr>
              <a:t>01</a:t>
            </a:r>
            <a:r>
              <a:rPr lang="zh-CN" altLang="en-US" sz="1400" dirty="0">
                <a:latin typeface="Microsoft JhengHei UI" panose="020B0604030504040204" pitchFamily="34" charset="-120"/>
                <a:ea typeface="微软雅黑" pitchFamily="34" charset="-122"/>
                <a:sym typeface="Microsoft JhengHei UI" panose="020B0604030504040204" pitchFamily="34" charset="-120"/>
              </a:rPr>
              <a:t>、点击输入简要文字内容，文字内容需概括精炼，不用多余的文字修饰，言简意赅的说明分项内容</a:t>
            </a:r>
            <a:r>
              <a:rPr lang="en-US" altLang="zh-CN" sz="1400" dirty="0">
                <a:latin typeface="Microsoft JhengHei UI" panose="020B0604030504040204" pitchFamily="34" charset="-120"/>
                <a:ea typeface="微软雅黑" pitchFamily="34" charset="-122"/>
                <a:sym typeface="Microsoft JhengHei UI" panose="020B0604030504040204" pitchFamily="34" charset="-120"/>
              </a:rPr>
              <a:t>……</a:t>
            </a:r>
            <a:endParaRPr lang="zh-CN" altLang="en-US" sz="1400" dirty="0">
              <a:latin typeface="Microsoft JhengHei UI" panose="020B0604030504040204" pitchFamily="34" charset="-120"/>
              <a:ea typeface="微软雅黑" pitchFamily="34" charset="-122"/>
              <a:sym typeface="Microsoft JhengHei UI" panose="020B0604030504040204" pitchFamily="34" charset="-120"/>
            </a:endParaRPr>
          </a:p>
        </p:txBody>
      </p:sp>
      <p:sp>
        <p:nvSpPr>
          <p:cNvPr id="46" name="TextBox 45"/>
          <p:cNvSpPr txBox="1"/>
          <p:nvPr/>
        </p:nvSpPr>
        <p:spPr>
          <a:xfrm>
            <a:off x="7987409" y="3927119"/>
            <a:ext cx="3702618" cy="932563"/>
          </a:xfrm>
          <a:prstGeom prst="rect">
            <a:avLst/>
          </a:prstGeom>
          <a:noFill/>
        </p:spPr>
        <p:txBody>
          <a:bodyPr wrap="square" rtlCol="0">
            <a:spAutoFit/>
          </a:bodyPr>
          <a:lstStyle/>
          <a:p>
            <a:pPr>
              <a:lnSpc>
                <a:spcPct val="130000"/>
              </a:lnSpc>
              <a:defRPr/>
            </a:pPr>
            <a:r>
              <a:rPr lang="en-US" altLang="zh-CN" sz="1400" dirty="0">
                <a:latin typeface="Microsoft JhengHei UI" panose="020B0604030504040204" pitchFamily="34" charset="-120"/>
                <a:ea typeface="微软雅黑" pitchFamily="34" charset="-122"/>
                <a:sym typeface="Microsoft JhengHei UI" panose="020B0604030504040204" pitchFamily="34" charset="-120"/>
              </a:rPr>
              <a:t>02</a:t>
            </a:r>
            <a:r>
              <a:rPr lang="zh-CN" altLang="en-US" sz="1400" dirty="0">
                <a:latin typeface="Microsoft JhengHei UI" panose="020B0604030504040204" pitchFamily="34" charset="-120"/>
                <a:ea typeface="微软雅黑" pitchFamily="34" charset="-122"/>
                <a:sym typeface="Microsoft JhengHei UI" panose="020B0604030504040204" pitchFamily="34" charset="-120"/>
              </a:rPr>
              <a:t>、点击输入简要文字内容，文字内容需概括精炼，不用多余的文字修饰，言简意赅的说明分项内容</a:t>
            </a:r>
            <a:r>
              <a:rPr lang="en-US" altLang="zh-CN" sz="1400" dirty="0">
                <a:latin typeface="Microsoft JhengHei UI" panose="020B0604030504040204" pitchFamily="34" charset="-120"/>
                <a:ea typeface="微软雅黑" pitchFamily="34" charset="-122"/>
                <a:sym typeface="Microsoft JhengHei UI" panose="020B0604030504040204" pitchFamily="34" charset="-120"/>
              </a:rPr>
              <a:t>……</a:t>
            </a:r>
            <a:endParaRPr lang="zh-CN" altLang="en-US" sz="1400" dirty="0">
              <a:latin typeface="Microsoft JhengHei UI" panose="020B0604030504040204" pitchFamily="34" charset="-120"/>
              <a:ea typeface="微软雅黑" pitchFamily="34" charset="-122"/>
              <a:sym typeface="Microsoft JhengHei UI" panose="020B0604030504040204" pitchFamily="34" charset="-120"/>
            </a:endParaRPr>
          </a:p>
        </p:txBody>
      </p:sp>
      <p:sp>
        <p:nvSpPr>
          <p:cNvPr id="47" name="TextBox 46"/>
          <p:cNvSpPr txBox="1"/>
          <p:nvPr/>
        </p:nvSpPr>
        <p:spPr>
          <a:xfrm>
            <a:off x="7987409" y="5211197"/>
            <a:ext cx="3702618" cy="932563"/>
          </a:xfrm>
          <a:prstGeom prst="rect">
            <a:avLst/>
          </a:prstGeom>
          <a:noFill/>
        </p:spPr>
        <p:txBody>
          <a:bodyPr wrap="square" rtlCol="0">
            <a:spAutoFit/>
          </a:bodyPr>
          <a:lstStyle/>
          <a:p>
            <a:pPr>
              <a:lnSpc>
                <a:spcPct val="130000"/>
              </a:lnSpc>
              <a:defRPr/>
            </a:pPr>
            <a:r>
              <a:rPr lang="en-US" altLang="zh-CN" sz="1400" dirty="0">
                <a:latin typeface="Microsoft JhengHei UI" panose="020B0604030504040204" pitchFamily="34" charset="-120"/>
                <a:ea typeface="微软雅黑" pitchFamily="34" charset="-122"/>
                <a:sym typeface="Microsoft JhengHei UI" panose="020B0604030504040204" pitchFamily="34" charset="-120"/>
              </a:rPr>
              <a:t>03</a:t>
            </a:r>
            <a:r>
              <a:rPr lang="zh-CN" altLang="en-US" sz="1400" dirty="0">
                <a:latin typeface="Microsoft JhengHei UI" panose="020B0604030504040204" pitchFamily="34" charset="-120"/>
                <a:ea typeface="微软雅黑" pitchFamily="34" charset="-122"/>
                <a:sym typeface="Microsoft JhengHei UI" panose="020B0604030504040204" pitchFamily="34" charset="-120"/>
              </a:rPr>
              <a:t>、点击输入简要文字内容，文字内容需概括精炼，不用多余的文字修饰，言简意赅的说明分项内容</a:t>
            </a:r>
            <a:r>
              <a:rPr lang="en-US" altLang="zh-CN" sz="1400" dirty="0">
                <a:latin typeface="Microsoft JhengHei UI" panose="020B0604030504040204" pitchFamily="34" charset="-120"/>
                <a:ea typeface="微软雅黑" pitchFamily="34" charset="-122"/>
                <a:sym typeface="Microsoft JhengHei UI" panose="020B0604030504040204" pitchFamily="34" charset="-120"/>
              </a:rPr>
              <a:t>……</a:t>
            </a:r>
            <a:endParaRPr lang="zh-CN" altLang="en-US" sz="1400" dirty="0">
              <a:latin typeface="Microsoft JhengHei UI" panose="020B0604030504040204" pitchFamily="34" charset="-120"/>
              <a:ea typeface="微软雅黑" pitchFamily="34" charset="-122"/>
              <a:sym typeface="Microsoft JhengHei UI" panose="020B0604030504040204" pitchFamily="34" charset="-120"/>
            </a:endParaRPr>
          </a:p>
        </p:txBody>
      </p:sp>
      <p:sp>
        <p:nvSpPr>
          <p:cNvPr id="48" name="TextBox 47"/>
          <p:cNvSpPr txBox="1"/>
          <p:nvPr/>
        </p:nvSpPr>
        <p:spPr>
          <a:xfrm>
            <a:off x="3878052" y="2811971"/>
            <a:ext cx="671359" cy="246221"/>
          </a:xfrm>
          <a:prstGeom prst="rect">
            <a:avLst/>
          </a:prstGeom>
          <a:noFill/>
        </p:spPr>
        <p:txBody>
          <a:bodyPr wrap="square" lIns="0" tIns="0" rIns="0" bIns="0" rtlCol="0">
            <a:spAutoFit/>
          </a:bodyPr>
          <a:lstStyle/>
          <a:p>
            <a:pPr algn="ctr"/>
            <a:r>
              <a:rPr lang="en-US" altLang="zh-CN" sz="1600" b="1" dirty="0">
                <a:solidFill>
                  <a:schemeClr val="bg1"/>
                </a:solidFill>
                <a:latin typeface="Microsoft JhengHei UI" panose="020B0604030504040204" pitchFamily="34" charset="-120"/>
                <a:ea typeface="微软雅黑" pitchFamily="34" charset="-122"/>
                <a:sym typeface="Microsoft JhengHei UI" panose="020B0604030504040204" pitchFamily="34" charset="-120"/>
              </a:rPr>
              <a:t>20%</a:t>
            </a:r>
            <a:endParaRPr lang="zh-CN" altLang="en-US" sz="1600" b="1" dirty="0">
              <a:solidFill>
                <a:schemeClr val="bg1"/>
              </a:solidFill>
              <a:latin typeface="Microsoft JhengHei UI" panose="020B0604030504040204" pitchFamily="34" charset="-120"/>
              <a:ea typeface="微软雅黑" pitchFamily="34" charset="-122"/>
              <a:sym typeface="Microsoft JhengHei UI" panose="020B0604030504040204" pitchFamily="34" charset="-120"/>
            </a:endParaRPr>
          </a:p>
        </p:txBody>
      </p:sp>
      <p:sp>
        <p:nvSpPr>
          <p:cNvPr id="49" name="TextBox 48"/>
          <p:cNvSpPr txBox="1"/>
          <p:nvPr/>
        </p:nvSpPr>
        <p:spPr>
          <a:xfrm>
            <a:off x="2640804" y="3814052"/>
            <a:ext cx="671359" cy="246221"/>
          </a:xfrm>
          <a:prstGeom prst="rect">
            <a:avLst/>
          </a:prstGeom>
          <a:noFill/>
        </p:spPr>
        <p:txBody>
          <a:bodyPr wrap="square" lIns="0" tIns="0" rIns="0" bIns="0" rtlCol="0">
            <a:spAutoFit/>
          </a:bodyPr>
          <a:lstStyle/>
          <a:p>
            <a:pPr algn="ctr"/>
            <a:r>
              <a:rPr lang="en-US" altLang="zh-CN" sz="1600" b="1" dirty="0">
                <a:solidFill>
                  <a:schemeClr val="bg1"/>
                </a:solidFill>
                <a:latin typeface="Microsoft JhengHei UI" panose="020B0604030504040204" pitchFamily="34" charset="-120"/>
                <a:ea typeface="微软雅黑" pitchFamily="34" charset="-122"/>
                <a:sym typeface="Microsoft JhengHei UI" panose="020B0604030504040204" pitchFamily="34" charset="-120"/>
              </a:rPr>
              <a:t>15%</a:t>
            </a:r>
            <a:endParaRPr lang="zh-CN" altLang="en-US" sz="1600" b="1" dirty="0">
              <a:solidFill>
                <a:schemeClr val="bg1"/>
              </a:solidFill>
              <a:latin typeface="Microsoft JhengHei UI" panose="020B0604030504040204" pitchFamily="34" charset="-120"/>
              <a:ea typeface="微软雅黑" pitchFamily="34" charset="-122"/>
              <a:sym typeface="Microsoft JhengHei UI" panose="020B0604030504040204" pitchFamily="34" charset="-120"/>
            </a:endParaRPr>
          </a:p>
        </p:txBody>
      </p:sp>
      <p:sp>
        <p:nvSpPr>
          <p:cNvPr id="50" name="TextBox 49"/>
          <p:cNvSpPr txBox="1"/>
          <p:nvPr/>
        </p:nvSpPr>
        <p:spPr>
          <a:xfrm>
            <a:off x="5121767" y="3814052"/>
            <a:ext cx="671359" cy="246221"/>
          </a:xfrm>
          <a:prstGeom prst="rect">
            <a:avLst/>
          </a:prstGeom>
          <a:noFill/>
        </p:spPr>
        <p:txBody>
          <a:bodyPr wrap="square" lIns="0" tIns="0" rIns="0" bIns="0" rtlCol="0">
            <a:spAutoFit/>
          </a:bodyPr>
          <a:lstStyle/>
          <a:p>
            <a:pPr algn="ctr"/>
            <a:r>
              <a:rPr lang="en-US" altLang="zh-CN" sz="1600" b="1" dirty="0">
                <a:solidFill>
                  <a:schemeClr val="bg1"/>
                </a:solidFill>
                <a:latin typeface="Microsoft JhengHei UI" panose="020B0604030504040204" pitchFamily="34" charset="-120"/>
                <a:ea typeface="微软雅黑" pitchFamily="34" charset="-122"/>
                <a:sym typeface="Microsoft JhengHei UI" panose="020B0604030504040204" pitchFamily="34" charset="-120"/>
              </a:rPr>
              <a:t>10%</a:t>
            </a:r>
            <a:endParaRPr lang="zh-CN" altLang="en-US" sz="1600" b="1" dirty="0">
              <a:solidFill>
                <a:schemeClr val="bg1"/>
              </a:solidFill>
              <a:latin typeface="Microsoft JhengHei UI" panose="020B0604030504040204" pitchFamily="34" charset="-120"/>
              <a:ea typeface="微软雅黑" pitchFamily="34" charset="-122"/>
              <a:sym typeface="Microsoft JhengHei UI" panose="020B0604030504040204" pitchFamily="34" charset="-120"/>
            </a:endParaRPr>
          </a:p>
        </p:txBody>
      </p:sp>
      <p:sp>
        <p:nvSpPr>
          <p:cNvPr id="51" name="TextBox 50"/>
          <p:cNvSpPr txBox="1"/>
          <p:nvPr/>
        </p:nvSpPr>
        <p:spPr>
          <a:xfrm>
            <a:off x="3136816" y="5254442"/>
            <a:ext cx="671359" cy="246221"/>
          </a:xfrm>
          <a:prstGeom prst="rect">
            <a:avLst/>
          </a:prstGeom>
          <a:noFill/>
        </p:spPr>
        <p:txBody>
          <a:bodyPr wrap="square" lIns="0" tIns="0" rIns="0" bIns="0" rtlCol="0">
            <a:spAutoFit/>
          </a:bodyPr>
          <a:lstStyle/>
          <a:p>
            <a:pPr algn="ctr"/>
            <a:r>
              <a:rPr lang="en-US" altLang="zh-CN" sz="1600" b="1" dirty="0">
                <a:solidFill>
                  <a:schemeClr val="bg1"/>
                </a:solidFill>
                <a:latin typeface="Microsoft JhengHei UI" panose="020B0604030504040204" pitchFamily="34" charset="-120"/>
                <a:ea typeface="微软雅黑" pitchFamily="34" charset="-122"/>
                <a:sym typeface="Microsoft JhengHei UI" panose="020B0604030504040204" pitchFamily="34" charset="-120"/>
              </a:rPr>
              <a:t>35%</a:t>
            </a:r>
            <a:endParaRPr lang="zh-CN" altLang="en-US" sz="1600" b="1" dirty="0">
              <a:solidFill>
                <a:schemeClr val="bg1"/>
              </a:solidFill>
              <a:latin typeface="Microsoft JhengHei UI" panose="020B0604030504040204" pitchFamily="34" charset="-120"/>
              <a:ea typeface="微软雅黑" pitchFamily="34" charset="-122"/>
              <a:sym typeface="Microsoft JhengHei UI" panose="020B0604030504040204" pitchFamily="34" charset="-120"/>
            </a:endParaRPr>
          </a:p>
        </p:txBody>
      </p:sp>
      <p:sp>
        <p:nvSpPr>
          <p:cNvPr id="52" name="TextBox 51"/>
          <p:cNvSpPr txBox="1"/>
          <p:nvPr/>
        </p:nvSpPr>
        <p:spPr>
          <a:xfrm>
            <a:off x="4624164" y="5261764"/>
            <a:ext cx="671359" cy="246221"/>
          </a:xfrm>
          <a:prstGeom prst="rect">
            <a:avLst/>
          </a:prstGeom>
          <a:noFill/>
        </p:spPr>
        <p:txBody>
          <a:bodyPr wrap="square" lIns="0" tIns="0" rIns="0" bIns="0" rtlCol="0">
            <a:spAutoFit/>
          </a:bodyPr>
          <a:lstStyle/>
          <a:p>
            <a:pPr algn="ctr"/>
            <a:r>
              <a:rPr lang="en-US" altLang="zh-CN" sz="1600" b="1" dirty="0">
                <a:solidFill>
                  <a:schemeClr val="bg1"/>
                </a:solidFill>
                <a:latin typeface="Microsoft JhengHei UI" panose="020B0604030504040204" pitchFamily="34" charset="-120"/>
                <a:ea typeface="微软雅黑" pitchFamily="34" charset="-122"/>
                <a:sym typeface="Microsoft JhengHei UI" panose="020B0604030504040204" pitchFamily="34" charset="-120"/>
              </a:rPr>
              <a:t>20%</a:t>
            </a:r>
            <a:endParaRPr lang="zh-CN" altLang="en-US" sz="1600" b="1" dirty="0">
              <a:solidFill>
                <a:schemeClr val="bg1"/>
              </a:solidFill>
              <a:latin typeface="Microsoft JhengHei UI" panose="020B0604030504040204" pitchFamily="34" charset="-120"/>
              <a:ea typeface="微软雅黑" pitchFamily="34" charset="-122"/>
              <a:sym typeface="Microsoft JhengHei UI" panose="020B0604030504040204" pitchFamily="34" charset="-120"/>
            </a:endParaRPr>
          </a:p>
        </p:txBody>
      </p:sp>
      <p:sp>
        <p:nvSpPr>
          <p:cNvPr id="53" name="TextBox 29"/>
          <p:cNvSpPr txBox="1"/>
          <p:nvPr/>
        </p:nvSpPr>
        <p:spPr>
          <a:xfrm>
            <a:off x="1593625" y="473160"/>
            <a:ext cx="4134465" cy="523220"/>
          </a:xfrm>
          <a:prstGeom prst="rect">
            <a:avLst/>
          </a:prstGeom>
          <a:noFill/>
        </p:spPr>
        <p:txBody>
          <a:bodyPr wrap="none" rtlCol="0">
            <a:spAutoFit/>
          </a:bodyPr>
          <a:lstStyle/>
          <a:p>
            <a:pPr algn="ctr"/>
            <a:r>
              <a:rPr lang="zh-CN" altLang="en-US" sz="28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28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4" name="文本框 53"/>
          <p:cNvSpPr txBox="1"/>
          <p:nvPr/>
        </p:nvSpPr>
        <p:spPr>
          <a:xfrm>
            <a:off x="614139" y="319271"/>
            <a:ext cx="511679" cy="830997"/>
          </a:xfrm>
          <a:prstGeom prst="rect">
            <a:avLst/>
          </a:prstGeom>
          <a:noFill/>
        </p:spPr>
        <p:txBody>
          <a:bodyPr wrap="none" rtlCol="0">
            <a:spAutoFit/>
          </a:bodyPr>
          <a:lstStyle/>
          <a:p>
            <a:r>
              <a:rPr lang="en-US" altLang="zh-CN" sz="4800" dirty="0" smtClean="0">
                <a:solidFill>
                  <a:schemeClr val="bg1"/>
                </a:solidFill>
                <a:latin typeface="Impact" panose="020B0806030902050204" pitchFamily="34" charset="0"/>
              </a:rPr>
              <a:t>3</a:t>
            </a:r>
            <a:endParaRPr lang="zh-CN" altLang="en-US" sz="4800" dirty="0">
              <a:solidFill>
                <a:schemeClr val="bg1"/>
              </a:solidFill>
              <a:latin typeface="Impact" panose="020B080603090205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200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500" fill="hold"/>
                                        <p:tgtEl>
                                          <p:spTgt spid="16"/>
                                        </p:tgtEl>
                                        <p:attrNameLst>
                                          <p:attrName>ppt_x</p:attrName>
                                        </p:attrNameLst>
                                      </p:cBhvr>
                                      <p:tavLst>
                                        <p:tav tm="0">
                                          <p:val>
                                            <p:strVal val="#ppt_x"/>
                                          </p:val>
                                        </p:tav>
                                        <p:tav tm="100000">
                                          <p:val>
                                            <p:strVal val="#ppt_x"/>
                                          </p:val>
                                        </p:tav>
                                      </p:tavLst>
                                    </p:anim>
                                    <p:anim calcmode="lin" valueType="num">
                                      <p:cBhvr additive="base">
                                        <p:cTn id="8" dur="1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childTnLst>
                          </p:cTn>
                        </p:par>
                        <p:par>
                          <p:cTn id="15" fill="hold">
                            <p:stCondLst>
                              <p:cond delay="2000"/>
                            </p:stCondLst>
                            <p:childTnLst>
                              <p:par>
                                <p:cTn id="16" presetID="53" presetClass="entr" presetSubtype="16"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p:cTn id="18" dur="500" fill="hold"/>
                                        <p:tgtEl>
                                          <p:spTgt spid="26"/>
                                        </p:tgtEl>
                                        <p:attrNameLst>
                                          <p:attrName>ppt_w</p:attrName>
                                        </p:attrNameLst>
                                      </p:cBhvr>
                                      <p:tavLst>
                                        <p:tav tm="0">
                                          <p:val>
                                            <p:fltVal val="0"/>
                                          </p:val>
                                        </p:tav>
                                        <p:tav tm="100000">
                                          <p:val>
                                            <p:strVal val="#ppt_w"/>
                                          </p:val>
                                        </p:tav>
                                      </p:tavLst>
                                    </p:anim>
                                    <p:anim calcmode="lin" valueType="num">
                                      <p:cBhvr>
                                        <p:cTn id="19" dur="500" fill="hold"/>
                                        <p:tgtEl>
                                          <p:spTgt spid="26"/>
                                        </p:tgtEl>
                                        <p:attrNameLst>
                                          <p:attrName>ppt_h</p:attrName>
                                        </p:attrNameLst>
                                      </p:cBhvr>
                                      <p:tavLst>
                                        <p:tav tm="0">
                                          <p:val>
                                            <p:fltVal val="0"/>
                                          </p:val>
                                        </p:tav>
                                        <p:tav tm="100000">
                                          <p:val>
                                            <p:strVal val="#ppt_h"/>
                                          </p:val>
                                        </p:tav>
                                      </p:tavLst>
                                    </p:anim>
                                    <p:animEffect transition="in" filter="fade">
                                      <p:cBhvr>
                                        <p:cTn id="20" dur="500"/>
                                        <p:tgtEl>
                                          <p:spTgt spid="26"/>
                                        </p:tgtEl>
                                      </p:cBhvr>
                                    </p:animEffect>
                                  </p:childTnLst>
                                </p:cTn>
                              </p:par>
                              <p:par>
                                <p:cTn id="21" presetID="53" presetClass="entr" presetSubtype="16" fill="hold" grpId="0" nodeType="withEffect">
                                  <p:stCondLst>
                                    <p:cond delay="100"/>
                                  </p:stCondLst>
                                  <p:childTnLst>
                                    <p:set>
                                      <p:cBhvr>
                                        <p:cTn id="22" dur="1" fill="hold">
                                          <p:stCondLst>
                                            <p:cond delay="0"/>
                                          </p:stCondLst>
                                        </p:cTn>
                                        <p:tgtEl>
                                          <p:spTgt spid="23"/>
                                        </p:tgtEl>
                                        <p:attrNameLst>
                                          <p:attrName>style.visibility</p:attrName>
                                        </p:attrNameLst>
                                      </p:cBhvr>
                                      <p:to>
                                        <p:strVal val="visible"/>
                                      </p:to>
                                    </p:set>
                                    <p:anim calcmode="lin" valueType="num">
                                      <p:cBhvr>
                                        <p:cTn id="23" dur="500" fill="hold"/>
                                        <p:tgtEl>
                                          <p:spTgt spid="23"/>
                                        </p:tgtEl>
                                        <p:attrNameLst>
                                          <p:attrName>ppt_w</p:attrName>
                                        </p:attrNameLst>
                                      </p:cBhvr>
                                      <p:tavLst>
                                        <p:tav tm="0">
                                          <p:val>
                                            <p:fltVal val="0"/>
                                          </p:val>
                                        </p:tav>
                                        <p:tav tm="100000">
                                          <p:val>
                                            <p:strVal val="#ppt_w"/>
                                          </p:val>
                                        </p:tav>
                                      </p:tavLst>
                                    </p:anim>
                                    <p:anim calcmode="lin" valueType="num">
                                      <p:cBhvr>
                                        <p:cTn id="24" dur="500" fill="hold"/>
                                        <p:tgtEl>
                                          <p:spTgt spid="23"/>
                                        </p:tgtEl>
                                        <p:attrNameLst>
                                          <p:attrName>ppt_h</p:attrName>
                                        </p:attrNameLst>
                                      </p:cBhvr>
                                      <p:tavLst>
                                        <p:tav tm="0">
                                          <p:val>
                                            <p:fltVal val="0"/>
                                          </p:val>
                                        </p:tav>
                                        <p:tav tm="100000">
                                          <p:val>
                                            <p:strVal val="#ppt_h"/>
                                          </p:val>
                                        </p:tav>
                                      </p:tavLst>
                                    </p:anim>
                                    <p:animEffect transition="in" filter="fade">
                                      <p:cBhvr>
                                        <p:cTn id="25" dur="500"/>
                                        <p:tgtEl>
                                          <p:spTgt spid="23"/>
                                        </p:tgtEl>
                                      </p:cBhvr>
                                    </p:animEffect>
                                  </p:childTnLst>
                                </p:cTn>
                              </p:par>
                              <p:par>
                                <p:cTn id="26" presetID="53" presetClass="entr" presetSubtype="16" fill="hold" grpId="0" nodeType="withEffect">
                                  <p:stCondLst>
                                    <p:cond delay="200"/>
                                  </p:stCondLst>
                                  <p:childTnLst>
                                    <p:set>
                                      <p:cBhvr>
                                        <p:cTn id="27" dur="1" fill="hold">
                                          <p:stCondLst>
                                            <p:cond delay="0"/>
                                          </p:stCondLst>
                                        </p:cTn>
                                        <p:tgtEl>
                                          <p:spTgt spid="33"/>
                                        </p:tgtEl>
                                        <p:attrNameLst>
                                          <p:attrName>style.visibility</p:attrName>
                                        </p:attrNameLst>
                                      </p:cBhvr>
                                      <p:to>
                                        <p:strVal val="visible"/>
                                      </p:to>
                                    </p:set>
                                    <p:anim calcmode="lin" valueType="num">
                                      <p:cBhvr>
                                        <p:cTn id="28" dur="500" fill="hold"/>
                                        <p:tgtEl>
                                          <p:spTgt spid="33"/>
                                        </p:tgtEl>
                                        <p:attrNameLst>
                                          <p:attrName>ppt_w</p:attrName>
                                        </p:attrNameLst>
                                      </p:cBhvr>
                                      <p:tavLst>
                                        <p:tav tm="0">
                                          <p:val>
                                            <p:fltVal val="0"/>
                                          </p:val>
                                        </p:tav>
                                        <p:tav tm="100000">
                                          <p:val>
                                            <p:strVal val="#ppt_w"/>
                                          </p:val>
                                        </p:tav>
                                      </p:tavLst>
                                    </p:anim>
                                    <p:anim calcmode="lin" valueType="num">
                                      <p:cBhvr>
                                        <p:cTn id="29" dur="500" fill="hold"/>
                                        <p:tgtEl>
                                          <p:spTgt spid="33"/>
                                        </p:tgtEl>
                                        <p:attrNameLst>
                                          <p:attrName>ppt_h</p:attrName>
                                        </p:attrNameLst>
                                      </p:cBhvr>
                                      <p:tavLst>
                                        <p:tav tm="0">
                                          <p:val>
                                            <p:fltVal val="0"/>
                                          </p:val>
                                        </p:tav>
                                        <p:tav tm="100000">
                                          <p:val>
                                            <p:strVal val="#ppt_h"/>
                                          </p:val>
                                        </p:tav>
                                      </p:tavLst>
                                    </p:anim>
                                    <p:animEffect transition="in" filter="fade">
                                      <p:cBhvr>
                                        <p:cTn id="30" dur="500"/>
                                        <p:tgtEl>
                                          <p:spTgt spid="33"/>
                                        </p:tgtEl>
                                      </p:cBhvr>
                                    </p:animEffect>
                                  </p:childTnLst>
                                </p:cTn>
                              </p:par>
                              <p:par>
                                <p:cTn id="31" presetID="53" presetClass="entr" presetSubtype="16" fill="hold" grpId="0" nodeType="withEffect">
                                  <p:stCondLst>
                                    <p:cond delay="300"/>
                                  </p:stCondLst>
                                  <p:childTnLst>
                                    <p:set>
                                      <p:cBhvr>
                                        <p:cTn id="32" dur="1" fill="hold">
                                          <p:stCondLst>
                                            <p:cond delay="0"/>
                                          </p:stCondLst>
                                        </p:cTn>
                                        <p:tgtEl>
                                          <p:spTgt spid="32"/>
                                        </p:tgtEl>
                                        <p:attrNameLst>
                                          <p:attrName>style.visibility</p:attrName>
                                        </p:attrNameLst>
                                      </p:cBhvr>
                                      <p:to>
                                        <p:strVal val="visible"/>
                                      </p:to>
                                    </p:set>
                                    <p:anim calcmode="lin" valueType="num">
                                      <p:cBhvr>
                                        <p:cTn id="33" dur="500" fill="hold"/>
                                        <p:tgtEl>
                                          <p:spTgt spid="32"/>
                                        </p:tgtEl>
                                        <p:attrNameLst>
                                          <p:attrName>ppt_w</p:attrName>
                                        </p:attrNameLst>
                                      </p:cBhvr>
                                      <p:tavLst>
                                        <p:tav tm="0">
                                          <p:val>
                                            <p:fltVal val="0"/>
                                          </p:val>
                                        </p:tav>
                                        <p:tav tm="100000">
                                          <p:val>
                                            <p:strVal val="#ppt_w"/>
                                          </p:val>
                                        </p:tav>
                                      </p:tavLst>
                                    </p:anim>
                                    <p:anim calcmode="lin" valueType="num">
                                      <p:cBhvr>
                                        <p:cTn id="34" dur="500" fill="hold"/>
                                        <p:tgtEl>
                                          <p:spTgt spid="32"/>
                                        </p:tgtEl>
                                        <p:attrNameLst>
                                          <p:attrName>ppt_h</p:attrName>
                                        </p:attrNameLst>
                                      </p:cBhvr>
                                      <p:tavLst>
                                        <p:tav tm="0">
                                          <p:val>
                                            <p:fltVal val="0"/>
                                          </p:val>
                                        </p:tav>
                                        <p:tav tm="100000">
                                          <p:val>
                                            <p:strVal val="#ppt_h"/>
                                          </p:val>
                                        </p:tav>
                                      </p:tavLst>
                                    </p:anim>
                                    <p:animEffect transition="in" filter="fade">
                                      <p:cBhvr>
                                        <p:cTn id="35" dur="500"/>
                                        <p:tgtEl>
                                          <p:spTgt spid="32"/>
                                        </p:tgtEl>
                                      </p:cBhvr>
                                    </p:animEffect>
                                  </p:childTnLst>
                                </p:cTn>
                              </p:par>
                              <p:par>
                                <p:cTn id="36" presetID="53" presetClass="entr" presetSubtype="16" fill="hold" grpId="0" nodeType="withEffect">
                                  <p:stCondLst>
                                    <p:cond delay="400"/>
                                  </p:stCondLst>
                                  <p:childTnLst>
                                    <p:set>
                                      <p:cBhvr>
                                        <p:cTn id="37" dur="1" fill="hold">
                                          <p:stCondLst>
                                            <p:cond delay="0"/>
                                          </p:stCondLst>
                                        </p:cTn>
                                        <p:tgtEl>
                                          <p:spTgt spid="31"/>
                                        </p:tgtEl>
                                        <p:attrNameLst>
                                          <p:attrName>style.visibility</p:attrName>
                                        </p:attrNameLst>
                                      </p:cBhvr>
                                      <p:to>
                                        <p:strVal val="visible"/>
                                      </p:to>
                                    </p:set>
                                    <p:anim calcmode="lin" valueType="num">
                                      <p:cBhvr>
                                        <p:cTn id="38" dur="500" fill="hold"/>
                                        <p:tgtEl>
                                          <p:spTgt spid="31"/>
                                        </p:tgtEl>
                                        <p:attrNameLst>
                                          <p:attrName>ppt_w</p:attrName>
                                        </p:attrNameLst>
                                      </p:cBhvr>
                                      <p:tavLst>
                                        <p:tav tm="0">
                                          <p:val>
                                            <p:fltVal val="0"/>
                                          </p:val>
                                        </p:tav>
                                        <p:tav tm="100000">
                                          <p:val>
                                            <p:strVal val="#ppt_w"/>
                                          </p:val>
                                        </p:tav>
                                      </p:tavLst>
                                    </p:anim>
                                    <p:anim calcmode="lin" valueType="num">
                                      <p:cBhvr>
                                        <p:cTn id="39" dur="500" fill="hold"/>
                                        <p:tgtEl>
                                          <p:spTgt spid="31"/>
                                        </p:tgtEl>
                                        <p:attrNameLst>
                                          <p:attrName>ppt_h</p:attrName>
                                        </p:attrNameLst>
                                      </p:cBhvr>
                                      <p:tavLst>
                                        <p:tav tm="0">
                                          <p:val>
                                            <p:fltVal val="0"/>
                                          </p:val>
                                        </p:tav>
                                        <p:tav tm="100000">
                                          <p:val>
                                            <p:strVal val="#ppt_h"/>
                                          </p:val>
                                        </p:tav>
                                      </p:tavLst>
                                    </p:anim>
                                    <p:animEffect transition="in" filter="fade">
                                      <p:cBhvr>
                                        <p:cTn id="40" dur="500"/>
                                        <p:tgtEl>
                                          <p:spTgt spid="31"/>
                                        </p:tgtEl>
                                      </p:cBhvr>
                                    </p:animEffect>
                                  </p:childTnLst>
                                </p:cTn>
                              </p:par>
                            </p:childTnLst>
                          </p:cTn>
                        </p:par>
                        <p:par>
                          <p:cTn id="41" fill="hold">
                            <p:stCondLst>
                              <p:cond delay="2900"/>
                            </p:stCondLst>
                            <p:childTnLst>
                              <p:par>
                                <p:cTn id="42" presetID="10" presetClass="entr" presetSubtype="0" fill="hold" grpId="0" nodeType="afterEffect">
                                  <p:stCondLst>
                                    <p:cond delay="0"/>
                                  </p:stCondLst>
                                  <p:childTnLst>
                                    <p:set>
                                      <p:cBhvr>
                                        <p:cTn id="43" dur="1" fill="hold">
                                          <p:stCondLst>
                                            <p:cond delay="0"/>
                                          </p:stCondLst>
                                        </p:cTn>
                                        <p:tgtEl>
                                          <p:spTgt spid="48"/>
                                        </p:tgtEl>
                                        <p:attrNameLst>
                                          <p:attrName>style.visibility</p:attrName>
                                        </p:attrNameLst>
                                      </p:cBhvr>
                                      <p:to>
                                        <p:strVal val="visible"/>
                                      </p:to>
                                    </p:set>
                                    <p:animEffect transition="in" filter="fade">
                                      <p:cBhvr>
                                        <p:cTn id="44" dur="500"/>
                                        <p:tgtEl>
                                          <p:spTgt spid="4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9"/>
                                        </p:tgtEl>
                                        <p:attrNameLst>
                                          <p:attrName>style.visibility</p:attrName>
                                        </p:attrNameLst>
                                      </p:cBhvr>
                                      <p:to>
                                        <p:strVal val="visible"/>
                                      </p:to>
                                    </p:set>
                                    <p:animEffect transition="in" filter="fade">
                                      <p:cBhvr>
                                        <p:cTn id="47" dur="500"/>
                                        <p:tgtEl>
                                          <p:spTgt spid="4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0"/>
                                        </p:tgtEl>
                                        <p:attrNameLst>
                                          <p:attrName>style.visibility</p:attrName>
                                        </p:attrNameLst>
                                      </p:cBhvr>
                                      <p:to>
                                        <p:strVal val="visible"/>
                                      </p:to>
                                    </p:set>
                                    <p:animEffect transition="in" filter="fade">
                                      <p:cBhvr>
                                        <p:cTn id="50" dur="500"/>
                                        <p:tgtEl>
                                          <p:spTgt spid="5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52"/>
                                        </p:tgtEl>
                                        <p:attrNameLst>
                                          <p:attrName>style.visibility</p:attrName>
                                        </p:attrNameLst>
                                      </p:cBhvr>
                                      <p:to>
                                        <p:strVal val="visible"/>
                                      </p:to>
                                    </p:set>
                                    <p:animEffect transition="in" filter="fade">
                                      <p:cBhvr>
                                        <p:cTn id="53" dur="500"/>
                                        <p:tgtEl>
                                          <p:spTgt spid="5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51"/>
                                        </p:tgtEl>
                                        <p:attrNameLst>
                                          <p:attrName>style.visibility</p:attrName>
                                        </p:attrNameLst>
                                      </p:cBhvr>
                                      <p:to>
                                        <p:strVal val="visible"/>
                                      </p:to>
                                    </p:set>
                                    <p:animEffect transition="in" filter="fade">
                                      <p:cBhvr>
                                        <p:cTn id="56" dur="500"/>
                                        <p:tgtEl>
                                          <p:spTgt spid="51"/>
                                        </p:tgtEl>
                                      </p:cBhvr>
                                    </p:animEffect>
                                  </p:childTnLst>
                                </p:cTn>
                              </p:par>
                            </p:childTnLst>
                          </p:cTn>
                        </p:par>
                        <p:par>
                          <p:cTn id="57" fill="hold">
                            <p:stCondLst>
                              <p:cond delay="3400"/>
                            </p:stCondLst>
                            <p:childTnLst>
                              <p:par>
                                <p:cTn id="58" presetID="12" presetClass="entr" presetSubtype="2" fill="hold" grpId="0" nodeType="afterEffect">
                                  <p:stCondLst>
                                    <p:cond delay="0"/>
                                  </p:stCondLst>
                                  <p:childTnLst>
                                    <p:set>
                                      <p:cBhvr>
                                        <p:cTn id="59" dur="1" fill="hold">
                                          <p:stCondLst>
                                            <p:cond delay="0"/>
                                          </p:stCondLst>
                                        </p:cTn>
                                        <p:tgtEl>
                                          <p:spTgt spid="35"/>
                                        </p:tgtEl>
                                        <p:attrNameLst>
                                          <p:attrName>style.visibility</p:attrName>
                                        </p:attrNameLst>
                                      </p:cBhvr>
                                      <p:to>
                                        <p:strVal val="visible"/>
                                      </p:to>
                                    </p:set>
                                    <p:anim calcmode="lin" valueType="num">
                                      <p:cBhvr additive="base">
                                        <p:cTn id="60" dur="500"/>
                                        <p:tgtEl>
                                          <p:spTgt spid="35"/>
                                        </p:tgtEl>
                                        <p:attrNameLst>
                                          <p:attrName>ppt_x</p:attrName>
                                        </p:attrNameLst>
                                      </p:cBhvr>
                                      <p:tavLst>
                                        <p:tav tm="0">
                                          <p:val>
                                            <p:strVal val="#ppt_x+#ppt_w*1.125000"/>
                                          </p:val>
                                        </p:tav>
                                        <p:tav tm="100000">
                                          <p:val>
                                            <p:strVal val="#ppt_x"/>
                                          </p:val>
                                        </p:tav>
                                      </p:tavLst>
                                    </p:anim>
                                    <p:animEffect transition="in" filter="wipe(left)">
                                      <p:cBhvr>
                                        <p:cTn id="61" dur="500"/>
                                        <p:tgtEl>
                                          <p:spTgt spid="35"/>
                                        </p:tgtEl>
                                      </p:cBhvr>
                                    </p:animEffect>
                                  </p:childTnLst>
                                </p:cTn>
                              </p:par>
                              <p:par>
                                <p:cTn id="62" presetID="12" presetClass="entr" presetSubtype="2" fill="hold" grpId="0" nodeType="withEffect">
                                  <p:stCondLst>
                                    <p:cond delay="0"/>
                                  </p:stCondLst>
                                  <p:childTnLst>
                                    <p:set>
                                      <p:cBhvr>
                                        <p:cTn id="63" dur="1" fill="hold">
                                          <p:stCondLst>
                                            <p:cond delay="0"/>
                                          </p:stCondLst>
                                        </p:cTn>
                                        <p:tgtEl>
                                          <p:spTgt spid="38"/>
                                        </p:tgtEl>
                                        <p:attrNameLst>
                                          <p:attrName>style.visibility</p:attrName>
                                        </p:attrNameLst>
                                      </p:cBhvr>
                                      <p:to>
                                        <p:strVal val="visible"/>
                                      </p:to>
                                    </p:set>
                                    <p:anim calcmode="lin" valueType="num">
                                      <p:cBhvr additive="base">
                                        <p:cTn id="64" dur="500"/>
                                        <p:tgtEl>
                                          <p:spTgt spid="38"/>
                                        </p:tgtEl>
                                        <p:attrNameLst>
                                          <p:attrName>ppt_x</p:attrName>
                                        </p:attrNameLst>
                                      </p:cBhvr>
                                      <p:tavLst>
                                        <p:tav tm="0">
                                          <p:val>
                                            <p:strVal val="#ppt_x+#ppt_w*1.125000"/>
                                          </p:val>
                                        </p:tav>
                                        <p:tav tm="100000">
                                          <p:val>
                                            <p:strVal val="#ppt_x"/>
                                          </p:val>
                                        </p:tav>
                                      </p:tavLst>
                                    </p:anim>
                                    <p:animEffect transition="in" filter="wipe(left)">
                                      <p:cBhvr>
                                        <p:cTn id="65" dur="500"/>
                                        <p:tgtEl>
                                          <p:spTgt spid="38"/>
                                        </p:tgtEl>
                                      </p:cBhvr>
                                    </p:animEffect>
                                  </p:childTnLst>
                                </p:cTn>
                              </p:par>
                              <p:par>
                                <p:cTn id="66" presetID="12" presetClass="entr" presetSubtype="2" fill="hold" grpId="0" nodeType="withEffect">
                                  <p:stCondLst>
                                    <p:cond delay="0"/>
                                  </p:stCondLst>
                                  <p:childTnLst>
                                    <p:set>
                                      <p:cBhvr>
                                        <p:cTn id="67" dur="1" fill="hold">
                                          <p:stCondLst>
                                            <p:cond delay="0"/>
                                          </p:stCondLst>
                                        </p:cTn>
                                        <p:tgtEl>
                                          <p:spTgt spid="39"/>
                                        </p:tgtEl>
                                        <p:attrNameLst>
                                          <p:attrName>style.visibility</p:attrName>
                                        </p:attrNameLst>
                                      </p:cBhvr>
                                      <p:to>
                                        <p:strVal val="visible"/>
                                      </p:to>
                                    </p:set>
                                    <p:anim calcmode="lin" valueType="num">
                                      <p:cBhvr additive="base">
                                        <p:cTn id="68" dur="500"/>
                                        <p:tgtEl>
                                          <p:spTgt spid="39"/>
                                        </p:tgtEl>
                                        <p:attrNameLst>
                                          <p:attrName>ppt_x</p:attrName>
                                        </p:attrNameLst>
                                      </p:cBhvr>
                                      <p:tavLst>
                                        <p:tav tm="0">
                                          <p:val>
                                            <p:strVal val="#ppt_x+#ppt_w*1.125000"/>
                                          </p:val>
                                        </p:tav>
                                        <p:tav tm="100000">
                                          <p:val>
                                            <p:strVal val="#ppt_x"/>
                                          </p:val>
                                        </p:tav>
                                      </p:tavLst>
                                    </p:anim>
                                    <p:animEffect transition="in" filter="wipe(left)">
                                      <p:cBhvr>
                                        <p:cTn id="69" dur="500"/>
                                        <p:tgtEl>
                                          <p:spTgt spid="39"/>
                                        </p:tgtEl>
                                      </p:cBhvr>
                                    </p:animEffect>
                                  </p:childTnLst>
                                </p:cTn>
                              </p:par>
                              <p:par>
                                <p:cTn id="70" presetID="12" presetClass="entr" presetSubtype="8" fill="hold" grpId="0" nodeType="withEffect">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cBhvr additive="base">
                                        <p:cTn id="72" dur="500"/>
                                        <p:tgtEl>
                                          <p:spTgt spid="36"/>
                                        </p:tgtEl>
                                        <p:attrNameLst>
                                          <p:attrName>ppt_x</p:attrName>
                                        </p:attrNameLst>
                                      </p:cBhvr>
                                      <p:tavLst>
                                        <p:tav tm="0">
                                          <p:val>
                                            <p:strVal val="#ppt_x-#ppt_w*1.125000"/>
                                          </p:val>
                                        </p:tav>
                                        <p:tav tm="100000">
                                          <p:val>
                                            <p:strVal val="#ppt_x"/>
                                          </p:val>
                                        </p:tav>
                                      </p:tavLst>
                                    </p:anim>
                                    <p:animEffect transition="in" filter="wipe(right)">
                                      <p:cBhvr>
                                        <p:cTn id="73" dur="500"/>
                                        <p:tgtEl>
                                          <p:spTgt spid="36"/>
                                        </p:tgtEl>
                                      </p:cBhvr>
                                    </p:animEffect>
                                  </p:childTnLst>
                                </p:cTn>
                              </p:par>
                              <p:par>
                                <p:cTn id="74" presetID="12" presetClass="entr" presetSubtype="8" fill="hold" grpId="0" nodeType="withEffect">
                                  <p:stCondLst>
                                    <p:cond delay="0"/>
                                  </p:stCondLst>
                                  <p:childTnLst>
                                    <p:set>
                                      <p:cBhvr>
                                        <p:cTn id="75" dur="1" fill="hold">
                                          <p:stCondLst>
                                            <p:cond delay="0"/>
                                          </p:stCondLst>
                                        </p:cTn>
                                        <p:tgtEl>
                                          <p:spTgt spid="37"/>
                                        </p:tgtEl>
                                        <p:attrNameLst>
                                          <p:attrName>style.visibility</p:attrName>
                                        </p:attrNameLst>
                                      </p:cBhvr>
                                      <p:to>
                                        <p:strVal val="visible"/>
                                      </p:to>
                                    </p:set>
                                    <p:anim calcmode="lin" valueType="num">
                                      <p:cBhvr additive="base">
                                        <p:cTn id="76" dur="500"/>
                                        <p:tgtEl>
                                          <p:spTgt spid="37"/>
                                        </p:tgtEl>
                                        <p:attrNameLst>
                                          <p:attrName>ppt_x</p:attrName>
                                        </p:attrNameLst>
                                      </p:cBhvr>
                                      <p:tavLst>
                                        <p:tav tm="0">
                                          <p:val>
                                            <p:strVal val="#ppt_x-#ppt_w*1.125000"/>
                                          </p:val>
                                        </p:tav>
                                        <p:tav tm="100000">
                                          <p:val>
                                            <p:strVal val="#ppt_x"/>
                                          </p:val>
                                        </p:tav>
                                      </p:tavLst>
                                    </p:anim>
                                    <p:animEffect transition="in" filter="wipe(right)">
                                      <p:cBhvr>
                                        <p:cTn id="77" dur="500"/>
                                        <p:tgtEl>
                                          <p:spTgt spid="37"/>
                                        </p:tgtEl>
                                      </p:cBhvr>
                                    </p:animEffect>
                                  </p:childTnLst>
                                </p:cTn>
                              </p:par>
                            </p:childTnLst>
                          </p:cTn>
                        </p:par>
                        <p:par>
                          <p:cTn id="78" fill="hold">
                            <p:stCondLst>
                              <p:cond delay="3900"/>
                            </p:stCondLst>
                            <p:childTnLst>
                              <p:par>
                                <p:cTn id="79" presetID="42" presetClass="entr" presetSubtype="0" fill="hold" nodeType="afterEffect">
                                  <p:stCondLst>
                                    <p:cond delay="0"/>
                                  </p:stCondLst>
                                  <p:childTnLst>
                                    <p:set>
                                      <p:cBhvr>
                                        <p:cTn id="80" dur="1" fill="hold">
                                          <p:stCondLst>
                                            <p:cond delay="0"/>
                                          </p:stCondLst>
                                        </p:cTn>
                                        <p:tgtEl>
                                          <p:spTgt spid="40"/>
                                        </p:tgtEl>
                                        <p:attrNameLst>
                                          <p:attrName>style.visibility</p:attrName>
                                        </p:attrNameLst>
                                      </p:cBhvr>
                                      <p:to>
                                        <p:strVal val="visible"/>
                                      </p:to>
                                    </p:set>
                                    <p:animEffect transition="in" filter="fade">
                                      <p:cBhvr>
                                        <p:cTn id="81" dur="500"/>
                                        <p:tgtEl>
                                          <p:spTgt spid="40"/>
                                        </p:tgtEl>
                                      </p:cBhvr>
                                    </p:animEffect>
                                    <p:anim calcmode="lin" valueType="num">
                                      <p:cBhvr>
                                        <p:cTn id="82" dur="500" fill="hold"/>
                                        <p:tgtEl>
                                          <p:spTgt spid="40"/>
                                        </p:tgtEl>
                                        <p:attrNameLst>
                                          <p:attrName>ppt_x</p:attrName>
                                        </p:attrNameLst>
                                      </p:cBhvr>
                                      <p:tavLst>
                                        <p:tav tm="0">
                                          <p:val>
                                            <p:strVal val="#ppt_x"/>
                                          </p:val>
                                        </p:tav>
                                        <p:tav tm="100000">
                                          <p:val>
                                            <p:strVal val="#ppt_x"/>
                                          </p:val>
                                        </p:tav>
                                      </p:tavLst>
                                    </p:anim>
                                    <p:anim calcmode="lin" valueType="num">
                                      <p:cBhvr>
                                        <p:cTn id="83" dur="500" fill="hold"/>
                                        <p:tgtEl>
                                          <p:spTgt spid="40"/>
                                        </p:tgtEl>
                                        <p:attrNameLst>
                                          <p:attrName>ppt_y</p:attrName>
                                        </p:attrNameLst>
                                      </p:cBhvr>
                                      <p:tavLst>
                                        <p:tav tm="0">
                                          <p:val>
                                            <p:strVal val="#ppt_y+.1"/>
                                          </p:val>
                                        </p:tav>
                                        <p:tav tm="100000">
                                          <p:val>
                                            <p:strVal val="#ppt_y"/>
                                          </p:val>
                                        </p:tav>
                                      </p:tavLst>
                                    </p:anim>
                                  </p:childTnLst>
                                </p:cTn>
                              </p:par>
                            </p:childTnLst>
                          </p:cTn>
                        </p:par>
                        <p:par>
                          <p:cTn id="84" fill="hold">
                            <p:stCondLst>
                              <p:cond delay="4400"/>
                            </p:stCondLst>
                            <p:childTnLst>
                              <p:par>
                                <p:cTn id="85" presetID="22" presetClass="entr" presetSubtype="1" fill="hold" grpId="0" nodeType="afterEffect">
                                  <p:stCondLst>
                                    <p:cond delay="0"/>
                                  </p:stCondLst>
                                  <p:childTnLst>
                                    <p:set>
                                      <p:cBhvr>
                                        <p:cTn id="86" dur="1" fill="hold">
                                          <p:stCondLst>
                                            <p:cond delay="0"/>
                                          </p:stCondLst>
                                        </p:cTn>
                                        <p:tgtEl>
                                          <p:spTgt spid="45"/>
                                        </p:tgtEl>
                                        <p:attrNameLst>
                                          <p:attrName>style.visibility</p:attrName>
                                        </p:attrNameLst>
                                      </p:cBhvr>
                                      <p:to>
                                        <p:strVal val="visible"/>
                                      </p:to>
                                    </p:set>
                                    <p:animEffect transition="in" filter="wipe(up)">
                                      <p:cBhvr>
                                        <p:cTn id="87" dur="500"/>
                                        <p:tgtEl>
                                          <p:spTgt spid="45"/>
                                        </p:tgtEl>
                                      </p:cBhvr>
                                    </p:animEffect>
                                  </p:childTnLst>
                                </p:cTn>
                              </p:par>
                              <p:par>
                                <p:cTn id="88" presetID="22" presetClass="entr" presetSubtype="1" fill="hold" grpId="0" nodeType="withEffect">
                                  <p:stCondLst>
                                    <p:cond delay="100"/>
                                  </p:stCondLst>
                                  <p:childTnLst>
                                    <p:set>
                                      <p:cBhvr>
                                        <p:cTn id="89" dur="1" fill="hold">
                                          <p:stCondLst>
                                            <p:cond delay="0"/>
                                          </p:stCondLst>
                                        </p:cTn>
                                        <p:tgtEl>
                                          <p:spTgt spid="46"/>
                                        </p:tgtEl>
                                        <p:attrNameLst>
                                          <p:attrName>style.visibility</p:attrName>
                                        </p:attrNameLst>
                                      </p:cBhvr>
                                      <p:to>
                                        <p:strVal val="visible"/>
                                      </p:to>
                                    </p:set>
                                    <p:animEffect transition="in" filter="wipe(up)">
                                      <p:cBhvr>
                                        <p:cTn id="90" dur="500"/>
                                        <p:tgtEl>
                                          <p:spTgt spid="46"/>
                                        </p:tgtEl>
                                      </p:cBhvr>
                                    </p:animEffect>
                                  </p:childTnLst>
                                </p:cTn>
                              </p:par>
                              <p:par>
                                <p:cTn id="91" presetID="22" presetClass="entr" presetSubtype="1" fill="hold" grpId="0" nodeType="withEffect">
                                  <p:stCondLst>
                                    <p:cond delay="200"/>
                                  </p:stCondLst>
                                  <p:childTnLst>
                                    <p:set>
                                      <p:cBhvr>
                                        <p:cTn id="92" dur="1" fill="hold">
                                          <p:stCondLst>
                                            <p:cond delay="0"/>
                                          </p:stCondLst>
                                        </p:cTn>
                                        <p:tgtEl>
                                          <p:spTgt spid="47"/>
                                        </p:tgtEl>
                                        <p:attrNameLst>
                                          <p:attrName>style.visibility</p:attrName>
                                        </p:attrNameLst>
                                      </p:cBhvr>
                                      <p:to>
                                        <p:strVal val="visible"/>
                                      </p:to>
                                    </p:set>
                                    <p:animEffect transition="in" filter="wipe(up)">
                                      <p:cBhvr>
                                        <p:cTn id="93" dur="500"/>
                                        <p:tgtEl>
                                          <p:spTgt spid="47"/>
                                        </p:tgtEl>
                                      </p:cBhvr>
                                    </p:animEffect>
                                  </p:childTnLst>
                                </p:cTn>
                              </p:par>
                              <p:par>
                                <p:cTn id="94" presetID="22" presetClass="entr" presetSubtype="8" fill="hold" grpId="0" nodeType="withEffect">
                                  <p:stCondLst>
                                    <p:cond delay="250"/>
                                  </p:stCondLst>
                                  <p:childTnLst>
                                    <p:set>
                                      <p:cBhvr>
                                        <p:cTn id="95" dur="1" fill="hold">
                                          <p:stCondLst>
                                            <p:cond delay="0"/>
                                          </p:stCondLst>
                                        </p:cTn>
                                        <p:tgtEl>
                                          <p:spTgt spid="53"/>
                                        </p:tgtEl>
                                        <p:attrNameLst>
                                          <p:attrName>style.visibility</p:attrName>
                                        </p:attrNameLst>
                                      </p:cBhvr>
                                      <p:to>
                                        <p:strVal val="visible"/>
                                      </p:to>
                                    </p:set>
                                    <p:animEffect transition="in" filter="wipe(left)">
                                      <p:cBhvr>
                                        <p:cTn id="96" dur="175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3" grpId="0" animBg="1"/>
      <p:bldP spid="26" grpId="0" animBg="1"/>
      <p:bldP spid="31" grpId="0" animBg="1"/>
      <p:bldP spid="32" grpId="0" animBg="1"/>
      <p:bldP spid="33" grpId="0" animBg="1"/>
      <p:bldP spid="35" grpId="0"/>
      <p:bldP spid="36" grpId="0"/>
      <p:bldP spid="37" grpId="0"/>
      <p:bldP spid="38" grpId="0"/>
      <p:bldP spid="39" grpId="0"/>
      <p:bldP spid="45" grpId="0"/>
      <p:bldP spid="46" grpId="0"/>
      <p:bldP spid="47" grpId="0"/>
      <p:bldP spid="48" grpId="0"/>
      <p:bldP spid="49" grpId="0"/>
      <p:bldP spid="50" grpId="0"/>
      <p:bldP spid="51" grpId="0"/>
      <p:bldP spid="52" grpId="0"/>
      <p:bldP spid="5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圆角矩形 15"/>
          <p:cNvSpPr/>
          <p:nvPr/>
        </p:nvSpPr>
        <p:spPr>
          <a:xfrm>
            <a:off x="2078006" y="2700511"/>
            <a:ext cx="2987275" cy="2898717"/>
          </a:xfrm>
          <a:prstGeom prst="roundRect">
            <a:avLst>
              <a:gd name="adj" fmla="val 9450"/>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17" name="组合 16"/>
          <p:cNvGrpSpPr/>
          <p:nvPr/>
        </p:nvGrpSpPr>
        <p:grpSpPr>
          <a:xfrm>
            <a:off x="2700648" y="1772986"/>
            <a:ext cx="1766106" cy="1766106"/>
            <a:chOff x="304800" y="673100"/>
            <a:chExt cx="4000500" cy="4000500"/>
          </a:xfrm>
          <a:effectLst>
            <a:outerShdw blurRad="444500" dist="2540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9" name="椭圆 1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20" name="椭圆 19"/>
          <p:cNvSpPr/>
          <p:nvPr/>
        </p:nvSpPr>
        <p:spPr>
          <a:xfrm>
            <a:off x="3804735" y="2954692"/>
            <a:ext cx="455497" cy="45549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Microsoft JhengHei UI" panose="020B0604030504040204" pitchFamily="34" charset="-120"/>
                <a:ea typeface="微软雅黑" panose="020B0503020204020204" pitchFamily="34" charset="-122"/>
                <a:sym typeface="Microsoft JhengHei UI" panose="020B0604030504040204" pitchFamily="34" charset="-120"/>
              </a:rPr>
              <a:t>1</a:t>
            </a:r>
            <a:endParaRPr lang="zh-CN" alt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3" name="矩形 22"/>
          <p:cNvSpPr/>
          <p:nvPr/>
        </p:nvSpPr>
        <p:spPr>
          <a:xfrm>
            <a:off x="2883394" y="2531840"/>
            <a:ext cx="1351929" cy="430887"/>
          </a:xfrm>
          <a:prstGeom prst="rect">
            <a:avLst/>
          </a:prstGeom>
        </p:spPr>
        <p:txBody>
          <a:bodyPr wrap="square">
            <a:spAutoFit/>
          </a:bodyPr>
          <a:lstStyle/>
          <a:p>
            <a:r>
              <a:rPr lang="zh-CN" altLang="en-US" dirty="0">
                <a:solidFill>
                  <a:srgbClr val="0070C0"/>
                </a:solidFill>
                <a:latin typeface="Microsoft JhengHei UI" panose="020B0604030504040204" pitchFamily="34" charset="-120"/>
                <a:ea typeface="微软雅黑" panose="020B0503020204020204" pitchFamily="34" charset="-122"/>
                <a:sym typeface="Microsoft JhengHei UI" panose="020B0604030504040204" pitchFamily="34" charset="-120"/>
              </a:rPr>
              <a:t>市场方面</a:t>
            </a:r>
          </a:p>
        </p:txBody>
      </p:sp>
      <p:sp>
        <p:nvSpPr>
          <p:cNvPr id="26" name="圆角矩形 25"/>
          <p:cNvSpPr/>
          <p:nvPr/>
        </p:nvSpPr>
        <p:spPr>
          <a:xfrm>
            <a:off x="5295892" y="2700510"/>
            <a:ext cx="2987275" cy="2898717"/>
          </a:xfrm>
          <a:prstGeom prst="roundRect">
            <a:avLst>
              <a:gd name="adj" fmla="val 7846"/>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1" name="圆角矩形 30"/>
          <p:cNvSpPr/>
          <p:nvPr/>
        </p:nvSpPr>
        <p:spPr>
          <a:xfrm>
            <a:off x="8520547" y="2700509"/>
            <a:ext cx="2987275" cy="2898717"/>
          </a:xfrm>
          <a:prstGeom prst="roundRect">
            <a:avLst>
              <a:gd name="adj" fmla="val 7445"/>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32" name="组合 31"/>
          <p:cNvGrpSpPr/>
          <p:nvPr/>
        </p:nvGrpSpPr>
        <p:grpSpPr>
          <a:xfrm>
            <a:off x="5796307" y="1816897"/>
            <a:ext cx="1766106" cy="1766106"/>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5" name="椭圆 3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36" name="组合 35"/>
          <p:cNvGrpSpPr/>
          <p:nvPr/>
        </p:nvGrpSpPr>
        <p:grpSpPr>
          <a:xfrm>
            <a:off x="9020962" y="1772986"/>
            <a:ext cx="1766106" cy="1766106"/>
            <a:chOff x="304800" y="673100"/>
            <a:chExt cx="4000500" cy="4000500"/>
          </a:xfrm>
          <a:effectLst>
            <a:outerShdw blurRad="444500" dist="2540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8" name="椭圆 3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39" name="椭圆 38"/>
          <p:cNvSpPr/>
          <p:nvPr/>
        </p:nvSpPr>
        <p:spPr>
          <a:xfrm>
            <a:off x="6953552" y="2954692"/>
            <a:ext cx="455497" cy="45549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Microsoft JhengHei UI" panose="020B0604030504040204" pitchFamily="34" charset="-120"/>
                <a:ea typeface="微软雅黑" panose="020B0503020204020204" pitchFamily="34" charset="-122"/>
                <a:sym typeface="Microsoft JhengHei UI" panose="020B0604030504040204" pitchFamily="34" charset="-120"/>
              </a:rPr>
              <a:t>2</a:t>
            </a:r>
            <a:endParaRPr lang="zh-CN" alt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0" name="椭圆 39"/>
          <p:cNvSpPr/>
          <p:nvPr/>
        </p:nvSpPr>
        <p:spPr>
          <a:xfrm>
            <a:off x="10180372" y="2954692"/>
            <a:ext cx="455497" cy="45549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Microsoft JhengHei UI" panose="020B0604030504040204" pitchFamily="34" charset="-120"/>
                <a:ea typeface="微软雅黑" panose="020B0503020204020204" pitchFamily="34" charset="-122"/>
                <a:sym typeface="Microsoft JhengHei UI" panose="020B0604030504040204" pitchFamily="34" charset="-120"/>
              </a:rPr>
              <a:t>3</a:t>
            </a:r>
            <a:endParaRPr lang="zh-CN" alt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1" name="矩形 40"/>
          <p:cNvSpPr/>
          <p:nvPr/>
        </p:nvSpPr>
        <p:spPr>
          <a:xfrm>
            <a:off x="5966030" y="2556297"/>
            <a:ext cx="1351929" cy="430887"/>
          </a:xfrm>
          <a:prstGeom prst="rect">
            <a:avLst/>
          </a:prstGeom>
        </p:spPr>
        <p:txBody>
          <a:bodyPr wrap="square">
            <a:spAutoFit/>
          </a:bodyPr>
          <a:lstStyle/>
          <a:p>
            <a:r>
              <a:rPr lang="zh-CN" altLang="en-US" dirty="0">
                <a:solidFill>
                  <a:srgbClr val="0070C0"/>
                </a:solidFill>
                <a:latin typeface="Microsoft JhengHei UI" panose="020B0604030504040204" pitchFamily="34" charset="-120"/>
                <a:ea typeface="微软雅黑" panose="020B0503020204020204" pitchFamily="34" charset="-122"/>
                <a:sym typeface="Microsoft JhengHei UI" panose="020B0604030504040204" pitchFamily="34" charset="-120"/>
              </a:rPr>
              <a:t>产品方面</a:t>
            </a:r>
          </a:p>
        </p:txBody>
      </p:sp>
      <p:sp>
        <p:nvSpPr>
          <p:cNvPr id="42" name="矩形 41"/>
          <p:cNvSpPr/>
          <p:nvPr/>
        </p:nvSpPr>
        <p:spPr>
          <a:xfrm>
            <a:off x="9190685" y="2556297"/>
            <a:ext cx="1351929" cy="430887"/>
          </a:xfrm>
          <a:prstGeom prst="rect">
            <a:avLst/>
          </a:prstGeom>
        </p:spPr>
        <p:txBody>
          <a:bodyPr wrap="square">
            <a:spAutoFit/>
          </a:bodyPr>
          <a:lstStyle/>
          <a:p>
            <a:r>
              <a:rPr lang="zh-CN" altLang="en-US" dirty="0">
                <a:solidFill>
                  <a:srgbClr val="0070C0"/>
                </a:solidFill>
                <a:latin typeface="Microsoft JhengHei UI" panose="020B0604030504040204" pitchFamily="34" charset="-120"/>
                <a:ea typeface="微软雅黑" panose="020B0503020204020204" pitchFamily="34" charset="-122"/>
                <a:sym typeface="Microsoft JhengHei UI" panose="020B0604030504040204" pitchFamily="34" charset="-120"/>
              </a:rPr>
              <a:t>服务方面</a:t>
            </a:r>
          </a:p>
        </p:txBody>
      </p:sp>
      <p:sp>
        <p:nvSpPr>
          <p:cNvPr id="43" name="TextBox 42"/>
          <p:cNvSpPr txBox="1"/>
          <p:nvPr/>
        </p:nvSpPr>
        <p:spPr>
          <a:xfrm>
            <a:off x="2348963" y="3831884"/>
            <a:ext cx="2729438" cy="1440394"/>
          </a:xfrm>
          <a:prstGeom prst="rect">
            <a:avLst/>
          </a:prstGeom>
          <a:noFill/>
        </p:spPr>
        <p:txBody>
          <a:bodyPr wrap="square" lIns="0" tIns="0" rIns="0" bIns="0" rtlCol="0">
            <a:spAutoFit/>
          </a:bodyPr>
          <a:lstStyle/>
          <a:p>
            <a:pPr>
              <a:lnSpc>
                <a:spcPct val="130000"/>
              </a:lnSpc>
            </a:pPr>
            <a:r>
              <a:rPr lang="zh-CN" altLang="en-US" sz="1200"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rPr>
              <a:t>       点击输入简要文字内容，文字内容需概括精炼，不用多余的文字修饰。点击输入简要文字内容，文字内容需概括精炼，不用多余的文字修饰。</a:t>
            </a:r>
            <a:endParaRPr lang="en-US" altLang="zh-CN" sz="1200"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endParaRPr>
          </a:p>
          <a:p>
            <a:pPr>
              <a:lnSpc>
                <a:spcPct val="130000"/>
              </a:lnSpc>
            </a:pPr>
            <a:r>
              <a:rPr lang="zh-CN" altLang="en-US" sz="1200"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rPr>
              <a:t>       点击输入简要文字内容，文字内容需概括精炼，不用多余的文字修饰。</a:t>
            </a:r>
            <a:endParaRPr lang="zh-CN" altLang="en-US" sz="1200" b="1"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endParaRPr>
          </a:p>
        </p:txBody>
      </p:sp>
      <p:sp>
        <p:nvSpPr>
          <p:cNvPr id="44" name="TextBox 43"/>
          <p:cNvSpPr txBox="1"/>
          <p:nvPr/>
        </p:nvSpPr>
        <p:spPr>
          <a:xfrm>
            <a:off x="5507030" y="3903322"/>
            <a:ext cx="2673753" cy="1440394"/>
          </a:xfrm>
          <a:prstGeom prst="rect">
            <a:avLst/>
          </a:prstGeom>
          <a:noFill/>
        </p:spPr>
        <p:txBody>
          <a:bodyPr wrap="square" lIns="0" tIns="0" rIns="0" bIns="0" rtlCol="0">
            <a:spAutoFit/>
          </a:bodyPr>
          <a:lstStyle/>
          <a:p>
            <a:pPr>
              <a:lnSpc>
                <a:spcPct val="130000"/>
              </a:lnSpc>
            </a:pPr>
            <a:r>
              <a:rPr lang="zh-CN" altLang="en-US" sz="1200"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rPr>
              <a:t>       点击输入简要文字内容，文字内容需概括精炼，不用多余的文字修饰。点击输入简要文字内容，文字内容需概括精炼，不用多余的文字修饰。</a:t>
            </a:r>
            <a:endParaRPr lang="en-US" altLang="zh-CN" sz="1200"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endParaRPr>
          </a:p>
          <a:p>
            <a:pPr>
              <a:lnSpc>
                <a:spcPct val="130000"/>
              </a:lnSpc>
            </a:pPr>
            <a:r>
              <a:rPr lang="zh-CN" altLang="en-US" sz="1200"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rPr>
              <a:t>       点击输入简要文字内容，文字内容需概括精炼，不用多余的文字修饰。</a:t>
            </a:r>
            <a:endParaRPr lang="zh-CN" altLang="en-US" sz="1200" b="1"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endParaRPr>
          </a:p>
        </p:txBody>
      </p:sp>
      <p:sp>
        <p:nvSpPr>
          <p:cNvPr id="45" name="TextBox 44"/>
          <p:cNvSpPr txBox="1"/>
          <p:nvPr/>
        </p:nvSpPr>
        <p:spPr>
          <a:xfrm>
            <a:off x="8721739" y="3903322"/>
            <a:ext cx="2714644" cy="1440394"/>
          </a:xfrm>
          <a:prstGeom prst="rect">
            <a:avLst/>
          </a:prstGeom>
          <a:noFill/>
        </p:spPr>
        <p:txBody>
          <a:bodyPr wrap="square" lIns="0" tIns="0" rIns="0" bIns="0" rtlCol="0">
            <a:spAutoFit/>
          </a:bodyPr>
          <a:lstStyle/>
          <a:p>
            <a:pPr>
              <a:lnSpc>
                <a:spcPct val="130000"/>
              </a:lnSpc>
            </a:pPr>
            <a:r>
              <a:rPr lang="zh-CN" altLang="en-US" sz="1200"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rPr>
              <a:t>       点击输入简要文字内容，文字内容需概括精炼，不用多余的文字修饰。点击输入简要文字内容，文字内容需概括精炼，不用多余的文字修饰。</a:t>
            </a:r>
            <a:endParaRPr lang="en-US" altLang="zh-CN" sz="1200"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endParaRPr>
          </a:p>
          <a:p>
            <a:pPr>
              <a:lnSpc>
                <a:spcPct val="130000"/>
              </a:lnSpc>
            </a:pPr>
            <a:r>
              <a:rPr lang="zh-CN" altLang="en-US" sz="1200"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rPr>
              <a:t>       点击输入简要文字内容，文字内容需概括精炼，不用多余的文字修饰。</a:t>
            </a:r>
            <a:endParaRPr lang="zh-CN" altLang="en-US" sz="1200" b="1" dirty="0">
              <a:solidFill>
                <a:schemeClr val="tx1">
                  <a:lumMod val="75000"/>
                  <a:lumOff val="25000"/>
                </a:schemeClr>
              </a:solidFill>
              <a:latin typeface="Microsoft JhengHei UI" panose="020B0604030504040204" pitchFamily="34" charset="-120"/>
              <a:ea typeface="微软雅黑" pitchFamily="34" charset="-122"/>
              <a:sym typeface="Microsoft JhengHei UI" panose="020B0604030504040204" pitchFamily="34" charset="-120"/>
            </a:endParaRPr>
          </a:p>
        </p:txBody>
      </p:sp>
      <p:sp>
        <p:nvSpPr>
          <p:cNvPr id="34" name="TextBox 29"/>
          <p:cNvSpPr txBox="1"/>
          <p:nvPr/>
        </p:nvSpPr>
        <p:spPr>
          <a:xfrm>
            <a:off x="1593625" y="473160"/>
            <a:ext cx="4134465" cy="523220"/>
          </a:xfrm>
          <a:prstGeom prst="rect">
            <a:avLst/>
          </a:prstGeom>
          <a:noFill/>
        </p:spPr>
        <p:txBody>
          <a:bodyPr wrap="none" rtlCol="0">
            <a:spAutoFit/>
          </a:bodyPr>
          <a:lstStyle/>
          <a:p>
            <a:pPr algn="ctr"/>
            <a:r>
              <a:rPr lang="zh-CN" altLang="en-US" sz="28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在这里输入您的章节标题</a:t>
            </a:r>
            <a:endParaRPr lang="zh-CN" altLang="en-US" sz="28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6" name="文本框 45"/>
          <p:cNvSpPr txBox="1"/>
          <p:nvPr/>
        </p:nvSpPr>
        <p:spPr>
          <a:xfrm>
            <a:off x="614139" y="319271"/>
            <a:ext cx="511679" cy="830997"/>
          </a:xfrm>
          <a:prstGeom prst="rect">
            <a:avLst/>
          </a:prstGeom>
          <a:noFill/>
        </p:spPr>
        <p:txBody>
          <a:bodyPr wrap="none" rtlCol="0">
            <a:spAutoFit/>
          </a:bodyPr>
          <a:lstStyle/>
          <a:p>
            <a:r>
              <a:rPr lang="en-US" altLang="zh-CN" sz="4800" dirty="0" smtClean="0">
                <a:solidFill>
                  <a:schemeClr val="bg1"/>
                </a:solidFill>
                <a:latin typeface="Impact" panose="020B0806030902050204" pitchFamily="34" charset="0"/>
              </a:rPr>
              <a:t>3</a:t>
            </a:r>
            <a:endParaRPr lang="zh-CN" altLang="en-US" sz="4800" dirty="0">
              <a:solidFill>
                <a:schemeClr val="bg1"/>
              </a:solidFill>
              <a:latin typeface="Impact" panose="020B080603090205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200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1400" fill="hold"/>
                                        <p:tgtEl>
                                          <p:spTgt spid="17"/>
                                        </p:tgtEl>
                                        <p:attrNameLst>
                                          <p:attrName>ppt_x</p:attrName>
                                        </p:attrNameLst>
                                      </p:cBhvr>
                                      <p:tavLst>
                                        <p:tav tm="0">
                                          <p:val>
                                            <p:strVal val="0-#ppt_w/2"/>
                                          </p:val>
                                        </p:tav>
                                        <p:tav tm="100000">
                                          <p:val>
                                            <p:strVal val="#ppt_x"/>
                                          </p:val>
                                        </p:tav>
                                      </p:tavLst>
                                    </p:anim>
                                    <p:anim calcmode="lin" valueType="num">
                                      <p:cBhvr additive="base">
                                        <p:cTn id="8" dur="140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1" accel="52000"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1400" fill="hold"/>
                                        <p:tgtEl>
                                          <p:spTgt spid="32"/>
                                        </p:tgtEl>
                                        <p:attrNameLst>
                                          <p:attrName>ppt_x</p:attrName>
                                        </p:attrNameLst>
                                      </p:cBhvr>
                                      <p:tavLst>
                                        <p:tav tm="0">
                                          <p:val>
                                            <p:strVal val="#ppt_x"/>
                                          </p:val>
                                        </p:tav>
                                        <p:tav tm="100000">
                                          <p:val>
                                            <p:strVal val="#ppt_x"/>
                                          </p:val>
                                        </p:tav>
                                      </p:tavLst>
                                    </p:anim>
                                    <p:anim calcmode="lin" valueType="num">
                                      <p:cBhvr additive="base">
                                        <p:cTn id="12" dur="1400" fill="hold"/>
                                        <p:tgtEl>
                                          <p:spTgt spid="32"/>
                                        </p:tgtEl>
                                        <p:attrNameLst>
                                          <p:attrName>ppt_y</p:attrName>
                                        </p:attrNameLst>
                                      </p:cBhvr>
                                      <p:tavLst>
                                        <p:tav tm="0">
                                          <p:val>
                                            <p:strVal val="0-#ppt_h/2"/>
                                          </p:val>
                                        </p:tav>
                                        <p:tav tm="100000">
                                          <p:val>
                                            <p:strVal val="#ppt_y"/>
                                          </p:val>
                                        </p:tav>
                                      </p:tavLst>
                                    </p:anim>
                                  </p:childTnLst>
                                </p:cTn>
                              </p:par>
                              <p:par>
                                <p:cTn id="13" presetID="2" presetClass="entr" presetSubtype="2" accel="52000" fill="hold"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1400" fill="hold"/>
                                        <p:tgtEl>
                                          <p:spTgt spid="36"/>
                                        </p:tgtEl>
                                        <p:attrNameLst>
                                          <p:attrName>ppt_x</p:attrName>
                                        </p:attrNameLst>
                                      </p:cBhvr>
                                      <p:tavLst>
                                        <p:tav tm="0">
                                          <p:val>
                                            <p:strVal val="1+#ppt_w/2"/>
                                          </p:val>
                                        </p:tav>
                                        <p:tav tm="100000">
                                          <p:val>
                                            <p:strVal val="#ppt_x"/>
                                          </p:val>
                                        </p:tav>
                                      </p:tavLst>
                                    </p:anim>
                                    <p:anim calcmode="lin" valueType="num">
                                      <p:cBhvr additive="base">
                                        <p:cTn id="16" dur="1400" fill="hold"/>
                                        <p:tgtEl>
                                          <p:spTgt spid="36"/>
                                        </p:tgtEl>
                                        <p:attrNameLst>
                                          <p:attrName>ppt_y</p:attrName>
                                        </p:attrNameLst>
                                      </p:cBhvr>
                                      <p:tavLst>
                                        <p:tav tm="0">
                                          <p:val>
                                            <p:strVal val="#ppt_y"/>
                                          </p:val>
                                        </p:tav>
                                        <p:tav tm="100000">
                                          <p:val>
                                            <p:strVal val="#ppt_y"/>
                                          </p:val>
                                        </p:tav>
                                      </p:tavLst>
                                    </p:anim>
                                  </p:childTnLst>
                                </p:cTn>
                              </p:par>
                            </p:childTnLst>
                          </p:cTn>
                        </p:par>
                        <p:par>
                          <p:cTn id="17" fill="hold">
                            <p:stCondLst>
                              <p:cond delay="1400"/>
                            </p:stCondLst>
                            <p:childTnLst>
                              <p:par>
                                <p:cTn id="18" presetID="53" presetClass="entr" presetSubtype="16" fill="hold" grpId="0" nodeType="after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p:cTn id="20" dur="500" fill="hold"/>
                                        <p:tgtEl>
                                          <p:spTgt spid="20"/>
                                        </p:tgtEl>
                                        <p:attrNameLst>
                                          <p:attrName>ppt_w</p:attrName>
                                        </p:attrNameLst>
                                      </p:cBhvr>
                                      <p:tavLst>
                                        <p:tav tm="0">
                                          <p:val>
                                            <p:fltVal val="0"/>
                                          </p:val>
                                        </p:tav>
                                        <p:tav tm="100000">
                                          <p:val>
                                            <p:strVal val="#ppt_w"/>
                                          </p:val>
                                        </p:tav>
                                      </p:tavLst>
                                    </p:anim>
                                    <p:anim calcmode="lin" valueType="num">
                                      <p:cBhvr>
                                        <p:cTn id="21" dur="500" fill="hold"/>
                                        <p:tgtEl>
                                          <p:spTgt spid="20"/>
                                        </p:tgtEl>
                                        <p:attrNameLst>
                                          <p:attrName>ppt_h</p:attrName>
                                        </p:attrNameLst>
                                      </p:cBhvr>
                                      <p:tavLst>
                                        <p:tav tm="0">
                                          <p:val>
                                            <p:fltVal val="0"/>
                                          </p:val>
                                        </p:tav>
                                        <p:tav tm="100000">
                                          <p:val>
                                            <p:strVal val="#ppt_h"/>
                                          </p:val>
                                        </p:tav>
                                      </p:tavLst>
                                    </p:anim>
                                    <p:animEffect transition="in" filter="fade">
                                      <p:cBhvr>
                                        <p:cTn id="22" dur="500"/>
                                        <p:tgtEl>
                                          <p:spTgt spid="20"/>
                                        </p:tgtEl>
                                      </p:cBhvr>
                                    </p:animEffect>
                                  </p:childTnLst>
                                </p:cTn>
                              </p:par>
                              <p:par>
                                <p:cTn id="23" presetID="53" presetClass="entr" presetSubtype="16" fill="hold" grpId="0" nodeType="withEffect">
                                  <p:stCondLst>
                                    <p:cond delay="200"/>
                                  </p:stCondLst>
                                  <p:childTnLst>
                                    <p:set>
                                      <p:cBhvr>
                                        <p:cTn id="24" dur="1" fill="hold">
                                          <p:stCondLst>
                                            <p:cond delay="0"/>
                                          </p:stCondLst>
                                        </p:cTn>
                                        <p:tgtEl>
                                          <p:spTgt spid="39"/>
                                        </p:tgtEl>
                                        <p:attrNameLst>
                                          <p:attrName>style.visibility</p:attrName>
                                        </p:attrNameLst>
                                      </p:cBhvr>
                                      <p:to>
                                        <p:strVal val="visible"/>
                                      </p:to>
                                    </p:set>
                                    <p:anim calcmode="lin" valueType="num">
                                      <p:cBhvr>
                                        <p:cTn id="25" dur="500" fill="hold"/>
                                        <p:tgtEl>
                                          <p:spTgt spid="39"/>
                                        </p:tgtEl>
                                        <p:attrNameLst>
                                          <p:attrName>ppt_w</p:attrName>
                                        </p:attrNameLst>
                                      </p:cBhvr>
                                      <p:tavLst>
                                        <p:tav tm="0">
                                          <p:val>
                                            <p:fltVal val="0"/>
                                          </p:val>
                                        </p:tav>
                                        <p:tav tm="100000">
                                          <p:val>
                                            <p:strVal val="#ppt_w"/>
                                          </p:val>
                                        </p:tav>
                                      </p:tavLst>
                                    </p:anim>
                                    <p:anim calcmode="lin" valueType="num">
                                      <p:cBhvr>
                                        <p:cTn id="26" dur="500" fill="hold"/>
                                        <p:tgtEl>
                                          <p:spTgt spid="39"/>
                                        </p:tgtEl>
                                        <p:attrNameLst>
                                          <p:attrName>ppt_h</p:attrName>
                                        </p:attrNameLst>
                                      </p:cBhvr>
                                      <p:tavLst>
                                        <p:tav tm="0">
                                          <p:val>
                                            <p:fltVal val="0"/>
                                          </p:val>
                                        </p:tav>
                                        <p:tav tm="100000">
                                          <p:val>
                                            <p:strVal val="#ppt_h"/>
                                          </p:val>
                                        </p:tav>
                                      </p:tavLst>
                                    </p:anim>
                                    <p:animEffect transition="in" filter="fade">
                                      <p:cBhvr>
                                        <p:cTn id="27" dur="500"/>
                                        <p:tgtEl>
                                          <p:spTgt spid="39"/>
                                        </p:tgtEl>
                                      </p:cBhvr>
                                    </p:animEffect>
                                  </p:childTnLst>
                                </p:cTn>
                              </p:par>
                              <p:par>
                                <p:cTn id="28" presetID="53" presetClass="entr" presetSubtype="16" fill="hold" grpId="0" nodeType="withEffect">
                                  <p:stCondLst>
                                    <p:cond delay="200"/>
                                  </p:stCondLst>
                                  <p:childTnLst>
                                    <p:set>
                                      <p:cBhvr>
                                        <p:cTn id="29" dur="1" fill="hold">
                                          <p:stCondLst>
                                            <p:cond delay="0"/>
                                          </p:stCondLst>
                                        </p:cTn>
                                        <p:tgtEl>
                                          <p:spTgt spid="40"/>
                                        </p:tgtEl>
                                        <p:attrNameLst>
                                          <p:attrName>style.visibility</p:attrName>
                                        </p:attrNameLst>
                                      </p:cBhvr>
                                      <p:to>
                                        <p:strVal val="visible"/>
                                      </p:to>
                                    </p:set>
                                    <p:anim calcmode="lin" valueType="num">
                                      <p:cBhvr>
                                        <p:cTn id="30" dur="500" fill="hold"/>
                                        <p:tgtEl>
                                          <p:spTgt spid="40"/>
                                        </p:tgtEl>
                                        <p:attrNameLst>
                                          <p:attrName>ppt_w</p:attrName>
                                        </p:attrNameLst>
                                      </p:cBhvr>
                                      <p:tavLst>
                                        <p:tav tm="0">
                                          <p:val>
                                            <p:fltVal val="0"/>
                                          </p:val>
                                        </p:tav>
                                        <p:tav tm="100000">
                                          <p:val>
                                            <p:strVal val="#ppt_w"/>
                                          </p:val>
                                        </p:tav>
                                      </p:tavLst>
                                    </p:anim>
                                    <p:anim calcmode="lin" valueType="num">
                                      <p:cBhvr>
                                        <p:cTn id="31" dur="500" fill="hold"/>
                                        <p:tgtEl>
                                          <p:spTgt spid="40"/>
                                        </p:tgtEl>
                                        <p:attrNameLst>
                                          <p:attrName>ppt_h</p:attrName>
                                        </p:attrNameLst>
                                      </p:cBhvr>
                                      <p:tavLst>
                                        <p:tav tm="0">
                                          <p:val>
                                            <p:fltVal val="0"/>
                                          </p:val>
                                        </p:tav>
                                        <p:tav tm="100000">
                                          <p:val>
                                            <p:strVal val="#ppt_h"/>
                                          </p:val>
                                        </p:tav>
                                      </p:tavLst>
                                    </p:anim>
                                    <p:animEffect transition="in" filter="fade">
                                      <p:cBhvr>
                                        <p:cTn id="32" dur="500"/>
                                        <p:tgtEl>
                                          <p:spTgt spid="40"/>
                                        </p:tgtEl>
                                      </p:cBhvr>
                                    </p:animEffect>
                                  </p:childTnLst>
                                </p:cTn>
                              </p:par>
                            </p:childTnLst>
                          </p:cTn>
                        </p:par>
                        <p:par>
                          <p:cTn id="33" fill="hold">
                            <p:stCondLst>
                              <p:cond delay="2100"/>
                            </p:stCondLst>
                            <p:childTnLst>
                              <p:par>
                                <p:cTn id="34" presetID="16" presetClass="entr" presetSubtype="37" fill="hold" grpId="0" nodeType="after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barn(outVertical)">
                                      <p:cBhvr>
                                        <p:cTn id="36" dur="500"/>
                                        <p:tgtEl>
                                          <p:spTgt spid="41"/>
                                        </p:tgtEl>
                                      </p:cBhvr>
                                    </p:animEffect>
                                  </p:childTnLst>
                                </p:cTn>
                              </p:par>
                              <p:par>
                                <p:cTn id="37" presetID="16" presetClass="entr" presetSubtype="37"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barn(outVertical)">
                                      <p:cBhvr>
                                        <p:cTn id="39" dur="500"/>
                                        <p:tgtEl>
                                          <p:spTgt spid="23"/>
                                        </p:tgtEl>
                                      </p:cBhvr>
                                    </p:animEffect>
                                  </p:childTnLst>
                                </p:cTn>
                              </p:par>
                              <p:par>
                                <p:cTn id="40" presetID="16" presetClass="entr" presetSubtype="37" fill="hold" grpId="0" nodeType="with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barn(outVertical)">
                                      <p:cBhvr>
                                        <p:cTn id="42" dur="500"/>
                                        <p:tgtEl>
                                          <p:spTgt spid="42"/>
                                        </p:tgtEl>
                                      </p:cBhvr>
                                    </p:animEffect>
                                  </p:childTnLst>
                                </p:cTn>
                              </p:par>
                            </p:childTnLst>
                          </p:cTn>
                        </p:par>
                        <p:par>
                          <p:cTn id="43" fill="hold">
                            <p:stCondLst>
                              <p:cond delay="2600"/>
                            </p:stCondLst>
                            <p:childTnLst>
                              <p:par>
                                <p:cTn id="44" presetID="21" presetClass="entr" presetSubtype="1" fill="hold" grpId="0"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wheel(1)">
                                      <p:cBhvr>
                                        <p:cTn id="46" dur="800"/>
                                        <p:tgtEl>
                                          <p:spTgt spid="16"/>
                                        </p:tgtEl>
                                      </p:cBhvr>
                                    </p:animEffect>
                                  </p:childTnLst>
                                </p:cTn>
                              </p:par>
                              <p:par>
                                <p:cTn id="47" presetID="21" presetClass="entr" presetSubtype="1" fill="hold" grpId="0" nodeType="withEffect">
                                  <p:stCondLst>
                                    <p:cond delay="200"/>
                                  </p:stCondLst>
                                  <p:childTnLst>
                                    <p:set>
                                      <p:cBhvr>
                                        <p:cTn id="48" dur="1" fill="hold">
                                          <p:stCondLst>
                                            <p:cond delay="0"/>
                                          </p:stCondLst>
                                        </p:cTn>
                                        <p:tgtEl>
                                          <p:spTgt spid="26"/>
                                        </p:tgtEl>
                                        <p:attrNameLst>
                                          <p:attrName>style.visibility</p:attrName>
                                        </p:attrNameLst>
                                      </p:cBhvr>
                                      <p:to>
                                        <p:strVal val="visible"/>
                                      </p:to>
                                    </p:set>
                                    <p:animEffect transition="in" filter="wheel(1)">
                                      <p:cBhvr>
                                        <p:cTn id="49" dur="800"/>
                                        <p:tgtEl>
                                          <p:spTgt spid="26"/>
                                        </p:tgtEl>
                                      </p:cBhvr>
                                    </p:animEffect>
                                  </p:childTnLst>
                                </p:cTn>
                              </p:par>
                              <p:par>
                                <p:cTn id="50" presetID="21" presetClass="entr" presetSubtype="1" fill="hold" grpId="0" nodeType="withEffect">
                                  <p:stCondLst>
                                    <p:cond delay="400"/>
                                  </p:stCondLst>
                                  <p:childTnLst>
                                    <p:set>
                                      <p:cBhvr>
                                        <p:cTn id="51" dur="1" fill="hold">
                                          <p:stCondLst>
                                            <p:cond delay="0"/>
                                          </p:stCondLst>
                                        </p:cTn>
                                        <p:tgtEl>
                                          <p:spTgt spid="31"/>
                                        </p:tgtEl>
                                        <p:attrNameLst>
                                          <p:attrName>style.visibility</p:attrName>
                                        </p:attrNameLst>
                                      </p:cBhvr>
                                      <p:to>
                                        <p:strVal val="visible"/>
                                      </p:to>
                                    </p:set>
                                    <p:animEffect transition="in" filter="wheel(1)">
                                      <p:cBhvr>
                                        <p:cTn id="52" dur="800"/>
                                        <p:tgtEl>
                                          <p:spTgt spid="31"/>
                                        </p:tgtEl>
                                      </p:cBhvr>
                                    </p:animEffect>
                                  </p:childTnLst>
                                </p:cTn>
                              </p:par>
                            </p:childTnLst>
                          </p:cTn>
                        </p:par>
                        <p:par>
                          <p:cTn id="53" fill="hold">
                            <p:stCondLst>
                              <p:cond delay="380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43"/>
                                        </p:tgtEl>
                                        <p:attrNameLst>
                                          <p:attrName>style.visibility</p:attrName>
                                        </p:attrNameLst>
                                      </p:cBhvr>
                                      <p:to>
                                        <p:strVal val="visible"/>
                                      </p:to>
                                    </p:set>
                                    <p:animEffect transition="in" filter="wipe(left)">
                                      <p:cBhvr>
                                        <p:cTn id="56" dur="50"/>
                                        <p:tgtEl>
                                          <p:spTgt spid="43"/>
                                        </p:tgtEl>
                                      </p:cBhvr>
                                    </p:animEffect>
                                  </p:childTnLst>
                                </p:cTn>
                              </p:par>
                              <p:par>
                                <p:cTn id="57" presetID="36" presetClass="emph" presetSubtype="0" fill="hold" grpId="1" nodeType="withEffect">
                                  <p:stCondLst>
                                    <p:cond delay="0"/>
                                  </p:stCondLst>
                                  <p:iterate type="lt">
                                    <p:tmPct val="30000"/>
                                  </p:iterate>
                                  <p:childTnLst>
                                    <p:animScale>
                                      <p:cBhvr>
                                        <p:cTn id="58" dur="25" autoRev="1" fill="hold">
                                          <p:stCondLst>
                                            <p:cond delay="0"/>
                                          </p:stCondLst>
                                        </p:cTn>
                                        <p:tgtEl>
                                          <p:spTgt spid="43"/>
                                        </p:tgtEl>
                                      </p:cBhvr>
                                      <p:to x="80000" y="100000"/>
                                    </p:animScale>
                                    <p:anim by="(#ppt_w*0.10)" calcmode="lin" valueType="num">
                                      <p:cBhvr>
                                        <p:cTn id="59" dur="25" autoRev="1" fill="hold">
                                          <p:stCondLst>
                                            <p:cond delay="0"/>
                                          </p:stCondLst>
                                        </p:cTn>
                                        <p:tgtEl>
                                          <p:spTgt spid="43"/>
                                        </p:tgtEl>
                                        <p:attrNameLst>
                                          <p:attrName>ppt_x</p:attrName>
                                        </p:attrNameLst>
                                      </p:cBhvr>
                                    </p:anim>
                                    <p:anim by="(-#ppt_w*0.10)" calcmode="lin" valueType="num">
                                      <p:cBhvr>
                                        <p:cTn id="60" dur="25" autoRev="1" fill="hold">
                                          <p:stCondLst>
                                            <p:cond delay="0"/>
                                          </p:stCondLst>
                                        </p:cTn>
                                        <p:tgtEl>
                                          <p:spTgt spid="43"/>
                                        </p:tgtEl>
                                        <p:attrNameLst>
                                          <p:attrName>ppt_y</p:attrName>
                                        </p:attrNameLst>
                                      </p:cBhvr>
                                    </p:anim>
                                    <p:animRot by="-480000">
                                      <p:cBhvr>
                                        <p:cTn id="61" dur="25" autoRev="1" fill="hold">
                                          <p:stCondLst>
                                            <p:cond delay="0"/>
                                          </p:stCondLst>
                                        </p:cTn>
                                        <p:tgtEl>
                                          <p:spTgt spid="43"/>
                                        </p:tgtEl>
                                        <p:attrNameLst>
                                          <p:attrName>r</p:attrName>
                                        </p:attrNameLst>
                                      </p:cBhvr>
                                    </p:animRot>
                                  </p:childTnLst>
                                </p:cTn>
                              </p:par>
                              <p:par>
                                <p:cTn id="62" presetID="22" presetClass="entr" presetSubtype="8" fill="hold" grpId="0" nodeType="withEffect">
                                  <p:stCondLst>
                                    <p:cond delay="500"/>
                                  </p:stCondLst>
                                  <p:iterate type="lt">
                                    <p:tmPct val="30000"/>
                                  </p:iterate>
                                  <p:childTnLst>
                                    <p:set>
                                      <p:cBhvr>
                                        <p:cTn id="63" dur="1" fill="hold">
                                          <p:stCondLst>
                                            <p:cond delay="0"/>
                                          </p:stCondLst>
                                        </p:cTn>
                                        <p:tgtEl>
                                          <p:spTgt spid="44"/>
                                        </p:tgtEl>
                                        <p:attrNameLst>
                                          <p:attrName>style.visibility</p:attrName>
                                        </p:attrNameLst>
                                      </p:cBhvr>
                                      <p:to>
                                        <p:strVal val="visible"/>
                                      </p:to>
                                    </p:set>
                                    <p:animEffect transition="in" filter="wipe(left)">
                                      <p:cBhvr>
                                        <p:cTn id="64" dur="50"/>
                                        <p:tgtEl>
                                          <p:spTgt spid="44"/>
                                        </p:tgtEl>
                                      </p:cBhvr>
                                    </p:animEffect>
                                  </p:childTnLst>
                                </p:cTn>
                              </p:par>
                              <p:par>
                                <p:cTn id="65" presetID="36" presetClass="emph" presetSubtype="0" fill="hold" grpId="1" nodeType="withEffect">
                                  <p:stCondLst>
                                    <p:cond delay="500"/>
                                  </p:stCondLst>
                                  <p:iterate type="lt">
                                    <p:tmPct val="30000"/>
                                  </p:iterate>
                                  <p:childTnLst>
                                    <p:animScale>
                                      <p:cBhvr>
                                        <p:cTn id="66" dur="25" autoRev="1" fill="hold">
                                          <p:stCondLst>
                                            <p:cond delay="0"/>
                                          </p:stCondLst>
                                        </p:cTn>
                                        <p:tgtEl>
                                          <p:spTgt spid="44"/>
                                        </p:tgtEl>
                                      </p:cBhvr>
                                      <p:to x="80000" y="100000"/>
                                    </p:animScale>
                                    <p:anim by="(#ppt_w*0.10)" calcmode="lin" valueType="num">
                                      <p:cBhvr>
                                        <p:cTn id="67" dur="25" autoRev="1" fill="hold">
                                          <p:stCondLst>
                                            <p:cond delay="0"/>
                                          </p:stCondLst>
                                        </p:cTn>
                                        <p:tgtEl>
                                          <p:spTgt spid="44"/>
                                        </p:tgtEl>
                                        <p:attrNameLst>
                                          <p:attrName>ppt_x</p:attrName>
                                        </p:attrNameLst>
                                      </p:cBhvr>
                                    </p:anim>
                                    <p:anim by="(-#ppt_w*0.10)" calcmode="lin" valueType="num">
                                      <p:cBhvr>
                                        <p:cTn id="68" dur="25" autoRev="1" fill="hold">
                                          <p:stCondLst>
                                            <p:cond delay="0"/>
                                          </p:stCondLst>
                                        </p:cTn>
                                        <p:tgtEl>
                                          <p:spTgt spid="44"/>
                                        </p:tgtEl>
                                        <p:attrNameLst>
                                          <p:attrName>ppt_y</p:attrName>
                                        </p:attrNameLst>
                                      </p:cBhvr>
                                    </p:anim>
                                    <p:animRot by="-480000">
                                      <p:cBhvr>
                                        <p:cTn id="69" dur="25" autoRev="1" fill="hold">
                                          <p:stCondLst>
                                            <p:cond delay="0"/>
                                          </p:stCondLst>
                                        </p:cTn>
                                        <p:tgtEl>
                                          <p:spTgt spid="44"/>
                                        </p:tgtEl>
                                        <p:attrNameLst>
                                          <p:attrName>r</p:attrName>
                                        </p:attrNameLst>
                                      </p:cBhvr>
                                    </p:animRot>
                                  </p:childTnLst>
                                </p:cTn>
                              </p:par>
                              <p:par>
                                <p:cTn id="70" presetID="22" presetClass="entr" presetSubtype="8" fill="hold" grpId="0" nodeType="withEffect">
                                  <p:stCondLst>
                                    <p:cond delay="1000"/>
                                  </p:stCondLst>
                                  <p:iterate type="lt">
                                    <p:tmPct val="30000"/>
                                  </p:iterate>
                                  <p:childTnLst>
                                    <p:set>
                                      <p:cBhvr>
                                        <p:cTn id="71" dur="1" fill="hold">
                                          <p:stCondLst>
                                            <p:cond delay="0"/>
                                          </p:stCondLst>
                                        </p:cTn>
                                        <p:tgtEl>
                                          <p:spTgt spid="45"/>
                                        </p:tgtEl>
                                        <p:attrNameLst>
                                          <p:attrName>style.visibility</p:attrName>
                                        </p:attrNameLst>
                                      </p:cBhvr>
                                      <p:to>
                                        <p:strVal val="visible"/>
                                      </p:to>
                                    </p:set>
                                    <p:animEffect transition="in" filter="wipe(left)">
                                      <p:cBhvr>
                                        <p:cTn id="72" dur="50"/>
                                        <p:tgtEl>
                                          <p:spTgt spid="45"/>
                                        </p:tgtEl>
                                      </p:cBhvr>
                                    </p:animEffect>
                                  </p:childTnLst>
                                </p:cTn>
                              </p:par>
                              <p:par>
                                <p:cTn id="73" presetID="36" presetClass="emph" presetSubtype="0" fill="hold" grpId="1" nodeType="withEffect">
                                  <p:stCondLst>
                                    <p:cond delay="1000"/>
                                  </p:stCondLst>
                                  <p:iterate type="lt">
                                    <p:tmPct val="30000"/>
                                  </p:iterate>
                                  <p:childTnLst>
                                    <p:animScale>
                                      <p:cBhvr>
                                        <p:cTn id="74" dur="25" autoRev="1" fill="hold">
                                          <p:stCondLst>
                                            <p:cond delay="0"/>
                                          </p:stCondLst>
                                        </p:cTn>
                                        <p:tgtEl>
                                          <p:spTgt spid="45"/>
                                        </p:tgtEl>
                                      </p:cBhvr>
                                      <p:to x="80000" y="100000"/>
                                    </p:animScale>
                                    <p:anim by="(#ppt_w*0.10)" calcmode="lin" valueType="num">
                                      <p:cBhvr>
                                        <p:cTn id="75" dur="25" autoRev="1" fill="hold">
                                          <p:stCondLst>
                                            <p:cond delay="0"/>
                                          </p:stCondLst>
                                        </p:cTn>
                                        <p:tgtEl>
                                          <p:spTgt spid="45"/>
                                        </p:tgtEl>
                                        <p:attrNameLst>
                                          <p:attrName>ppt_x</p:attrName>
                                        </p:attrNameLst>
                                      </p:cBhvr>
                                    </p:anim>
                                    <p:anim by="(-#ppt_w*0.10)" calcmode="lin" valueType="num">
                                      <p:cBhvr>
                                        <p:cTn id="76" dur="25" autoRev="1" fill="hold">
                                          <p:stCondLst>
                                            <p:cond delay="0"/>
                                          </p:stCondLst>
                                        </p:cTn>
                                        <p:tgtEl>
                                          <p:spTgt spid="45"/>
                                        </p:tgtEl>
                                        <p:attrNameLst>
                                          <p:attrName>ppt_y</p:attrName>
                                        </p:attrNameLst>
                                      </p:cBhvr>
                                    </p:anim>
                                    <p:animRot by="-480000">
                                      <p:cBhvr>
                                        <p:cTn id="77" dur="25" autoRev="1" fill="hold">
                                          <p:stCondLst>
                                            <p:cond delay="0"/>
                                          </p:stCondLst>
                                        </p:cTn>
                                        <p:tgtEl>
                                          <p:spTgt spid="45"/>
                                        </p:tgtEl>
                                        <p:attrNameLst>
                                          <p:attrName>r</p:attrName>
                                        </p:attrNameLst>
                                      </p:cBhvr>
                                    </p:animRot>
                                  </p:childTnLst>
                                </p:cTn>
                              </p:par>
                              <p:par>
                                <p:cTn id="78" presetID="22" presetClass="entr" presetSubtype="8" fill="hold" grpId="0" nodeType="withEffect">
                                  <p:stCondLst>
                                    <p:cond delay="250"/>
                                  </p:stCondLst>
                                  <p:childTnLst>
                                    <p:set>
                                      <p:cBhvr>
                                        <p:cTn id="79" dur="1" fill="hold">
                                          <p:stCondLst>
                                            <p:cond delay="0"/>
                                          </p:stCondLst>
                                        </p:cTn>
                                        <p:tgtEl>
                                          <p:spTgt spid="34"/>
                                        </p:tgtEl>
                                        <p:attrNameLst>
                                          <p:attrName>style.visibility</p:attrName>
                                        </p:attrNameLst>
                                      </p:cBhvr>
                                      <p:to>
                                        <p:strVal val="visible"/>
                                      </p:to>
                                    </p:set>
                                    <p:animEffect transition="in" filter="wipe(left)">
                                      <p:cBhvr>
                                        <p:cTn id="80" dur="17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animBg="1"/>
      <p:bldP spid="23" grpId="0"/>
      <p:bldP spid="26" grpId="0" animBg="1"/>
      <p:bldP spid="31" grpId="0" animBg="1"/>
      <p:bldP spid="39" grpId="0" animBg="1"/>
      <p:bldP spid="40" grpId="0" animBg="1"/>
      <p:bldP spid="41" grpId="0"/>
      <p:bldP spid="42" grpId="0"/>
      <p:bldP spid="43" grpId="0"/>
      <p:bldP spid="43" grpId="1"/>
      <p:bldP spid="44" grpId="0"/>
      <p:bldP spid="44" grpId="1"/>
      <p:bldP spid="45" grpId="0"/>
      <p:bldP spid="45" grpId="1"/>
      <p:bldP spid="34"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0" name="任意多边形 59"/>
          <p:cNvSpPr/>
          <p:nvPr/>
        </p:nvSpPr>
        <p:spPr>
          <a:xfrm rot="10800000">
            <a:off x="-407317" y="151"/>
            <a:ext cx="12927782" cy="2020603"/>
          </a:xfrm>
          <a:custGeom>
            <a:avLst/>
            <a:gdLst>
              <a:gd name="connsiteX0" fmla="*/ 3984685 w 8560942"/>
              <a:gd name="connsiteY0" fmla="*/ 1142 h 2706091"/>
              <a:gd name="connsiteX1" fmla="*/ 4014482 w 8560942"/>
              <a:gd name="connsiteY1" fmla="*/ 1421 h 2706091"/>
              <a:gd name="connsiteX2" fmla="*/ 4016194 w 8560942"/>
              <a:gd name="connsiteY2" fmla="*/ 2040 h 2706091"/>
              <a:gd name="connsiteX3" fmla="*/ 4018131 w 8560942"/>
              <a:gd name="connsiteY3" fmla="*/ 1421 h 2706091"/>
              <a:gd name="connsiteX4" fmla="*/ 4051850 w 8560942"/>
              <a:gd name="connsiteY4" fmla="*/ 1142 h 2706091"/>
              <a:gd name="connsiteX5" fmla="*/ 4946795 w 8560942"/>
              <a:gd name="connsiteY5" fmla="*/ 1690309 h 2706091"/>
              <a:gd name="connsiteX6" fmla="*/ 5541290 w 8560942"/>
              <a:gd name="connsiteY6" fmla="*/ 708216 h 2706091"/>
              <a:gd name="connsiteX7" fmla="*/ 6400003 w 8560942"/>
              <a:gd name="connsiteY7" fmla="*/ 1682576 h 2706091"/>
              <a:gd name="connsiteX8" fmla="*/ 7136043 w 8560942"/>
              <a:gd name="connsiteY8" fmla="*/ 1334591 h 2706091"/>
              <a:gd name="connsiteX9" fmla="*/ 8560942 w 8560942"/>
              <a:gd name="connsiteY9" fmla="*/ 2602806 h 2706091"/>
              <a:gd name="connsiteX10" fmla="*/ 4016194 w 8560942"/>
              <a:gd name="connsiteY10" fmla="*/ 2706091 h 2706091"/>
              <a:gd name="connsiteX11" fmla="*/ 0 w 8560942"/>
              <a:gd name="connsiteY11" fmla="*/ 2602806 h 2706091"/>
              <a:gd name="connsiteX12" fmla="*/ 1259183 w 8560942"/>
              <a:gd name="connsiteY12" fmla="*/ 1334591 h 2706091"/>
              <a:gd name="connsiteX13" fmla="*/ 1909622 w 8560942"/>
              <a:gd name="connsiteY13" fmla="*/ 1682576 h 2706091"/>
              <a:gd name="connsiteX14" fmla="*/ 2668467 w 8560942"/>
              <a:gd name="connsiteY14" fmla="*/ 708216 h 2706091"/>
              <a:gd name="connsiteX15" fmla="*/ 3193822 w 8560942"/>
              <a:gd name="connsiteY15" fmla="*/ 1690309 h 2706091"/>
              <a:gd name="connsiteX16" fmla="*/ 3984685 w 8560942"/>
              <a:gd name="connsiteY16" fmla="*/ 1142 h 27060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560942" h="2706091">
                <a:moveTo>
                  <a:pt x="3984685" y="1142"/>
                </a:moveTo>
                <a:cubicBezTo>
                  <a:pt x="3994597" y="-451"/>
                  <a:pt x="4004530" y="-394"/>
                  <a:pt x="4014482" y="1421"/>
                </a:cubicBezTo>
                <a:lnTo>
                  <a:pt x="4016194" y="2040"/>
                </a:lnTo>
                <a:lnTo>
                  <a:pt x="4018131" y="1421"/>
                </a:lnTo>
                <a:cubicBezTo>
                  <a:pt x="4029393" y="-394"/>
                  <a:pt x="4040634" y="-451"/>
                  <a:pt x="4051850" y="1142"/>
                </a:cubicBezTo>
                <a:cubicBezTo>
                  <a:pt x="4388351" y="48931"/>
                  <a:pt x="4703513" y="1581564"/>
                  <a:pt x="4946795" y="1690309"/>
                </a:cubicBezTo>
                <a:cubicBezTo>
                  <a:pt x="5206297" y="1806305"/>
                  <a:pt x="5299088" y="709505"/>
                  <a:pt x="5541290" y="708216"/>
                </a:cubicBezTo>
                <a:cubicBezTo>
                  <a:pt x="5783491" y="706927"/>
                  <a:pt x="6134210" y="1578181"/>
                  <a:pt x="6400003" y="1682576"/>
                </a:cubicBezTo>
                <a:cubicBezTo>
                  <a:pt x="6665796" y="1786972"/>
                  <a:pt x="6775886" y="1181219"/>
                  <a:pt x="7136043" y="1334591"/>
                </a:cubicBezTo>
                <a:cubicBezTo>
                  <a:pt x="7496200" y="1487962"/>
                  <a:pt x="8028571" y="2045383"/>
                  <a:pt x="8560942" y="2602806"/>
                </a:cubicBezTo>
                <a:lnTo>
                  <a:pt x="4016194" y="2706091"/>
                </a:lnTo>
                <a:lnTo>
                  <a:pt x="0" y="2602806"/>
                </a:lnTo>
                <a:cubicBezTo>
                  <a:pt x="470456" y="2045383"/>
                  <a:pt x="940912" y="1487962"/>
                  <a:pt x="1259183" y="1334591"/>
                </a:cubicBezTo>
                <a:cubicBezTo>
                  <a:pt x="1577454" y="1181219"/>
                  <a:pt x="1674741" y="1786972"/>
                  <a:pt x="1909622" y="1682576"/>
                </a:cubicBezTo>
                <a:cubicBezTo>
                  <a:pt x="2144503" y="1578181"/>
                  <a:pt x="2454434" y="706927"/>
                  <a:pt x="2668467" y="708216"/>
                </a:cubicBezTo>
                <a:cubicBezTo>
                  <a:pt x="2882501" y="709505"/>
                  <a:pt x="2964501" y="1806305"/>
                  <a:pt x="3193822" y="1690309"/>
                </a:cubicBezTo>
                <a:cubicBezTo>
                  <a:pt x="3408810" y="1581564"/>
                  <a:pt x="3687319" y="48931"/>
                  <a:pt x="3984685" y="1142"/>
                </a:cubicBezTo>
                <a:close/>
              </a:path>
            </a:pathLst>
          </a:custGeom>
          <a:gradFill>
            <a:gsLst>
              <a:gs pos="100000">
                <a:schemeClr val="accent1">
                  <a:lumMod val="5000"/>
                  <a:lumOff val="95000"/>
                  <a:alpha val="0"/>
                </a:schemeClr>
              </a:gs>
              <a:gs pos="0">
                <a:srgbClr val="0070C0">
                  <a:alpha val="17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9" name="任意多边形 58"/>
          <p:cNvSpPr/>
          <p:nvPr/>
        </p:nvSpPr>
        <p:spPr>
          <a:xfrm>
            <a:off x="274413" y="3810614"/>
            <a:ext cx="12927784" cy="2020603"/>
          </a:xfrm>
          <a:custGeom>
            <a:avLst/>
            <a:gdLst>
              <a:gd name="connsiteX0" fmla="*/ 3984685 w 8560942"/>
              <a:gd name="connsiteY0" fmla="*/ 1142 h 2706091"/>
              <a:gd name="connsiteX1" fmla="*/ 4014482 w 8560942"/>
              <a:gd name="connsiteY1" fmla="*/ 1421 h 2706091"/>
              <a:gd name="connsiteX2" fmla="*/ 4016194 w 8560942"/>
              <a:gd name="connsiteY2" fmla="*/ 2040 h 2706091"/>
              <a:gd name="connsiteX3" fmla="*/ 4018131 w 8560942"/>
              <a:gd name="connsiteY3" fmla="*/ 1421 h 2706091"/>
              <a:gd name="connsiteX4" fmla="*/ 4051850 w 8560942"/>
              <a:gd name="connsiteY4" fmla="*/ 1142 h 2706091"/>
              <a:gd name="connsiteX5" fmla="*/ 4946795 w 8560942"/>
              <a:gd name="connsiteY5" fmla="*/ 1690309 h 2706091"/>
              <a:gd name="connsiteX6" fmla="*/ 5541290 w 8560942"/>
              <a:gd name="connsiteY6" fmla="*/ 708216 h 2706091"/>
              <a:gd name="connsiteX7" fmla="*/ 6400003 w 8560942"/>
              <a:gd name="connsiteY7" fmla="*/ 1682576 h 2706091"/>
              <a:gd name="connsiteX8" fmla="*/ 7136043 w 8560942"/>
              <a:gd name="connsiteY8" fmla="*/ 1334591 h 2706091"/>
              <a:gd name="connsiteX9" fmla="*/ 8560942 w 8560942"/>
              <a:gd name="connsiteY9" fmla="*/ 2602806 h 2706091"/>
              <a:gd name="connsiteX10" fmla="*/ 4016194 w 8560942"/>
              <a:gd name="connsiteY10" fmla="*/ 2706091 h 2706091"/>
              <a:gd name="connsiteX11" fmla="*/ 0 w 8560942"/>
              <a:gd name="connsiteY11" fmla="*/ 2602806 h 2706091"/>
              <a:gd name="connsiteX12" fmla="*/ 1259183 w 8560942"/>
              <a:gd name="connsiteY12" fmla="*/ 1334591 h 2706091"/>
              <a:gd name="connsiteX13" fmla="*/ 1909622 w 8560942"/>
              <a:gd name="connsiteY13" fmla="*/ 1682576 h 2706091"/>
              <a:gd name="connsiteX14" fmla="*/ 2668467 w 8560942"/>
              <a:gd name="connsiteY14" fmla="*/ 708216 h 2706091"/>
              <a:gd name="connsiteX15" fmla="*/ 3193822 w 8560942"/>
              <a:gd name="connsiteY15" fmla="*/ 1690309 h 2706091"/>
              <a:gd name="connsiteX16" fmla="*/ 3984685 w 8560942"/>
              <a:gd name="connsiteY16" fmla="*/ 1142 h 27060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560942" h="2706091">
                <a:moveTo>
                  <a:pt x="3984685" y="1142"/>
                </a:moveTo>
                <a:cubicBezTo>
                  <a:pt x="3994597" y="-451"/>
                  <a:pt x="4004530" y="-394"/>
                  <a:pt x="4014482" y="1421"/>
                </a:cubicBezTo>
                <a:lnTo>
                  <a:pt x="4016194" y="2040"/>
                </a:lnTo>
                <a:lnTo>
                  <a:pt x="4018131" y="1421"/>
                </a:lnTo>
                <a:cubicBezTo>
                  <a:pt x="4029393" y="-394"/>
                  <a:pt x="4040634" y="-451"/>
                  <a:pt x="4051850" y="1142"/>
                </a:cubicBezTo>
                <a:cubicBezTo>
                  <a:pt x="4388351" y="48931"/>
                  <a:pt x="4703513" y="1581564"/>
                  <a:pt x="4946795" y="1690309"/>
                </a:cubicBezTo>
                <a:cubicBezTo>
                  <a:pt x="5206297" y="1806305"/>
                  <a:pt x="5299088" y="709505"/>
                  <a:pt x="5541290" y="708216"/>
                </a:cubicBezTo>
                <a:cubicBezTo>
                  <a:pt x="5783491" y="706927"/>
                  <a:pt x="6134210" y="1578181"/>
                  <a:pt x="6400003" y="1682576"/>
                </a:cubicBezTo>
                <a:cubicBezTo>
                  <a:pt x="6665796" y="1786972"/>
                  <a:pt x="6775886" y="1181219"/>
                  <a:pt x="7136043" y="1334591"/>
                </a:cubicBezTo>
                <a:cubicBezTo>
                  <a:pt x="7496200" y="1487962"/>
                  <a:pt x="8028571" y="2045383"/>
                  <a:pt x="8560942" y="2602806"/>
                </a:cubicBezTo>
                <a:lnTo>
                  <a:pt x="4016194" y="2706091"/>
                </a:lnTo>
                <a:lnTo>
                  <a:pt x="0" y="2602806"/>
                </a:lnTo>
                <a:cubicBezTo>
                  <a:pt x="470456" y="2045383"/>
                  <a:pt x="940912" y="1487962"/>
                  <a:pt x="1259183" y="1334591"/>
                </a:cubicBezTo>
                <a:cubicBezTo>
                  <a:pt x="1577454" y="1181219"/>
                  <a:pt x="1674741" y="1786972"/>
                  <a:pt x="1909622" y="1682576"/>
                </a:cubicBezTo>
                <a:cubicBezTo>
                  <a:pt x="2144503" y="1578181"/>
                  <a:pt x="2454434" y="706927"/>
                  <a:pt x="2668467" y="708216"/>
                </a:cubicBezTo>
                <a:cubicBezTo>
                  <a:pt x="2882501" y="709505"/>
                  <a:pt x="2964501" y="1806305"/>
                  <a:pt x="3193822" y="1690309"/>
                </a:cubicBezTo>
                <a:cubicBezTo>
                  <a:pt x="3408810" y="1581564"/>
                  <a:pt x="3687319" y="48931"/>
                  <a:pt x="3984685" y="1142"/>
                </a:cubicBezTo>
                <a:close/>
              </a:path>
            </a:pathLst>
          </a:custGeom>
          <a:gradFill>
            <a:gsLst>
              <a:gs pos="100000">
                <a:schemeClr val="accent1">
                  <a:lumMod val="5000"/>
                  <a:lumOff val="95000"/>
                  <a:alpha val="0"/>
                </a:schemeClr>
              </a:gs>
              <a:gs pos="0">
                <a:srgbClr val="0070C0">
                  <a:alpha val="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7" name="任意多边形 56"/>
          <p:cNvSpPr/>
          <p:nvPr/>
        </p:nvSpPr>
        <p:spPr>
          <a:xfrm>
            <a:off x="274414" y="4443695"/>
            <a:ext cx="12927782" cy="2020603"/>
          </a:xfrm>
          <a:custGeom>
            <a:avLst/>
            <a:gdLst>
              <a:gd name="connsiteX0" fmla="*/ 3984685 w 8560942"/>
              <a:gd name="connsiteY0" fmla="*/ 1142 h 2706091"/>
              <a:gd name="connsiteX1" fmla="*/ 4014482 w 8560942"/>
              <a:gd name="connsiteY1" fmla="*/ 1421 h 2706091"/>
              <a:gd name="connsiteX2" fmla="*/ 4016194 w 8560942"/>
              <a:gd name="connsiteY2" fmla="*/ 2040 h 2706091"/>
              <a:gd name="connsiteX3" fmla="*/ 4018131 w 8560942"/>
              <a:gd name="connsiteY3" fmla="*/ 1421 h 2706091"/>
              <a:gd name="connsiteX4" fmla="*/ 4051850 w 8560942"/>
              <a:gd name="connsiteY4" fmla="*/ 1142 h 2706091"/>
              <a:gd name="connsiteX5" fmla="*/ 4946795 w 8560942"/>
              <a:gd name="connsiteY5" fmla="*/ 1690309 h 2706091"/>
              <a:gd name="connsiteX6" fmla="*/ 5541290 w 8560942"/>
              <a:gd name="connsiteY6" fmla="*/ 708216 h 2706091"/>
              <a:gd name="connsiteX7" fmla="*/ 6400003 w 8560942"/>
              <a:gd name="connsiteY7" fmla="*/ 1682576 h 2706091"/>
              <a:gd name="connsiteX8" fmla="*/ 7136043 w 8560942"/>
              <a:gd name="connsiteY8" fmla="*/ 1334591 h 2706091"/>
              <a:gd name="connsiteX9" fmla="*/ 8560942 w 8560942"/>
              <a:gd name="connsiteY9" fmla="*/ 2602806 h 2706091"/>
              <a:gd name="connsiteX10" fmla="*/ 4016194 w 8560942"/>
              <a:gd name="connsiteY10" fmla="*/ 2706091 h 2706091"/>
              <a:gd name="connsiteX11" fmla="*/ 0 w 8560942"/>
              <a:gd name="connsiteY11" fmla="*/ 2602806 h 2706091"/>
              <a:gd name="connsiteX12" fmla="*/ 1259183 w 8560942"/>
              <a:gd name="connsiteY12" fmla="*/ 1334591 h 2706091"/>
              <a:gd name="connsiteX13" fmla="*/ 1909622 w 8560942"/>
              <a:gd name="connsiteY13" fmla="*/ 1682576 h 2706091"/>
              <a:gd name="connsiteX14" fmla="*/ 2668467 w 8560942"/>
              <a:gd name="connsiteY14" fmla="*/ 708216 h 2706091"/>
              <a:gd name="connsiteX15" fmla="*/ 3193822 w 8560942"/>
              <a:gd name="connsiteY15" fmla="*/ 1690309 h 2706091"/>
              <a:gd name="connsiteX16" fmla="*/ 3984685 w 8560942"/>
              <a:gd name="connsiteY16" fmla="*/ 1142 h 27060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560942" h="2706091">
                <a:moveTo>
                  <a:pt x="3984685" y="1142"/>
                </a:moveTo>
                <a:cubicBezTo>
                  <a:pt x="3994597" y="-451"/>
                  <a:pt x="4004530" y="-394"/>
                  <a:pt x="4014482" y="1421"/>
                </a:cubicBezTo>
                <a:lnTo>
                  <a:pt x="4016194" y="2040"/>
                </a:lnTo>
                <a:lnTo>
                  <a:pt x="4018131" y="1421"/>
                </a:lnTo>
                <a:cubicBezTo>
                  <a:pt x="4029393" y="-394"/>
                  <a:pt x="4040634" y="-451"/>
                  <a:pt x="4051850" y="1142"/>
                </a:cubicBezTo>
                <a:cubicBezTo>
                  <a:pt x="4388351" y="48931"/>
                  <a:pt x="4703513" y="1581564"/>
                  <a:pt x="4946795" y="1690309"/>
                </a:cubicBezTo>
                <a:cubicBezTo>
                  <a:pt x="5206297" y="1806305"/>
                  <a:pt x="5299088" y="709505"/>
                  <a:pt x="5541290" y="708216"/>
                </a:cubicBezTo>
                <a:cubicBezTo>
                  <a:pt x="5783491" y="706927"/>
                  <a:pt x="6134210" y="1578181"/>
                  <a:pt x="6400003" y="1682576"/>
                </a:cubicBezTo>
                <a:cubicBezTo>
                  <a:pt x="6665796" y="1786972"/>
                  <a:pt x="6775886" y="1181219"/>
                  <a:pt x="7136043" y="1334591"/>
                </a:cubicBezTo>
                <a:cubicBezTo>
                  <a:pt x="7496200" y="1487962"/>
                  <a:pt x="8028571" y="2045383"/>
                  <a:pt x="8560942" y="2602806"/>
                </a:cubicBezTo>
                <a:lnTo>
                  <a:pt x="4016194" y="2706091"/>
                </a:lnTo>
                <a:lnTo>
                  <a:pt x="0" y="2602806"/>
                </a:lnTo>
                <a:cubicBezTo>
                  <a:pt x="470456" y="2045383"/>
                  <a:pt x="940912" y="1487962"/>
                  <a:pt x="1259183" y="1334591"/>
                </a:cubicBezTo>
                <a:cubicBezTo>
                  <a:pt x="1577454" y="1181219"/>
                  <a:pt x="1674741" y="1786972"/>
                  <a:pt x="1909622" y="1682576"/>
                </a:cubicBezTo>
                <a:cubicBezTo>
                  <a:pt x="2144503" y="1578181"/>
                  <a:pt x="2454434" y="706927"/>
                  <a:pt x="2668467" y="708216"/>
                </a:cubicBezTo>
                <a:cubicBezTo>
                  <a:pt x="2882501" y="709505"/>
                  <a:pt x="2964501" y="1806305"/>
                  <a:pt x="3193822" y="1690309"/>
                </a:cubicBezTo>
                <a:cubicBezTo>
                  <a:pt x="3408810" y="1581564"/>
                  <a:pt x="3687319" y="48931"/>
                  <a:pt x="3984685" y="1142"/>
                </a:cubicBezTo>
                <a:close/>
              </a:path>
            </a:pathLst>
          </a:custGeom>
          <a:gradFill>
            <a:gsLst>
              <a:gs pos="100000">
                <a:schemeClr val="accent1">
                  <a:lumMod val="5000"/>
                  <a:lumOff val="95000"/>
                  <a:alpha val="0"/>
                </a:schemeClr>
              </a:gs>
              <a:gs pos="0">
                <a:srgbClr val="0070C0">
                  <a:alpha val="17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48" name="组合 47"/>
          <p:cNvGrpSpPr/>
          <p:nvPr/>
        </p:nvGrpSpPr>
        <p:grpSpPr>
          <a:xfrm>
            <a:off x="5857379" y="495703"/>
            <a:ext cx="1104189" cy="1096604"/>
            <a:chOff x="1466675" y="3784103"/>
            <a:chExt cx="1310185" cy="1301862"/>
          </a:xfrm>
        </p:grpSpPr>
        <p:grpSp>
          <p:nvGrpSpPr>
            <p:cNvPr id="49" name="组合 96"/>
            <p:cNvGrpSpPr/>
            <p:nvPr/>
          </p:nvGrpSpPr>
          <p:grpSpPr>
            <a:xfrm>
              <a:off x="1466675" y="3784103"/>
              <a:ext cx="1301392" cy="1301862"/>
              <a:chOff x="4345444" y="2542859"/>
              <a:chExt cx="1810550" cy="1811205"/>
            </a:xfrm>
          </p:grpSpPr>
          <p:grpSp>
            <p:nvGrpSpPr>
              <p:cNvPr id="51" name="组合 9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3" name="同心圆 5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4" name="椭圆 5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52" name="椭圆 51"/>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50" name="TextBox 38"/>
            <p:cNvSpPr txBox="1"/>
            <p:nvPr/>
          </p:nvSpPr>
          <p:spPr>
            <a:xfrm>
              <a:off x="1529344" y="4122919"/>
              <a:ext cx="1247516" cy="677198"/>
            </a:xfrm>
            <a:prstGeom prst="rect">
              <a:avLst/>
            </a:prstGeom>
            <a:noFill/>
          </p:spPr>
          <p:txBody>
            <a:bodyPr wrap="square" lIns="138192" tIns="69096" rIns="138192" bIns="69096" rtlCol="0">
              <a:spAutoFit/>
            </a:bodyPr>
            <a:lstStyle/>
            <a:p>
              <a:r>
                <a:rPr lang="en-US" altLang="zh-CN" sz="28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rPr>
                <a:t>LOGO</a:t>
              </a:r>
              <a:endParaRPr lang="zh-CN" altLang="en-US" sz="14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endParaRPr>
            </a:p>
          </p:txBody>
        </p:sp>
      </p:grpSp>
      <p:sp>
        <p:nvSpPr>
          <p:cNvPr id="58" name="任意多边形 57"/>
          <p:cNvSpPr/>
          <p:nvPr/>
        </p:nvSpPr>
        <p:spPr>
          <a:xfrm>
            <a:off x="33659" y="5076776"/>
            <a:ext cx="13409292" cy="2020603"/>
          </a:xfrm>
          <a:custGeom>
            <a:avLst/>
            <a:gdLst>
              <a:gd name="connsiteX0" fmla="*/ 3984685 w 8560942"/>
              <a:gd name="connsiteY0" fmla="*/ 1142 h 2706091"/>
              <a:gd name="connsiteX1" fmla="*/ 4014482 w 8560942"/>
              <a:gd name="connsiteY1" fmla="*/ 1421 h 2706091"/>
              <a:gd name="connsiteX2" fmla="*/ 4016194 w 8560942"/>
              <a:gd name="connsiteY2" fmla="*/ 2040 h 2706091"/>
              <a:gd name="connsiteX3" fmla="*/ 4018131 w 8560942"/>
              <a:gd name="connsiteY3" fmla="*/ 1421 h 2706091"/>
              <a:gd name="connsiteX4" fmla="*/ 4051850 w 8560942"/>
              <a:gd name="connsiteY4" fmla="*/ 1142 h 2706091"/>
              <a:gd name="connsiteX5" fmla="*/ 4946795 w 8560942"/>
              <a:gd name="connsiteY5" fmla="*/ 1690309 h 2706091"/>
              <a:gd name="connsiteX6" fmla="*/ 5541290 w 8560942"/>
              <a:gd name="connsiteY6" fmla="*/ 708216 h 2706091"/>
              <a:gd name="connsiteX7" fmla="*/ 6400003 w 8560942"/>
              <a:gd name="connsiteY7" fmla="*/ 1682576 h 2706091"/>
              <a:gd name="connsiteX8" fmla="*/ 7136043 w 8560942"/>
              <a:gd name="connsiteY8" fmla="*/ 1334591 h 2706091"/>
              <a:gd name="connsiteX9" fmla="*/ 8560942 w 8560942"/>
              <a:gd name="connsiteY9" fmla="*/ 2602806 h 2706091"/>
              <a:gd name="connsiteX10" fmla="*/ 4016194 w 8560942"/>
              <a:gd name="connsiteY10" fmla="*/ 2706091 h 2706091"/>
              <a:gd name="connsiteX11" fmla="*/ 0 w 8560942"/>
              <a:gd name="connsiteY11" fmla="*/ 2602806 h 2706091"/>
              <a:gd name="connsiteX12" fmla="*/ 1259183 w 8560942"/>
              <a:gd name="connsiteY12" fmla="*/ 1334591 h 2706091"/>
              <a:gd name="connsiteX13" fmla="*/ 1909622 w 8560942"/>
              <a:gd name="connsiteY13" fmla="*/ 1682576 h 2706091"/>
              <a:gd name="connsiteX14" fmla="*/ 2668467 w 8560942"/>
              <a:gd name="connsiteY14" fmla="*/ 708216 h 2706091"/>
              <a:gd name="connsiteX15" fmla="*/ 3193822 w 8560942"/>
              <a:gd name="connsiteY15" fmla="*/ 1690309 h 2706091"/>
              <a:gd name="connsiteX16" fmla="*/ 3984685 w 8560942"/>
              <a:gd name="connsiteY16" fmla="*/ 1142 h 27060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560942" h="2706091">
                <a:moveTo>
                  <a:pt x="3984685" y="1142"/>
                </a:moveTo>
                <a:cubicBezTo>
                  <a:pt x="3994597" y="-451"/>
                  <a:pt x="4004530" y="-394"/>
                  <a:pt x="4014482" y="1421"/>
                </a:cubicBezTo>
                <a:lnTo>
                  <a:pt x="4016194" y="2040"/>
                </a:lnTo>
                <a:lnTo>
                  <a:pt x="4018131" y="1421"/>
                </a:lnTo>
                <a:cubicBezTo>
                  <a:pt x="4029393" y="-394"/>
                  <a:pt x="4040634" y="-451"/>
                  <a:pt x="4051850" y="1142"/>
                </a:cubicBezTo>
                <a:cubicBezTo>
                  <a:pt x="4388351" y="48931"/>
                  <a:pt x="4703513" y="1581564"/>
                  <a:pt x="4946795" y="1690309"/>
                </a:cubicBezTo>
                <a:cubicBezTo>
                  <a:pt x="5206297" y="1806305"/>
                  <a:pt x="5299088" y="709505"/>
                  <a:pt x="5541290" y="708216"/>
                </a:cubicBezTo>
                <a:cubicBezTo>
                  <a:pt x="5783491" y="706927"/>
                  <a:pt x="6134210" y="1578181"/>
                  <a:pt x="6400003" y="1682576"/>
                </a:cubicBezTo>
                <a:cubicBezTo>
                  <a:pt x="6665796" y="1786972"/>
                  <a:pt x="6775886" y="1181219"/>
                  <a:pt x="7136043" y="1334591"/>
                </a:cubicBezTo>
                <a:cubicBezTo>
                  <a:pt x="7496200" y="1487962"/>
                  <a:pt x="8028571" y="2045383"/>
                  <a:pt x="8560942" y="2602806"/>
                </a:cubicBezTo>
                <a:lnTo>
                  <a:pt x="4016194" y="2706091"/>
                </a:lnTo>
                <a:lnTo>
                  <a:pt x="0" y="2602806"/>
                </a:lnTo>
                <a:cubicBezTo>
                  <a:pt x="470456" y="2045383"/>
                  <a:pt x="940912" y="1487962"/>
                  <a:pt x="1259183" y="1334591"/>
                </a:cubicBezTo>
                <a:cubicBezTo>
                  <a:pt x="1577454" y="1181219"/>
                  <a:pt x="1674741" y="1786972"/>
                  <a:pt x="1909622" y="1682576"/>
                </a:cubicBezTo>
                <a:cubicBezTo>
                  <a:pt x="2144503" y="1578181"/>
                  <a:pt x="2454434" y="706927"/>
                  <a:pt x="2668467" y="708216"/>
                </a:cubicBezTo>
                <a:cubicBezTo>
                  <a:pt x="2882501" y="709505"/>
                  <a:pt x="2964501" y="1806305"/>
                  <a:pt x="3193822" y="1690309"/>
                </a:cubicBezTo>
                <a:cubicBezTo>
                  <a:pt x="3408810" y="1581564"/>
                  <a:pt x="3687319" y="48931"/>
                  <a:pt x="3984685" y="1142"/>
                </a:cubicBezTo>
                <a:close/>
              </a:path>
            </a:pathLst>
          </a:custGeom>
          <a:gradFill>
            <a:gsLst>
              <a:gs pos="100000">
                <a:schemeClr val="accent1">
                  <a:lumMod val="5000"/>
                  <a:lumOff val="95000"/>
                  <a:alpha val="0"/>
                </a:schemeClr>
              </a:gs>
              <a:gs pos="0">
                <a:srgbClr val="0070C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圆角矩形 60"/>
          <p:cNvSpPr/>
          <p:nvPr/>
        </p:nvSpPr>
        <p:spPr>
          <a:xfrm>
            <a:off x="5277846" y="3832917"/>
            <a:ext cx="2572678" cy="428628"/>
          </a:xfrm>
          <a:prstGeom prst="roundRect">
            <a:avLst/>
          </a:prstGeom>
          <a:solidFill>
            <a:srgbClr val="0070C0"/>
          </a:solidFill>
          <a:ln>
            <a:noFill/>
          </a:ln>
          <a:effectLst>
            <a:outerShdw blurRad="152400" dist="152400" dir="5400000" sx="94000" sy="94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1109" tIns="30555" rIns="61109" bIns="30555" rtlCol="0" anchor="ctr"/>
          <a:lstStyle/>
          <a:p>
            <a:pPr algn="ctr"/>
            <a:r>
              <a:rPr lang="zh-CN" altLang="en-US" sz="1400" dirty="0" smtClean="0">
                <a:latin typeface="Microsoft JhengHei UI" panose="020B0604030504040204" pitchFamily="34" charset="-120"/>
                <a:ea typeface="微软雅黑" panose="020B0503020204020204" pitchFamily="34" charset="-122"/>
                <a:sym typeface="Microsoft JhengHei UI" panose="020B0604030504040204" pitchFamily="34" charset="-120"/>
              </a:rPr>
              <a:t>汇报人</a:t>
            </a:r>
            <a:r>
              <a:rPr lang="zh-CN" altLang="en-US" sz="1400" dirty="0" smtClean="0">
                <a:latin typeface="Microsoft JhengHei UI" panose="020B0604030504040204" pitchFamily="34" charset="-120"/>
                <a:ea typeface="微软雅黑" panose="020B0503020204020204" pitchFamily="34" charset="-122"/>
                <a:sym typeface="Microsoft JhengHei UI" panose="020B0604030504040204" pitchFamily="34" charset="-120"/>
              </a:rPr>
              <a:t>：</a:t>
            </a:r>
            <a:r>
              <a:rPr lang="en-US" altLang="zh-CN" sz="1400" dirty="0" smtClean="0">
                <a:latin typeface="Microsoft JhengHei UI" panose="020B0604030504040204" pitchFamily="34" charset="-120"/>
                <a:ea typeface="微软雅黑" panose="020B0503020204020204" pitchFamily="34" charset="-122"/>
                <a:sym typeface="Microsoft JhengHei UI" panose="020B0604030504040204" pitchFamily="34" charset="-120"/>
              </a:rPr>
              <a:t>PPT</a:t>
            </a:r>
            <a:endParaRPr lang="zh-CN" altLang="en-US" sz="1400"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7" name="文本框 16"/>
          <p:cNvSpPr txBox="1"/>
          <p:nvPr/>
        </p:nvSpPr>
        <p:spPr>
          <a:xfrm>
            <a:off x="3040391" y="1592246"/>
            <a:ext cx="7560840" cy="2646878"/>
          </a:xfrm>
          <a:prstGeom prst="rect">
            <a:avLst/>
          </a:prstGeom>
          <a:noFill/>
        </p:spPr>
        <p:txBody>
          <a:bodyPr wrap="square" rtlCol="0">
            <a:spAutoFit/>
          </a:bodyPr>
          <a:lstStyle/>
          <a:p>
            <a:r>
              <a:rPr lang="en-US" altLang="zh-CN" sz="16600" dirty="0" smtClean="0">
                <a:ln>
                  <a:gradFill>
                    <a:gsLst>
                      <a:gs pos="69000">
                        <a:schemeClr val="accent1">
                          <a:lumMod val="5000"/>
                          <a:lumOff val="95000"/>
                        </a:schemeClr>
                      </a:gs>
                      <a:gs pos="16000">
                        <a:srgbClr val="0070C0"/>
                      </a:gs>
                    </a:gsLst>
                    <a:lin ang="5400000" scaled="1"/>
                  </a:gradFill>
                </a:ln>
                <a:noFill/>
                <a:latin typeface="Impact" panose="020B0806030902050204" pitchFamily="34" charset="0"/>
              </a:rPr>
              <a:t>THANKS</a:t>
            </a:r>
            <a:endParaRPr lang="zh-CN" altLang="en-US" sz="16600" dirty="0">
              <a:ln>
                <a:gradFill>
                  <a:gsLst>
                    <a:gs pos="69000">
                      <a:schemeClr val="accent1">
                        <a:lumMod val="5000"/>
                        <a:lumOff val="95000"/>
                      </a:schemeClr>
                    </a:gs>
                    <a:gs pos="16000">
                      <a:srgbClr val="0070C0"/>
                    </a:gs>
                  </a:gsLst>
                  <a:lin ang="5400000" scaled="1"/>
                </a:gradFill>
              </a:ln>
              <a:noFill/>
              <a:latin typeface="Impact" panose="020B0806030902050204" pitchFamily="34" charset="0"/>
            </a:endParaRPr>
          </a:p>
        </p:txBody>
      </p:sp>
    </p:spTree>
    <p:extLst>
      <p:ext uri="{BB962C8B-B14F-4D97-AF65-F5344CB8AC3E}">
        <p14:creationId xmlns:p14="http://schemas.microsoft.com/office/powerpoint/2010/main" xmlns="" val="298430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58000"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1500" fill="hold"/>
                                        <p:tgtEl>
                                          <p:spTgt spid="48"/>
                                        </p:tgtEl>
                                        <p:attrNameLst>
                                          <p:attrName>ppt_x</p:attrName>
                                        </p:attrNameLst>
                                      </p:cBhvr>
                                      <p:tavLst>
                                        <p:tav tm="0">
                                          <p:val>
                                            <p:strVal val="1+#ppt_w/2"/>
                                          </p:val>
                                        </p:tav>
                                        <p:tav tm="100000">
                                          <p:val>
                                            <p:strVal val="#ppt_x"/>
                                          </p:val>
                                        </p:tav>
                                      </p:tavLst>
                                    </p:anim>
                                    <p:anim calcmode="lin" valueType="num">
                                      <p:cBhvr additive="base">
                                        <p:cTn id="8" dur="1500" fill="hold"/>
                                        <p:tgtEl>
                                          <p:spTgt spid="48"/>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42" presetClass="entr" presetSubtype="0" fill="hold" grpId="0" nodeType="afterEffect">
                                  <p:stCondLst>
                                    <p:cond delay="0"/>
                                  </p:stCondLst>
                                  <p:childTnLst>
                                    <p:set>
                                      <p:cBhvr>
                                        <p:cTn id="11" dur="1" fill="hold">
                                          <p:stCondLst>
                                            <p:cond delay="0"/>
                                          </p:stCondLst>
                                        </p:cTn>
                                        <p:tgtEl>
                                          <p:spTgt spid="61"/>
                                        </p:tgtEl>
                                        <p:attrNameLst>
                                          <p:attrName>style.visibility</p:attrName>
                                        </p:attrNameLst>
                                      </p:cBhvr>
                                      <p:to>
                                        <p:strVal val="visible"/>
                                      </p:to>
                                    </p:set>
                                    <p:animEffect transition="in" filter="fade">
                                      <p:cBhvr>
                                        <p:cTn id="12" dur="1000"/>
                                        <p:tgtEl>
                                          <p:spTgt spid="61"/>
                                        </p:tgtEl>
                                      </p:cBhvr>
                                    </p:animEffect>
                                    <p:anim calcmode="lin" valueType="num">
                                      <p:cBhvr>
                                        <p:cTn id="13" dur="1000" fill="hold"/>
                                        <p:tgtEl>
                                          <p:spTgt spid="61"/>
                                        </p:tgtEl>
                                        <p:attrNameLst>
                                          <p:attrName>ppt_x</p:attrName>
                                        </p:attrNameLst>
                                      </p:cBhvr>
                                      <p:tavLst>
                                        <p:tav tm="0">
                                          <p:val>
                                            <p:strVal val="#ppt_x"/>
                                          </p:val>
                                        </p:tav>
                                        <p:tav tm="100000">
                                          <p:val>
                                            <p:strVal val="#ppt_x"/>
                                          </p:val>
                                        </p:tav>
                                      </p:tavLst>
                                    </p:anim>
                                    <p:anim calcmode="lin" valueType="num">
                                      <p:cBhvr>
                                        <p:cTn id="14"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微立体"/>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296</TotalTime>
  <Words>2799</Words>
  <Application>Microsoft Office PowerPoint</Application>
  <PresentationFormat>自定义</PresentationFormat>
  <Paragraphs>362</Paragraphs>
  <Slides>28</Slides>
  <Notes>28</Notes>
  <HiddenSlides>0</HiddenSlides>
  <MMClips>0</MMClips>
  <ScaleCrop>false</ScaleCrop>
  <HeadingPairs>
    <vt:vector size="4" baseType="variant">
      <vt:variant>
        <vt:lpstr>主题</vt:lpstr>
      </vt:variant>
      <vt:variant>
        <vt:i4>1</vt:i4>
      </vt:variant>
      <vt:variant>
        <vt:lpstr>幻灯片标题</vt:lpstr>
      </vt:variant>
      <vt:variant>
        <vt:i4>28</vt:i4>
      </vt:variant>
    </vt:vector>
  </HeadingPairs>
  <TitlesOfParts>
    <vt:vector size="29"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vector>
  </TitlesOfParts>
  <Manager>www.51pptmoban.com</Manager>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微立体</dc:title>
  <dc:subject>微立体</dc:subject>
  <dc:creator>PPT</dc:creator>
  <cp:keywords>PPT</cp:keywords>
  <dc:description>www.51pptmoban.com</dc:description>
  <cp:lastModifiedBy>User</cp:lastModifiedBy>
  <cp:revision>87</cp:revision>
  <dcterms:created xsi:type="dcterms:W3CDTF">2016-04-16T13:30:07Z</dcterms:created>
  <dcterms:modified xsi:type="dcterms:W3CDTF">2020-08-07T08:06:57Z</dcterms:modified>
  <cp:category>——</cp:category>
</cp:coreProperties>
</file>