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4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59" r:id="rId2"/>
    <p:sldId id="418" r:id="rId3"/>
    <p:sldId id="322" r:id="rId4"/>
    <p:sldId id="441" r:id="rId5"/>
    <p:sldId id="456" r:id="rId6"/>
    <p:sldId id="452" r:id="rId7"/>
    <p:sldId id="457" r:id="rId8"/>
    <p:sldId id="442" r:id="rId9"/>
    <p:sldId id="443" r:id="rId10"/>
    <p:sldId id="321" r:id="rId11"/>
    <p:sldId id="438" r:id="rId12"/>
    <p:sldId id="445" r:id="rId13"/>
    <p:sldId id="446" r:id="rId14"/>
    <p:sldId id="320" r:id="rId15"/>
    <p:sldId id="453" r:id="rId16"/>
    <p:sldId id="451" r:id="rId17"/>
    <p:sldId id="455" r:id="rId18"/>
    <p:sldId id="439" r:id="rId19"/>
    <p:sldId id="437" r:id="rId20"/>
    <p:sldId id="357" r:id="rId21"/>
    <p:sldId id="454" r:id="rId22"/>
    <p:sldId id="448" r:id="rId23"/>
    <p:sldId id="440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21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3E5B"/>
    <a:srgbClr val="3391AA"/>
    <a:srgbClr val="333333"/>
    <a:srgbClr val="3BA387"/>
    <a:srgbClr val="20192E"/>
    <a:srgbClr val="88C4E1"/>
    <a:srgbClr val="647D94"/>
    <a:srgbClr val="675958"/>
    <a:srgbClr val="BFB5A1"/>
    <a:srgbClr val="8E7A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50" d="100"/>
          <a:sy n="150" d="100"/>
        </p:scale>
        <p:origin x="690" y="120"/>
      </p:cViewPr>
      <p:guideLst>
        <p:guide pos="2880"/>
        <p:guide orient="horz" pos="21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5053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6943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0751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344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167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4397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5231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7391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817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11160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06930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36800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8763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20681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9650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127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6302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1687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7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81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40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6516216" y="473199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1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2020/8/14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74" r:id="rId5"/>
    <p:sldLayoutId id="2147483675" r:id="rId6"/>
    <p:sldLayoutId id="2147483676" r:id="rId7"/>
    <p:sldLayoutId id="2147483677" r:id="rId8"/>
    <p:sldLayoutId id="2147483655" r:id="rId9"/>
  </p:sldLayoutIdLst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7.jpeg"/><Relationship Id="rId2" Type="http://schemas.openxmlformats.org/officeDocument/2006/relationships/tags" Target="../tags/tag3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1.jpeg"/><Relationship Id="rId2" Type="http://schemas.openxmlformats.org/officeDocument/2006/relationships/tags" Target="../tags/tag4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0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4.xml"/><Relationship Id="rId5" Type="http://schemas.openxmlformats.org/officeDocument/2006/relationships/image" Target="../media/image3.JPG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474A68D2-48D4-425E-A21C-02330D20984E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1380B81F-DD52-4B73-9D92-9542B42290F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8" name="Freeform 5">
              <a:extLst>
                <a:ext uri="{FF2B5EF4-FFF2-40B4-BE49-F238E27FC236}">
                  <a16:creationId xmlns:a16="http://schemas.microsoft.com/office/drawing/2014/main" xmlns="" id="{B16EA5AC-BE7B-40F7-89C4-B7C97A3C80D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53B1B7CE-1882-402C-B2BA-A5D5475D1404}"/>
              </a:ext>
            </a:extLst>
          </p:cNvPr>
          <p:cNvSpPr/>
          <p:nvPr/>
        </p:nvSpPr>
        <p:spPr>
          <a:xfrm>
            <a:off x="971600" y="2507981"/>
            <a:ext cx="384775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100" dirty="0">
                <a:solidFill>
                  <a:srgbClr val="333333"/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100" dirty="0">
                <a:solidFill>
                  <a:srgbClr val="333333"/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100" dirty="0">
                <a:solidFill>
                  <a:srgbClr val="333333"/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100" dirty="0">
              <a:solidFill>
                <a:srgbClr val="333333"/>
              </a:solidFill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48C3CE2C-D33A-4ABB-A167-4ABDBE9E6ADB}"/>
              </a:ext>
            </a:extLst>
          </p:cNvPr>
          <p:cNvSpPr txBox="1"/>
          <p:nvPr/>
        </p:nvSpPr>
        <p:spPr>
          <a:xfrm>
            <a:off x="971600" y="2876332"/>
            <a:ext cx="4779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>
                <a:solidFill>
                  <a:srgbClr val="013E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软件人员面试</a:t>
            </a:r>
            <a:r>
              <a:rPr kumimoji="1" lang="en-US" altLang="zh-CN" sz="3200" b="1" dirty="0" err="1">
                <a:solidFill>
                  <a:srgbClr val="013E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1" lang="zh-CN" altLang="en-US" sz="3200" b="1" dirty="0">
                <a:solidFill>
                  <a:srgbClr val="013E5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1" lang="zh-CN" altLang="en-US" sz="3200" b="1" dirty="0">
              <a:solidFill>
                <a:srgbClr val="013E5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81AB35E5-BF26-4D9B-9A26-A567AB1A0D3B}"/>
              </a:ext>
            </a:extLst>
          </p:cNvPr>
          <p:cNvSpPr txBox="1"/>
          <p:nvPr/>
        </p:nvSpPr>
        <p:spPr>
          <a:xfrm>
            <a:off x="971600" y="3668420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 smtClean="0">
                <a:solidFill>
                  <a:srgbClr val="013E5B"/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50" dirty="0" smtClean="0">
                <a:solidFill>
                  <a:srgbClr val="013E5B"/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50" dirty="0">
              <a:solidFill>
                <a:srgbClr val="013E5B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4" name="Freeform 5">
            <a:extLst>
              <a:ext uri="{FF2B5EF4-FFF2-40B4-BE49-F238E27FC236}">
                <a16:creationId xmlns:a16="http://schemas.microsoft.com/office/drawing/2014/main" xmlns="" id="{7C35914F-CD72-4B7F-9488-8E0174B17057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3BC6FEE3-F091-46CB-BAFE-9E7023619199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23" name="Freeform 5">
              <a:extLst>
                <a:ext uri="{FF2B5EF4-FFF2-40B4-BE49-F238E27FC236}">
                  <a16:creationId xmlns:a16="http://schemas.microsoft.com/office/drawing/2014/main" xmlns="" id="{2C24623B-9A42-40B7-B8A5-58D6167816A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xmlns="" id="{D1AD3668-F24E-430F-894D-03BDB2513C5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A12284C-3729-4F2F-B98A-62D8586357D2}"/>
              </a:ext>
            </a:extLst>
          </p:cNvPr>
          <p:cNvSpPr txBox="1"/>
          <p:nvPr/>
        </p:nvSpPr>
        <p:spPr>
          <a:xfrm>
            <a:off x="2051720" y="1341224"/>
            <a:ext cx="251511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800" dirty="0" smtClean="0">
                <a:solidFill>
                  <a:srgbClr val="013E5B"/>
                </a:solidFill>
                <a:latin typeface="Agency FB" panose="020B0503020202020204" pitchFamily="34" charset="0"/>
              </a:rPr>
              <a:t>2030</a:t>
            </a:r>
            <a:endParaRPr lang="zh-CN" altLang="en-US" sz="8800" dirty="0">
              <a:solidFill>
                <a:srgbClr val="013E5B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1" grpId="0"/>
      <p:bldP spid="24" grpId="0" animBg="1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21">
            <a:extLst>
              <a:ext uri="{FF2B5EF4-FFF2-40B4-BE49-F238E27FC236}">
                <a16:creationId xmlns:a16="http://schemas.microsoft.com/office/drawing/2014/main" xmlns="" id="{AABDD9B3-5B77-444D-B5BC-9C0AB663D5D5}"/>
              </a:ext>
            </a:extLst>
          </p:cNvPr>
          <p:cNvGrpSpPr/>
          <p:nvPr/>
        </p:nvGrpSpPr>
        <p:grpSpPr>
          <a:xfrm>
            <a:off x="1714525" y="1961681"/>
            <a:ext cx="1057275" cy="754085"/>
            <a:chOff x="5069886" y="293530"/>
            <a:chExt cx="2052228" cy="1463723"/>
          </a:xfrm>
          <a:noFill/>
        </p:grpSpPr>
        <p:sp>
          <p:nvSpPr>
            <p:cNvPr id="32" name="TextBox 22">
              <a:extLst>
                <a:ext uri="{FF2B5EF4-FFF2-40B4-BE49-F238E27FC236}">
                  <a16:creationId xmlns:a16="http://schemas.microsoft.com/office/drawing/2014/main" xmlns="" id="{1EB78BB9-96C1-4C9E-8C70-9A4F923C4BE3}"/>
                </a:ext>
              </a:extLst>
            </p:cNvPr>
            <p:cNvSpPr txBox="1"/>
            <p:nvPr/>
          </p:nvSpPr>
          <p:spPr>
            <a:xfrm>
              <a:off x="5069886" y="293530"/>
              <a:ext cx="2052228" cy="1120147"/>
            </a:xfrm>
            <a:prstGeom prst="rect">
              <a:avLst/>
            </a:prstGeom>
            <a:grpFill/>
          </p:spPr>
          <p:txBody>
            <a:bodyPr wrap="square">
              <a:normAutofit fontScale="77500" lnSpcReduction="20000"/>
            </a:bodyPr>
            <a:lstStyle/>
            <a:p>
              <a:pPr algn="ctr"/>
              <a:r>
                <a:rPr lang="zh-CN" altLang="en-US" sz="4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  <p:sp>
          <p:nvSpPr>
            <p:cNvPr id="33" name="TextBox 23">
              <a:extLst>
                <a:ext uri="{FF2B5EF4-FFF2-40B4-BE49-F238E27FC236}">
                  <a16:creationId xmlns:a16="http://schemas.microsoft.com/office/drawing/2014/main" xmlns="" id="{BB20AA9A-53CC-4555-8E06-A062C867B9D7}"/>
                </a:ext>
              </a:extLst>
            </p:cNvPr>
            <p:cNvSpPr txBox="1"/>
            <p:nvPr/>
          </p:nvSpPr>
          <p:spPr>
            <a:xfrm>
              <a:off x="5069886" y="1309193"/>
              <a:ext cx="2052228" cy="448060"/>
            </a:xfrm>
            <a:prstGeom prst="rect">
              <a:avLst/>
            </a:prstGeom>
            <a:grpFill/>
          </p:spPr>
          <p:txBody>
            <a:bodyPr wrap="square">
              <a:noAutofit/>
            </a:bodyPr>
            <a:lstStyle/>
            <a:p>
              <a:pPr algn="ctr"/>
              <a:r>
                <a:rPr lang="en-US" altLang="zh-CN" sz="1200" b="1" dirty="0"/>
                <a:t>CONTENT</a:t>
              </a:r>
            </a:p>
          </p:txBody>
        </p:sp>
      </p:grp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F0EC0750-FA19-4E9D-97F3-3FD0A6DE6F24}"/>
              </a:ext>
            </a:extLst>
          </p:cNvPr>
          <p:cNvCxnSpPr>
            <a:cxnSpLocks/>
          </p:cNvCxnSpPr>
          <p:nvPr/>
        </p:nvCxnSpPr>
        <p:spPr>
          <a:xfrm>
            <a:off x="1791444" y="2484933"/>
            <a:ext cx="8640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90E865A8-D70E-4B9B-B315-9A5A76AF2FA9}"/>
              </a:ext>
            </a:extLst>
          </p:cNvPr>
          <p:cNvGrpSpPr/>
          <p:nvPr/>
        </p:nvGrpSpPr>
        <p:grpSpPr>
          <a:xfrm>
            <a:off x="3419872" y="1131590"/>
            <a:ext cx="3120665" cy="433901"/>
            <a:chOff x="4845916" y="500731"/>
            <a:chExt cx="3120665" cy="433901"/>
          </a:xfrm>
        </p:grpSpPr>
        <p:grpSp>
          <p:nvGrpSpPr>
            <p:cNvPr id="36" name="Group 293">
              <a:extLst>
                <a:ext uri="{FF2B5EF4-FFF2-40B4-BE49-F238E27FC236}">
                  <a16:creationId xmlns:a16="http://schemas.microsoft.com/office/drawing/2014/main" xmlns="" id="{AF4C5F47-DB88-459C-A4A0-C0168F56E1CE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38" name="TextBox 294">
                <a:extLst>
                  <a:ext uri="{FF2B5EF4-FFF2-40B4-BE49-F238E27FC236}">
                    <a16:creationId xmlns:a16="http://schemas.microsoft.com/office/drawing/2014/main" xmlns="" id="{011AE0D7-33E1-4B14-8A84-4EB23C085780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/>
                  <a:t>年度工作概述</a:t>
                </a:r>
                <a:endParaRPr lang="zh-CN" altLang="en-US" sz="1600" b="1" dirty="0"/>
              </a:p>
            </p:txBody>
          </p:sp>
          <p:sp>
            <p:nvSpPr>
              <p:cNvPr id="39" name="TextBox 295">
                <a:extLst>
                  <a:ext uri="{FF2B5EF4-FFF2-40B4-BE49-F238E27FC236}">
                    <a16:creationId xmlns:a16="http://schemas.microsoft.com/office/drawing/2014/main" xmlns="" id="{36844C8F-051F-4C7E-B07A-5F9F8FF87A3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/>
                  <a:t>此部分内容作为文字排版占位显示 （建议使用主题字体）</a:t>
                </a:r>
              </a:p>
            </p:txBody>
          </p:sp>
        </p:grp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xmlns="" id="{1C53E914-5EC5-43A4-A010-F6F25ACC911F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339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8784A1CC-ACF4-434B-81D8-4557D50D95D0}"/>
              </a:ext>
            </a:extLst>
          </p:cNvPr>
          <p:cNvGrpSpPr/>
          <p:nvPr/>
        </p:nvGrpSpPr>
        <p:grpSpPr>
          <a:xfrm>
            <a:off x="3419872" y="1812145"/>
            <a:ext cx="3120665" cy="433901"/>
            <a:chOff x="4845916" y="500731"/>
            <a:chExt cx="3120665" cy="433901"/>
          </a:xfrm>
        </p:grpSpPr>
        <p:grpSp>
          <p:nvGrpSpPr>
            <p:cNvPr id="41" name="Group 293">
              <a:extLst>
                <a:ext uri="{FF2B5EF4-FFF2-40B4-BE49-F238E27FC236}">
                  <a16:creationId xmlns:a16="http://schemas.microsoft.com/office/drawing/2014/main" xmlns="" id="{D1A65A21-D64B-4B8E-8B03-1FEFF8C1F5E3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45" name="TextBox 294">
                <a:extLst>
                  <a:ext uri="{FF2B5EF4-FFF2-40B4-BE49-F238E27FC236}">
                    <a16:creationId xmlns:a16="http://schemas.microsoft.com/office/drawing/2014/main" xmlns="" id="{9068B3C1-4287-4A7A-ADE3-062BE1DC6F06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/>
                  <a:t>工作完成情况</a:t>
                </a:r>
                <a:endParaRPr lang="zh-CN" altLang="en-US" sz="1600" b="1" dirty="0"/>
              </a:p>
            </p:txBody>
          </p:sp>
          <p:sp>
            <p:nvSpPr>
              <p:cNvPr id="47" name="TextBox 295">
                <a:extLst>
                  <a:ext uri="{FF2B5EF4-FFF2-40B4-BE49-F238E27FC236}">
                    <a16:creationId xmlns:a16="http://schemas.microsoft.com/office/drawing/2014/main" xmlns="" id="{3D2705C2-3FD2-45BA-91E9-6269D89897F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/>
                  <a:t>此部分内容作为文字排版占位显示 （建议使用主题字体）</a:t>
                </a:r>
              </a:p>
            </p:txBody>
          </p:sp>
        </p:grpSp>
        <p:sp>
          <p:nvSpPr>
            <p:cNvPr id="44" name="椭圆 43">
              <a:extLst>
                <a:ext uri="{FF2B5EF4-FFF2-40B4-BE49-F238E27FC236}">
                  <a16:creationId xmlns:a16="http://schemas.microsoft.com/office/drawing/2014/main" xmlns="" id="{00C3A0C7-3374-41F3-826E-A9BE3EE0C23E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013E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9996AB0-FF00-43AE-958A-603DBB00C7BC}"/>
              </a:ext>
            </a:extLst>
          </p:cNvPr>
          <p:cNvGrpSpPr/>
          <p:nvPr/>
        </p:nvGrpSpPr>
        <p:grpSpPr>
          <a:xfrm>
            <a:off x="3419872" y="2492700"/>
            <a:ext cx="3120665" cy="433901"/>
            <a:chOff x="4845916" y="500731"/>
            <a:chExt cx="3120665" cy="433901"/>
          </a:xfrm>
        </p:grpSpPr>
        <p:grpSp>
          <p:nvGrpSpPr>
            <p:cNvPr id="49" name="Group 293">
              <a:extLst>
                <a:ext uri="{FF2B5EF4-FFF2-40B4-BE49-F238E27FC236}">
                  <a16:creationId xmlns:a16="http://schemas.microsoft.com/office/drawing/2014/main" xmlns="" id="{4B71CD56-214F-49BB-883A-9C6CD3117672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51" name="TextBox 294">
                <a:extLst>
                  <a:ext uri="{FF2B5EF4-FFF2-40B4-BE49-F238E27FC236}">
                    <a16:creationId xmlns:a16="http://schemas.microsoft.com/office/drawing/2014/main" xmlns="" id="{10FB098C-1767-43AE-976A-BCE757786B1F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/>
                  <a:t>成功项目展示</a:t>
                </a:r>
                <a:endParaRPr lang="zh-CN" altLang="en-US" sz="1600" b="1" dirty="0"/>
              </a:p>
            </p:txBody>
          </p:sp>
          <p:sp>
            <p:nvSpPr>
              <p:cNvPr id="52" name="TextBox 295">
                <a:extLst>
                  <a:ext uri="{FF2B5EF4-FFF2-40B4-BE49-F238E27FC236}">
                    <a16:creationId xmlns:a16="http://schemas.microsoft.com/office/drawing/2014/main" xmlns="" id="{09FF9970-3CB0-4455-861F-00B87BE8CCF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/>
                  <a:t>此部分内容作为文字排版占位显示 （建议使用主题字体）</a:t>
                </a:r>
              </a:p>
            </p:txBody>
          </p:sp>
        </p:grp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xmlns="" id="{F4102869-1396-4392-826F-36E1AA73F172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3391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E437EA61-139C-4E27-A61B-F82CCE4E34C4}"/>
              </a:ext>
            </a:extLst>
          </p:cNvPr>
          <p:cNvGrpSpPr/>
          <p:nvPr/>
        </p:nvGrpSpPr>
        <p:grpSpPr>
          <a:xfrm>
            <a:off x="3419872" y="3173255"/>
            <a:ext cx="3120665" cy="433901"/>
            <a:chOff x="4845916" y="500731"/>
            <a:chExt cx="3120665" cy="433901"/>
          </a:xfrm>
        </p:grpSpPr>
        <p:grpSp>
          <p:nvGrpSpPr>
            <p:cNvPr id="54" name="Group 293">
              <a:extLst>
                <a:ext uri="{FF2B5EF4-FFF2-40B4-BE49-F238E27FC236}">
                  <a16:creationId xmlns:a16="http://schemas.microsoft.com/office/drawing/2014/main" xmlns="" id="{AA2D05AC-28E2-4699-9A36-61B642CE3895}"/>
                </a:ext>
              </a:extLst>
            </p:cNvPr>
            <p:cNvGrpSpPr/>
            <p:nvPr/>
          </p:nvGrpSpPr>
          <p:grpSpPr>
            <a:xfrm>
              <a:off x="4994650" y="512208"/>
              <a:ext cx="2971931" cy="422424"/>
              <a:chOff x="6444107" y="1469392"/>
              <a:chExt cx="4232109" cy="563232"/>
            </a:xfrm>
          </p:grpSpPr>
          <p:sp>
            <p:nvSpPr>
              <p:cNvPr id="56" name="TextBox 294">
                <a:extLst>
                  <a:ext uri="{FF2B5EF4-FFF2-40B4-BE49-F238E27FC236}">
                    <a16:creationId xmlns:a16="http://schemas.microsoft.com/office/drawing/2014/main" xmlns="" id="{4E812123-DEC1-4214-8221-FFAD64C113B4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b="1" dirty="0"/>
                  <a:t>明年工作计划</a:t>
                </a:r>
                <a:endParaRPr lang="zh-CN" altLang="en-US" sz="1600" b="1" dirty="0"/>
              </a:p>
            </p:txBody>
          </p:sp>
          <p:sp>
            <p:nvSpPr>
              <p:cNvPr id="63" name="TextBox 295">
                <a:extLst>
                  <a:ext uri="{FF2B5EF4-FFF2-40B4-BE49-F238E27FC236}">
                    <a16:creationId xmlns:a16="http://schemas.microsoft.com/office/drawing/2014/main" xmlns="" id="{7FC2D41A-F2D7-4CE7-830B-0733D3C177E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/>
                  <a:t>此部分内容作为文字排版占位显示 （建议使用主题字体）</a:t>
                </a:r>
              </a:p>
            </p:txBody>
          </p:sp>
        </p:grp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6EAB87DD-D804-4C4C-9AD6-FD21C6F30E01}"/>
                </a:ext>
              </a:extLst>
            </p:cNvPr>
            <p:cNvSpPr/>
            <p:nvPr/>
          </p:nvSpPr>
          <p:spPr>
            <a:xfrm>
              <a:off x="4845916" y="500731"/>
              <a:ext cx="426862" cy="426862"/>
            </a:xfrm>
            <a:prstGeom prst="ellipse">
              <a:avLst/>
            </a:prstGeom>
            <a:solidFill>
              <a:srgbClr val="013E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2E7FB031-67AB-40C5-87A3-240A715EF5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776177" y="3509705"/>
            <a:ext cx="3484509" cy="3238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74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F1BDEBD9-FACB-4C40-A86B-436A7E46B733}"/>
              </a:ext>
            </a:extLst>
          </p:cNvPr>
          <p:cNvSpPr/>
          <p:nvPr/>
        </p:nvSpPr>
        <p:spPr>
          <a:xfrm>
            <a:off x="4124417" y="1708066"/>
            <a:ext cx="18149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spc="300" dirty="0"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7200" spc="3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B8FCDA0C-59D4-44DE-B406-BFB63F426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427" y="2726515"/>
            <a:ext cx="539344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年度工作概述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D8530F3F-108A-4C02-A4C4-178C8243E990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CE54157F-F435-411F-B016-9D38F50A7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9" name="Freeform 5">
              <a:extLst>
                <a:ext uri="{FF2B5EF4-FFF2-40B4-BE49-F238E27FC236}">
                  <a16:creationId xmlns:a16="http://schemas.microsoft.com/office/drawing/2014/main" xmlns="" id="{A54F0888-BA14-44A6-9E51-54E50C1B99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277C427A-183B-4429-A28A-C8109160D997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72649EA-894C-4D36-B553-DFA6F46CC394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5BBC6A74-2758-4F8C-BD54-F795979B8F3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1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D946D692-0DE1-446D-9E55-96EEACDE2D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92467" y="1780825"/>
            <a:ext cx="2661028" cy="2303093"/>
            <a:chOff x="492467" y="1780825"/>
            <a:chExt cx="2661028" cy="2303093"/>
          </a:xfrm>
        </p:grpSpPr>
        <p:sp>
          <p:nvSpPr>
            <p:cNvPr id="4" name="矩形 3"/>
            <p:cNvSpPr/>
            <p:nvPr/>
          </p:nvSpPr>
          <p:spPr>
            <a:xfrm>
              <a:off x="969944" y="2139864"/>
              <a:ext cx="677552" cy="91195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918243" y="2273479"/>
              <a:ext cx="780956" cy="780956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任意多边形: 形状 5"/>
            <p:cNvSpPr/>
            <p:nvPr/>
          </p:nvSpPr>
          <p:spPr>
            <a:xfrm>
              <a:off x="1175644" y="2515086"/>
              <a:ext cx="266153" cy="272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任意多边形: 形状 15"/>
            <p:cNvSpPr/>
            <p:nvPr/>
          </p:nvSpPr>
          <p:spPr>
            <a:xfrm>
              <a:off x="2219800" y="2066915"/>
              <a:ext cx="346225" cy="3617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203" extrusionOk="0">
                  <a:moveTo>
                    <a:pt x="14324" y="3544"/>
                  </a:moveTo>
                  <a:cubicBezTo>
                    <a:pt x="15314" y="3202"/>
                    <a:pt x="15854" y="2173"/>
                    <a:pt x="15494" y="1230"/>
                  </a:cubicBezTo>
                  <a:cubicBezTo>
                    <a:pt x="15134" y="202"/>
                    <a:pt x="13964" y="-227"/>
                    <a:pt x="12974" y="116"/>
                  </a:cubicBezTo>
                  <a:cubicBezTo>
                    <a:pt x="11984" y="459"/>
                    <a:pt x="11534" y="1487"/>
                    <a:pt x="11894" y="2430"/>
                  </a:cubicBezTo>
                  <a:cubicBezTo>
                    <a:pt x="12254" y="3373"/>
                    <a:pt x="13334" y="3887"/>
                    <a:pt x="14324" y="3544"/>
                  </a:cubicBezTo>
                  <a:close/>
                  <a:moveTo>
                    <a:pt x="21074" y="4659"/>
                  </a:moveTo>
                  <a:cubicBezTo>
                    <a:pt x="20624" y="4230"/>
                    <a:pt x="19994" y="4144"/>
                    <a:pt x="19544" y="4487"/>
                  </a:cubicBezTo>
                  <a:cubicBezTo>
                    <a:pt x="16934" y="6544"/>
                    <a:pt x="16934" y="6544"/>
                    <a:pt x="16934" y="6544"/>
                  </a:cubicBezTo>
                  <a:cubicBezTo>
                    <a:pt x="13244" y="4402"/>
                    <a:pt x="13244" y="4402"/>
                    <a:pt x="13244" y="4402"/>
                  </a:cubicBezTo>
                  <a:cubicBezTo>
                    <a:pt x="13064" y="4230"/>
                    <a:pt x="12884" y="4144"/>
                    <a:pt x="12704" y="4059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254" y="3887"/>
                    <a:pt x="11984" y="3887"/>
                    <a:pt x="11624" y="3973"/>
                  </a:cubicBezTo>
                  <a:cubicBezTo>
                    <a:pt x="11624" y="3887"/>
                    <a:pt x="11624" y="3887"/>
                    <a:pt x="11624" y="3887"/>
                  </a:cubicBezTo>
                  <a:cubicBezTo>
                    <a:pt x="6044" y="5687"/>
                    <a:pt x="6044" y="5687"/>
                    <a:pt x="6044" y="5687"/>
                  </a:cubicBezTo>
                  <a:cubicBezTo>
                    <a:pt x="5594" y="5773"/>
                    <a:pt x="5234" y="6202"/>
                    <a:pt x="5234" y="6716"/>
                  </a:cubicBezTo>
                  <a:cubicBezTo>
                    <a:pt x="5234" y="10659"/>
                    <a:pt x="5234" y="10659"/>
                    <a:pt x="5234" y="10659"/>
                  </a:cubicBezTo>
                  <a:cubicBezTo>
                    <a:pt x="5234" y="11173"/>
                    <a:pt x="5684" y="11687"/>
                    <a:pt x="6314" y="11687"/>
                  </a:cubicBezTo>
                  <a:cubicBezTo>
                    <a:pt x="6944" y="11687"/>
                    <a:pt x="7394" y="11173"/>
                    <a:pt x="7394" y="10659"/>
                  </a:cubicBezTo>
                  <a:cubicBezTo>
                    <a:pt x="7394" y="7487"/>
                    <a:pt x="7394" y="7487"/>
                    <a:pt x="7394" y="7487"/>
                  </a:cubicBezTo>
                  <a:cubicBezTo>
                    <a:pt x="9464" y="6802"/>
                    <a:pt x="9464" y="6802"/>
                    <a:pt x="9464" y="6802"/>
                  </a:cubicBezTo>
                  <a:cubicBezTo>
                    <a:pt x="7934" y="10573"/>
                    <a:pt x="7934" y="10573"/>
                    <a:pt x="7934" y="10573"/>
                  </a:cubicBezTo>
                  <a:cubicBezTo>
                    <a:pt x="7664" y="11087"/>
                    <a:pt x="7754" y="11602"/>
                    <a:pt x="8024" y="12116"/>
                  </a:cubicBezTo>
                  <a:cubicBezTo>
                    <a:pt x="7304" y="13659"/>
                    <a:pt x="7304" y="13659"/>
                    <a:pt x="7304" y="13659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454" y="13573"/>
                    <a:pt x="1094" y="13830"/>
                    <a:pt x="914" y="14259"/>
                  </a:cubicBezTo>
                  <a:cubicBezTo>
                    <a:pt x="104" y="15887"/>
                    <a:pt x="104" y="15887"/>
                    <a:pt x="104" y="15887"/>
                  </a:cubicBezTo>
                  <a:cubicBezTo>
                    <a:pt x="-166" y="16487"/>
                    <a:pt x="104" y="17173"/>
                    <a:pt x="734" y="17430"/>
                  </a:cubicBezTo>
                  <a:cubicBezTo>
                    <a:pt x="1364" y="17687"/>
                    <a:pt x="2084" y="17430"/>
                    <a:pt x="2354" y="16830"/>
                  </a:cubicBezTo>
                  <a:cubicBezTo>
                    <a:pt x="2804" y="15887"/>
                    <a:pt x="2804" y="15887"/>
                    <a:pt x="2804" y="15887"/>
                  </a:cubicBezTo>
                  <a:cubicBezTo>
                    <a:pt x="7934" y="15973"/>
                    <a:pt x="7934" y="15973"/>
                    <a:pt x="7934" y="15973"/>
                  </a:cubicBezTo>
                  <a:cubicBezTo>
                    <a:pt x="8474" y="16059"/>
                    <a:pt x="8924" y="15802"/>
                    <a:pt x="9194" y="15287"/>
                  </a:cubicBezTo>
                  <a:cubicBezTo>
                    <a:pt x="10094" y="13402"/>
                    <a:pt x="10094" y="13402"/>
                    <a:pt x="10094" y="13402"/>
                  </a:cubicBezTo>
                  <a:cubicBezTo>
                    <a:pt x="12434" y="14344"/>
                    <a:pt x="12434" y="14344"/>
                    <a:pt x="12434" y="14344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704" y="20002"/>
                    <a:pt x="12974" y="20344"/>
                    <a:pt x="13424" y="20516"/>
                  </a:cubicBezTo>
                  <a:cubicBezTo>
                    <a:pt x="15044" y="21116"/>
                    <a:pt x="15044" y="21116"/>
                    <a:pt x="15044" y="21116"/>
                  </a:cubicBezTo>
                  <a:cubicBezTo>
                    <a:pt x="15674" y="21373"/>
                    <a:pt x="16394" y="21030"/>
                    <a:pt x="16664" y="20430"/>
                  </a:cubicBezTo>
                  <a:cubicBezTo>
                    <a:pt x="16934" y="19830"/>
                    <a:pt x="16574" y="19144"/>
                    <a:pt x="15944" y="18887"/>
                  </a:cubicBezTo>
                  <a:cubicBezTo>
                    <a:pt x="15134" y="18544"/>
                    <a:pt x="15134" y="18544"/>
                    <a:pt x="15134" y="18544"/>
                  </a:cubicBezTo>
                  <a:cubicBezTo>
                    <a:pt x="14954" y="13487"/>
                    <a:pt x="14954" y="13487"/>
                    <a:pt x="14954" y="13487"/>
                  </a:cubicBezTo>
                  <a:cubicBezTo>
                    <a:pt x="14954" y="13487"/>
                    <a:pt x="14954" y="13402"/>
                    <a:pt x="14954" y="13402"/>
                  </a:cubicBezTo>
                  <a:cubicBezTo>
                    <a:pt x="14954" y="13402"/>
                    <a:pt x="14954" y="13402"/>
                    <a:pt x="14954" y="13402"/>
                  </a:cubicBezTo>
                  <a:cubicBezTo>
                    <a:pt x="14954" y="12973"/>
                    <a:pt x="14594" y="12544"/>
                    <a:pt x="14144" y="12373"/>
                  </a:cubicBezTo>
                  <a:cubicBezTo>
                    <a:pt x="11894" y="11002"/>
                    <a:pt x="11894" y="11002"/>
                    <a:pt x="11894" y="11002"/>
                  </a:cubicBezTo>
                  <a:cubicBezTo>
                    <a:pt x="13514" y="6973"/>
                    <a:pt x="13514" y="6973"/>
                    <a:pt x="13514" y="6973"/>
                  </a:cubicBezTo>
                  <a:cubicBezTo>
                    <a:pt x="16394" y="8687"/>
                    <a:pt x="16394" y="8687"/>
                    <a:pt x="16394" y="8687"/>
                  </a:cubicBezTo>
                  <a:cubicBezTo>
                    <a:pt x="16844" y="8944"/>
                    <a:pt x="17384" y="8944"/>
                    <a:pt x="17744" y="8602"/>
                  </a:cubicBezTo>
                  <a:cubicBezTo>
                    <a:pt x="20894" y="6116"/>
                    <a:pt x="20894" y="6116"/>
                    <a:pt x="20894" y="6116"/>
                  </a:cubicBezTo>
                  <a:cubicBezTo>
                    <a:pt x="21344" y="5687"/>
                    <a:pt x="21434" y="5087"/>
                    <a:pt x="21074" y="465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任意多边形: 形状 16"/>
            <p:cNvSpPr/>
            <p:nvPr/>
          </p:nvSpPr>
          <p:spPr>
            <a:xfrm rot="10800000" flipH="1">
              <a:off x="1638049" y="1780825"/>
              <a:ext cx="1515446" cy="376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0" y="0"/>
                  </a:moveTo>
                  <a:lnTo>
                    <a:pt x="0" y="21595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2">
                  <a:lumMod val="50000"/>
                </a:schemeClr>
              </a:solidFill>
              <a:prstDash val="solid"/>
              <a:round/>
              <a:headEnd type="oval" w="med" len="med"/>
              <a:tailEnd type="triangl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93543" y="3495970"/>
              <a:ext cx="1631432" cy="5879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25400" tIns="25400" rIns="25400" bIns="25400" anchor="t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492467" y="3265603"/>
              <a:ext cx="1631639" cy="2617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668869" y="1425545"/>
            <a:ext cx="2662799" cy="2658373"/>
            <a:chOff x="2668869" y="1425545"/>
            <a:chExt cx="2662799" cy="2658373"/>
          </a:xfrm>
        </p:grpSpPr>
        <p:grpSp>
          <p:nvGrpSpPr>
            <p:cNvPr id="31" name="组合 30"/>
            <p:cNvGrpSpPr/>
            <p:nvPr/>
          </p:nvGrpSpPr>
          <p:grpSpPr>
            <a:xfrm>
              <a:off x="3094645" y="1425545"/>
              <a:ext cx="2237023" cy="1628890"/>
              <a:chOff x="3094645" y="1425545"/>
              <a:chExt cx="2237023" cy="1628890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3142181" y="1775106"/>
                <a:ext cx="677552" cy="1276713"/>
              </a:xfrm>
              <a:prstGeom prst="rect">
                <a:avLst/>
              </a:prstGeom>
              <a:solidFill>
                <a:schemeClr val="accent2">
                  <a:lumMod val="60000"/>
                  <a:lumOff val="40000"/>
                  <a:alpha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094645" y="2273480"/>
                <a:ext cx="780956" cy="780955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/>
              <p:cNvSpPr/>
              <p:nvPr/>
            </p:nvSpPr>
            <p:spPr>
              <a:xfrm>
                <a:off x="3299327" y="2505966"/>
                <a:ext cx="363262" cy="29059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143" y="10800"/>
                    </a:moveTo>
                    <a:cubicBezTo>
                      <a:pt x="17065" y="10800"/>
                      <a:pt x="16800" y="11898"/>
                      <a:pt x="16709" y="12419"/>
                    </a:cubicBezTo>
                    <a:cubicBezTo>
                      <a:pt x="16115" y="15817"/>
                      <a:pt x="13696" y="18359"/>
                      <a:pt x="10800" y="18359"/>
                    </a:cubicBezTo>
                    <a:cubicBezTo>
                      <a:pt x="9130" y="18359"/>
                      <a:pt x="7618" y="17514"/>
                      <a:pt x="6524" y="16146"/>
                    </a:cubicBezTo>
                    <a:cubicBezTo>
                      <a:pt x="6018" y="15513"/>
                      <a:pt x="5198" y="15513"/>
                      <a:pt x="4691" y="16146"/>
                    </a:cubicBezTo>
                    <a:cubicBezTo>
                      <a:pt x="4185" y="16779"/>
                      <a:pt x="4185" y="17804"/>
                      <a:pt x="4691" y="18437"/>
                    </a:cubicBezTo>
                    <a:cubicBezTo>
                      <a:pt x="6255" y="20391"/>
                      <a:pt x="8415" y="21600"/>
                      <a:pt x="10800" y="21600"/>
                    </a:cubicBezTo>
                    <a:cubicBezTo>
                      <a:pt x="14669" y="21600"/>
                      <a:pt x="17943" y="18421"/>
                      <a:pt x="19043" y="14039"/>
                    </a:cubicBezTo>
                    <a:lnTo>
                      <a:pt x="21600" y="14039"/>
                    </a:lnTo>
                    <a:lnTo>
                      <a:pt x="21600" y="10800"/>
                    </a:lnTo>
                    <a:cubicBezTo>
                      <a:pt x="21600" y="10800"/>
                      <a:pt x="18143" y="10800"/>
                      <a:pt x="18143" y="10800"/>
                    </a:cubicBezTo>
                    <a:close/>
                    <a:moveTo>
                      <a:pt x="4891" y="9180"/>
                    </a:moveTo>
                    <a:cubicBezTo>
                      <a:pt x="5484" y="5783"/>
                      <a:pt x="7904" y="3240"/>
                      <a:pt x="10800" y="3240"/>
                    </a:cubicBezTo>
                    <a:cubicBezTo>
                      <a:pt x="12470" y="3240"/>
                      <a:pt x="13982" y="4086"/>
                      <a:pt x="15076" y="5454"/>
                    </a:cubicBezTo>
                    <a:cubicBezTo>
                      <a:pt x="15582" y="6086"/>
                      <a:pt x="16404" y="6086"/>
                      <a:pt x="16909" y="5454"/>
                    </a:cubicBezTo>
                    <a:cubicBezTo>
                      <a:pt x="17415" y="4821"/>
                      <a:pt x="17415" y="3796"/>
                      <a:pt x="16909" y="3163"/>
                    </a:cubicBezTo>
                    <a:cubicBezTo>
                      <a:pt x="15346" y="1209"/>
                      <a:pt x="13186" y="0"/>
                      <a:pt x="10800" y="0"/>
                    </a:cubicBezTo>
                    <a:cubicBezTo>
                      <a:pt x="6931" y="0"/>
                      <a:pt x="3658" y="3178"/>
                      <a:pt x="2557" y="7560"/>
                    </a:cubicBezTo>
                    <a:lnTo>
                      <a:pt x="0" y="7560"/>
                    </a:lnTo>
                    <a:lnTo>
                      <a:pt x="0" y="10800"/>
                    </a:lnTo>
                    <a:lnTo>
                      <a:pt x="3457" y="10800"/>
                    </a:lnTo>
                    <a:cubicBezTo>
                      <a:pt x="4535" y="10800"/>
                      <a:pt x="4800" y="9702"/>
                      <a:pt x="4891" y="9180"/>
                    </a:cubicBezTo>
                    <a:close/>
                    <a:moveTo>
                      <a:pt x="7343" y="10800"/>
                    </a:moveTo>
                    <a:cubicBezTo>
                      <a:pt x="7343" y="13185"/>
                      <a:pt x="8891" y="15120"/>
                      <a:pt x="10800" y="15120"/>
                    </a:cubicBezTo>
                    <a:cubicBezTo>
                      <a:pt x="12709" y="15120"/>
                      <a:pt x="14255" y="13185"/>
                      <a:pt x="14255" y="10800"/>
                    </a:cubicBezTo>
                    <a:cubicBezTo>
                      <a:pt x="14255" y="8415"/>
                      <a:pt x="12709" y="6480"/>
                      <a:pt x="10800" y="6480"/>
                    </a:cubicBezTo>
                    <a:cubicBezTo>
                      <a:pt x="8891" y="6480"/>
                      <a:pt x="7343" y="8415"/>
                      <a:pt x="7343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/>
              <p:cNvSpPr/>
              <p:nvPr/>
            </p:nvSpPr>
            <p:spPr>
              <a:xfrm rot="10800000" flipH="1">
                <a:off x="3815424" y="1425545"/>
                <a:ext cx="1516244" cy="3560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0" y="21600"/>
                    </a:lnTo>
                    <a:lnTo>
                      <a:pt x="21600" y="21600"/>
                    </a:lnTo>
                  </a:path>
                </a:pathLst>
              </a:custGeom>
              <a:noFill/>
              <a:ln w="12700" cap="flat">
                <a:solidFill>
                  <a:schemeClr val="bg2">
                    <a:lumMod val="50000"/>
                  </a:schemeClr>
                </a:solidFill>
                <a:prstDash val="solid"/>
                <a:round/>
                <a:headEnd type="oval" w="med" len="med"/>
                <a:tailEnd type="triangle" w="med" len="med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/>
              <p:cNvSpPr/>
              <p:nvPr/>
            </p:nvSpPr>
            <p:spPr>
              <a:xfrm>
                <a:off x="4404220" y="1711997"/>
                <a:ext cx="346226" cy="36172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矩形 23"/>
            <p:cNvSpPr/>
            <p:nvPr/>
          </p:nvSpPr>
          <p:spPr>
            <a:xfrm>
              <a:off x="2669944" y="3495970"/>
              <a:ext cx="1631432" cy="5879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25400" tIns="25400" rIns="25400" bIns="25400" anchor="t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5" name="矩形 24"/>
            <p:cNvSpPr/>
            <p:nvPr/>
          </p:nvSpPr>
          <p:spPr>
            <a:xfrm>
              <a:off x="2668869" y="3265603"/>
              <a:ext cx="1631639" cy="2617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57454" y="1063966"/>
            <a:ext cx="2666548" cy="3019952"/>
            <a:chOff x="4857454" y="1063966"/>
            <a:chExt cx="2666548" cy="3019952"/>
          </a:xfrm>
        </p:grpSpPr>
        <p:sp>
          <p:nvSpPr>
            <p:cNvPr id="10" name="矩形 9"/>
            <p:cNvSpPr/>
            <p:nvPr/>
          </p:nvSpPr>
          <p:spPr>
            <a:xfrm>
              <a:off x="5334931" y="1418026"/>
              <a:ext cx="677552" cy="1633793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5283230" y="2273480"/>
              <a:ext cx="780956" cy="78095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/>
            <p:nvPr/>
          </p:nvSpPr>
          <p:spPr>
            <a:xfrm>
              <a:off x="5534630" y="2527777"/>
              <a:ext cx="278154" cy="272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任意多边形: 形状 19"/>
            <p:cNvSpPr/>
            <p:nvPr/>
          </p:nvSpPr>
          <p:spPr>
            <a:xfrm rot="10800000" flipH="1">
              <a:off x="6007758" y="1063966"/>
              <a:ext cx="1516244" cy="3560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2">
                  <a:lumMod val="50000"/>
                </a:schemeClr>
              </a:solidFill>
              <a:prstDash val="solid"/>
              <a:round/>
              <a:headEnd type="oval" w="med" len="med"/>
              <a:tailEnd type="triangle" w="med" len="med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/>
            <p:nvPr/>
          </p:nvSpPr>
          <p:spPr>
            <a:xfrm>
              <a:off x="6588638" y="1362713"/>
              <a:ext cx="346225" cy="361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6" h="21203" extrusionOk="0">
                  <a:moveTo>
                    <a:pt x="14324" y="3544"/>
                  </a:moveTo>
                  <a:cubicBezTo>
                    <a:pt x="15314" y="3202"/>
                    <a:pt x="15854" y="2173"/>
                    <a:pt x="15494" y="1230"/>
                  </a:cubicBezTo>
                  <a:cubicBezTo>
                    <a:pt x="15134" y="202"/>
                    <a:pt x="13964" y="-227"/>
                    <a:pt x="12974" y="116"/>
                  </a:cubicBezTo>
                  <a:cubicBezTo>
                    <a:pt x="11984" y="459"/>
                    <a:pt x="11534" y="1487"/>
                    <a:pt x="11894" y="2430"/>
                  </a:cubicBezTo>
                  <a:cubicBezTo>
                    <a:pt x="12254" y="3373"/>
                    <a:pt x="13334" y="3887"/>
                    <a:pt x="14324" y="3544"/>
                  </a:cubicBezTo>
                  <a:close/>
                  <a:moveTo>
                    <a:pt x="21074" y="4659"/>
                  </a:moveTo>
                  <a:cubicBezTo>
                    <a:pt x="20624" y="4230"/>
                    <a:pt x="19994" y="4144"/>
                    <a:pt x="19544" y="4487"/>
                  </a:cubicBezTo>
                  <a:cubicBezTo>
                    <a:pt x="16934" y="6544"/>
                    <a:pt x="16934" y="6544"/>
                    <a:pt x="16934" y="6544"/>
                  </a:cubicBezTo>
                  <a:cubicBezTo>
                    <a:pt x="13244" y="4402"/>
                    <a:pt x="13244" y="4402"/>
                    <a:pt x="13244" y="4402"/>
                  </a:cubicBezTo>
                  <a:cubicBezTo>
                    <a:pt x="13064" y="4230"/>
                    <a:pt x="12884" y="4144"/>
                    <a:pt x="12704" y="4059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524" y="3973"/>
                    <a:pt x="12524" y="3973"/>
                    <a:pt x="12524" y="3973"/>
                  </a:cubicBezTo>
                  <a:cubicBezTo>
                    <a:pt x="12254" y="3887"/>
                    <a:pt x="11984" y="3887"/>
                    <a:pt x="11624" y="3973"/>
                  </a:cubicBezTo>
                  <a:cubicBezTo>
                    <a:pt x="11624" y="3887"/>
                    <a:pt x="11624" y="3887"/>
                    <a:pt x="11624" y="3887"/>
                  </a:cubicBezTo>
                  <a:cubicBezTo>
                    <a:pt x="6044" y="5687"/>
                    <a:pt x="6044" y="5687"/>
                    <a:pt x="6044" y="5687"/>
                  </a:cubicBezTo>
                  <a:cubicBezTo>
                    <a:pt x="5594" y="5773"/>
                    <a:pt x="5234" y="6202"/>
                    <a:pt x="5234" y="6716"/>
                  </a:cubicBezTo>
                  <a:cubicBezTo>
                    <a:pt x="5234" y="10659"/>
                    <a:pt x="5234" y="10659"/>
                    <a:pt x="5234" y="10659"/>
                  </a:cubicBezTo>
                  <a:cubicBezTo>
                    <a:pt x="5234" y="11173"/>
                    <a:pt x="5684" y="11687"/>
                    <a:pt x="6314" y="11687"/>
                  </a:cubicBezTo>
                  <a:cubicBezTo>
                    <a:pt x="6944" y="11687"/>
                    <a:pt x="7394" y="11173"/>
                    <a:pt x="7394" y="10659"/>
                  </a:cubicBezTo>
                  <a:cubicBezTo>
                    <a:pt x="7394" y="7487"/>
                    <a:pt x="7394" y="7487"/>
                    <a:pt x="7394" y="7487"/>
                  </a:cubicBezTo>
                  <a:cubicBezTo>
                    <a:pt x="9464" y="6802"/>
                    <a:pt x="9464" y="6802"/>
                    <a:pt x="9464" y="6802"/>
                  </a:cubicBezTo>
                  <a:cubicBezTo>
                    <a:pt x="7934" y="10573"/>
                    <a:pt x="7934" y="10573"/>
                    <a:pt x="7934" y="10573"/>
                  </a:cubicBezTo>
                  <a:cubicBezTo>
                    <a:pt x="7664" y="11087"/>
                    <a:pt x="7754" y="11602"/>
                    <a:pt x="8024" y="12116"/>
                  </a:cubicBezTo>
                  <a:cubicBezTo>
                    <a:pt x="7304" y="13659"/>
                    <a:pt x="7304" y="13659"/>
                    <a:pt x="7304" y="13659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904" y="13573"/>
                    <a:pt x="1904" y="13573"/>
                    <a:pt x="1904" y="13573"/>
                  </a:cubicBezTo>
                  <a:cubicBezTo>
                    <a:pt x="1454" y="13573"/>
                    <a:pt x="1094" y="13830"/>
                    <a:pt x="914" y="14259"/>
                  </a:cubicBezTo>
                  <a:cubicBezTo>
                    <a:pt x="104" y="15887"/>
                    <a:pt x="104" y="15887"/>
                    <a:pt x="104" y="15887"/>
                  </a:cubicBezTo>
                  <a:cubicBezTo>
                    <a:pt x="-166" y="16487"/>
                    <a:pt x="104" y="17173"/>
                    <a:pt x="734" y="17430"/>
                  </a:cubicBezTo>
                  <a:cubicBezTo>
                    <a:pt x="1364" y="17687"/>
                    <a:pt x="2084" y="17430"/>
                    <a:pt x="2354" y="16830"/>
                  </a:cubicBezTo>
                  <a:cubicBezTo>
                    <a:pt x="2804" y="15887"/>
                    <a:pt x="2804" y="15887"/>
                    <a:pt x="2804" y="15887"/>
                  </a:cubicBezTo>
                  <a:cubicBezTo>
                    <a:pt x="7934" y="15973"/>
                    <a:pt x="7934" y="15973"/>
                    <a:pt x="7934" y="15973"/>
                  </a:cubicBezTo>
                  <a:cubicBezTo>
                    <a:pt x="8474" y="16059"/>
                    <a:pt x="8924" y="15802"/>
                    <a:pt x="9194" y="15287"/>
                  </a:cubicBezTo>
                  <a:cubicBezTo>
                    <a:pt x="10094" y="13402"/>
                    <a:pt x="10094" y="13402"/>
                    <a:pt x="10094" y="13402"/>
                  </a:cubicBezTo>
                  <a:cubicBezTo>
                    <a:pt x="12434" y="14344"/>
                    <a:pt x="12434" y="14344"/>
                    <a:pt x="12434" y="14344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614" y="19573"/>
                    <a:pt x="12614" y="19573"/>
                    <a:pt x="12614" y="19573"/>
                  </a:cubicBezTo>
                  <a:cubicBezTo>
                    <a:pt x="12704" y="20002"/>
                    <a:pt x="12974" y="20344"/>
                    <a:pt x="13424" y="20516"/>
                  </a:cubicBezTo>
                  <a:cubicBezTo>
                    <a:pt x="15044" y="21116"/>
                    <a:pt x="15044" y="21116"/>
                    <a:pt x="15044" y="21116"/>
                  </a:cubicBezTo>
                  <a:cubicBezTo>
                    <a:pt x="15674" y="21373"/>
                    <a:pt x="16394" y="21030"/>
                    <a:pt x="16664" y="20430"/>
                  </a:cubicBezTo>
                  <a:cubicBezTo>
                    <a:pt x="16934" y="19830"/>
                    <a:pt x="16574" y="19144"/>
                    <a:pt x="15944" y="18887"/>
                  </a:cubicBezTo>
                  <a:cubicBezTo>
                    <a:pt x="15134" y="18544"/>
                    <a:pt x="15134" y="18544"/>
                    <a:pt x="15134" y="18544"/>
                  </a:cubicBezTo>
                  <a:cubicBezTo>
                    <a:pt x="14954" y="13487"/>
                    <a:pt x="14954" y="13487"/>
                    <a:pt x="14954" y="13487"/>
                  </a:cubicBezTo>
                  <a:cubicBezTo>
                    <a:pt x="14954" y="13487"/>
                    <a:pt x="14954" y="13402"/>
                    <a:pt x="14954" y="13402"/>
                  </a:cubicBezTo>
                  <a:cubicBezTo>
                    <a:pt x="14954" y="13402"/>
                    <a:pt x="14954" y="13402"/>
                    <a:pt x="14954" y="13402"/>
                  </a:cubicBezTo>
                  <a:cubicBezTo>
                    <a:pt x="14954" y="12973"/>
                    <a:pt x="14594" y="12544"/>
                    <a:pt x="14144" y="12373"/>
                  </a:cubicBezTo>
                  <a:cubicBezTo>
                    <a:pt x="11894" y="11002"/>
                    <a:pt x="11894" y="11002"/>
                    <a:pt x="11894" y="11002"/>
                  </a:cubicBezTo>
                  <a:cubicBezTo>
                    <a:pt x="13514" y="6973"/>
                    <a:pt x="13514" y="6973"/>
                    <a:pt x="13514" y="6973"/>
                  </a:cubicBezTo>
                  <a:cubicBezTo>
                    <a:pt x="16394" y="8687"/>
                    <a:pt x="16394" y="8687"/>
                    <a:pt x="16394" y="8687"/>
                  </a:cubicBezTo>
                  <a:cubicBezTo>
                    <a:pt x="16844" y="8944"/>
                    <a:pt x="17384" y="8944"/>
                    <a:pt x="17744" y="8602"/>
                  </a:cubicBezTo>
                  <a:cubicBezTo>
                    <a:pt x="20894" y="6116"/>
                    <a:pt x="20894" y="6116"/>
                    <a:pt x="20894" y="6116"/>
                  </a:cubicBezTo>
                  <a:cubicBezTo>
                    <a:pt x="21344" y="5687"/>
                    <a:pt x="21434" y="5087"/>
                    <a:pt x="21074" y="465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4858529" y="3495970"/>
              <a:ext cx="1631432" cy="5879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25400" tIns="25400" rIns="25400" bIns="25400" anchor="t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4857454" y="3265603"/>
              <a:ext cx="1631639" cy="2617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019026" y="1059582"/>
            <a:ext cx="1632507" cy="3024336"/>
            <a:chOff x="7019026" y="1059582"/>
            <a:chExt cx="1632507" cy="3024336"/>
          </a:xfrm>
        </p:grpSpPr>
        <p:sp>
          <p:nvSpPr>
            <p:cNvPr id="13" name="矩形 12"/>
            <p:cNvSpPr/>
            <p:nvPr/>
          </p:nvSpPr>
          <p:spPr>
            <a:xfrm>
              <a:off x="7496503" y="1059582"/>
              <a:ext cx="677552" cy="1992237"/>
            </a:xfrm>
            <a:prstGeom prst="rect">
              <a:avLst/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7444802" y="2273480"/>
              <a:ext cx="780956" cy="780955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任意多边形: 形状 14"/>
            <p:cNvSpPr/>
            <p:nvPr/>
          </p:nvSpPr>
          <p:spPr>
            <a:xfrm>
              <a:off x="7669060" y="2481344"/>
              <a:ext cx="332438" cy="339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7020101" y="3495970"/>
              <a:ext cx="1631432" cy="5879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25400" tIns="25400" rIns="25400" bIns="25400" anchor="t"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tx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019026" y="3265603"/>
              <a:ext cx="1631639" cy="26177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none" lIns="25400" tIns="25400" rIns="25400" bIns="25400" anchor="ctr">
              <a:normAutofit/>
            </a:bodyPr>
            <a:lstStyle/>
            <a:p>
              <a:pPr algn="ctr"/>
              <a:r>
                <a:rPr lang="zh-CN" altLang="en-US" sz="11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0BB95927-E018-44BC-A5AE-9496920E9624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8127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5063545D-B6A3-4AE5-B92B-52D43039B8F2}"/>
              </a:ext>
            </a:extLst>
          </p:cNvPr>
          <p:cNvGrpSpPr/>
          <p:nvPr/>
        </p:nvGrpSpPr>
        <p:grpSpPr>
          <a:xfrm>
            <a:off x="5915782" y="1466371"/>
            <a:ext cx="2334572" cy="2816211"/>
            <a:chOff x="5915782" y="1466371"/>
            <a:chExt cx="2334572" cy="2816211"/>
          </a:xfrm>
        </p:grpSpPr>
        <p:sp>
          <p:nvSpPr>
            <p:cNvPr id="4" name="íṡľíḍè-Freeform: Shape 3">
              <a:extLst>
                <a:ext uri="{FF2B5EF4-FFF2-40B4-BE49-F238E27FC236}">
                  <a16:creationId xmlns:a16="http://schemas.microsoft.com/office/drawing/2014/main" xmlns="" id="{012B0CB6-8CE5-448C-B2CA-D31090ED3A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5782" y="360048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íṡľíḍè-Freeform: Shape 4">
              <a:extLst>
                <a:ext uri="{FF2B5EF4-FFF2-40B4-BE49-F238E27FC236}">
                  <a16:creationId xmlns:a16="http://schemas.microsoft.com/office/drawing/2014/main" xmlns="" id="{2073DD8B-6AF9-4B1E-899C-2A811CF36892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92254" y="3763928"/>
              <a:ext cx="261552" cy="26162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Freeform: Shape 5">
              <a:extLst>
                <a:ext uri="{FF2B5EF4-FFF2-40B4-BE49-F238E27FC236}">
                  <a16:creationId xmlns:a16="http://schemas.microsoft.com/office/drawing/2014/main" xmlns="" id="{A65F7787-ACC2-426B-8783-7557312C38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6552" y="2533428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íṡľíḍè-Freeform: Shape 6">
              <a:extLst>
                <a:ext uri="{FF2B5EF4-FFF2-40B4-BE49-F238E27FC236}">
                  <a16:creationId xmlns:a16="http://schemas.microsoft.com/office/drawing/2014/main" xmlns="" id="{A8D84AB1-023A-441E-9F0C-5351518229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105532" y="2671546"/>
              <a:ext cx="207641" cy="326180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íṡľíḍè-Freeform: Shape 7">
              <a:extLst>
                <a:ext uri="{FF2B5EF4-FFF2-40B4-BE49-F238E27FC236}">
                  <a16:creationId xmlns:a16="http://schemas.microsoft.com/office/drawing/2014/main" xmlns="" id="{443E2F99-4997-4C56-A12A-EC7335BB4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6552" y="1466371"/>
              <a:ext cx="587140" cy="587141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íṡľíḍè-Freeform: Shape 8">
              <a:extLst>
                <a:ext uri="{FF2B5EF4-FFF2-40B4-BE49-F238E27FC236}">
                  <a16:creationId xmlns:a16="http://schemas.microsoft.com/office/drawing/2014/main" xmlns="" id="{427AD83B-792A-4B7E-80A6-872DD89DFC5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085342" y="1644140"/>
              <a:ext cx="283349" cy="250580"/>
            </a:xfrm>
            <a:custGeom>
              <a:avLst/>
              <a:gdLst>
                <a:gd name="connsiteX0" fmla="*/ 358785 w 512434"/>
                <a:gd name="connsiteY0" fmla="*/ 409158 h 453171"/>
                <a:gd name="connsiteX1" fmla="*/ 345300 w 512434"/>
                <a:gd name="connsiteY1" fmla="*/ 425866 h 453171"/>
                <a:gd name="connsiteX2" fmla="*/ 358785 w 512434"/>
                <a:gd name="connsiteY2" fmla="*/ 439722 h 453171"/>
                <a:gd name="connsiteX3" fmla="*/ 372270 w 512434"/>
                <a:gd name="connsiteY3" fmla="*/ 425866 h 453171"/>
                <a:gd name="connsiteX4" fmla="*/ 358785 w 512434"/>
                <a:gd name="connsiteY4" fmla="*/ 409158 h 453171"/>
                <a:gd name="connsiteX5" fmla="*/ 151153 w 512434"/>
                <a:gd name="connsiteY5" fmla="*/ 300585 h 453171"/>
                <a:gd name="connsiteX6" fmla="*/ 195731 w 512434"/>
                <a:gd name="connsiteY6" fmla="*/ 300585 h 453171"/>
                <a:gd name="connsiteX7" fmla="*/ 195731 w 512434"/>
                <a:gd name="connsiteY7" fmla="*/ 345175 h 453171"/>
                <a:gd name="connsiteX8" fmla="*/ 151153 w 512434"/>
                <a:gd name="connsiteY8" fmla="*/ 345175 h 453171"/>
                <a:gd name="connsiteX9" fmla="*/ 71978 w 512434"/>
                <a:gd name="connsiteY9" fmla="*/ 300585 h 453171"/>
                <a:gd name="connsiteX10" fmla="*/ 120152 w 512434"/>
                <a:gd name="connsiteY10" fmla="*/ 300585 h 453171"/>
                <a:gd name="connsiteX11" fmla="*/ 120152 w 512434"/>
                <a:gd name="connsiteY11" fmla="*/ 345175 h 453171"/>
                <a:gd name="connsiteX12" fmla="*/ 71978 w 512434"/>
                <a:gd name="connsiteY12" fmla="*/ 345175 h 453171"/>
                <a:gd name="connsiteX13" fmla="*/ 481786 w 512434"/>
                <a:gd name="connsiteY13" fmla="*/ 286492 h 453171"/>
                <a:gd name="connsiteX14" fmla="*/ 468300 w 512434"/>
                <a:gd name="connsiteY14" fmla="*/ 299940 h 453171"/>
                <a:gd name="connsiteX15" fmla="*/ 481786 w 512434"/>
                <a:gd name="connsiteY15" fmla="*/ 313389 h 453171"/>
                <a:gd name="connsiteX16" fmla="*/ 498948 w 512434"/>
                <a:gd name="connsiteY16" fmla="*/ 299940 h 453171"/>
                <a:gd name="connsiteX17" fmla="*/ 481786 w 512434"/>
                <a:gd name="connsiteY17" fmla="*/ 286492 h 453171"/>
                <a:gd name="connsiteX18" fmla="*/ 235785 w 512434"/>
                <a:gd name="connsiteY18" fmla="*/ 286492 h 453171"/>
                <a:gd name="connsiteX19" fmla="*/ 222300 w 512434"/>
                <a:gd name="connsiteY19" fmla="*/ 299940 h 453171"/>
                <a:gd name="connsiteX20" fmla="*/ 235785 w 512434"/>
                <a:gd name="connsiteY20" fmla="*/ 313389 h 453171"/>
                <a:gd name="connsiteX21" fmla="*/ 249270 w 512434"/>
                <a:gd name="connsiteY21" fmla="*/ 299940 h 453171"/>
                <a:gd name="connsiteX22" fmla="*/ 235785 w 512434"/>
                <a:gd name="connsiteY22" fmla="*/ 286492 h 453171"/>
                <a:gd name="connsiteX23" fmla="*/ 151153 w 512434"/>
                <a:gd name="connsiteY23" fmla="*/ 228588 h 453171"/>
                <a:gd name="connsiteX24" fmla="*/ 195731 w 512434"/>
                <a:gd name="connsiteY24" fmla="*/ 228588 h 453171"/>
                <a:gd name="connsiteX25" fmla="*/ 195731 w 512434"/>
                <a:gd name="connsiteY25" fmla="*/ 273178 h 453171"/>
                <a:gd name="connsiteX26" fmla="*/ 151153 w 512434"/>
                <a:gd name="connsiteY26" fmla="*/ 273178 h 453171"/>
                <a:gd name="connsiteX27" fmla="*/ 71978 w 512434"/>
                <a:gd name="connsiteY27" fmla="*/ 228588 h 453171"/>
                <a:gd name="connsiteX28" fmla="*/ 120152 w 512434"/>
                <a:gd name="connsiteY28" fmla="*/ 228588 h 453171"/>
                <a:gd name="connsiteX29" fmla="*/ 120152 w 512434"/>
                <a:gd name="connsiteY29" fmla="*/ 273178 h 453171"/>
                <a:gd name="connsiteX30" fmla="*/ 71978 w 512434"/>
                <a:gd name="connsiteY30" fmla="*/ 273178 h 453171"/>
                <a:gd name="connsiteX31" fmla="*/ 427028 w 512434"/>
                <a:gd name="connsiteY31" fmla="*/ 221695 h 453171"/>
                <a:gd name="connsiteX32" fmla="*/ 372270 w 512434"/>
                <a:gd name="connsiteY32" fmla="*/ 275896 h 453171"/>
                <a:gd name="connsiteX33" fmla="*/ 358785 w 512434"/>
                <a:gd name="connsiteY33" fmla="*/ 272636 h 453171"/>
                <a:gd name="connsiteX34" fmla="*/ 341622 w 512434"/>
                <a:gd name="connsiteY34" fmla="*/ 279564 h 453171"/>
                <a:gd name="connsiteX35" fmla="*/ 283596 w 512434"/>
                <a:gd name="connsiteY35" fmla="*/ 238404 h 453171"/>
                <a:gd name="connsiteX36" fmla="*/ 266433 w 512434"/>
                <a:gd name="connsiteY36" fmla="*/ 238404 h 453171"/>
                <a:gd name="connsiteX37" fmla="*/ 270111 w 512434"/>
                <a:gd name="connsiteY37" fmla="*/ 255520 h 453171"/>
                <a:gd name="connsiteX38" fmla="*/ 331406 w 512434"/>
                <a:gd name="connsiteY38" fmla="*/ 303200 h 453171"/>
                <a:gd name="connsiteX39" fmla="*/ 358785 w 512434"/>
                <a:gd name="connsiteY39" fmla="*/ 327245 h 453171"/>
                <a:gd name="connsiteX40" fmla="*/ 386164 w 512434"/>
                <a:gd name="connsiteY40" fmla="*/ 299940 h 453171"/>
                <a:gd name="connsiteX41" fmla="*/ 386164 w 512434"/>
                <a:gd name="connsiteY41" fmla="*/ 296680 h 453171"/>
                <a:gd name="connsiteX42" fmla="*/ 444191 w 512434"/>
                <a:gd name="connsiteY42" fmla="*/ 238404 h 453171"/>
                <a:gd name="connsiteX43" fmla="*/ 444191 w 512434"/>
                <a:gd name="connsiteY43" fmla="*/ 221695 h 453171"/>
                <a:gd name="connsiteX44" fmla="*/ 427028 w 512434"/>
                <a:gd name="connsiteY44" fmla="*/ 221695 h 453171"/>
                <a:gd name="connsiteX45" fmla="*/ 358785 w 512434"/>
                <a:gd name="connsiteY45" fmla="*/ 163826 h 453171"/>
                <a:gd name="connsiteX46" fmla="*/ 345300 w 512434"/>
                <a:gd name="connsiteY46" fmla="*/ 177274 h 453171"/>
                <a:gd name="connsiteX47" fmla="*/ 358785 w 512434"/>
                <a:gd name="connsiteY47" fmla="*/ 190723 h 453171"/>
                <a:gd name="connsiteX48" fmla="*/ 372270 w 512434"/>
                <a:gd name="connsiteY48" fmla="*/ 177274 h 453171"/>
                <a:gd name="connsiteX49" fmla="*/ 358785 w 512434"/>
                <a:gd name="connsiteY49" fmla="*/ 163826 h 453171"/>
                <a:gd name="connsiteX50" fmla="*/ 151153 w 512434"/>
                <a:gd name="connsiteY50" fmla="*/ 156592 h 453171"/>
                <a:gd name="connsiteX51" fmla="*/ 195731 w 512434"/>
                <a:gd name="connsiteY51" fmla="*/ 156592 h 453171"/>
                <a:gd name="connsiteX52" fmla="*/ 195731 w 512434"/>
                <a:gd name="connsiteY52" fmla="*/ 201182 h 453171"/>
                <a:gd name="connsiteX53" fmla="*/ 151153 w 512434"/>
                <a:gd name="connsiteY53" fmla="*/ 201182 h 453171"/>
                <a:gd name="connsiteX54" fmla="*/ 37595 w 512434"/>
                <a:gd name="connsiteY54" fmla="*/ 102289 h 453171"/>
                <a:gd name="connsiteX55" fmla="*/ 37595 w 512434"/>
                <a:gd name="connsiteY55" fmla="*/ 374925 h 453171"/>
                <a:gd name="connsiteX56" fmla="*/ 228838 w 512434"/>
                <a:gd name="connsiteY56" fmla="*/ 374925 h 453171"/>
                <a:gd name="connsiteX57" fmla="*/ 208406 w 512434"/>
                <a:gd name="connsiteY57" fmla="*/ 299940 h 453171"/>
                <a:gd name="connsiteX58" fmla="*/ 246001 w 512434"/>
                <a:gd name="connsiteY58" fmla="*/ 201318 h 453171"/>
                <a:gd name="connsiteX59" fmla="*/ 225569 w 512434"/>
                <a:gd name="connsiteY59" fmla="*/ 201318 h 453171"/>
                <a:gd name="connsiteX60" fmla="*/ 225569 w 512434"/>
                <a:gd name="connsiteY60" fmla="*/ 156898 h 453171"/>
                <a:gd name="connsiteX61" fmla="*/ 270111 w 512434"/>
                <a:gd name="connsiteY61" fmla="*/ 156898 h 453171"/>
                <a:gd name="connsiteX62" fmla="*/ 270111 w 512434"/>
                <a:gd name="connsiteY62" fmla="*/ 177274 h 453171"/>
                <a:gd name="connsiteX63" fmla="*/ 358785 w 512434"/>
                <a:gd name="connsiteY63" fmla="*/ 149970 h 453171"/>
                <a:gd name="connsiteX64" fmla="*/ 382895 w 512434"/>
                <a:gd name="connsiteY64" fmla="*/ 149970 h 453171"/>
                <a:gd name="connsiteX65" fmla="*/ 382895 w 512434"/>
                <a:gd name="connsiteY65" fmla="*/ 102289 h 453171"/>
                <a:gd name="connsiteX66" fmla="*/ 37595 w 512434"/>
                <a:gd name="connsiteY66" fmla="*/ 102289 h 453171"/>
                <a:gd name="connsiteX67" fmla="*/ 136894 w 512434"/>
                <a:gd name="connsiteY67" fmla="*/ 30564 h 453171"/>
                <a:gd name="connsiteX68" fmla="*/ 136894 w 512434"/>
                <a:gd name="connsiteY68" fmla="*/ 68057 h 453171"/>
                <a:gd name="connsiteX69" fmla="*/ 283596 w 512434"/>
                <a:gd name="connsiteY69" fmla="*/ 68057 h 453171"/>
                <a:gd name="connsiteX70" fmla="*/ 283596 w 512434"/>
                <a:gd name="connsiteY70" fmla="*/ 30564 h 453171"/>
                <a:gd name="connsiteX71" fmla="*/ 136894 w 512434"/>
                <a:gd name="connsiteY71" fmla="*/ 30564 h 453171"/>
                <a:gd name="connsiteX72" fmla="*/ 30648 w 512434"/>
                <a:gd name="connsiteY72" fmla="*/ 0 h 453171"/>
                <a:gd name="connsiteX73" fmla="*/ 389433 w 512434"/>
                <a:gd name="connsiteY73" fmla="*/ 0 h 453171"/>
                <a:gd name="connsiteX74" fmla="*/ 420490 w 512434"/>
                <a:gd name="connsiteY74" fmla="*/ 30564 h 453171"/>
                <a:gd name="connsiteX75" fmla="*/ 420490 w 512434"/>
                <a:gd name="connsiteY75" fmla="*/ 163826 h 453171"/>
                <a:gd name="connsiteX76" fmla="*/ 512434 w 512434"/>
                <a:gd name="connsiteY76" fmla="*/ 299940 h 453171"/>
                <a:gd name="connsiteX77" fmla="*/ 358785 w 512434"/>
                <a:gd name="connsiteY77" fmla="*/ 453171 h 453171"/>
                <a:gd name="connsiteX78" fmla="*/ 263164 w 512434"/>
                <a:gd name="connsiteY78" fmla="*/ 419346 h 453171"/>
                <a:gd name="connsiteX79" fmla="*/ 30648 w 512434"/>
                <a:gd name="connsiteY79" fmla="*/ 419346 h 453171"/>
                <a:gd name="connsiteX80" fmla="*/ 0 w 512434"/>
                <a:gd name="connsiteY80" fmla="*/ 388374 h 453171"/>
                <a:gd name="connsiteX81" fmla="*/ 0 w 512434"/>
                <a:gd name="connsiteY81" fmla="*/ 30564 h 453171"/>
                <a:gd name="connsiteX82" fmla="*/ 30648 w 512434"/>
                <a:gd name="connsiteY82" fmla="*/ 0 h 453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512434" h="453171">
                  <a:moveTo>
                    <a:pt x="358785" y="409158"/>
                  </a:moveTo>
                  <a:cubicBezTo>
                    <a:pt x="351838" y="409158"/>
                    <a:pt x="345300" y="415678"/>
                    <a:pt x="345300" y="425866"/>
                  </a:cubicBezTo>
                  <a:cubicBezTo>
                    <a:pt x="345300" y="432794"/>
                    <a:pt x="351838" y="439722"/>
                    <a:pt x="358785" y="439722"/>
                  </a:cubicBezTo>
                  <a:cubicBezTo>
                    <a:pt x="365732" y="439722"/>
                    <a:pt x="372270" y="432794"/>
                    <a:pt x="372270" y="425866"/>
                  </a:cubicBezTo>
                  <a:cubicBezTo>
                    <a:pt x="372270" y="415678"/>
                    <a:pt x="365732" y="409158"/>
                    <a:pt x="358785" y="409158"/>
                  </a:cubicBezTo>
                  <a:close/>
                  <a:moveTo>
                    <a:pt x="151153" y="300585"/>
                  </a:moveTo>
                  <a:lnTo>
                    <a:pt x="195731" y="300585"/>
                  </a:lnTo>
                  <a:lnTo>
                    <a:pt x="195731" y="345175"/>
                  </a:lnTo>
                  <a:lnTo>
                    <a:pt x="151153" y="345175"/>
                  </a:lnTo>
                  <a:close/>
                  <a:moveTo>
                    <a:pt x="71978" y="300585"/>
                  </a:moveTo>
                  <a:lnTo>
                    <a:pt x="120152" y="300585"/>
                  </a:lnTo>
                  <a:lnTo>
                    <a:pt x="120152" y="345175"/>
                  </a:lnTo>
                  <a:lnTo>
                    <a:pt x="71978" y="345175"/>
                  </a:lnTo>
                  <a:close/>
                  <a:moveTo>
                    <a:pt x="481786" y="286492"/>
                  </a:moveTo>
                  <a:cubicBezTo>
                    <a:pt x="474839" y="286492"/>
                    <a:pt x="468300" y="293012"/>
                    <a:pt x="468300" y="299940"/>
                  </a:cubicBezTo>
                  <a:cubicBezTo>
                    <a:pt x="468300" y="310128"/>
                    <a:pt x="474839" y="313389"/>
                    <a:pt x="481786" y="313389"/>
                  </a:cubicBezTo>
                  <a:cubicBezTo>
                    <a:pt x="492002" y="313389"/>
                    <a:pt x="498948" y="310128"/>
                    <a:pt x="498948" y="299940"/>
                  </a:cubicBezTo>
                  <a:cubicBezTo>
                    <a:pt x="498948" y="293012"/>
                    <a:pt x="492002" y="286492"/>
                    <a:pt x="481786" y="286492"/>
                  </a:cubicBezTo>
                  <a:close/>
                  <a:moveTo>
                    <a:pt x="235785" y="286492"/>
                  </a:moveTo>
                  <a:cubicBezTo>
                    <a:pt x="228838" y="286492"/>
                    <a:pt x="222300" y="293012"/>
                    <a:pt x="222300" y="299940"/>
                  </a:cubicBezTo>
                  <a:cubicBezTo>
                    <a:pt x="222300" y="310128"/>
                    <a:pt x="228838" y="313389"/>
                    <a:pt x="235785" y="313389"/>
                  </a:cubicBezTo>
                  <a:cubicBezTo>
                    <a:pt x="242732" y="313389"/>
                    <a:pt x="249270" y="310128"/>
                    <a:pt x="249270" y="299940"/>
                  </a:cubicBezTo>
                  <a:cubicBezTo>
                    <a:pt x="249270" y="293012"/>
                    <a:pt x="242732" y="286492"/>
                    <a:pt x="235785" y="286492"/>
                  </a:cubicBezTo>
                  <a:close/>
                  <a:moveTo>
                    <a:pt x="151153" y="228588"/>
                  </a:moveTo>
                  <a:lnTo>
                    <a:pt x="195731" y="228588"/>
                  </a:lnTo>
                  <a:lnTo>
                    <a:pt x="195731" y="273178"/>
                  </a:lnTo>
                  <a:lnTo>
                    <a:pt x="151153" y="273178"/>
                  </a:lnTo>
                  <a:close/>
                  <a:moveTo>
                    <a:pt x="71978" y="228588"/>
                  </a:moveTo>
                  <a:lnTo>
                    <a:pt x="120152" y="228588"/>
                  </a:lnTo>
                  <a:lnTo>
                    <a:pt x="120152" y="273178"/>
                  </a:lnTo>
                  <a:lnTo>
                    <a:pt x="71978" y="273178"/>
                  </a:lnTo>
                  <a:close/>
                  <a:moveTo>
                    <a:pt x="427028" y="221695"/>
                  </a:moveTo>
                  <a:cubicBezTo>
                    <a:pt x="427028" y="221695"/>
                    <a:pt x="427028" y="221695"/>
                    <a:pt x="372270" y="275896"/>
                  </a:cubicBezTo>
                  <a:cubicBezTo>
                    <a:pt x="369001" y="275896"/>
                    <a:pt x="365732" y="272636"/>
                    <a:pt x="358785" y="272636"/>
                  </a:cubicBezTo>
                  <a:cubicBezTo>
                    <a:pt x="351838" y="272636"/>
                    <a:pt x="345300" y="275896"/>
                    <a:pt x="341622" y="279564"/>
                  </a:cubicBezTo>
                  <a:cubicBezTo>
                    <a:pt x="341622" y="279564"/>
                    <a:pt x="341622" y="279564"/>
                    <a:pt x="283596" y="238404"/>
                  </a:cubicBezTo>
                  <a:cubicBezTo>
                    <a:pt x="280327" y="231883"/>
                    <a:pt x="270111" y="235143"/>
                    <a:pt x="266433" y="238404"/>
                  </a:cubicBezTo>
                  <a:cubicBezTo>
                    <a:pt x="263164" y="242071"/>
                    <a:pt x="266433" y="252260"/>
                    <a:pt x="270111" y="255520"/>
                  </a:cubicBezTo>
                  <a:cubicBezTo>
                    <a:pt x="270111" y="255520"/>
                    <a:pt x="270111" y="255520"/>
                    <a:pt x="331406" y="303200"/>
                  </a:cubicBezTo>
                  <a:cubicBezTo>
                    <a:pt x="331406" y="317056"/>
                    <a:pt x="345300" y="327245"/>
                    <a:pt x="358785" y="327245"/>
                  </a:cubicBezTo>
                  <a:cubicBezTo>
                    <a:pt x="375948" y="327245"/>
                    <a:pt x="386164" y="317056"/>
                    <a:pt x="386164" y="299940"/>
                  </a:cubicBezTo>
                  <a:lnTo>
                    <a:pt x="386164" y="296680"/>
                  </a:lnTo>
                  <a:cubicBezTo>
                    <a:pt x="386164" y="296680"/>
                    <a:pt x="386164" y="296680"/>
                    <a:pt x="444191" y="238404"/>
                  </a:cubicBezTo>
                  <a:cubicBezTo>
                    <a:pt x="447869" y="231883"/>
                    <a:pt x="451138" y="224955"/>
                    <a:pt x="444191" y="221695"/>
                  </a:cubicBezTo>
                  <a:cubicBezTo>
                    <a:pt x="440922" y="218027"/>
                    <a:pt x="433975" y="218027"/>
                    <a:pt x="427028" y="221695"/>
                  </a:cubicBezTo>
                  <a:close/>
                  <a:moveTo>
                    <a:pt x="358785" y="163826"/>
                  </a:moveTo>
                  <a:cubicBezTo>
                    <a:pt x="351838" y="163826"/>
                    <a:pt x="345300" y="170346"/>
                    <a:pt x="345300" y="177274"/>
                  </a:cubicBezTo>
                  <a:cubicBezTo>
                    <a:pt x="345300" y="184202"/>
                    <a:pt x="351838" y="190723"/>
                    <a:pt x="358785" y="190723"/>
                  </a:cubicBezTo>
                  <a:cubicBezTo>
                    <a:pt x="365732" y="190723"/>
                    <a:pt x="372270" y="184202"/>
                    <a:pt x="372270" y="177274"/>
                  </a:cubicBezTo>
                  <a:cubicBezTo>
                    <a:pt x="372270" y="170346"/>
                    <a:pt x="365732" y="163826"/>
                    <a:pt x="358785" y="163826"/>
                  </a:cubicBezTo>
                  <a:close/>
                  <a:moveTo>
                    <a:pt x="151153" y="156592"/>
                  </a:moveTo>
                  <a:lnTo>
                    <a:pt x="195731" y="156592"/>
                  </a:lnTo>
                  <a:lnTo>
                    <a:pt x="195731" y="201182"/>
                  </a:lnTo>
                  <a:lnTo>
                    <a:pt x="151153" y="201182"/>
                  </a:lnTo>
                  <a:close/>
                  <a:moveTo>
                    <a:pt x="37595" y="102289"/>
                  </a:moveTo>
                  <a:lnTo>
                    <a:pt x="37595" y="374925"/>
                  </a:lnTo>
                  <a:cubicBezTo>
                    <a:pt x="37595" y="374925"/>
                    <a:pt x="37595" y="374925"/>
                    <a:pt x="228838" y="374925"/>
                  </a:cubicBezTo>
                  <a:cubicBezTo>
                    <a:pt x="215353" y="354549"/>
                    <a:pt x="208406" y="327245"/>
                    <a:pt x="208406" y="299940"/>
                  </a:cubicBezTo>
                  <a:cubicBezTo>
                    <a:pt x="208406" y="262448"/>
                    <a:pt x="222300" y="228215"/>
                    <a:pt x="246001" y="201318"/>
                  </a:cubicBezTo>
                  <a:cubicBezTo>
                    <a:pt x="246001" y="201318"/>
                    <a:pt x="246001" y="201318"/>
                    <a:pt x="225569" y="201318"/>
                  </a:cubicBezTo>
                  <a:cubicBezTo>
                    <a:pt x="225569" y="201318"/>
                    <a:pt x="225569" y="201318"/>
                    <a:pt x="225569" y="156898"/>
                  </a:cubicBezTo>
                  <a:cubicBezTo>
                    <a:pt x="225569" y="156898"/>
                    <a:pt x="225569" y="156898"/>
                    <a:pt x="270111" y="156898"/>
                  </a:cubicBezTo>
                  <a:cubicBezTo>
                    <a:pt x="270111" y="156898"/>
                    <a:pt x="270111" y="156898"/>
                    <a:pt x="270111" y="177274"/>
                  </a:cubicBezTo>
                  <a:cubicBezTo>
                    <a:pt x="293812" y="160158"/>
                    <a:pt x="324868" y="149970"/>
                    <a:pt x="358785" y="149970"/>
                  </a:cubicBezTo>
                  <a:cubicBezTo>
                    <a:pt x="365732" y="149970"/>
                    <a:pt x="375948" y="149970"/>
                    <a:pt x="382895" y="149970"/>
                  </a:cubicBezTo>
                  <a:cubicBezTo>
                    <a:pt x="382895" y="149970"/>
                    <a:pt x="382895" y="149970"/>
                    <a:pt x="382895" y="102289"/>
                  </a:cubicBezTo>
                  <a:cubicBezTo>
                    <a:pt x="382895" y="102289"/>
                    <a:pt x="382895" y="102289"/>
                    <a:pt x="37595" y="102289"/>
                  </a:cubicBezTo>
                  <a:close/>
                  <a:moveTo>
                    <a:pt x="136894" y="30564"/>
                  </a:moveTo>
                  <a:lnTo>
                    <a:pt x="136894" y="68057"/>
                  </a:lnTo>
                  <a:cubicBezTo>
                    <a:pt x="136894" y="68057"/>
                    <a:pt x="136894" y="68057"/>
                    <a:pt x="283596" y="68057"/>
                  </a:cubicBezTo>
                  <a:cubicBezTo>
                    <a:pt x="283596" y="68057"/>
                    <a:pt x="283596" y="68057"/>
                    <a:pt x="283596" y="30564"/>
                  </a:cubicBezTo>
                  <a:cubicBezTo>
                    <a:pt x="283596" y="30564"/>
                    <a:pt x="283596" y="30564"/>
                    <a:pt x="136894" y="30564"/>
                  </a:cubicBezTo>
                  <a:close/>
                  <a:moveTo>
                    <a:pt x="30648" y="0"/>
                  </a:moveTo>
                  <a:cubicBezTo>
                    <a:pt x="30648" y="0"/>
                    <a:pt x="30648" y="0"/>
                    <a:pt x="389433" y="0"/>
                  </a:cubicBezTo>
                  <a:cubicBezTo>
                    <a:pt x="406596" y="0"/>
                    <a:pt x="420490" y="13856"/>
                    <a:pt x="420490" y="30564"/>
                  </a:cubicBezTo>
                  <a:cubicBezTo>
                    <a:pt x="420490" y="30564"/>
                    <a:pt x="420490" y="30564"/>
                    <a:pt x="420490" y="163826"/>
                  </a:cubicBezTo>
                  <a:cubicBezTo>
                    <a:pt x="474839" y="187463"/>
                    <a:pt x="512434" y="238404"/>
                    <a:pt x="512434" y="299940"/>
                  </a:cubicBezTo>
                  <a:cubicBezTo>
                    <a:pt x="512434" y="385113"/>
                    <a:pt x="444191" y="453171"/>
                    <a:pt x="358785" y="453171"/>
                  </a:cubicBezTo>
                  <a:cubicBezTo>
                    <a:pt x="324868" y="453171"/>
                    <a:pt x="290543" y="439722"/>
                    <a:pt x="263164" y="419346"/>
                  </a:cubicBezTo>
                  <a:cubicBezTo>
                    <a:pt x="263164" y="419346"/>
                    <a:pt x="263164" y="419346"/>
                    <a:pt x="30648" y="419346"/>
                  </a:cubicBezTo>
                  <a:cubicBezTo>
                    <a:pt x="13894" y="419346"/>
                    <a:pt x="0" y="405490"/>
                    <a:pt x="0" y="388374"/>
                  </a:cubicBezTo>
                  <a:cubicBezTo>
                    <a:pt x="0" y="388374"/>
                    <a:pt x="0" y="388374"/>
                    <a:pt x="0" y="30564"/>
                  </a:cubicBezTo>
                  <a:cubicBezTo>
                    <a:pt x="0" y="13856"/>
                    <a:pt x="13894" y="0"/>
                    <a:pt x="3064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íṡľíḍè-TextBox 9">
              <a:extLst>
                <a:ext uri="{FF2B5EF4-FFF2-40B4-BE49-F238E27FC236}">
                  <a16:creationId xmlns:a16="http://schemas.microsoft.com/office/drawing/2014/main" xmlns="" id="{07697B30-BBC4-4FEC-B8AF-F8127E5BC0F7}"/>
                </a:ext>
              </a:extLst>
            </p:cNvPr>
            <p:cNvSpPr txBox="1"/>
            <p:nvPr/>
          </p:nvSpPr>
          <p:spPr>
            <a:xfrm>
              <a:off x="6570589" y="1466371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1"/>
                  </a:solidFill>
                </a:rPr>
                <a:t>标题文本预设</a:t>
              </a:r>
            </a:p>
          </p:txBody>
        </p:sp>
        <p:sp>
          <p:nvSpPr>
            <p:cNvPr id="11" name="íṡľíḍè-TextBox 10">
              <a:extLst>
                <a:ext uri="{FF2B5EF4-FFF2-40B4-BE49-F238E27FC236}">
                  <a16:creationId xmlns:a16="http://schemas.microsoft.com/office/drawing/2014/main" xmlns="" id="{4265A1AD-56EC-446F-9E96-382C8F22A837}"/>
                </a:ext>
              </a:extLst>
            </p:cNvPr>
            <p:cNvSpPr txBox="1"/>
            <p:nvPr/>
          </p:nvSpPr>
          <p:spPr>
            <a:xfrm>
              <a:off x="6570589" y="1720286"/>
              <a:ext cx="1679765" cy="401648"/>
            </a:xfrm>
            <a:prstGeom prst="rect">
              <a:avLst/>
            </a:prstGeom>
            <a:noFill/>
          </p:spPr>
          <p:txBody>
            <a:bodyPr wrap="square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  <p:sp>
          <p:nvSpPr>
            <p:cNvPr id="12" name="íṡľíḍè-TextBox 11">
              <a:extLst>
                <a:ext uri="{FF2B5EF4-FFF2-40B4-BE49-F238E27FC236}">
                  <a16:creationId xmlns:a16="http://schemas.microsoft.com/office/drawing/2014/main" xmlns="" id="{CD38922E-6227-4BF1-A27B-CEF8DF6FC020}"/>
                </a:ext>
              </a:extLst>
            </p:cNvPr>
            <p:cNvSpPr txBox="1"/>
            <p:nvPr/>
          </p:nvSpPr>
          <p:spPr>
            <a:xfrm>
              <a:off x="6570589" y="2544588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2"/>
                  </a:solidFill>
                </a:rPr>
                <a:t>标题文本预设</a:t>
              </a:r>
            </a:p>
          </p:txBody>
        </p:sp>
        <p:sp>
          <p:nvSpPr>
            <p:cNvPr id="13" name="íṡľíḍè-TextBox 12">
              <a:extLst>
                <a:ext uri="{FF2B5EF4-FFF2-40B4-BE49-F238E27FC236}">
                  <a16:creationId xmlns:a16="http://schemas.microsoft.com/office/drawing/2014/main" xmlns="" id="{5035A6F3-A528-4C07-A241-03F83B1016A3}"/>
                </a:ext>
              </a:extLst>
            </p:cNvPr>
            <p:cNvSpPr txBox="1"/>
            <p:nvPr/>
          </p:nvSpPr>
          <p:spPr>
            <a:xfrm>
              <a:off x="6570589" y="2798504"/>
              <a:ext cx="1679765" cy="401648"/>
            </a:xfrm>
            <a:prstGeom prst="rect">
              <a:avLst/>
            </a:prstGeom>
            <a:noFill/>
          </p:spPr>
          <p:txBody>
            <a:bodyPr wrap="square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  <p:sp>
          <p:nvSpPr>
            <p:cNvPr id="14" name="íṡľíḍè-TextBox 13">
              <a:extLst>
                <a:ext uri="{FF2B5EF4-FFF2-40B4-BE49-F238E27FC236}">
                  <a16:creationId xmlns:a16="http://schemas.microsoft.com/office/drawing/2014/main" xmlns="" id="{5B39095B-C7A6-4559-B346-AF801674172A}"/>
                </a:ext>
              </a:extLst>
            </p:cNvPr>
            <p:cNvSpPr txBox="1"/>
            <p:nvPr/>
          </p:nvSpPr>
          <p:spPr>
            <a:xfrm>
              <a:off x="6570589" y="3627018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3"/>
                  </a:solidFill>
                </a:rPr>
                <a:t>标题文本预设</a:t>
              </a:r>
            </a:p>
          </p:txBody>
        </p:sp>
        <p:sp>
          <p:nvSpPr>
            <p:cNvPr id="15" name="íṡľíḍè-TextBox 14">
              <a:extLst>
                <a:ext uri="{FF2B5EF4-FFF2-40B4-BE49-F238E27FC236}">
                  <a16:creationId xmlns:a16="http://schemas.microsoft.com/office/drawing/2014/main" xmlns="" id="{8C13C862-4242-443C-8A10-8CFCFF574334}"/>
                </a:ext>
              </a:extLst>
            </p:cNvPr>
            <p:cNvSpPr txBox="1"/>
            <p:nvPr/>
          </p:nvSpPr>
          <p:spPr>
            <a:xfrm>
              <a:off x="6570589" y="3880934"/>
              <a:ext cx="1679765" cy="401648"/>
            </a:xfrm>
            <a:prstGeom prst="rect">
              <a:avLst/>
            </a:prstGeom>
            <a:noFill/>
          </p:spPr>
          <p:txBody>
            <a:bodyPr wrap="square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2127AB51-5D14-4BFA-9318-74C855EB1F5C}"/>
              </a:ext>
            </a:extLst>
          </p:cNvPr>
          <p:cNvGrpSpPr/>
          <p:nvPr/>
        </p:nvGrpSpPr>
        <p:grpSpPr>
          <a:xfrm>
            <a:off x="539750" y="1466371"/>
            <a:ext cx="2545968" cy="2816211"/>
            <a:chOff x="539750" y="1466371"/>
            <a:chExt cx="2545968" cy="2816211"/>
          </a:xfrm>
        </p:grpSpPr>
        <p:sp>
          <p:nvSpPr>
            <p:cNvPr id="16" name="íṡľíḍè-Freeform: Shape 15">
              <a:extLst>
                <a:ext uri="{FF2B5EF4-FFF2-40B4-BE49-F238E27FC236}">
                  <a16:creationId xmlns:a16="http://schemas.microsoft.com/office/drawing/2014/main" xmlns="" id="{981018C3-EDD2-4AE0-875E-A008F937D62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498578" y="360048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íṡľíḍè-Freeform: Shape 16">
              <a:extLst>
                <a:ext uri="{FF2B5EF4-FFF2-40B4-BE49-F238E27FC236}">
                  <a16:creationId xmlns:a16="http://schemas.microsoft.com/office/drawing/2014/main" xmlns="" id="{76EDF31C-3CED-4F9F-9E1E-104DB579228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497807" y="2533428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ṡľíḍè-TextBox 20">
              <a:extLst>
                <a:ext uri="{FF2B5EF4-FFF2-40B4-BE49-F238E27FC236}">
                  <a16:creationId xmlns:a16="http://schemas.microsoft.com/office/drawing/2014/main" xmlns="" id="{83AE7BF7-4DB0-4A2A-BB66-44513981863A}"/>
                </a:ext>
              </a:extLst>
            </p:cNvPr>
            <p:cNvSpPr txBox="1"/>
            <p:nvPr/>
          </p:nvSpPr>
          <p:spPr>
            <a:xfrm flipH="1">
              <a:off x="1369081" y="2544588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5"/>
                  </a:solidFill>
                </a:rPr>
                <a:t>标题文本预设</a:t>
              </a:r>
            </a:p>
          </p:txBody>
        </p:sp>
        <p:sp>
          <p:nvSpPr>
            <p:cNvPr id="22" name="íṡľíḍè-TextBox 21">
              <a:extLst>
                <a:ext uri="{FF2B5EF4-FFF2-40B4-BE49-F238E27FC236}">
                  <a16:creationId xmlns:a16="http://schemas.microsoft.com/office/drawing/2014/main" xmlns="" id="{5F100E34-6171-43AD-B281-A2F3AB1D26DE}"/>
                </a:ext>
              </a:extLst>
            </p:cNvPr>
            <p:cNvSpPr txBox="1"/>
            <p:nvPr/>
          </p:nvSpPr>
          <p:spPr>
            <a:xfrm flipH="1">
              <a:off x="539751" y="2798504"/>
              <a:ext cx="1891160" cy="401648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  <p:sp>
          <p:nvSpPr>
            <p:cNvPr id="23" name="íṡľíḍè-TextBox 22">
              <a:extLst>
                <a:ext uri="{FF2B5EF4-FFF2-40B4-BE49-F238E27FC236}">
                  <a16:creationId xmlns:a16="http://schemas.microsoft.com/office/drawing/2014/main" xmlns="" id="{0D901658-4802-4D28-8011-8C0990B94164}"/>
                </a:ext>
              </a:extLst>
            </p:cNvPr>
            <p:cNvSpPr txBox="1"/>
            <p:nvPr/>
          </p:nvSpPr>
          <p:spPr>
            <a:xfrm flipH="1">
              <a:off x="1369081" y="3627018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6"/>
                  </a:solidFill>
                </a:rPr>
                <a:t>标题文本预设</a:t>
              </a:r>
            </a:p>
          </p:txBody>
        </p:sp>
        <p:sp>
          <p:nvSpPr>
            <p:cNvPr id="24" name="îŝḷîḓé-TextBox 23">
              <a:extLst>
                <a:ext uri="{FF2B5EF4-FFF2-40B4-BE49-F238E27FC236}">
                  <a16:creationId xmlns:a16="http://schemas.microsoft.com/office/drawing/2014/main" xmlns="" id="{1D5555A2-488E-4057-B296-7E7C52358B72}"/>
                </a:ext>
              </a:extLst>
            </p:cNvPr>
            <p:cNvSpPr txBox="1"/>
            <p:nvPr/>
          </p:nvSpPr>
          <p:spPr>
            <a:xfrm flipH="1">
              <a:off x="539750" y="3880934"/>
              <a:ext cx="1891160" cy="401648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/>
                <a:t>此部分内容作为文字排版占位显示 （建议使用主题字体） </a:t>
              </a:r>
            </a:p>
          </p:txBody>
        </p:sp>
        <p:sp>
          <p:nvSpPr>
            <p:cNvPr id="25" name="îŝḷîḓé-Freeform: Shape 24">
              <a:extLst>
                <a:ext uri="{FF2B5EF4-FFF2-40B4-BE49-F238E27FC236}">
                  <a16:creationId xmlns:a16="http://schemas.microsoft.com/office/drawing/2014/main" xmlns="" id="{8921F306-DC20-4E90-8BD1-4F88604B6AA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48247" y="2683256"/>
              <a:ext cx="286261" cy="28748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92" y="0"/>
                  </a:moveTo>
                  <a:cubicBezTo>
                    <a:pt x="12101" y="0"/>
                    <a:pt x="13398" y="296"/>
                    <a:pt x="14685" y="897"/>
                  </a:cubicBezTo>
                  <a:cubicBezTo>
                    <a:pt x="15972" y="1496"/>
                    <a:pt x="17128" y="2309"/>
                    <a:pt x="18152" y="3337"/>
                  </a:cubicBezTo>
                  <a:cubicBezTo>
                    <a:pt x="19173" y="4365"/>
                    <a:pt x="20002" y="5565"/>
                    <a:pt x="20642" y="6941"/>
                  </a:cubicBezTo>
                  <a:cubicBezTo>
                    <a:pt x="21277" y="8313"/>
                    <a:pt x="21599" y="9784"/>
                    <a:pt x="21599" y="11354"/>
                  </a:cubicBezTo>
                  <a:cubicBezTo>
                    <a:pt x="21599" y="12995"/>
                    <a:pt x="21305" y="14571"/>
                    <a:pt x="20722" y="16085"/>
                  </a:cubicBezTo>
                  <a:lnTo>
                    <a:pt x="20416" y="16895"/>
                  </a:lnTo>
                  <a:lnTo>
                    <a:pt x="18455" y="17245"/>
                  </a:lnTo>
                  <a:cubicBezTo>
                    <a:pt x="18253" y="18183"/>
                    <a:pt x="17836" y="18965"/>
                    <a:pt x="17210" y="19589"/>
                  </a:cubicBezTo>
                  <a:cubicBezTo>
                    <a:pt x="16584" y="20207"/>
                    <a:pt x="15843" y="20521"/>
                    <a:pt x="14996" y="20521"/>
                  </a:cubicBezTo>
                  <a:lnTo>
                    <a:pt x="14996" y="21074"/>
                  </a:lnTo>
                  <a:cubicBezTo>
                    <a:pt x="14996" y="21218"/>
                    <a:pt x="14953" y="21343"/>
                    <a:pt x="14862" y="21447"/>
                  </a:cubicBezTo>
                  <a:cubicBezTo>
                    <a:pt x="14770" y="21549"/>
                    <a:pt x="14664" y="21599"/>
                    <a:pt x="14534" y="21599"/>
                  </a:cubicBezTo>
                  <a:lnTo>
                    <a:pt x="13633" y="21599"/>
                  </a:lnTo>
                  <a:cubicBezTo>
                    <a:pt x="13513" y="21599"/>
                    <a:pt x="13407" y="21549"/>
                    <a:pt x="13322" y="21447"/>
                  </a:cubicBezTo>
                  <a:cubicBezTo>
                    <a:pt x="13238" y="21343"/>
                    <a:pt x="13193" y="21218"/>
                    <a:pt x="13193" y="21074"/>
                  </a:cubicBezTo>
                  <a:lnTo>
                    <a:pt x="13193" y="11354"/>
                  </a:lnTo>
                  <a:cubicBezTo>
                    <a:pt x="13193" y="11210"/>
                    <a:pt x="13238" y="11081"/>
                    <a:pt x="13322" y="10970"/>
                  </a:cubicBezTo>
                  <a:cubicBezTo>
                    <a:pt x="13407" y="10857"/>
                    <a:pt x="13513" y="10798"/>
                    <a:pt x="13633" y="10798"/>
                  </a:cubicBezTo>
                  <a:lnTo>
                    <a:pt x="14534" y="10798"/>
                  </a:lnTo>
                  <a:cubicBezTo>
                    <a:pt x="14654" y="10798"/>
                    <a:pt x="14763" y="10857"/>
                    <a:pt x="14857" y="10970"/>
                  </a:cubicBezTo>
                  <a:cubicBezTo>
                    <a:pt x="14949" y="11081"/>
                    <a:pt x="14996" y="11210"/>
                    <a:pt x="14996" y="11354"/>
                  </a:cubicBezTo>
                  <a:lnTo>
                    <a:pt x="14996" y="11880"/>
                  </a:lnTo>
                  <a:cubicBezTo>
                    <a:pt x="15655" y="11880"/>
                    <a:pt x="16262" y="12077"/>
                    <a:pt x="16810" y="12476"/>
                  </a:cubicBezTo>
                  <a:cubicBezTo>
                    <a:pt x="17359" y="12874"/>
                    <a:pt x="17787" y="13396"/>
                    <a:pt x="18095" y="14046"/>
                  </a:cubicBezTo>
                  <a:lnTo>
                    <a:pt x="18533" y="13947"/>
                  </a:lnTo>
                  <a:cubicBezTo>
                    <a:pt x="18782" y="13136"/>
                    <a:pt x="18900" y="12272"/>
                    <a:pt x="18893" y="11354"/>
                  </a:cubicBezTo>
                  <a:cubicBezTo>
                    <a:pt x="18893" y="10228"/>
                    <a:pt x="18648" y="9177"/>
                    <a:pt x="18156" y="8194"/>
                  </a:cubicBezTo>
                  <a:cubicBezTo>
                    <a:pt x="17665" y="7220"/>
                    <a:pt x="17024" y="6362"/>
                    <a:pt x="16238" y="5622"/>
                  </a:cubicBezTo>
                  <a:cubicBezTo>
                    <a:pt x="15455" y="4882"/>
                    <a:pt x="14584" y="4300"/>
                    <a:pt x="13621" y="3877"/>
                  </a:cubicBezTo>
                  <a:cubicBezTo>
                    <a:pt x="12659" y="3456"/>
                    <a:pt x="11717" y="3241"/>
                    <a:pt x="10792" y="3241"/>
                  </a:cubicBezTo>
                  <a:cubicBezTo>
                    <a:pt x="9868" y="3241"/>
                    <a:pt x="8929" y="3456"/>
                    <a:pt x="7971" y="3877"/>
                  </a:cubicBezTo>
                  <a:cubicBezTo>
                    <a:pt x="7015" y="4300"/>
                    <a:pt x="6140" y="4879"/>
                    <a:pt x="5358" y="5608"/>
                  </a:cubicBezTo>
                  <a:cubicBezTo>
                    <a:pt x="4572" y="6336"/>
                    <a:pt x="3934" y="7198"/>
                    <a:pt x="3443" y="8183"/>
                  </a:cubicBezTo>
                  <a:cubicBezTo>
                    <a:pt x="2951" y="9171"/>
                    <a:pt x="2704" y="10219"/>
                    <a:pt x="2704" y="11329"/>
                  </a:cubicBezTo>
                  <a:cubicBezTo>
                    <a:pt x="2704" y="12267"/>
                    <a:pt x="2824" y="13136"/>
                    <a:pt x="3066" y="13947"/>
                  </a:cubicBezTo>
                  <a:lnTo>
                    <a:pt x="3504" y="14046"/>
                  </a:lnTo>
                  <a:cubicBezTo>
                    <a:pt x="3812" y="13396"/>
                    <a:pt x="4240" y="12874"/>
                    <a:pt x="4789" y="12476"/>
                  </a:cubicBezTo>
                  <a:cubicBezTo>
                    <a:pt x="5337" y="12077"/>
                    <a:pt x="5942" y="11880"/>
                    <a:pt x="6603" y="11880"/>
                  </a:cubicBezTo>
                  <a:lnTo>
                    <a:pt x="6603" y="11354"/>
                  </a:lnTo>
                  <a:cubicBezTo>
                    <a:pt x="6603" y="11210"/>
                    <a:pt x="6646" y="11081"/>
                    <a:pt x="6737" y="10970"/>
                  </a:cubicBezTo>
                  <a:cubicBezTo>
                    <a:pt x="6827" y="10857"/>
                    <a:pt x="6935" y="10798"/>
                    <a:pt x="7065" y="10798"/>
                  </a:cubicBezTo>
                  <a:lnTo>
                    <a:pt x="7966" y="10798"/>
                  </a:lnTo>
                  <a:cubicBezTo>
                    <a:pt x="8086" y="10798"/>
                    <a:pt x="8187" y="10857"/>
                    <a:pt x="8270" y="10970"/>
                  </a:cubicBezTo>
                  <a:cubicBezTo>
                    <a:pt x="8352" y="11081"/>
                    <a:pt x="8392" y="11210"/>
                    <a:pt x="8392" y="11354"/>
                  </a:cubicBezTo>
                  <a:lnTo>
                    <a:pt x="8392" y="21074"/>
                  </a:lnTo>
                  <a:cubicBezTo>
                    <a:pt x="8392" y="21218"/>
                    <a:pt x="8352" y="21343"/>
                    <a:pt x="8270" y="21447"/>
                  </a:cubicBezTo>
                  <a:cubicBezTo>
                    <a:pt x="8187" y="21549"/>
                    <a:pt x="8086" y="21599"/>
                    <a:pt x="7966" y="21599"/>
                  </a:cubicBezTo>
                  <a:lnTo>
                    <a:pt x="7065" y="21599"/>
                  </a:lnTo>
                  <a:cubicBezTo>
                    <a:pt x="6945" y="21599"/>
                    <a:pt x="6836" y="21549"/>
                    <a:pt x="6742" y="21447"/>
                  </a:cubicBezTo>
                  <a:cubicBezTo>
                    <a:pt x="6650" y="21343"/>
                    <a:pt x="6603" y="21218"/>
                    <a:pt x="6603" y="21074"/>
                  </a:cubicBezTo>
                  <a:lnTo>
                    <a:pt x="6603" y="20521"/>
                  </a:lnTo>
                  <a:cubicBezTo>
                    <a:pt x="6189" y="20521"/>
                    <a:pt x="5789" y="20436"/>
                    <a:pt x="5403" y="20270"/>
                  </a:cubicBezTo>
                  <a:cubicBezTo>
                    <a:pt x="5015" y="20103"/>
                    <a:pt x="4671" y="19877"/>
                    <a:pt x="4370" y="19589"/>
                  </a:cubicBezTo>
                  <a:cubicBezTo>
                    <a:pt x="4073" y="19298"/>
                    <a:pt x="3814" y="18956"/>
                    <a:pt x="3598" y="18558"/>
                  </a:cubicBezTo>
                  <a:cubicBezTo>
                    <a:pt x="3388" y="18163"/>
                    <a:pt x="3233" y="17725"/>
                    <a:pt x="3144" y="17245"/>
                  </a:cubicBezTo>
                  <a:lnTo>
                    <a:pt x="1172" y="16895"/>
                  </a:lnTo>
                  <a:lnTo>
                    <a:pt x="877" y="16085"/>
                  </a:lnTo>
                  <a:cubicBezTo>
                    <a:pt x="294" y="14571"/>
                    <a:pt x="0" y="12987"/>
                    <a:pt x="0" y="11326"/>
                  </a:cubicBezTo>
                  <a:cubicBezTo>
                    <a:pt x="0" y="9776"/>
                    <a:pt x="320" y="8310"/>
                    <a:pt x="957" y="6938"/>
                  </a:cubicBezTo>
                  <a:cubicBezTo>
                    <a:pt x="1595" y="5563"/>
                    <a:pt x="2426" y="4363"/>
                    <a:pt x="3447" y="3335"/>
                  </a:cubicBezTo>
                  <a:cubicBezTo>
                    <a:pt x="4469" y="2307"/>
                    <a:pt x="5622" y="1493"/>
                    <a:pt x="6909" y="895"/>
                  </a:cubicBezTo>
                  <a:cubicBezTo>
                    <a:pt x="8192" y="296"/>
                    <a:pt x="9486" y="0"/>
                    <a:pt x="1079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25">
              <a:extLst>
                <a:ext uri="{FF2B5EF4-FFF2-40B4-BE49-F238E27FC236}">
                  <a16:creationId xmlns:a16="http://schemas.microsoft.com/office/drawing/2014/main" xmlns="" id="{4A8803B1-8C20-4061-A905-9813CBC155F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672746" y="3751150"/>
              <a:ext cx="238802" cy="285810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97815E5D-2A60-49A8-AC8E-F8F9517B3201}"/>
                </a:ext>
              </a:extLst>
            </p:cNvPr>
            <p:cNvGrpSpPr/>
            <p:nvPr/>
          </p:nvGrpSpPr>
          <p:grpSpPr>
            <a:xfrm>
              <a:off x="539751" y="1466371"/>
              <a:ext cx="2545196" cy="655563"/>
              <a:chOff x="539751" y="1466371"/>
              <a:chExt cx="2545196" cy="655563"/>
            </a:xfrm>
          </p:grpSpPr>
          <p:sp>
            <p:nvSpPr>
              <p:cNvPr id="18" name="íṡľíḍè-Freeform: Shape 17">
                <a:extLst>
                  <a:ext uri="{FF2B5EF4-FFF2-40B4-BE49-F238E27FC236}">
                    <a16:creationId xmlns:a16="http://schemas.microsoft.com/office/drawing/2014/main" xmlns="" id="{F2F9E3B2-09E7-4E19-B007-9DD6B7331B77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497807" y="1466371"/>
                <a:ext cx="587140" cy="587141"/>
              </a:xfrm>
              <a:custGeom>
                <a:avLst/>
                <a:gdLst>
                  <a:gd name="T0" fmla="*/ 192 w 384"/>
                  <a:gd name="T1" fmla="*/ 0 h 384"/>
                  <a:gd name="T2" fmla="*/ 0 w 384"/>
                  <a:gd name="T3" fmla="*/ 192 h 384"/>
                  <a:gd name="T4" fmla="*/ 192 w 384"/>
                  <a:gd name="T5" fmla="*/ 384 h 384"/>
                  <a:gd name="T6" fmla="*/ 384 w 384"/>
                  <a:gd name="T7" fmla="*/ 192 h 384"/>
                  <a:gd name="T8" fmla="*/ 192 w 384"/>
                  <a:gd name="T9" fmla="*/ 0 h 384"/>
                  <a:gd name="T10" fmla="*/ 192 w 384"/>
                  <a:gd name="T11" fmla="*/ 349 h 384"/>
                  <a:gd name="T12" fmla="*/ 35 w 384"/>
                  <a:gd name="T13" fmla="*/ 192 h 384"/>
                  <a:gd name="T14" fmla="*/ 192 w 384"/>
                  <a:gd name="T15" fmla="*/ 35 h 384"/>
                  <a:gd name="T16" fmla="*/ 349 w 384"/>
                  <a:gd name="T17" fmla="*/ 192 h 384"/>
                  <a:gd name="T18" fmla="*/ 192 w 384"/>
                  <a:gd name="T19" fmla="*/ 349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4" h="384">
                    <a:moveTo>
                      <a:pt x="192" y="0"/>
                    </a:moveTo>
                    <a:cubicBezTo>
                      <a:pt x="86" y="0"/>
                      <a:pt x="0" y="86"/>
                      <a:pt x="0" y="192"/>
                    </a:cubicBezTo>
                    <a:cubicBezTo>
                      <a:pt x="0" y="298"/>
                      <a:pt x="86" y="384"/>
                      <a:pt x="192" y="384"/>
                    </a:cubicBezTo>
                    <a:cubicBezTo>
                      <a:pt x="298" y="384"/>
                      <a:pt x="384" y="298"/>
                      <a:pt x="384" y="192"/>
                    </a:cubicBezTo>
                    <a:cubicBezTo>
                      <a:pt x="384" y="86"/>
                      <a:pt x="298" y="0"/>
                      <a:pt x="192" y="0"/>
                    </a:cubicBezTo>
                    <a:close/>
                    <a:moveTo>
                      <a:pt x="192" y="349"/>
                    </a:moveTo>
                    <a:cubicBezTo>
                      <a:pt x="105" y="349"/>
                      <a:pt x="35" y="278"/>
                      <a:pt x="35" y="192"/>
                    </a:cubicBezTo>
                    <a:cubicBezTo>
                      <a:pt x="35" y="105"/>
                      <a:pt x="105" y="35"/>
                      <a:pt x="192" y="35"/>
                    </a:cubicBezTo>
                    <a:cubicBezTo>
                      <a:pt x="278" y="35"/>
                      <a:pt x="349" y="105"/>
                      <a:pt x="349" y="192"/>
                    </a:cubicBezTo>
                    <a:cubicBezTo>
                      <a:pt x="349" y="278"/>
                      <a:pt x="278" y="349"/>
                      <a:pt x="192" y="34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" name="íṡľíḍè-TextBox 18">
                <a:extLst>
                  <a:ext uri="{FF2B5EF4-FFF2-40B4-BE49-F238E27FC236}">
                    <a16:creationId xmlns:a16="http://schemas.microsoft.com/office/drawing/2014/main" xmlns="" id="{30364097-8F62-490F-B2BF-E00301E45856}"/>
                  </a:ext>
                </a:extLst>
              </p:cNvPr>
              <p:cNvSpPr txBox="1"/>
              <p:nvPr/>
            </p:nvSpPr>
            <p:spPr>
              <a:xfrm flipH="1">
                <a:off x="1369081" y="1466371"/>
                <a:ext cx="1061829" cy="253916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4"/>
                    </a:solidFill>
                  </a:rPr>
                  <a:t>标题文本预设</a:t>
                </a:r>
              </a:p>
            </p:txBody>
          </p:sp>
          <p:sp>
            <p:nvSpPr>
              <p:cNvPr id="20" name="íṡľíḍè-TextBox 19">
                <a:extLst>
                  <a:ext uri="{FF2B5EF4-FFF2-40B4-BE49-F238E27FC236}">
                    <a16:creationId xmlns:a16="http://schemas.microsoft.com/office/drawing/2014/main" xmlns="" id="{C68F1282-2E19-480E-8145-842979B3FB29}"/>
                  </a:ext>
                </a:extLst>
              </p:cNvPr>
              <p:cNvSpPr txBox="1"/>
              <p:nvPr/>
            </p:nvSpPr>
            <p:spPr>
              <a:xfrm flipH="1">
                <a:off x="539751" y="1720286"/>
                <a:ext cx="1891160" cy="401648"/>
              </a:xfrm>
              <a:prstGeom prst="rect">
                <a:avLst/>
              </a:prstGeom>
              <a:noFill/>
            </p:spPr>
            <p:txBody>
              <a:bodyPr wrap="square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/>
                  <a:t>此部分内容作为文字排版占位显示 （建议使用主题字体） </a:t>
                </a:r>
              </a:p>
            </p:txBody>
          </p:sp>
          <p:sp>
            <p:nvSpPr>
              <p:cNvPr id="27" name="îŝḷîḓé-Freeform: Shape 26">
                <a:extLst>
                  <a:ext uri="{FF2B5EF4-FFF2-40B4-BE49-F238E27FC236}">
                    <a16:creationId xmlns:a16="http://schemas.microsoft.com/office/drawing/2014/main" xmlns="" id="{90FE3C82-B255-43C0-8CC7-3B110E066FC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656002" y="1624532"/>
                <a:ext cx="270750" cy="270818"/>
              </a:xfrm>
              <a:custGeom>
                <a:avLst/>
                <a:gdLst>
                  <a:gd name="T0" fmla="*/ 177 w 553"/>
                  <a:gd name="T1" fmla="*/ 186 h 552"/>
                  <a:gd name="T2" fmla="*/ 52 w 553"/>
                  <a:gd name="T3" fmla="*/ 61 h 552"/>
                  <a:gd name="T4" fmla="*/ 104 w 553"/>
                  <a:gd name="T5" fmla="*/ 9 h 552"/>
                  <a:gd name="T6" fmla="*/ 125 w 553"/>
                  <a:gd name="T7" fmla="*/ 9 h 552"/>
                  <a:gd name="T8" fmla="*/ 229 w 553"/>
                  <a:gd name="T9" fmla="*/ 103 h 552"/>
                  <a:gd name="T10" fmla="*/ 229 w 553"/>
                  <a:gd name="T11" fmla="*/ 134 h 552"/>
                  <a:gd name="T12" fmla="*/ 187 w 553"/>
                  <a:gd name="T13" fmla="*/ 176 h 552"/>
                  <a:gd name="T14" fmla="*/ 177 w 553"/>
                  <a:gd name="T15" fmla="*/ 186 h 552"/>
                  <a:gd name="T16" fmla="*/ 281 w 553"/>
                  <a:gd name="T17" fmla="*/ 384 h 552"/>
                  <a:gd name="T18" fmla="*/ 219 w 553"/>
                  <a:gd name="T19" fmla="*/ 332 h 552"/>
                  <a:gd name="T20" fmla="*/ 167 w 553"/>
                  <a:gd name="T21" fmla="*/ 269 h 552"/>
                  <a:gd name="T22" fmla="*/ 156 w 553"/>
                  <a:gd name="T23" fmla="*/ 207 h 552"/>
                  <a:gd name="T24" fmla="*/ 31 w 553"/>
                  <a:gd name="T25" fmla="*/ 82 h 552"/>
                  <a:gd name="T26" fmla="*/ 31 w 553"/>
                  <a:gd name="T27" fmla="*/ 259 h 552"/>
                  <a:gd name="T28" fmla="*/ 84 w 553"/>
                  <a:gd name="T29" fmla="*/ 332 h 552"/>
                  <a:gd name="T30" fmla="*/ 146 w 553"/>
                  <a:gd name="T31" fmla="*/ 405 h 552"/>
                  <a:gd name="T32" fmla="*/ 219 w 553"/>
                  <a:gd name="T33" fmla="*/ 467 h 552"/>
                  <a:gd name="T34" fmla="*/ 292 w 553"/>
                  <a:gd name="T35" fmla="*/ 519 h 552"/>
                  <a:gd name="T36" fmla="*/ 469 w 553"/>
                  <a:gd name="T37" fmla="*/ 530 h 552"/>
                  <a:gd name="T38" fmla="*/ 344 w 553"/>
                  <a:gd name="T39" fmla="*/ 394 h 552"/>
                  <a:gd name="T40" fmla="*/ 281 w 553"/>
                  <a:gd name="T41" fmla="*/ 384 h 552"/>
                  <a:gd name="T42" fmla="*/ 542 w 553"/>
                  <a:gd name="T43" fmla="*/ 426 h 552"/>
                  <a:gd name="T44" fmla="*/ 448 w 553"/>
                  <a:gd name="T45" fmla="*/ 321 h 552"/>
                  <a:gd name="T46" fmla="*/ 417 w 553"/>
                  <a:gd name="T47" fmla="*/ 321 h 552"/>
                  <a:gd name="T48" fmla="*/ 396 w 553"/>
                  <a:gd name="T49" fmla="*/ 353 h 552"/>
                  <a:gd name="T50" fmla="*/ 375 w 553"/>
                  <a:gd name="T51" fmla="*/ 363 h 552"/>
                  <a:gd name="T52" fmla="*/ 364 w 553"/>
                  <a:gd name="T53" fmla="*/ 374 h 552"/>
                  <a:gd name="T54" fmla="*/ 500 w 553"/>
                  <a:gd name="T55" fmla="*/ 499 h 552"/>
                  <a:gd name="T56" fmla="*/ 542 w 553"/>
                  <a:gd name="T57" fmla="*/ 446 h 552"/>
                  <a:gd name="T58" fmla="*/ 542 w 553"/>
                  <a:gd name="T59" fmla="*/ 426 h 552"/>
                  <a:gd name="T60" fmla="*/ 542 w 553"/>
                  <a:gd name="T61" fmla="*/ 426 h 552"/>
                  <a:gd name="T62" fmla="*/ 542 w 553"/>
                  <a:gd name="T63" fmla="*/ 426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3" h="552">
                    <a:moveTo>
                      <a:pt x="177" y="186"/>
                    </a:moveTo>
                    <a:cubicBezTo>
                      <a:pt x="52" y="61"/>
                      <a:pt x="52" y="61"/>
                      <a:pt x="52" y="61"/>
                    </a:cubicBezTo>
                    <a:cubicBezTo>
                      <a:pt x="73" y="40"/>
                      <a:pt x="84" y="19"/>
                      <a:pt x="104" y="9"/>
                    </a:cubicBezTo>
                    <a:cubicBezTo>
                      <a:pt x="104" y="0"/>
                      <a:pt x="125" y="0"/>
                      <a:pt x="125" y="9"/>
                    </a:cubicBezTo>
                    <a:cubicBezTo>
                      <a:pt x="229" y="103"/>
                      <a:pt x="229" y="103"/>
                      <a:pt x="229" y="103"/>
                    </a:cubicBezTo>
                    <a:cubicBezTo>
                      <a:pt x="229" y="113"/>
                      <a:pt x="229" y="124"/>
                      <a:pt x="229" y="134"/>
                    </a:cubicBezTo>
                    <a:cubicBezTo>
                      <a:pt x="187" y="176"/>
                      <a:pt x="187" y="176"/>
                      <a:pt x="187" y="176"/>
                    </a:cubicBezTo>
                    <a:cubicBezTo>
                      <a:pt x="177" y="176"/>
                      <a:pt x="177" y="176"/>
                      <a:pt x="177" y="186"/>
                    </a:cubicBezTo>
                    <a:close/>
                    <a:moveTo>
                      <a:pt x="281" y="384"/>
                    </a:moveTo>
                    <a:cubicBezTo>
                      <a:pt x="260" y="374"/>
                      <a:pt x="239" y="353"/>
                      <a:pt x="219" y="332"/>
                    </a:cubicBezTo>
                    <a:cubicBezTo>
                      <a:pt x="198" y="311"/>
                      <a:pt x="187" y="290"/>
                      <a:pt x="167" y="269"/>
                    </a:cubicBezTo>
                    <a:cubicBezTo>
                      <a:pt x="146" y="259"/>
                      <a:pt x="146" y="228"/>
                      <a:pt x="156" y="207"/>
                    </a:cubicBezTo>
                    <a:cubicBezTo>
                      <a:pt x="31" y="82"/>
                      <a:pt x="31" y="82"/>
                      <a:pt x="31" y="82"/>
                    </a:cubicBezTo>
                    <a:cubicBezTo>
                      <a:pt x="0" y="113"/>
                      <a:pt x="0" y="186"/>
                      <a:pt x="31" y="259"/>
                    </a:cubicBezTo>
                    <a:cubicBezTo>
                      <a:pt x="52" y="280"/>
                      <a:pt x="63" y="311"/>
                      <a:pt x="84" y="332"/>
                    </a:cubicBezTo>
                    <a:cubicBezTo>
                      <a:pt x="104" y="363"/>
                      <a:pt x="125" y="384"/>
                      <a:pt x="146" y="405"/>
                    </a:cubicBezTo>
                    <a:cubicBezTo>
                      <a:pt x="167" y="426"/>
                      <a:pt x="187" y="446"/>
                      <a:pt x="219" y="467"/>
                    </a:cubicBezTo>
                    <a:cubicBezTo>
                      <a:pt x="239" y="488"/>
                      <a:pt x="271" y="509"/>
                      <a:pt x="292" y="519"/>
                    </a:cubicBezTo>
                    <a:cubicBezTo>
                      <a:pt x="364" y="551"/>
                      <a:pt x="437" y="551"/>
                      <a:pt x="469" y="530"/>
                    </a:cubicBezTo>
                    <a:cubicBezTo>
                      <a:pt x="344" y="394"/>
                      <a:pt x="344" y="394"/>
                      <a:pt x="344" y="394"/>
                    </a:cubicBezTo>
                    <a:cubicBezTo>
                      <a:pt x="323" y="405"/>
                      <a:pt x="292" y="405"/>
                      <a:pt x="281" y="384"/>
                    </a:cubicBezTo>
                    <a:close/>
                    <a:moveTo>
                      <a:pt x="542" y="426"/>
                    </a:moveTo>
                    <a:cubicBezTo>
                      <a:pt x="448" y="321"/>
                      <a:pt x="448" y="321"/>
                      <a:pt x="448" y="321"/>
                    </a:cubicBezTo>
                    <a:cubicBezTo>
                      <a:pt x="437" y="321"/>
                      <a:pt x="427" y="321"/>
                      <a:pt x="417" y="321"/>
                    </a:cubicBezTo>
                    <a:cubicBezTo>
                      <a:pt x="396" y="353"/>
                      <a:pt x="396" y="353"/>
                      <a:pt x="396" y="353"/>
                    </a:cubicBezTo>
                    <a:cubicBezTo>
                      <a:pt x="375" y="363"/>
                      <a:pt x="375" y="363"/>
                      <a:pt x="375" y="363"/>
                    </a:cubicBezTo>
                    <a:cubicBezTo>
                      <a:pt x="375" y="374"/>
                      <a:pt x="375" y="374"/>
                      <a:pt x="364" y="374"/>
                    </a:cubicBezTo>
                    <a:cubicBezTo>
                      <a:pt x="500" y="499"/>
                      <a:pt x="500" y="499"/>
                      <a:pt x="500" y="499"/>
                    </a:cubicBezTo>
                    <a:cubicBezTo>
                      <a:pt x="510" y="488"/>
                      <a:pt x="531" y="467"/>
                      <a:pt x="542" y="446"/>
                    </a:cubicBezTo>
                    <a:cubicBezTo>
                      <a:pt x="552" y="446"/>
                      <a:pt x="552" y="436"/>
                      <a:pt x="542" y="426"/>
                    </a:cubicBezTo>
                    <a:close/>
                    <a:moveTo>
                      <a:pt x="542" y="426"/>
                    </a:moveTo>
                    <a:lnTo>
                      <a:pt x="542" y="42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FF33D7DF-889C-4407-AD40-B7B79203E126}"/>
              </a:ext>
            </a:extLst>
          </p:cNvPr>
          <p:cNvGrpSpPr/>
          <p:nvPr/>
        </p:nvGrpSpPr>
        <p:grpSpPr>
          <a:xfrm>
            <a:off x="3718207" y="863925"/>
            <a:ext cx="1744892" cy="3415648"/>
            <a:chOff x="3718207" y="863925"/>
            <a:chExt cx="1744892" cy="3415648"/>
          </a:xfrm>
        </p:grpSpPr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xmlns="" id="{85930E8E-9BA1-4F25-8C6A-F865D4BE1ACB}"/>
                </a:ext>
              </a:extLst>
            </p:cNvPr>
            <p:cNvGrpSpPr/>
            <p:nvPr/>
          </p:nvGrpSpPr>
          <p:grpSpPr>
            <a:xfrm>
              <a:off x="3718207" y="863925"/>
              <a:ext cx="1744892" cy="3415648"/>
              <a:chOff x="3718207" y="863925"/>
              <a:chExt cx="1744892" cy="3415648"/>
            </a:xfrm>
          </p:grpSpPr>
          <p:sp>
            <p:nvSpPr>
              <p:cNvPr id="28" name="îŝḷîḓé-Freeform: Shape 28">
                <a:extLst>
                  <a:ext uri="{FF2B5EF4-FFF2-40B4-BE49-F238E27FC236}">
                    <a16:creationId xmlns:a16="http://schemas.microsoft.com/office/drawing/2014/main" xmlns="" id="{DC4246F6-2369-4044-9CD5-666D363E7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18207" y="863925"/>
                <a:ext cx="1744892" cy="3415648"/>
              </a:xfrm>
              <a:custGeom>
                <a:avLst/>
                <a:gdLst>
                  <a:gd name="T0" fmla="*/ 537 w 537"/>
                  <a:gd name="T1" fmla="*/ 1006 h 1051"/>
                  <a:gd name="T2" fmla="*/ 501 w 537"/>
                  <a:gd name="T3" fmla="*/ 1051 h 1051"/>
                  <a:gd name="T4" fmla="*/ 35 w 537"/>
                  <a:gd name="T5" fmla="*/ 1051 h 1051"/>
                  <a:gd name="T6" fmla="*/ 0 w 537"/>
                  <a:gd name="T7" fmla="*/ 1006 h 1051"/>
                  <a:gd name="T8" fmla="*/ 0 w 537"/>
                  <a:gd name="T9" fmla="*/ 45 h 1051"/>
                  <a:gd name="T10" fmla="*/ 35 w 537"/>
                  <a:gd name="T11" fmla="*/ 0 h 1051"/>
                  <a:gd name="T12" fmla="*/ 501 w 537"/>
                  <a:gd name="T13" fmla="*/ 0 h 1051"/>
                  <a:gd name="T14" fmla="*/ 537 w 537"/>
                  <a:gd name="T15" fmla="*/ 45 h 1051"/>
                  <a:gd name="T16" fmla="*/ 537 w 537"/>
                  <a:gd name="T17" fmla="*/ 1006 h 10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7" h="1051">
                    <a:moveTo>
                      <a:pt x="537" y="1006"/>
                    </a:moveTo>
                    <a:cubicBezTo>
                      <a:pt x="537" y="1031"/>
                      <a:pt x="521" y="1051"/>
                      <a:pt x="501" y="1051"/>
                    </a:cubicBezTo>
                    <a:cubicBezTo>
                      <a:pt x="35" y="1051"/>
                      <a:pt x="35" y="1051"/>
                      <a:pt x="35" y="1051"/>
                    </a:cubicBezTo>
                    <a:cubicBezTo>
                      <a:pt x="16" y="1051"/>
                      <a:pt x="0" y="1031"/>
                      <a:pt x="0" y="1006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21"/>
                      <a:pt x="16" y="0"/>
                      <a:pt x="35" y="0"/>
                    </a:cubicBezTo>
                    <a:cubicBezTo>
                      <a:pt x="501" y="0"/>
                      <a:pt x="501" y="0"/>
                      <a:pt x="501" y="0"/>
                    </a:cubicBezTo>
                    <a:cubicBezTo>
                      <a:pt x="521" y="0"/>
                      <a:pt x="537" y="21"/>
                      <a:pt x="537" y="45"/>
                    </a:cubicBezTo>
                    <a:cubicBezTo>
                      <a:pt x="537" y="1006"/>
                      <a:pt x="537" y="1006"/>
                      <a:pt x="537" y="1006"/>
                    </a:cubicBezTo>
                  </a:path>
                </a:pathLst>
              </a:custGeom>
              <a:solidFill>
                <a:schemeClr val="bg2">
                  <a:lumMod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îŝḷîḓé-Rectangle 39">
                <a:extLst>
                  <a:ext uri="{FF2B5EF4-FFF2-40B4-BE49-F238E27FC236}">
                    <a16:creationId xmlns:a16="http://schemas.microsoft.com/office/drawing/2014/main" xmlns="" id="{65086F7E-2B44-4DEF-8353-78D300D81043}"/>
                  </a:ext>
                </a:extLst>
              </p:cNvPr>
              <p:cNvSpPr/>
              <p:nvPr/>
            </p:nvSpPr>
            <p:spPr>
              <a:xfrm>
                <a:off x="3776616" y="1215374"/>
                <a:ext cx="1604192" cy="2586448"/>
              </a:xfrm>
              <a:prstGeom prst="rect">
                <a:avLst/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0" name="îŝḷîḓé-Oval 30">
              <a:extLst>
                <a:ext uri="{FF2B5EF4-FFF2-40B4-BE49-F238E27FC236}">
                  <a16:creationId xmlns:a16="http://schemas.microsoft.com/office/drawing/2014/main" xmlns="" id="{5450AF69-210C-46AB-8608-F71EFBD60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2948" y="3886042"/>
              <a:ext cx="325366" cy="325366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îŝḷîḓé-Freeform: Shape 31">
              <a:extLst>
                <a:ext uri="{FF2B5EF4-FFF2-40B4-BE49-F238E27FC236}">
                  <a16:creationId xmlns:a16="http://schemas.microsoft.com/office/drawing/2014/main" xmlns="" id="{6B1EF357-1BC3-44A3-84E7-C839319FA113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6287" y="984169"/>
              <a:ext cx="278689" cy="32948"/>
            </a:xfrm>
            <a:custGeom>
              <a:avLst/>
              <a:gdLst>
                <a:gd name="T0" fmla="*/ 86 w 86"/>
                <a:gd name="T1" fmla="*/ 5 h 10"/>
                <a:gd name="T2" fmla="*/ 81 w 86"/>
                <a:gd name="T3" fmla="*/ 10 h 10"/>
                <a:gd name="T4" fmla="*/ 5 w 86"/>
                <a:gd name="T5" fmla="*/ 10 h 10"/>
                <a:gd name="T6" fmla="*/ 0 w 86"/>
                <a:gd name="T7" fmla="*/ 5 h 10"/>
                <a:gd name="T8" fmla="*/ 5 w 86"/>
                <a:gd name="T9" fmla="*/ 0 h 10"/>
                <a:gd name="T10" fmla="*/ 81 w 86"/>
                <a:gd name="T11" fmla="*/ 0 h 10"/>
                <a:gd name="T12" fmla="*/ 86 w 86"/>
                <a:gd name="T13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0">
                  <a:moveTo>
                    <a:pt x="86" y="5"/>
                  </a:moveTo>
                  <a:cubicBezTo>
                    <a:pt x="86" y="8"/>
                    <a:pt x="84" y="10"/>
                    <a:pt x="81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2" y="10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4" y="0"/>
                    <a:pt x="86" y="2"/>
                    <a:pt x="86" y="5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îŝḷîḓé-Oval 32">
              <a:extLst>
                <a:ext uri="{FF2B5EF4-FFF2-40B4-BE49-F238E27FC236}">
                  <a16:creationId xmlns:a16="http://schemas.microsoft.com/office/drawing/2014/main" xmlns="" id="{D704C18D-A54D-4EDD-8778-7953B01E23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8471" y="925137"/>
              <a:ext cx="35695" cy="35695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ŝḷîḓé-Freeform: Shape 33">
              <a:extLst>
                <a:ext uri="{FF2B5EF4-FFF2-40B4-BE49-F238E27FC236}">
                  <a16:creationId xmlns:a16="http://schemas.microsoft.com/office/drawing/2014/main" xmlns="" id="{10B8ACA8-7FA8-4E59-B9AA-261D89171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5036" y="1016916"/>
              <a:ext cx="138659" cy="65897"/>
            </a:xfrm>
            <a:custGeom>
              <a:avLst/>
              <a:gdLst>
                <a:gd name="T0" fmla="*/ 43 w 43"/>
                <a:gd name="T1" fmla="*/ 10 h 20"/>
                <a:gd name="T2" fmla="*/ 33 w 43"/>
                <a:gd name="T3" fmla="*/ 20 h 20"/>
                <a:gd name="T4" fmla="*/ 10 w 43"/>
                <a:gd name="T5" fmla="*/ 20 h 20"/>
                <a:gd name="T6" fmla="*/ 0 w 43"/>
                <a:gd name="T7" fmla="*/ 10 h 20"/>
                <a:gd name="T8" fmla="*/ 10 w 43"/>
                <a:gd name="T9" fmla="*/ 0 h 20"/>
                <a:gd name="T10" fmla="*/ 33 w 43"/>
                <a:gd name="T11" fmla="*/ 0 h 20"/>
                <a:gd name="T12" fmla="*/ 43 w 43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20">
                  <a:moveTo>
                    <a:pt x="43" y="10"/>
                  </a:moveTo>
                  <a:cubicBezTo>
                    <a:pt x="43" y="16"/>
                    <a:pt x="39" y="20"/>
                    <a:pt x="33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9" y="0"/>
                    <a:pt x="43" y="5"/>
                    <a:pt x="43" y="10"/>
                  </a:cubicBezTo>
                  <a:close/>
                </a:path>
              </a:pathLst>
            </a:custGeom>
            <a:solidFill>
              <a:schemeClr val="tx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40" name="Title 1">
            <a:extLst>
              <a:ext uri="{FF2B5EF4-FFF2-40B4-BE49-F238E27FC236}">
                <a16:creationId xmlns:a16="http://schemas.microsoft.com/office/drawing/2014/main" xmlns="" id="{524C8714-3C1A-4CC6-9E7B-6EAA84D4D3A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42C891AC-9664-4509-B3A7-A1590245898C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25900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fcf57d-715b-4a45-9873-866f39c52934"/>
          <p:cNvGrpSpPr>
            <a:grpSpLocks noChangeAspect="1"/>
          </p:cNvGrpSpPr>
          <p:nvPr/>
        </p:nvGrpSpPr>
        <p:grpSpPr>
          <a:xfrm>
            <a:off x="701243" y="816552"/>
            <a:ext cx="7700621" cy="3943355"/>
            <a:chOff x="914924" y="789824"/>
            <a:chExt cx="10307627" cy="5278353"/>
          </a:xfrm>
        </p:grpSpPr>
        <p:sp>
          <p:nvSpPr>
            <p:cNvPr id="4" name="矩形 3"/>
            <p:cNvSpPr/>
            <p:nvPr/>
          </p:nvSpPr>
          <p:spPr bwMode="auto">
            <a:xfrm rot="868439" flipH="1">
              <a:off x="3804695" y="3306831"/>
              <a:ext cx="2484276" cy="25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矩形 4"/>
            <p:cNvSpPr/>
            <p:nvPr/>
          </p:nvSpPr>
          <p:spPr bwMode="auto">
            <a:xfrm rot="20731561">
              <a:off x="5880140" y="3306831"/>
              <a:ext cx="2484276" cy="25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矩形 5"/>
            <p:cNvSpPr/>
            <p:nvPr/>
          </p:nvSpPr>
          <p:spPr bwMode="auto">
            <a:xfrm rot="868439" flipH="1">
              <a:off x="7955585" y="3306831"/>
              <a:ext cx="2484276" cy="25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矩形 6"/>
            <p:cNvSpPr/>
            <p:nvPr/>
          </p:nvSpPr>
          <p:spPr bwMode="auto">
            <a:xfrm rot="20731561">
              <a:off x="1729250" y="3306831"/>
              <a:ext cx="2484276" cy="25200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1085221" y="3206084"/>
              <a:ext cx="1700436" cy="2862093"/>
              <a:chOff x="1085221" y="3206084"/>
              <a:chExt cx="1700436" cy="2862093"/>
            </a:xfrm>
          </p:grpSpPr>
          <p:sp>
            <p:nvSpPr>
              <p:cNvPr id="60" name="矩形 59"/>
              <p:cNvSpPr/>
              <p:nvPr/>
            </p:nvSpPr>
            <p:spPr bwMode="auto">
              <a:xfrm>
                <a:off x="1809424" y="4110583"/>
                <a:ext cx="252028" cy="419104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椭圆 60"/>
              <p:cNvSpPr/>
              <p:nvPr/>
            </p:nvSpPr>
            <p:spPr bwMode="auto">
              <a:xfrm>
                <a:off x="1085221" y="4367741"/>
                <a:ext cx="1700436" cy="1700436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 bwMode="auto">
              <a:xfrm>
                <a:off x="1190622" y="4473142"/>
                <a:ext cx="1489634" cy="1489634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椭圆 62"/>
              <p:cNvSpPr/>
              <p:nvPr/>
            </p:nvSpPr>
            <p:spPr bwMode="auto">
              <a:xfrm>
                <a:off x="1435584" y="3206084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 bwMode="auto">
              <a:xfrm>
                <a:off x="1530794" y="3301294"/>
                <a:ext cx="809289" cy="809289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  <p:grpSp>
            <p:nvGrpSpPr>
              <p:cNvPr id="65" name="组合 64"/>
              <p:cNvGrpSpPr/>
              <p:nvPr/>
            </p:nvGrpSpPr>
            <p:grpSpPr>
              <a:xfrm>
                <a:off x="1190622" y="4879405"/>
                <a:ext cx="1489634" cy="677108"/>
                <a:chOff x="1190622" y="4767604"/>
                <a:chExt cx="1489634" cy="677108"/>
              </a:xfrm>
            </p:grpSpPr>
            <p:sp>
              <p:nvSpPr>
                <p:cNvPr id="66" name="文本框 58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67" name="文本框 59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5245783" y="3206084"/>
              <a:ext cx="1700436" cy="2862093"/>
              <a:chOff x="5245783" y="3206084"/>
              <a:chExt cx="1700436" cy="2862093"/>
            </a:xfrm>
          </p:grpSpPr>
          <p:sp>
            <p:nvSpPr>
              <p:cNvPr id="52" name="矩形 51"/>
              <p:cNvSpPr/>
              <p:nvPr/>
            </p:nvSpPr>
            <p:spPr bwMode="auto">
              <a:xfrm>
                <a:off x="5969986" y="4110583"/>
                <a:ext cx="252028" cy="419104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 bwMode="auto">
              <a:xfrm>
                <a:off x="5245783" y="4367741"/>
                <a:ext cx="1700436" cy="1700436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 bwMode="auto">
              <a:xfrm>
                <a:off x="5351184" y="4473142"/>
                <a:ext cx="1489634" cy="1489634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椭圆 54"/>
              <p:cNvSpPr/>
              <p:nvPr/>
            </p:nvSpPr>
            <p:spPr bwMode="auto">
              <a:xfrm>
                <a:off x="5596146" y="3206084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椭圆 55"/>
              <p:cNvSpPr/>
              <p:nvPr/>
            </p:nvSpPr>
            <p:spPr bwMode="auto">
              <a:xfrm>
                <a:off x="5691356" y="3301294"/>
                <a:ext cx="809289" cy="809289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  <p:grpSp>
            <p:nvGrpSpPr>
              <p:cNvPr id="57" name="组合 56"/>
              <p:cNvGrpSpPr/>
              <p:nvPr/>
            </p:nvGrpSpPr>
            <p:grpSpPr>
              <a:xfrm>
                <a:off x="5351177" y="4879405"/>
                <a:ext cx="1489634" cy="677108"/>
                <a:chOff x="1190622" y="4767604"/>
                <a:chExt cx="1489634" cy="677108"/>
              </a:xfrm>
            </p:grpSpPr>
            <p:sp>
              <p:nvSpPr>
                <p:cNvPr id="58" name="文本框 62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59" name="文本框 63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0" name="组合 9"/>
            <p:cNvGrpSpPr/>
            <p:nvPr/>
          </p:nvGrpSpPr>
          <p:grpSpPr>
            <a:xfrm>
              <a:off x="9406344" y="3206084"/>
              <a:ext cx="1700436" cy="2862093"/>
              <a:chOff x="9406344" y="3206084"/>
              <a:chExt cx="1700436" cy="2862093"/>
            </a:xfrm>
          </p:grpSpPr>
          <p:sp>
            <p:nvSpPr>
              <p:cNvPr id="44" name="矩形 43"/>
              <p:cNvSpPr/>
              <p:nvPr/>
            </p:nvSpPr>
            <p:spPr bwMode="auto">
              <a:xfrm>
                <a:off x="10130547" y="4110583"/>
                <a:ext cx="252028" cy="419104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 bwMode="auto">
              <a:xfrm>
                <a:off x="9406344" y="4367741"/>
                <a:ext cx="1700436" cy="1700436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椭圆 45"/>
              <p:cNvSpPr/>
              <p:nvPr/>
            </p:nvSpPr>
            <p:spPr bwMode="auto">
              <a:xfrm>
                <a:off x="9511745" y="4473142"/>
                <a:ext cx="1489634" cy="1489634"/>
              </a:xfrm>
              <a:prstGeom prst="ellipse">
                <a:avLst/>
              </a:prstGeom>
              <a:solidFill>
                <a:schemeClr val="accent5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 bwMode="auto">
              <a:xfrm>
                <a:off x="9756707" y="3206084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 bwMode="auto">
              <a:xfrm>
                <a:off x="9851917" y="3301294"/>
                <a:ext cx="809289" cy="809289"/>
              </a:xfrm>
              <a:prstGeom prst="ellipse">
                <a:avLst/>
              </a:prstGeom>
              <a:solidFill>
                <a:schemeClr val="accent5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  <p:grpSp>
            <p:nvGrpSpPr>
              <p:cNvPr id="49" name="组合 48"/>
              <p:cNvGrpSpPr/>
              <p:nvPr/>
            </p:nvGrpSpPr>
            <p:grpSpPr>
              <a:xfrm>
                <a:off x="9511732" y="4879405"/>
                <a:ext cx="1489634" cy="677108"/>
                <a:chOff x="1190622" y="4767604"/>
                <a:chExt cx="1489634" cy="677108"/>
              </a:xfrm>
            </p:grpSpPr>
            <p:sp>
              <p:nvSpPr>
                <p:cNvPr id="50" name="文本框 65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51" name="文本框 66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1" name="组合 10"/>
            <p:cNvGrpSpPr/>
            <p:nvPr/>
          </p:nvGrpSpPr>
          <p:grpSpPr>
            <a:xfrm>
              <a:off x="3165502" y="789824"/>
              <a:ext cx="1700436" cy="2862092"/>
              <a:chOff x="3165502" y="789824"/>
              <a:chExt cx="1700436" cy="2862092"/>
            </a:xfrm>
          </p:grpSpPr>
          <p:sp>
            <p:nvSpPr>
              <p:cNvPr id="36" name="矩形 35"/>
              <p:cNvSpPr/>
              <p:nvPr/>
            </p:nvSpPr>
            <p:spPr bwMode="auto">
              <a:xfrm>
                <a:off x="3889705" y="2328312"/>
                <a:ext cx="252028" cy="419104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椭圆 36"/>
              <p:cNvSpPr/>
              <p:nvPr/>
            </p:nvSpPr>
            <p:spPr bwMode="auto">
              <a:xfrm>
                <a:off x="3165502" y="789824"/>
                <a:ext cx="1700436" cy="1700436"/>
              </a:xfrm>
              <a:prstGeom prst="ellipse">
                <a:avLst/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 bwMode="auto">
              <a:xfrm>
                <a:off x="3270903" y="895225"/>
                <a:ext cx="1489634" cy="1489634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 bwMode="auto">
              <a:xfrm>
                <a:off x="3515865" y="2652206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 bwMode="auto">
              <a:xfrm>
                <a:off x="3611075" y="2747416"/>
                <a:ext cx="809289" cy="809289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  <p:grpSp>
            <p:nvGrpSpPr>
              <p:cNvPr id="41" name="组合 40"/>
              <p:cNvGrpSpPr/>
              <p:nvPr/>
            </p:nvGrpSpPr>
            <p:grpSpPr>
              <a:xfrm>
                <a:off x="3270902" y="1301488"/>
                <a:ext cx="1489634" cy="677108"/>
                <a:chOff x="1190622" y="4767604"/>
                <a:chExt cx="1489634" cy="677108"/>
              </a:xfrm>
            </p:grpSpPr>
            <p:sp>
              <p:nvSpPr>
                <p:cNvPr id="42" name="文本框 68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43" name="文本框 69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7326064" y="789824"/>
              <a:ext cx="1700436" cy="2862092"/>
              <a:chOff x="7326064" y="789824"/>
              <a:chExt cx="1700436" cy="2862092"/>
            </a:xfrm>
          </p:grpSpPr>
          <p:sp>
            <p:nvSpPr>
              <p:cNvPr id="28" name="矩形 27"/>
              <p:cNvSpPr/>
              <p:nvPr/>
            </p:nvSpPr>
            <p:spPr bwMode="auto">
              <a:xfrm>
                <a:off x="8050267" y="2328312"/>
                <a:ext cx="252028" cy="419104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 bwMode="auto">
              <a:xfrm>
                <a:off x="7326064" y="789824"/>
                <a:ext cx="1700436" cy="1700436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 bwMode="auto">
              <a:xfrm>
                <a:off x="7431465" y="895225"/>
                <a:ext cx="1489634" cy="1489634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 bwMode="auto">
              <a:xfrm>
                <a:off x="7676427" y="2652206"/>
                <a:ext cx="999710" cy="99971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 bwMode="auto">
              <a:xfrm>
                <a:off x="7771637" y="2747416"/>
                <a:ext cx="809289" cy="809289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92500" lnSpcReduction="20000"/>
              </a:bodyPr>
              <a:lstStyle/>
              <a:p>
                <a:pPr algn="ctr"/>
                <a:r>
                  <a:rPr lang="en-US" altLang="zh-CN" sz="280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  <p:grpSp>
            <p:nvGrpSpPr>
              <p:cNvPr id="33" name="组合 32"/>
              <p:cNvGrpSpPr/>
              <p:nvPr/>
            </p:nvGrpSpPr>
            <p:grpSpPr>
              <a:xfrm>
                <a:off x="7431465" y="1301488"/>
                <a:ext cx="1489634" cy="677108"/>
                <a:chOff x="1190622" y="4767604"/>
                <a:chExt cx="1489634" cy="677108"/>
              </a:xfrm>
            </p:grpSpPr>
            <p:sp>
              <p:nvSpPr>
                <p:cNvPr id="34" name="文本框 71"/>
                <p:cNvSpPr txBox="1"/>
                <p:nvPr/>
              </p:nvSpPr>
              <p:spPr>
                <a:xfrm>
                  <a:off x="1395379" y="4767604"/>
                  <a:ext cx="1080120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 b="1">
                      <a:solidFill>
                        <a:schemeClr val="bg1"/>
                      </a:solidFill>
                      <a:cs typeface="+mn-ea"/>
                      <a:sym typeface="+mn-lt"/>
                    </a:rPr>
                    <a:t>关键词</a:t>
                  </a:r>
                </a:p>
              </p:txBody>
            </p:sp>
            <p:sp>
              <p:nvSpPr>
                <p:cNvPr id="35" name="文本框 72"/>
                <p:cNvSpPr txBox="1"/>
                <p:nvPr/>
              </p:nvSpPr>
              <p:spPr>
                <a:xfrm>
                  <a:off x="1190622" y="5106158"/>
                  <a:ext cx="1489634" cy="338554"/>
                </a:xfrm>
                <a:prstGeom prst="rect">
                  <a:avLst/>
                </a:prstGeom>
                <a:noFill/>
              </p:spPr>
              <p:txBody>
                <a:bodyPr wrap="none" anchor="ctr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600">
                      <a:solidFill>
                        <a:schemeClr val="bg1"/>
                      </a:solidFill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3" name="组合 12"/>
            <p:cNvGrpSpPr/>
            <p:nvPr/>
          </p:nvGrpSpPr>
          <p:grpSpPr>
            <a:xfrm>
              <a:off x="914924" y="2231238"/>
              <a:ext cx="2041029" cy="857260"/>
              <a:chOff x="1732858" y="5001250"/>
              <a:chExt cx="2213143" cy="857260"/>
            </a:xfrm>
          </p:grpSpPr>
          <p:sp>
            <p:nvSpPr>
              <p:cNvPr id="26" name="文本框 92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文本框 93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2981573" y="3863522"/>
              <a:ext cx="2041029" cy="857260"/>
              <a:chOff x="1732858" y="5001250"/>
              <a:chExt cx="2213143" cy="857260"/>
            </a:xfrm>
          </p:grpSpPr>
          <p:sp>
            <p:nvSpPr>
              <p:cNvPr id="24" name="文本框 90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文本框 91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5048222" y="2231238"/>
              <a:ext cx="2041029" cy="857260"/>
              <a:chOff x="1732858" y="5001250"/>
              <a:chExt cx="2213143" cy="857260"/>
            </a:xfrm>
          </p:grpSpPr>
          <p:sp>
            <p:nvSpPr>
              <p:cNvPr id="22" name="文本框 88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文本框 89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114872" y="3863522"/>
              <a:ext cx="2041029" cy="857260"/>
              <a:chOff x="1732858" y="5001250"/>
              <a:chExt cx="2213143" cy="857260"/>
            </a:xfrm>
          </p:grpSpPr>
          <p:sp>
            <p:nvSpPr>
              <p:cNvPr id="20" name="文本框 86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文本框 87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9181522" y="2231238"/>
              <a:ext cx="2041029" cy="857260"/>
              <a:chOff x="1732858" y="5001250"/>
              <a:chExt cx="2213143" cy="857260"/>
            </a:xfrm>
          </p:grpSpPr>
          <p:sp>
            <p:nvSpPr>
              <p:cNvPr id="18" name="文本框 84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文本框 85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等腰三角形 74">
            <a:extLst>
              <a:ext uri="{FF2B5EF4-FFF2-40B4-BE49-F238E27FC236}">
                <a16:creationId xmlns:a16="http://schemas.microsoft.com/office/drawing/2014/main" xmlns="" id="{F20C3AA9-7DAB-4E96-B6AE-B908A9BFE57E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84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Rectangle 2">
            <a:extLst>
              <a:ext uri="{FF2B5EF4-FFF2-40B4-BE49-F238E27FC236}">
                <a16:creationId xmlns:a16="http://schemas.microsoft.com/office/drawing/2014/main" xmlns="" id="{84845709-27B1-4145-A116-23E314CDE25A}"/>
              </a:ext>
            </a:extLst>
          </p:cNvPr>
          <p:cNvSpPr/>
          <p:nvPr/>
        </p:nvSpPr>
        <p:spPr>
          <a:xfrm>
            <a:off x="0" y="1167592"/>
            <a:ext cx="3757166" cy="2968655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şḻïďê-Rectangle 4">
            <a:extLst>
              <a:ext uri="{FF2B5EF4-FFF2-40B4-BE49-F238E27FC236}">
                <a16:creationId xmlns:a16="http://schemas.microsoft.com/office/drawing/2014/main" xmlns="" id="{9AD575C8-211A-4FBC-A65B-0CD7163A260C}"/>
              </a:ext>
            </a:extLst>
          </p:cNvPr>
          <p:cNvSpPr/>
          <p:nvPr/>
        </p:nvSpPr>
        <p:spPr>
          <a:xfrm>
            <a:off x="3797283" y="1167593"/>
            <a:ext cx="1587617" cy="1464829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şḻïďê-Rectangle 6">
            <a:extLst>
              <a:ext uri="{FF2B5EF4-FFF2-40B4-BE49-F238E27FC236}">
                <a16:creationId xmlns:a16="http://schemas.microsoft.com/office/drawing/2014/main" xmlns="" id="{E20198C5-922F-4606-A193-6A5ADB5A42AF}"/>
              </a:ext>
            </a:extLst>
          </p:cNvPr>
          <p:cNvSpPr/>
          <p:nvPr/>
        </p:nvSpPr>
        <p:spPr>
          <a:xfrm>
            <a:off x="7052749" y="1167593"/>
            <a:ext cx="1587617" cy="1464829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şḻïďê-Rectangle 8">
            <a:extLst>
              <a:ext uri="{FF2B5EF4-FFF2-40B4-BE49-F238E27FC236}">
                <a16:creationId xmlns:a16="http://schemas.microsoft.com/office/drawing/2014/main" xmlns="" id="{942BCF2D-6FA1-4A57-8A98-A740B41197EB}"/>
              </a:ext>
            </a:extLst>
          </p:cNvPr>
          <p:cNvSpPr/>
          <p:nvPr/>
        </p:nvSpPr>
        <p:spPr>
          <a:xfrm>
            <a:off x="5425015" y="2671419"/>
            <a:ext cx="1587617" cy="1464829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7739EB33-421F-4CFB-8F57-7F0D78033095}"/>
              </a:ext>
            </a:extLst>
          </p:cNvPr>
          <p:cNvGrpSpPr/>
          <p:nvPr/>
        </p:nvGrpSpPr>
        <p:grpSpPr>
          <a:xfrm>
            <a:off x="5425015" y="1167593"/>
            <a:ext cx="1587617" cy="1464829"/>
            <a:chOff x="5425015" y="1167593"/>
            <a:chExt cx="1587617" cy="1464829"/>
          </a:xfrm>
        </p:grpSpPr>
        <p:sp>
          <p:nvSpPr>
            <p:cNvPr id="6" name="ïşḻïďê-Rectangle 5">
              <a:extLst>
                <a:ext uri="{FF2B5EF4-FFF2-40B4-BE49-F238E27FC236}">
                  <a16:creationId xmlns:a16="http://schemas.microsoft.com/office/drawing/2014/main" xmlns="" id="{062712CA-0BB9-4C9D-82C7-2C3CAEC72D37}"/>
                </a:ext>
              </a:extLst>
            </p:cNvPr>
            <p:cNvSpPr/>
            <p:nvPr/>
          </p:nvSpPr>
          <p:spPr>
            <a:xfrm>
              <a:off x="5425015" y="1167593"/>
              <a:ext cx="1587617" cy="146482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şḻïďê-文本框 10">
              <a:extLst>
                <a:ext uri="{FF2B5EF4-FFF2-40B4-BE49-F238E27FC236}">
                  <a16:creationId xmlns:a16="http://schemas.microsoft.com/office/drawing/2014/main" xmlns="" id="{08437A84-6757-41F3-B5DF-ED81ACD7B272}"/>
                </a:ext>
              </a:extLst>
            </p:cNvPr>
            <p:cNvSpPr txBox="1"/>
            <p:nvPr/>
          </p:nvSpPr>
          <p:spPr>
            <a:xfrm>
              <a:off x="5436517" y="2005834"/>
              <a:ext cx="1564614" cy="242765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lnSpcReduction="10000"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ïşḻïďê-Oval 12">
              <a:extLst>
                <a:ext uri="{FF2B5EF4-FFF2-40B4-BE49-F238E27FC236}">
                  <a16:creationId xmlns:a16="http://schemas.microsoft.com/office/drawing/2014/main" xmlns="" id="{7B0F16B6-F718-49AB-B365-107FD46768FF}"/>
                </a:ext>
              </a:extLst>
            </p:cNvPr>
            <p:cNvSpPr/>
            <p:nvPr/>
          </p:nvSpPr>
          <p:spPr>
            <a:xfrm>
              <a:off x="6028939" y="1610763"/>
              <a:ext cx="379770" cy="379770"/>
            </a:xfrm>
            <a:prstGeom prst="ellipse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 defTabSz="914400"/>
              <a:r>
                <a:rPr lang="en-US" altLang="zh-CN" sz="1600" b="1">
                  <a:solidFill>
                    <a:schemeClr val="accent2"/>
                  </a:solidFill>
                </a:rPr>
                <a:t>01</a:t>
              </a:r>
              <a:endParaRPr lang="en-US" altLang="zh-CN" sz="1600" b="1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5DFB6C4-1DC2-4C9C-871F-341411957CE6}"/>
              </a:ext>
            </a:extLst>
          </p:cNvPr>
          <p:cNvGrpSpPr/>
          <p:nvPr/>
        </p:nvGrpSpPr>
        <p:grpSpPr>
          <a:xfrm>
            <a:off x="3805598" y="2671419"/>
            <a:ext cx="1587617" cy="1464829"/>
            <a:chOff x="3805598" y="2671419"/>
            <a:chExt cx="1587617" cy="1464829"/>
          </a:xfrm>
        </p:grpSpPr>
        <p:sp>
          <p:nvSpPr>
            <p:cNvPr id="8" name="ïşḻïďê-Rectangle 7">
              <a:extLst>
                <a:ext uri="{FF2B5EF4-FFF2-40B4-BE49-F238E27FC236}">
                  <a16:creationId xmlns:a16="http://schemas.microsoft.com/office/drawing/2014/main" xmlns="" id="{71223E36-F5F5-4FEC-A875-62119BC5E98F}"/>
                </a:ext>
              </a:extLst>
            </p:cNvPr>
            <p:cNvSpPr/>
            <p:nvPr/>
          </p:nvSpPr>
          <p:spPr>
            <a:xfrm>
              <a:off x="3805598" y="2671419"/>
              <a:ext cx="1587617" cy="146482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ïşḻïďê-文本框 14">
              <a:extLst>
                <a:ext uri="{FF2B5EF4-FFF2-40B4-BE49-F238E27FC236}">
                  <a16:creationId xmlns:a16="http://schemas.microsoft.com/office/drawing/2014/main" xmlns="" id="{79B36F6B-9CEB-492F-85F4-76DB2CA07C14}"/>
                </a:ext>
              </a:extLst>
            </p:cNvPr>
            <p:cNvSpPr txBox="1"/>
            <p:nvPr/>
          </p:nvSpPr>
          <p:spPr>
            <a:xfrm>
              <a:off x="3817099" y="3509661"/>
              <a:ext cx="1564614" cy="242765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lnSpcReduction="10000"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5" name="ïşḻïďê-Oval 14">
              <a:extLst>
                <a:ext uri="{FF2B5EF4-FFF2-40B4-BE49-F238E27FC236}">
                  <a16:creationId xmlns:a16="http://schemas.microsoft.com/office/drawing/2014/main" xmlns="" id="{2C22E4BF-E43D-43A0-B291-0A6DB57E0C25}"/>
                </a:ext>
              </a:extLst>
            </p:cNvPr>
            <p:cNvSpPr/>
            <p:nvPr/>
          </p:nvSpPr>
          <p:spPr>
            <a:xfrm>
              <a:off x="4409521" y="3114590"/>
              <a:ext cx="379770" cy="379770"/>
            </a:xfrm>
            <a:prstGeom prst="ellipse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 defTabSz="914400"/>
              <a:r>
                <a:rPr lang="en-US" altLang="zh-CN" sz="1600" b="1">
                  <a:solidFill>
                    <a:schemeClr val="accent1"/>
                  </a:solidFill>
                </a:rPr>
                <a:t>02</a:t>
              </a:r>
              <a:endParaRPr lang="en-US" altLang="zh-CN" sz="1600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00A58672-8298-4764-9C48-A48E9A6A1A02}"/>
              </a:ext>
            </a:extLst>
          </p:cNvPr>
          <p:cNvGrpSpPr/>
          <p:nvPr/>
        </p:nvGrpSpPr>
        <p:grpSpPr>
          <a:xfrm>
            <a:off x="7052749" y="2671419"/>
            <a:ext cx="1587617" cy="1464829"/>
            <a:chOff x="7052749" y="2671419"/>
            <a:chExt cx="1587617" cy="1464829"/>
          </a:xfrm>
        </p:grpSpPr>
        <p:sp>
          <p:nvSpPr>
            <p:cNvPr id="10" name="ïşḻïďê-Rectangle 9">
              <a:extLst>
                <a:ext uri="{FF2B5EF4-FFF2-40B4-BE49-F238E27FC236}">
                  <a16:creationId xmlns:a16="http://schemas.microsoft.com/office/drawing/2014/main" xmlns="" id="{D7862EE9-6E70-41FC-83B8-ADAC6E30AD27}"/>
                </a:ext>
              </a:extLst>
            </p:cNvPr>
            <p:cNvSpPr/>
            <p:nvPr/>
          </p:nvSpPr>
          <p:spPr>
            <a:xfrm>
              <a:off x="7052749" y="2671419"/>
              <a:ext cx="1587617" cy="146482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ïşḻïďê-文本框 9">
              <a:extLst>
                <a:ext uri="{FF2B5EF4-FFF2-40B4-BE49-F238E27FC236}">
                  <a16:creationId xmlns:a16="http://schemas.microsoft.com/office/drawing/2014/main" xmlns="" id="{77CE26C0-6E8E-497C-A85C-1710E76A8E89}"/>
                </a:ext>
              </a:extLst>
            </p:cNvPr>
            <p:cNvSpPr txBox="1"/>
            <p:nvPr/>
          </p:nvSpPr>
          <p:spPr>
            <a:xfrm>
              <a:off x="7075752" y="3509661"/>
              <a:ext cx="1564614" cy="242765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lnSpcReduction="10000"/>
            </a:bodyPr>
            <a:lstStyle/>
            <a:p>
              <a:pPr algn="ctr"/>
              <a:r>
                <a:rPr lang="zh-CN" altLang="en-US" sz="1600" b="1">
                  <a:solidFill>
                    <a:schemeClr val="bg1"/>
                  </a:solidFill>
                </a:rPr>
                <a:t>标题文本预设</a:t>
              </a:r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6" name="ïşḻïďê-Oval 15">
              <a:extLst>
                <a:ext uri="{FF2B5EF4-FFF2-40B4-BE49-F238E27FC236}">
                  <a16:creationId xmlns:a16="http://schemas.microsoft.com/office/drawing/2014/main" xmlns="" id="{E832E3D0-2AF8-4C77-A2CA-D6EDA95E55FB}"/>
                </a:ext>
              </a:extLst>
            </p:cNvPr>
            <p:cNvSpPr/>
            <p:nvPr/>
          </p:nvSpPr>
          <p:spPr>
            <a:xfrm>
              <a:off x="7649783" y="3112867"/>
              <a:ext cx="379770" cy="379770"/>
            </a:xfrm>
            <a:prstGeom prst="ellipse">
              <a:avLst/>
            </a:prstGeom>
            <a:solidFill>
              <a:schemeClr val="bg1"/>
            </a:solidFill>
            <a:ln w="635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91440" tIns="45720" rIns="91440" bIns="45720" anchor="ctr" anchorCtr="0" forceAA="0" compatLnSpc="1">
              <a:prstTxWarp prst="textNoShape">
                <a:avLst/>
              </a:prstTxWarp>
              <a:normAutofit fontScale="85000" lnSpcReduction="20000"/>
            </a:bodyPr>
            <a:lstStyle/>
            <a:p>
              <a:pPr algn="ctr" defTabSz="914400"/>
              <a:r>
                <a:rPr lang="en-US" altLang="zh-CN" sz="1600" b="1">
                  <a:solidFill>
                    <a:schemeClr val="accent3"/>
                  </a:solidFill>
                </a:rPr>
                <a:t>03</a:t>
              </a:r>
              <a:endParaRPr lang="en-US" altLang="zh-CN" sz="1600" b="1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21" name="Title 1">
            <a:extLst>
              <a:ext uri="{FF2B5EF4-FFF2-40B4-BE49-F238E27FC236}">
                <a16:creationId xmlns:a16="http://schemas.microsoft.com/office/drawing/2014/main" xmlns="" id="{2611181E-270F-41C4-AD89-FE9048BB1421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8948A5D8-E686-4AB7-8918-75D31F527C30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16163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967461" y="3045863"/>
            <a:ext cx="1805711" cy="626833"/>
            <a:chOff x="609599" y="3139323"/>
            <a:chExt cx="2407615" cy="835777"/>
          </a:xfrm>
        </p:grpSpPr>
        <p:sp>
          <p:nvSpPr>
            <p:cNvPr id="27" name="文本框 10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8" name="矩形 27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33542" y="3045863"/>
            <a:ext cx="1842997" cy="626833"/>
            <a:chOff x="9029821" y="3139323"/>
            <a:chExt cx="2457329" cy="835777"/>
          </a:xfrm>
        </p:grpSpPr>
        <p:sp>
          <p:nvSpPr>
            <p:cNvPr id="25" name="文本框 13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814134" y="1077341"/>
            <a:ext cx="1515732" cy="695805"/>
            <a:chOff x="5122025" y="525814"/>
            <a:chExt cx="2020976" cy="927740"/>
          </a:xfrm>
        </p:grpSpPr>
        <p:sp>
          <p:nvSpPr>
            <p:cNvPr id="23" name="文本框 16"/>
            <p:cNvSpPr txBox="1"/>
            <p:nvPr/>
          </p:nvSpPr>
          <p:spPr>
            <a:xfrm>
              <a:off x="5122026" y="826908"/>
              <a:ext cx="2020975" cy="626646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5122025" y="525814"/>
              <a:ext cx="2020976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492346" y="2034592"/>
            <a:ext cx="1805711" cy="626833"/>
            <a:chOff x="609599" y="3139323"/>
            <a:chExt cx="2407615" cy="835777"/>
          </a:xfrm>
        </p:grpSpPr>
        <p:sp>
          <p:nvSpPr>
            <p:cNvPr id="21" name="文本框 19"/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algn="r" defTabSz="914378">
                <a:defRPr/>
              </a:pPr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29743" y="2034592"/>
            <a:ext cx="1842997" cy="626833"/>
            <a:chOff x="9029821" y="3139323"/>
            <a:chExt cx="2457329" cy="835777"/>
          </a:xfrm>
        </p:grpSpPr>
        <p:sp>
          <p:nvSpPr>
            <p:cNvPr id="19" name="文本框 22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92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991580" y="1981806"/>
            <a:ext cx="3162626" cy="1865008"/>
            <a:chOff x="2991580" y="1981806"/>
            <a:chExt cx="3162626" cy="1865008"/>
          </a:xfrm>
        </p:grpSpPr>
        <p:sp>
          <p:nvSpPr>
            <p:cNvPr id="4" name="任意多边形: 形状 3"/>
            <p:cNvSpPr/>
            <p:nvPr/>
          </p:nvSpPr>
          <p:spPr>
            <a:xfrm rot="4680292" flipH="1" flipV="1">
              <a:off x="4921199" y="2613806"/>
              <a:ext cx="867967" cy="1598047"/>
            </a:xfrm>
            <a:custGeom>
              <a:avLst/>
              <a:gdLst>
                <a:gd name="connsiteX0" fmla="*/ 578645 w 1157289"/>
                <a:gd name="connsiteY0" fmla="*/ 0 h 2130729"/>
                <a:gd name="connsiteX1" fmla="*/ 596658 w 1157289"/>
                <a:gd name="connsiteY1" fmla="*/ 10943 h 2130729"/>
                <a:gd name="connsiteX2" fmla="*/ 1157289 w 1157289"/>
                <a:gd name="connsiteY2" fmla="*/ 1065364 h 2130729"/>
                <a:gd name="connsiteX3" fmla="*/ 596658 w 1157289"/>
                <a:gd name="connsiteY3" fmla="*/ 2119785 h 2130729"/>
                <a:gd name="connsiteX4" fmla="*/ 578645 w 1157289"/>
                <a:gd name="connsiteY4" fmla="*/ 2130729 h 2130729"/>
                <a:gd name="connsiteX5" fmla="*/ 560631 w 1157289"/>
                <a:gd name="connsiteY5" fmla="*/ 2119785 h 2130729"/>
                <a:gd name="connsiteX6" fmla="*/ 0 w 1157289"/>
                <a:gd name="connsiteY6" fmla="*/ 1065364 h 2130729"/>
                <a:gd name="connsiteX7" fmla="*/ 560631 w 1157289"/>
                <a:gd name="connsiteY7" fmla="*/ 10943 h 2130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57289" h="2130729">
                  <a:moveTo>
                    <a:pt x="578645" y="0"/>
                  </a:moveTo>
                  <a:lnTo>
                    <a:pt x="596658" y="10943"/>
                  </a:lnTo>
                  <a:cubicBezTo>
                    <a:pt x="934903" y="239457"/>
                    <a:pt x="1157289" y="626440"/>
                    <a:pt x="1157289" y="1065364"/>
                  </a:cubicBezTo>
                  <a:cubicBezTo>
                    <a:pt x="1157289" y="1504289"/>
                    <a:pt x="934903" y="1891272"/>
                    <a:pt x="596658" y="2119785"/>
                  </a:cubicBezTo>
                  <a:lnTo>
                    <a:pt x="578645" y="2130729"/>
                  </a:lnTo>
                  <a:lnTo>
                    <a:pt x="560631" y="2119785"/>
                  </a:lnTo>
                  <a:cubicBezTo>
                    <a:pt x="222387" y="1891272"/>
                    <a:pt x="0" y="1504289"/>
                    <a:pt x="0" y="1065364"/>
                  </a:cubicBezTo>
                  <a:cubicBezTo>
                    <a:pt x="0" y="626440"/>
                    <a:pt x="222387" y="239457"/>
                    <a:pt x="560631" y="10943"/>
                  </a:cubicBezTo>
                  <a:close/>
                </a:path>
              </a:pathLst>
            </a:custGeom>
            <a:solidFill>
              <a:schemeClr val="accent5">
                <a:alpha val="85000"/>
              </a:schemeClr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991580" y="1981806"/>
              <a:ext cx="2884335" cy="1865008"/>
              <a:chOff x="2991580" y="1981806"/>
              <a:chExt cx="2884335" cy="1865008"/>
            </a:xfrm>
          </p:grpSpPr>
          <p:sp>
            <p:nvSpPr>
              <p:cNvPr id="5" name="任意多边形: 形状 4"/>
              <p:cNvSpPr/>
              <p:nvPr/>
            </p:nvSpPr>
            <p:spPr>
              <a:xfrm rot="2397114" flipH="1" flipV="1">
                <a:off x="4649987" y="2166823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chemeClr val="accent4">
                  <a:alpha val="85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/>
              <p:cNvSpPr/>
              <p:nvPr/>
            </p:nvSpPr>
            <p:spPr>
              <a:xfrm rot="16919708" flipH="1">
                <a:off x="3356620" y="2613807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chemeClr val="accent1">
                  <a:alpha val="85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/>
              <p:cNvSpPr/>
              <p:nvPr/>
            </p:nvSpPr>
            <p:spPr>
              <a:xfrm>
                <a:off x="4138016" y="1981806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chemeClr val="accent3">
                  <a:alpha val="85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/>
              <p:cNvSpPr/>
              <p:nvPr/>
            </p:nvSpPr>
            <p:spPr>
              <a:xfrm rot="19202886" flipV="1">
                <a:off x="3626046" y="2166823"/>
                <a:ext cx="867967" cy="1598047"/>
              </a:xfrm>
              <a:custGeom>
                <a:avLst/>
                <a:gdLst>
                  <a:gd name="connsiteX0" fmla="*/ 578645 w 1157289"/>
                  <a:gd name="connsiteY0" fmla="*/ 0 h 2130729"/>
                  <a:gd name="connsiteX1" fmla="*/ 596658 w 1157289"/>
                  <a:gd name="connsiteY1" fmla="*/ 10943 h 2130729"/>
                  <a:gd name="connsiteX2" fmla="*/ 1157289 w 1157289"/>
                  <a:gd name="connsiteY2" fmla="*/ 1065364 h 2130729"/>
                  <a:gd name="connsiteX3" fmla="*/ 596658 w 1157289"/>
                  <a:gd name="connsiteY3" fmla="*/ 2119785 h 2130729"/>
                  <a:gd name="connsiteX4" fmla="*/ 578645 w 1157289"/>
                  <a:gd name="connsiteY4" fmla="*/ 2130729 h 2130729"/>
                  <a:gd name="connsiteX5" fmla="*/ 560631 w 1157289"/>
                  <a:gd name="connsiteY5" fmla="*/ 2119785 h 2130729"/>
                  <a:gd name="connsiteX6" fmla="*/ 0 w 1157289"/>
                  <a:gd name="connsiteY6" fmla="*/ 1065364 h 2130729"/>
                  <a:gd name="connsiteX7" fmla="*/ 560631 w 1157289"/>
                  <a:gd name="connsiteY7" fmla="*/ 10943 h 21307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57289" h="2130729">
                    <a:moveTo>
                      <a:pt x="578645" y="0"/>
                    </a:moveTo>
                    <a:lnTo>
                      <a:pt x="596658" y="10943"/>
                    </a:lnTo>
                    <a:cubicBezTo>
                      <a:pt x="934903" y="239457"/>
                      <a:pt x="1157289" y="626440"/>
                      <a:pt x="1157289" y="1065364"/>
                    </a:cubicBezTo>
                    <a:cubicBezTo>
                      <a:pt x="1157289" y="1504289"/>
                      <a:pt x="934903" y="1891272"/>
                      <a:pt x="596658" y="2119785"/>
                    </a:cubicBezTo>
                    <a:lnTo>
                      <a:pt x="578645" y="2130729"/>
                    </a:lnTo>
                    <a:lnTo>
                      <a:pt x="560631" y="2119785"/>
                    </a:lnTo>
                    <a:cubicBezTo>
                      <a:pt x="222387" y="1891272"/>
                      <a:pt x="0" y="1504289"/>
                      <a:pt x="0" y="1065364"/>
                    </a:cubicBezTo>
                    <a:cubicBezTo>
                      <a:pt x="0" y="626440"/>
                      <a:pt x="222387" y="239457"/>
                      <a:pt x="560631" y="10943"/>
                    </a:cubicBezTo>
                    <a:close/>
                  </a:path>
                </a:pathLst>
              </a:custGeom>
              <a:solidFill>
                <a:schemeClr val="accent2">
                  <a:alpha val="85000"/>
                </a:schemeClr>
              </a:solidFill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5169592" y="2464224"/>
                <a:ext cx="340687" cy="342326"/>
              </a:xfrm>
              <a:custGeom>
                <a:avLst/>
                <a:gdLst>
                  <a:gd name="connsiteX0" fmla="*/ 119063 w 330200"/>
                  <a:gd name="connsiteY0" fmla="*/ 203200 h 331788"/>
                  <a:gd name="connsiteX1" fmla="*/ 137172 w 330200"/>
                  <a:gd name="connsiteY1" fmla="*/ 203200 h 331788"/>
                  <a:gd name="connsiteX2" fmla="*/ 153988 w 330200"/>
                  <a:gd name="connsiteY2" fmla="*/ 229508 h 331788"/>
                  <a:gd name="connsiteX3" fmla="*/ 153988 w 330200"/>
                  <a:gd name="connsiteY3" fmla="*/ 249238 h 331788"/>
                  <a:gd name="connsiteX4" fmla="*/ 119063 w 330200"/>
                  <a:gd name="connsiteY4" fmla="*/ 203200 h 331788"/>
                  <a:gd name="connsiteX5" fmla="*/ 176213 w 330200"/>
                  <a:gd name="connsiteY5" fmla="*/ 158750 h 331788"/>
                  <a:gd name="connsiteX6" fmla="*/ 211138 w 330200"/>
                  <a:gd name="connsiteY6" fmla="*/ 203994 h 331788"/>
                  <a:gd name="connsiteX7" fmla="*/ 176213 w 330200"/>
                  <a:gd name="connsiteY7" fmla="*/ 249238 h 331788"/>
                  <a:gd name="connsiteX8" fmla="*/ 176213 w 330200"/>
                  <a:gd name="connsiteY8" fmla="*/ 229848 h 331788"/>
                  <a:gd name="connsiteX9" fmla="*/ 193029 w 330200"/>
                  <a:gd name="connsiteY9" fmla="*/ 203994 h 331788"/>
                  <a:gd name="connsiteX10" fmla="*/ 176213 w 330200"/>
                  <a:gd name="connsiteY10" fmla="*/ 178141 h 331788"/>
                  <a:gd name="connsiteX11" fmla="*/ 176213 w 330200"/>
                  <a:gd name="connsiteY11" fmla="*/ 158750 h 331788"/>
                  <a:gd name="connsiteX12" fmla="*/ 176213 w 330200"/>
                  <a:gd name="connsiteY12" fmla="*/ 82550 h 331788"/>
                  <a:gd name="connsiteX13" fmla="*/ 211138 w 330200"/>
                  <a:gd name="connsiteY13" fmla="*/ 128588 h 331788"/>
                  <a:gd name="connsiteX14" fmla="*/ 193029 w 330200"/>
                  <a:gd name="connsiteY14" fmla="*/ 128588 h 331788"/>
                  <a:gd name="connsiteX15" fmla="*/ 176213 w 330200"/>
                  <a:gd name="connsiteY15" fmla="*/ 102281 h 331788"/>
                  <a:gd name="connsiteX16" fmla="*/ 176213 w 330200"/>
                  <a:gd name="connsiteY16" fmla="*/ 82550 h 331788"/>
                  <a:gd name="connsiteX17" fmla="*/ 153988 w 330200"/>
                  <a:gd name="connsiteY17" fmla="*/ 82550 h 331788"/>
                  <a:gd name="connsiteX18" fmla="*/ 153988 w 330200"/>
                  <a:gd name="connsiteY18" fmla="*/ 101941 h 331788"/>
                  <a:gd name="connsiteX19" fmla="*/ 137172 w 330200"/>
                  <a:gd name="connsiteY19" fmla="*/ 127794 h 331788"/>
                  <a:gd name="connsiteX20" fmla="*/ 153988 w 330200"/>
                  <a:gd name="connsiteY20" fmla="*/ 153648 h 331788"/>
                  <a:gd name="connsiteX21" fmla="*/ 153988 w 330200"/>
                  <a:gd name="connsiteY21" fmla="*/ 173038 h 331788"/>
                  <a:gd name="connsiteX22" fmla="*/ 119063 w 330200"/>
                  <a:gd name="connsiteY22" fmla="*/ 127794 h 331788"/>
                  <a:gd name="connsiteX23" fmla="*/ 153988 w 330200"/>
                  <a:gd name="connsiteY23" fmla="*/ 82550 h 331788"/>
                  <a:gd name="connsiteX24" fmla="*/ 157163 w 330200"/>
                  <a:gd name="connsiteY24" fmla="*/ 76200 h 331788"/>
                  <a:gd name="connsiteX25" fmla="*/ 173038 w 330200"/>
                  <a:gd name="connsiteY25" fmla="*/ 76200 h 331788"/>
                  <a:gd name="connsiteX26" fmla="*/ 173038 w 330200"/>
                  <a:gd name="connsiteY26" fmla="*/ 255588 h 331788"/>
                  <a:gd name="connsiteX27" fmla="*/ 157163 w 330200"/>
                  <a:gd name="connsiteY27" fmla="*/ 255588 h 331788"/>
                  <a:gd name="connsiteX28" fmla="*/ 165101 w 330200"/>
                  <a:gd name="connsiteY28" fmla="*/ 33337 h 331788"/>
                  <a:gd name="connsiteX29" fmla="*/ 33338 w 330200"/>
                  <a:gd name="connsiteY29" fmla="*/ 165894 h 331788"/>
                  <a:gd name="connsiteX30" fmla="*/ 165101 w 330200"/>
                  <a:gd name="connsiteY30" fmla="*/ 298451 h 331788"/>
                  <a:gd name="connsiteX31" fmla="*/ 296864 w 330200"/>
                  <a:gd name="connsiteY31" fmla="*/ 165894 h 331788"/>
                  <a:gd name="connsiteX32" fmla="*/ 165101 w 330200"/>
                  <a:gd name="connsiteY32" fmla="*/ 33337 h 331788"/>
                  <a:gd name="connsiteX33" fmla="*/ 165100 w 330200"/>
                  <a:gd name="connsiteY33" fmla="*/ 30162 h 331788"/>
                  <a:gd name="connsiteX34" fmla="*/ 301625 w 330200"/>
                  <a:gd name="connsiteY34" fmla="*/ 165894 h 331788"/>
                  <a:gd name="connsiteX35" fmla="*/ 165100 w 330200"/>
                  <a:gd name="connsiteY35" fmla="*/ 301626 h 331788"/>
                  <a:gd name="connsiteX36" fmla="*/ 28575 w 330200"/>
                  <a:gd name="connsiteY36" fmla="*/ 165894 h 331788"/>
                  <a:gd name="connsiteX37" fmla="*/ 165100 w 330200"/>
                  <a:gd name="connsiteY37" fmla="*/ 30162 h 331788"/>
                  <a:gd name="connsiteX38" fmla="*/ 165101 w 330200"/>
                  <a:gd name="connsiteY38" fmla="*/ 15875 h 331788"/>
                  <a:gd name="connsiteX39" fmla="*/ 14288 w 330200"/>
                  <a:gd name="connsiteY39" fmla="*/ 165894 h 331788"/>
                  <a:gd name="connsiteX40" fmla="*/ 165101 w 330200"/>
                  <a:gd name="connsiteY40" fmla="*/ 315913 h 331788"/>
                  <a:gd name="connsiteX41" fmla="*/ 315914 w 330200"/>
                  <a:gd name="connsiteY41" fmla="*/ 165894 h 331788"/>
                  <a:gd name="connsiteX42" fmla="*/ 165101 w 330200"/>
                  <a:gd name="connsiteY42" fmla="*/ 15875 h 331788"/>
                  <a:gd name="connsiteX43" fmla="*/ 165100 w 330200"/>
                  <a:gd name="connsiteY43" fmla="*/ 0 h 331788"/>
                  <a:gd name="connsiteX44" fmla="*/ 330200 w 330200"/>
                  <a:gd name="connsiteY44" fmla="*/ 165894 h 331788"/>
                  <a:gd name="connsiteX45" fmla="*/ 165100 w 330200"/>
                  <a:gd name="connsiteY45" fmla="*/ 331788 h 331788"/>
                  <a:gd name="connsiteX46" fmla="*/ 0 w 330200"/>
                  <a:gd name="connsiteY46" fmla="*/ 165894 h 331788"/>
                  <a:gd name="connsiteX47" fmla="*/ 165100 w 330200"/>
                  <a:gd name="connsiteY47" fmla="*/ 0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330200" h="331788">
                    <a:moveTo>
                      <a:pt x="119063" y="203200"/>
                    </a:moveTo>
                    <a:cubicBezTo>
                      <a:pt x="119063" y="203200"/>
                      <a:pt x="119063" y="203200"/>
                      <a:pt x="137172" y="203200"/>
                    </a:cubicBezTo>
                    <a:cubicBezTo>
                      <a:pt x="137172" y="215039"/>
                      <a:pt x="143640" y="225562"/>
                      <a:pt x="153988" y="229508"/>
                    </a:cubicBezTo>
                    <a:lnTo>
                      <a:pt x="153988" y="249238"/>
                    </a:lnTo>
                    <a:cubicBezTo>
                      <a:pt x="133292" y="243977"/>
                      <a:pt x="119063" y="225562"/>
                      <a:pt x="119063" y="203200"/>
                    </a:cubicBezTo>
                    <a:close/>
                    <a:moveTo>
                      <a:pt x="176213" y="158750"/>
                    </a:moveTo>
                    <a:cubicBezTo>
                      <a:pt x="196909" y="163921"/>
                      <a:pt x="211138" y="182019"/>
                      <a:pt x="211138" y="203994"/>
                    </a:cubicBezTo>
                    <a:cubicBezTo>
                      <a:pt x="211138" y="225970"/>
                      <a:pt x="196909" y="244068"/>
                      <a:pt x="176213" y="249238"/>
                    </a:cubicBezTo>
                    <a:cubicBezTo>
                      <a:pt x="176213" y="249238"/>
                      <a:pt x="176213" y="249238"/>
                      <a:pt x="176213" y="229848"/>
                    </a:cubicBezTo>
                    <a:cubicBezTo>
                      <a:pt x="186561" y="225970"/>
                      <a:pt x="193029" y="215628"/>
                      <a:pt x="193029" y="203994"/>
                    </a:cubicBezTo>
                    <a:cubicBezTo>
                      <a:pt x="193029" y="192360"/>
                      <a:pt x="186561" y="183311"/>
                      <a:pt x="176213" y="178141"/>
                    </a:cubicBezTo>
                    <a:cubicBezTo>
                      <a:pt x="176213" y="178141"/>
                      <a:pt x="176213" y="178141"/>
                      <a:pt x="176213" y="158750"/>
                    </a:cubicBezTo>
                    <a:close/>
                    <a:moveTo>
                      <a:pt x="176213" y="82550"/>
                    </a:moveTo>
                    <a:cubicBezTo>
                      <a:pt x="196909" y="87812"/>
                      <a:pt x="211138" y="106227"/>
                      <a:pt x="211138" y="128588"/>
                    </a:cubicBezTo>
                    <a:cubicBezTo>
                      <a:pt x="211138" y="128588"/>
                      <a:pt x="211138" y="128588"/>
                      <a:pt x="193029" y="128588"/>
                    </a:cubicBezTo>
                    <a:cubicBezTo>
                      <a:pt x="193029" y="116750"/>
                      <a:pt x="186561" y="106227"/>
                      <a:pt x="176213" y="102281"/>
                    </a:cubicBezTo>
                    <a:cubicBezTo>
                      <a:pt x="176213" y="102281"/>
                      <a:pt x="176213" y="102281"/>
                      <a:pt x="176213" y="82550"/>
                    </a:cubicBezTo>
                    <a:close/>
                    <a:moveTo>
                      <a:pt x="153988" y="82550"/>
                    </a:moveTo>
                    <a:cubicBezTo>
                      <a:pt x="153988" y="82550"/>
                      <a:pt x="153988" y="82550"/>
                      <a:pt x="153988" y="101941"/>
                    </a:cubicBezTo>
                    <a:cubicBezTo>
                      <a:pt x="143640" y="105819"/>
                      <a:pt x="137172" y="116160"/>
                      <a:pt x="137172" y="127794"/>
                    </a:cubicBezTo>
                    <a:cubicBezTo>
                      <a:pt x="137172" y="139428"/>
                      <a:pt x="143640" y="148477"/>
                      <a:pt x="153988" y="153648"/>
                    </a:cubicBezTo>
                    <a:cubicBezTo>
                      <a:pt x="153988" y="153648"/>
                      <a:pt x="153988" y="153648"/>
                      <a:pt x="153988" y="173038"/>
                    </a:cubicBezTo>
                    <a:cubicBezTo>
                      <a:pt x="133292" y="167868"/>
                      <a:pt x="119063" y="149770"/>
                      <a:pt x="119063" y="127794"/>
                    </a:cubicBezTo>
                    <a:cubicBezTo>
                      <a:pt x="119063" y="105819"/>
                      <a:pt x="133292" y="87721"/>
                      <a:pt x="153988" y="82550"/>
                    </a:cubicBezTo>
                    <a:close/>
                    <a:moveTo>
                      <a:pt x="157163" y="76200"/>
                    </a:moveTo>
                    <a:lnTo>
                      <a:pt x="173038" y="76200"/>
                    </a:lnTo>
                    <a:lnTo>
                      <a:pt x="173038" y="255588"/>
                    </a:lnTo>
                    <a:lnTo>
                      <a:pt x="157163" y="255588"/>
                    </a:lnTo>
                    <a:close/>
                    <a:moveTo>
                      <a:pt x="165101" y="33337"/>
                    </a:moveTo>
                    <a:cubicBezTo>
                      <a:pt x="92330" y="33337"/>
                      <a:pt x="33338" y="92685"/>
                      <a:pt x="33338" y="165894"/>
                    </a:cubicBezTo>
                    <a:cubicBezTo>
                      <a:pt x="33338" y="239103"/>
                      <a:pt x="92330" y="298451"/>
                      <a:pt x="165101" y="298451"/>
                    </a:cubicBezTo>
                    <a:cubicBezTo>
                      <a:pt x="237872" y="298451"/>
                      <a:pt x="296864" y="239103"/>
                      <a:pt x="296864" y="165894"/>
                    </a:cubicBezTo>
                    <a:cubicBezTo>
                      <a:pt x="296864" y="92685"/>
                      <a:pt x="237872" y="33337"/>
                      <a:pt x="165101" y="33337"/>
                    </a:cubicBezTo>
                    <a:close/>
                    <a:moveTo>
                      <a:pt x="165100" y="30162"/>
                    </a:moveTo>
                    <a:cubicBezTo>
                      <a:pt x="240501" y="30162"/>
                      <a:pt x="301625" y="90931"/>
                      <a:pt x="301625" y="165894"/>
                    </a:cubicBezTo>
                    <a:cubicBezTo>
                      <a:pt x="301625" y="240857"/>
                      <a:pt x="240501" y="301626"/>
                      <a:pt x="165100" y="301626"/>
                    </a:cubicBezTo>
                    <a:cubicBezTo>
                      <a:pt x="89699" y="301626"/>
                      <a:pt x="28575" y="240857"/>
                      <a:pt x="28575" y="165894"/>
                    </a:cubicBezTo>
                    <a:cubicBezTo>
                      <a:pt x="28575" y="90931"/>
                      <a:pt x="89699" y="30162"/>
                      <a:pt x="165100" y="30162"/>
                    </a:cubicBezTo>
                    <a:close/>
                    <a:moveTo>
                      <a:pt x="165101" y="15875"/>
                    </a:moveTo>
                    <a:cubicBezTo>
                      <a:pt x="81809" y="15875"/>
                      <a:pt x="14288" y="83041"/>
                      <a:pt x="14288" y="165894"/>
                    </a:cubicBezTo>
                    <a:cubicBezTo>
                      <a:pt x="14288" y="248747"/>
                      <a:pt x="81809" y="315913"/>
                      <a:pt x="165101" y="315913"/>
                    </a:cubicBezTo>
                    <a:cubicBezTo>
                      <a:pt x="248393" y="315913"/>
                      <a:pt x="315914" y="248747"/>
                      <a:pt x="315914" y="165894"/>
                    </a:cubicBezTo>
                    <a:cubicBezTo>
                      <a:pt x="315914" y="83041"/>
                      <a:pt x="248393" y="15875"/>
                      <a:pt x="165101" y="15875"/>
                    </a:cubicBezTo>
                    <a:close/>
                    <a:moveTo>
                      <a:pt x="165100" y="0"/>
                    </a:moveTo>
                    <a:cubicBezTo>
                      <a:pt x="256282" y="0"/>
                      <a:pt x="330200" y="74273"/>
                      <a:pt x="330200" y="165894"/>
                    </a:cubicBezTo>
                    <a:cubicBezTo>
                      <a:pt x="330200" y="257515"/>
                      <a:pt x="256282" y="331788"/>
                      <a:pt x="165100" y="331788"/>
                    </a:cubicBezTo>
                    <a:cubicBezTo>
                      <a:pt x="73918" y="331788"/>
                      <a:pt x="0" y="257515"/>
                      <a:pt x="0" y="165894"/>
                    </a:cubicBezTo>
                    <a:cubicBezTo>
                      <a:pt x="0" y="74273"/>
                      <a:pt x="73918" y="0"/>
                      <a:pt x="1651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/>
              <p:cNvSpPr>
                <a:spLocks noChangeAspect="1"/>
              </p:cNvSpPr>
              <p:nvPr/>
            </p:nvSpPr>
            <p:spPr bwMode="auto">
              <a:xfrm>
                <a:off x="3648389" y="2505119"/>
                <a:ext cx="369924" cy="312612"/>
              </a:xfrm>
              <a:custGeom>
                <a:avLst/>
                <a:gdLst>
                  <a:gd name="connsiteX0" fmla="*/ 46038 w 338138"/>
                  <a:gd name="connsiteY0" fmla="*/ 261938 h 285751"/>
                  <a:gd name="connsiteX1" fmla="*/ 38100 w 338138"/>
                  <a:gd name="connsiteY1" fmla="*/ 270670 h 285751"/>
                  <a:gd name="connsiteX2" fmla="*/ 46038 w 338138"/>
                  <a:gd name="connsiteY2" fmla="*/ 279402 h 285751"/>
                  <a:gd name="connsiteX3" fmla="*/ 53976 w 338138"/>
                  <a:gd name="connsiteY3" fmla="*/ 270670 h 285751"/>
                  <a:gd name="connsiteX4" fmla="*/ 46038 w 338138"/>
                  <a:gd name="connsiteY4" fmla="*/ 261938 h 285751"/>
                  <a:gd name="connsiteX5" fmla="*/ 288131 w 338138"/>
                  <a:gd name="connsiteY5" fmla="*/ 184150 h 285751"/>
                  <a:gd name="connsiteX6" fmla="*/ 277812 w 338138"/>
                  <a:gd name="connsiteY6" fmla="*/ 194469 h 285751"/>
                  <a:gd name="connsiteX7" fmla="*/ 288131 w 338138"/>
                  <a:gd name="connsiteY7" fmla="*/ 204788 h 285751"/>
                  <a:gd name="connsiteX8" fmla="*/ 298450 w 338138"/>
                  <a:gd name="connsiteY8" fmla="*/ 194469 h 285751"/>
                  <a:gd name="connsiteX9" fmla="*/ 288131 w 338138"/>
                  <a:gd name="connsiteY9" fmla="*/ 184150 h 285751"/>
                  <a:gd name="connsiteX10" fmla="*/ 19050 w 338138"/>
                  <a:gd name="connsiteY10" fmla="*/ 165100 h 285751"/>
                  <a:gd name="connsiteX11" fmla="*/ 19050 w 338138"/>
                  <a:gd name="connsiteY11" fmla="*/ 242888 h 285751"/>
                  <a:gd name="connsiteX12" fmla="*/ 73025 w 338138"/>
                  <a:gd name="connsiteY12" fmla="*/ 242888 h 285751"/>
                  <a:gd name="connsiteX13" fmla="*/ 73025 w 338138"/>
                  <a:gd name="connsiteY13" fmla="*/ 165100 h 285751"/>
                  <a:gd name="connsiteX14" fmla="*/ 12010 w 338138"/>
                  <a:gd name="connsiteY14" fmla="*/ 141288 h 285751"/>
                  <a:gd name="connsiteX15" fmla="*/ 81400 w 338138"/>
                  <a:gd name="connsiteY15" fmla="*/ 141288 h 285751"/>
                  <a:gd name="connsiteX16" fmla="*/ 92075 w 338138"/>
                  <a:gd name="connsiteY16" fmla="*/ 153107 h 285751"/>
                  <a:gd name="connsiteX17" fmla="*/ 92075 w 338138"/>
                  <a:gd name="connsiteY17" fmla="*/ 273932 h 285751"/>
                  <a:gd name="connsiteX18" fmla="*/ 81400 w 338138"/>
                  <a:gd name="connsiteY18" fmla="*/ 285751 h 285751"/>
                  <a:gd name="connsiteX19" fmla="*/ 12010 w 338138"/>
                  <a:gd name="connsiteY19" fmla="*/ 285751 h 285751"/>
                  <a:gd name="connsiteX20" fmla="*/ 0 w 338138"/>
                  <a:gd name="connsiteY20" fmla="*/ 273932 h 285751"/>
                  <a:gd name="connsiteX21" fmla="*/ 0 w 338138"/>
                  <a:gd name="connsiteY21" fmla="*/ 153107 h 285751"/>
                  <a:gd name="connsiteX22" fmla="*/ 12010 w 338138"/>
                  <a:gd name="connsiteY22" fmla="*/ 141288 h 285751"/>
                  <a:gd name="connsiteX23" fmla="*/ 55002 w 338138"/>
                  <a:gd name="connsiteY23" fmla="*/ 82550 h 285751"/>
                  <a:gd name="connsiteX24" fmla="*/ 175185 w 338138"/>
                  <a:gd name="connsiteY24" fmla="*/ 82550 h 285751"/>
                  <a:gd name="connsiteX25" fmla="*/ 193675 w 338138"/>
                  <a:gd name="connsiteY25" fmla="*/ 99703 h 285751"/>
                  <a:gd name="connsiteX26" fmla="*/ 193675 w 338138"/>
                  <a:gd name="connsiteY26" fmla="*/ 268597 h 285751"/>
                  <a:gd name="connsiteX27" fmla="*/ 175185 w 338138"/>
                  <a:gd name="connsiteY27" fmla="*/ 285750 h 285751"/>
                  <a:gd name="connsiteX28" fmla="*/ 107830 w 338138"/>
                  <a:gd name="connsiteY28" fmla="*/ 285750 h 285751"/>
                  <a:gd name="connsiteX29" fmla="*/ 109151 w 338138"/>
                  <a:gd name="connsiteY29" fmla="*/ 276514 h 285751"/>
                  <a:gd name="connsiteX30" fmla="*/ 109151 w 338138"/>
                  <a:gd name="connsiteY30" fmla="*/ 273875 h 285751"/>
                  <a:gd name="connsiteX31" fmla="*/ 115754 w 338138"/>
                  <a:gd name="connsiteY31" fmla="*/ 275194 h 285751"/>
                  <a:gd name="connsiteX32" fmla="*/ 124999 w 338138"/>
                  <a:gd name="connsiteY32" fmla="*/ 264639 h 285751"/>
                  <a:gd name="connsiteX33" fmla="*/ 115754 w 338138"/>
                  <a:gd name="connsiteY33" fmla="*/ 254083 h 285751"/>
                  <a:gd name="connsiteX34" fmla="*/ 109151 w 338138"/>
                  <a:gd name="connsiteY34" fmla="*/ 256722 h 285751"/>
                  <a:gd name="connsiteX35" fmla="*/ 109151 w 338138"/>
                  <a:gd name="connsiteY35" fmla="*/ 235610 h 285751"/>
                  <a:gd name="connsiteX36" fmla="*/ 168582 w 338138"/>
                  <a:gd name="connsiteY36" fmla="*/ 235610 h 285751"/>
                  <a:gd name="connsiteX37" fmla="*/ 168582 w 338138"/>
                  <a:gd name="connsiteY37" fmla="*/ 110259 h 285751"/>
                  <a:gd name="connsiteX38" fmla="*/ 61606 w 338138"/>
                  <a:gd name="connsiteY38" fmla="*/ 110259 h 285751"/>
                  <a:gd name="connsiteX39" fmla="*/ 61606 w 338138"/>
                  <a:gd name="connsiteY39" fmla="*/ 126093 h 285751"/>
                  <a:gd name="connsiteX40" fmla="*/ 36512 w 338138"/>
                  <a:gd name="connsiteY40" fmla="*/ 126093 h 285751"/>
                  <a:gd name="connsiteX41" fmla="*/ 36512 w 338138"/>
                  <a:gd name="connsiteY41" fmla="*/ 99703 h 285751"/>
                  <a:gd name="connsiteX42" fmla="*/ 55002 w 338138"/>
                  <a:gd name="connsiteY42" fmla="*/ 82550 h 285751"/>
                  <a:gd name="connsiteX43" fmla="*/ 102729 w 338138"/>
                  <a:gd name="connsiteY43" fmla="*/ 0 h 285751"/>
                  <a:gd name="connsiteX44" fmla="*/ 305260 w 338138"/>
                  <a:gd name="connsiteY44" fmla="*/ 0 h 285751"/>
                  <a:gd name="connsiteX45" fmla="*/ 338138 w 338138"/>
                  <a:gd name="connsiteY45" fmla="*/ 34237 h 285751"/>
                  <a:gd name="connsiteX46" fmla="*/ 338138 w 338138"/>
                  <a:gd name="connsiteY46" fmla="*/ 188306 h 285751"/>
                  <a:gd name="connsiteX47" fmla="*/ 305260 w 338138"/>
                  <a:gd name="connsiteY47" fmla="*/ 221226 h 285751"/>
                  <a:gd name="connsiteX48" fmla="*/ 234242 w 338138"/>
                  <a:gd name="connsiteY48" fmla="*/ 221226 h 285751"/>
                  <a:gd name="connsiteX49" fmla="*/ 234242 w 338138"/>
                  <a:gd name="connsiteY49" fmla="*/ 243612 h 285751"/>
                  <a:gd name="connsiteX50" fmla="*/ 265806 w 338138"/>
                  <a:gd name="connsiteY50" fmla="*/ 243612 h 285751"/>
                  <a:gd name="connsiteX51" fmla="*/ 277642 w 338138"/>
                  <a:gd name="connsiteY51" fmla="*/ 256780 h 285751"/>
                  <a:gd name="connsiteX52" fmla="*/ 277642 w 338138"/>
                  <a:gd name="connsiteY52" fmla="*/ 272582 h 285751"/>
                  <a:gd name="connsiteX53" fmla="*/ 265806 w 338138"/>
                  <a:gd name="connsiteY53" fmla="*/ 285750 h 285751"/>
                  <a:gd name="connsiteX54" fmla="*/ 205309 w 338138"/>
                  <a:gd name="connsiteY54" fmla="*/ 285750 h 285751"/>
                  <a:gd name="connsiteX55" fmla="*/ 210570 w 338138"/>
                  <a:gd name="connsiteY55" fmla="*/ 269948 h 285751"/>
                  <a:gd name="connsiteX56" fmla="*/ 210570 w 338138"/>
                  <a:gd name="connsiteY56" fmla="*/ 213325 h 285751"/>
                  <a:gd name="connsiteX57" fmla="*/ 210570 w 338138"/>
                  <a:gd name="connsiteY57" fmla="*/ 172504 h 285751"/>
                  <a:gd name="connsiteX58" fmla="*/ 296054 w 338138"/>
                  <a:gd name="connsiteY58" fmla="*/ 172504 h 285751"/>
                  <a:gd name="connsiteX59" fmla="*/ 309205 w 338138"/>
                  <a:gd name="connsiteY59" fmla="*/ 159335 h 285751"/>
                  <a:gd name="connsiteX60" fmla="*/ 309205 w 338138"/>
                  <a:gd name="connsiteY60" fmla="*/ 39504 h 285751"/>
                  <a:gd name="connsiteX61" fmla="*/ 296054 w 338138"/>
                  <a:gd name="connsiteY61" fmla="*/ 27653 h 285751"/>
                  <a:gd name="connsiteX62" fmla="*/ 110620 w 338138"/>
                  <a:gd name="connsiteY62" fmla="*/ 27653 h 285751"/>
                  <a:gd name="connsiteX63" fmla="*/ 98783 w 338138"/>
                  <a:gd name="connsiteY63" fmla="*/ 39504 h 285751"/>
                  <a:gd name="connsiteX64" fmla="*/ 98783 w 338138"/>
                  <a:gd name="connsiteY64" fmla="*/ 65841 h 285751"/>
                  <a:gd name="connsiteX65" fmla="*/ 69850 w 338138"/>
                  <a:gd name="connsiteY65" fmla="*/ 65841 h 285751"/>
                  <a:gd name="connsiteX66" fmla="*/ 69850 w 338138"/>
                  <a:gd name="connsiteY66" fmla="*/ 34237 h 285751"/>
                  <a:gd name="connsiteX67" fmla="*/ 102729 w 338138"/>
                  <a:gd name="connsiteY67" fmla="*/ 0 h 2857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338138" h="285751">
                    <a:moveTo>
                      <a:pt x="46038" y="261938"/>
                    </a:moveTo>
                    <a:cubicBezTo>
                      <a:pt x="41654" y="261938"/>
                      <a:pt x="38100" y="265847"/>
                      <a:pt x="38100" y="270670"/>
                    </a:cubicBezTo>
                    <a:cubicBezTo>
                      <a:pt x="38100" y="275493"/>
                      <a:pt x="41654" y="279402"/>
                      <a:pt x="46038" y="279402"/>
                    </a:cubicBezTo>
                    <a:cubicBezTo>
                      <a:pt x="50422" y="279402"/>
                      <a:pt x="53976" y="275493"/>
                      <a:pt x="53976" y="270670"/>
                    </a:cubicBezTo>
                    <a:cubicBezTo>
                      <a:pt x="53976" y="265847"/>
                      <a:pt x="50422" y="261938"/>
                      <a:pt x="46038" y="261938"/>
                    </a:cubicBezTo>
                    <a:close/>
                    <a:moveTo>
                      <a:pt x="288131" y="184150"/>
                    </a:moveTo>
                    <a:cubicBezTo>
                      <a:pt x="282432" y="184150"/>
                      <a:pt x="277812" y="188770"/>
                      <a:pt x="277812" y="194469"/>
                    </a:cubicBezTo>
                    <a:cubicBezTo>
                      <a:pt x="277812" y="200168"/>
                      <a:pt x="282432" y="204788"/>
                      <a:pt x="288131" y="204788"/>
                    </a:cubicBezTo>
                    <a:cubicBezTo>
                      <a:pt x="293830" y="204788"/>
                      <a:pt x="298450" y="200168"/>
                      <a:pt x="298450" y="194469"/>
                    </a:cubicBezTo>
                    <a:cubicBezTo>
                      <a:pt x="298450" y="188770"/>
                      <a:pt x="293830" y="184150"/>
                      <a:pt x="288131" y="184150"/>
                    </a:cubicBezTo>
                    <a:close/>
                    <a:moveTo>
                      <a:pt x="19050" y="165100"/>
                    </a:moveTo>
                    <a:lnTo>
                      <a:pt x="19050" y="242888"/>
                    </a:lnTo>
                    <a:lnTo>
                      <a:pt x="73025" y="242888"/>
                    </a:lnTo>
                    <a:lnTo>
                      <a:pt x="73025" y="165100"/>
                    </a:lnTo>
                    <a:close/>
                    <a:moveTo>
                      <a:pt x="12010" y="141288"/>
                    </a:moveTo>
                    <a:cubicBezTo>
                      <a:pt x="12010" y="141288"/>
                      <a:pt x="12010" y="141288"/>
                      <a:pt x="81400" y="141288"/>
                    </a:cubicBezTo>
                    <a:cubicBezTo>
                      <a:pt x="86738" y="141288"/>
                      <a:pt x="92075" y="146541"/>
                      <a:pt x="92075" y="153107"/>
                    </a:cubicBezTo>
                    <a:cubicBezTo>
                      <a:pt x="92075" y="153107"/>
                      <a:pt x="92075" y="153107"/>
                      <a:pt x="92075" y="273932"/>
                    </a:cubicBezTo>
                    <a:cubicBezTo>
                      <a:pt x="92075" y="280498"/>
                      <a:pt x="86738" y="285751"/>
                      <a:pt x="81400" y="285751"/>
                    </a:cubicBezTo>
                    <a:cubicBezTo>
                      <a:pt x="81400" y="285751"/>
                      <a:pt x="81400" y="285751"/>
                      <a:pt x="12010" y="285751"/>
                    </a:cubicBezTo>
                    <a:cubicBezTo>
                      <a:pt x="5337" y="285751"/>
                      <a:pt x="0" y="280498"/>
                      <a:pt x="0" y="273932"/>
                    </a:cubicBezTo>
                    <a:cubicBezTo>
                      <a:pt x="0" y="273932"/>
                      <a:pt x="0" y="273932"/>
                      <a:pt x="0" y="153107"/>
                    </a:cubicBezTo>
                    <a:cubicBezTo>
                      <a:pt x="0" y="146541"/>
                      <a:pt x="5337" y="141288"/>
                      <a:pt x="12010" y="141288"/>
                    </a:cubicBezTo>
                    <a:close/>
                    <a:moveTo>
                      <a:pt x="55002" y="82550"/>
                    </a:moveTo>
                    <a:cubicBezTo>
                      <a:pt x="55002" y="82550"/>
                      <a:pt x="55002" y="82550"/>
                      <a:pt x="175185" y="82550"/>
                    </a:cubicBezTo>
                    <a:cubicBezTo>
                      <a:pt x="185751" y="82550"/>
                      <a:pt x="193675" y="90467"/>
                      <a:pt x="193675" y="99703"/>
                    </a:cubicBezTo>
                    <a:cubicBezTo>
                      <a:pt x="193675" y="99703"/>
                      <a:pt x="193675" y="99703"/>
                      <a:pt x="193675" y="268597"/>
                    </a:cubicBezTo>
                    <a:cubicBezTo>
                      <a:pt x="193675" y="277833"/>
                      <a:pt x="185751" y="285750"/>
                      <a:pt x="175185" y="285750"/>
                    </a:cubicBezTo>
                    <a:cubicBezTo>
                      <a:pt x="175185" y="285750"/>
                      <a:pt x="175185" y="285750"/>
                      <a:pt x="107830" y="285750"/>
                    </a:cubicBezTo>
                    <a:cubicBezTo>
                      <a:pt x="109151" y="283111"/>
                      <a:pt x="109151" y="280472"/>
                      <a:pt x="109151" y="276514"/>
                    </a:cubicBezTo>
                    <a:cubicBezTo>
                      <a:pt x="109151" y="276514"/>
                      <a:pt x="109151" y="276514"/>
                      <a:pt x="109151" y="273875"/>
                    </a:cubicBezTo>
                    <a:cubicBezTo>
                      <a:pt x="110471" y="273875"/>
                      <a:pt x="113113" y="275194"/>
                      <a:pt x="115754" y="275194"/>
                    </a:cubicBezTo>
                    <a:cubicBezTo>
                      <a:pt x="121037" y="275194"/>
                      <a:pt x="124999" y="271236"/>
                      <a:pt x="124999" y="264639"/>
                    </a:cubicBezTo>
                    <a:cubicBezTo>
                      <a:pt x="124999" y="259361"/>
                      <a:pt x="121037" y="254083"/>
                      <a:pt x="115754" y="254083"/>
                    </a:cubicBezTo>
                    <a:cubicBezTo>
                      <a:pt x="113113" y="254083"/>
                      <a:pt x="110471" y="255402"/>
                      <a:pt x="109151" y="256722"/>
                    </a:cubicBezTo>
                    <a:cubicBezTo>
                      <a:pt x="109151" y="256722"/>
                      <a:pt x="109151" y="256722"/>
                      <a:pt x="109151" y="235610"/>
                    </a:cubicBezTo>
                    <a:cubicBezTo>
                      <a:pt x="109151" y="235610"/>
                      <a:pt x="109151" y="235610"/>
                      <a:pt x="168582" y="235610"/>
                    </a:cubicBezTo>
                    <a:cubicBezTo>
                      <a:pt x="168582" y="235610"/>
                      <a:pt x="168582" y="235610"/>
                      <a:pt x="168582" y="110259"/>
                    </a:cubicBezTo>
                    <a:cubicBezTo>
                      <a:pt x="168582" y="110259"/>
                      <a:pt x="168582" y="110259"/>
                      <a:pt x="61606" y="110259"/>
                    </a:cubicBezTo>
                    <a:cubicBezTo>
                      <a:pt x="61606" y="110259"/>
                      <a:pt x="61606" y="110259"/>
                      <a:pt x="61606" y="126093"/>
                    </a:cubicBezTo>
                    <a:cubicBezTo>
                      <a:pt x="61606" y="126093"/>
                      <a:pt x="61606" y="126093"/>
                      <a:pt x="36512" y="126093"/>
                    </a:cubicBezTo>
                    <a:cubicBezTo>
                      <a:pt x="36512" y="126093"/>
                      <a:pt x="36512" y="126093"/>
                      <a:pt x="36512" y="99703"/>
                    </a:cubicBezTo>
                    <a:cubicBezTo>
                      <a:pt x="36512" y="90467"/>
                      <a:pt x="45757" y="82550"/>
                      <a:pt x="55002" y="82550"/>
                    </a:cubicBezTo>
                    <a:close/>
                    <a:moveTo>
                      <a:pt x="102729" y="0"/>
                    </a:moveTo>
                    <a:cubicBezTo>
                      <a:pt x="102729" y="0"/>
                      <a:pt x="102729" y="0"/>
                      <a:pt x="305260" y="0"/>
                    </a:cubicBezTo>
                    <a:cubicBezTo>
                      <a:pt x="323672" y="0"/>
                      <a:pt x="338138" y="15802"/>
                      <a:pt x="338138" y="34237"/>
                    </a:cubicBezTo>
                    <a:cubicBezTo>
                      <a:pt x="338138" y="34237"/>
                      <a:pt x="338138" y="34237"/>
                      <a:pt x="338138" y="188306"/>
                    </a:cubicBezTo>
                    <a:cubicBezTo>
                      <a:pt x="338138" y="206741"/>
                      <a:pt x="323672" y="221226"/>
                      <a:pt x="305260" y="221226"/>
                    </a:cubicBezTo>
                    <a:cubicBezTo>
                      <a:pt x="305260" y="221226"/>
                      <a:pt x="305260" y="221226"/>
                      <a:pt x="234242" y="221226"/>
                    </a:cubicBezTo>
                    <a:cubicBezTo>
                      <a:pt x="234242" y="221226"/>
                      <a:pt x="234242" y="221226"/>
                      <a:pt x="234242" y="243612"/>
                    </a:cubicBezTo>
                    <a:cubicBezTo>
                      <a:pt x="234242" y="243612"/>
                      <a:pt x="234242" y="243612"/>
                      <a:pt x="265806" y="243612"/>
                    </a:cubicBezTo>
                    <a:cubicBezTo>
                      <a:pt x="272381" y="243612"/>
                      <a:pt x="277642" y="250196"/>
                      <a:pt x="277642" y="256780"/>
                    </a:cubicBezTo>
                    <a:cubicBezTo>
                      <a:pt x="277642" y="256780"/>
                      <a:pt x="277642" y="256780"/>
                      <a:pt x="277642" y="272582"/>
                    </a:cubicBezTo>
                    <a:cubicBezTo>
                      <a:pt x="277642" y="280483"/>
                      <a:pt x="272381" y="285750"/>
                      <a:pt x="265806" y="285750"/>
                    </a:cubicBezTo>
                    <a:cubicBezTo>
                      <a:pt x="265806" y="285750"/>
                      <a:pt x="265806" y="285750"/>
                      <a:pt x="205309" y="285750"/>
                    </a:cubicBezTo>
                    <a:cubicBezTo>
                      <a:pt x="207940" y="280483"/>
                      <a:pt x="209255" y="275216"/>
                      <a:pt x="210570" y="269948"/>
                    </a:cubicBezTo>
                    <a:cubicBezTo>
                      <a:pt x="210570" y="268632"/>
                      <a:pt x="210570" y="213325"/>
                      <a:pt x="210570" y="213325"/>
                    </a:cubicBezTo>
                    <a:cubicBezTo>
                      <a:pt x="210570" y="213325"/>
                      <a:pt x="210570" y="213325"/>
                      <a:pt x="210570" y="172504"/>
                    </a:cubicBezTo>
                    <a:cubicBezTo>
                      <a:pt x="210570" y="172504"/>
                      <a:pt x="210570" y="172504"/>
                      <a:pt x="296054" y="172504"/>
                    </a:cubicBezTo>
                    <a:cubicBezTo>
                      <a:pt x="303945" y="172504"/>
                      <a:pt x="309205" y="165920"/>
                      <a:pt x="309205" y="159335"/>
                    </a:cubicBezTo>
                    <a:cubicBezTo>
                      <a:pt x="309205" y="159335"/>
                      <a:pt x="309205" y="159335"/>
                      <a:pt x="309205" y="39504"/>
                    </a:cubicBezTo>
                    <a:cubicBezTo>
                      <a:pt x="309205" y="32920"/>
                      <a:pt x="303945" y="27653"/>
                      <a:pt x="296054" y="27653"/>
                    </a:cubicBezTo>
                    <a:cubicBezTo>
                      <a:pt x="296054" y="27653"/>
                      <a:pt x="296054" y="27653"/>
                      <a:pt x="110620" y="27653"/>
                    </a:cubicBezTo>
                    <a:cubicBezTo>
                      <a:pt x="104044" y="27653"/>
                      <a:pt x="98783" y="32920"/>
                      <a:pt x="98783" y="39504"/>
                    </a:cubicBezTo>
                    <a:cubicBezTo>
                      <a:pt x="98783" y="39504"/>
                      <a:pt x="98783" y="39504"/>
                      <a:pt x="98783" y="65841"/>
                    </a:cubicBezTo>
                    <a:cubicBezTo>
                      <a:pt x="98783" y="65841"/>
                      <a:pt x="98783" y="65841"/>
                      <a:pt x="69850" y="65841"/>
                    </a:cubicBezTo>
                    <a:cubicBezTo>
                      <a:pt x="69850" y="65841"/>
                      <a:pt x="69850" y="65841"/>
                      <a:pt x="69850" y="34237"/>
                    </a:cubicBezTo>
                    <a:cubicBezTo>
                      <a:pt x="69850" y="15802"/>
                      <a:pt x="84317" y="0"/>
                      <a:pt x="1027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3210177" y="3160419"/>
                <a:ext cx="318050" cy="318050"/>
              </a:xfrm>
              <a:custGeom>
                <a:avLst/>
                <a:gdLst>
                  <a:gd name="connsiteX0" fmla="*/ 102452 w 338138"/>
                  <a:gd name="connsiteY0" fmla="*/ 116974 h 338138"/>
                  <a:gd name="connsiteX1" fmla="*/ 158700 w 338138"/>
                  <a:gd name="connsiteY1" fmla="*/ 150395 h 338138"/>
                  <a:gd name="connsiteX2" fmla="*/ 169165 w 338138"/>
                  <a:gd name="connsiteY2" fmla="*/ 147721 h 338138"/>
                  <a:gd name="connsiteX3" fmla="*/ 183554 w 338138"/>
                  <a:gd name="connsiteY3" fmla="*/ 154406 h 338138"/>
                  <a:gd name="connsiteX4" fmla="*/ 238495 w 338138"/>
                  <a:gd name="connsiteY4" fmla="*/ 122321 h 338138"/>
                  <a:gd name="connsiteX5" fmla="*/ 246343 w 338138"/>
                  <a:gd name="connsiteY5" fmla="*/ 123658 h 338138"/>
                  <a:gd name="connsiteX6" fmla="*/ 243727 w 338138"/>
                  <a:gd name="connsiteY6" fmla="*/ 130342 h 338138"/>
                  <a:gd name="connsiteX7" fmla="*/ 188787 w 338138"/>
                  <a:gd name="connsiteY7" fmla="*/ 163763 h 338138"/>
                  <a:gd name="connsiteX8" fmla="*/ 190095 w 338138"/>
                  <a:gd name="connsiteY8" fmla="*/ 169111 h 338138"/>
                  <a:gd name="connsiteX9" fmla="*/ 169165 w 338138"/>
                  <a:gd name="connsiteY9" fmla="*/ 190500 h 338138"/>
                  <a:gd name="connsiteX10" fmla="*/ 148235 w 338138"/>
                  <a:gd name="connsiteY10" fmla="*/ 169111 h 338138"/>
                  <a:gd name="connsiteX11" fmla="*/ 91987 w 338138"/>
                  <a:gd name="connsiteY11" fmla="*/ 135690 h 338138"/>
                  <a:gd name="connsiteX12" fmla="*/ 88063 w 338138"/>
                  <a:gd name="connsiteY12" fmla="*/ 120984 h 338138"/>
                  <a:gd name="connsiteX13" fmla="*/ 102452 w 338138"/>
                  <a:gd name="connsiteY13" fmla="*/ 116974 h 338138"/>
                  <a:gd name="connsiteX14" fmla="*/ 159317 w 338138"/>
                  <a:gd name="connsiteY14" fmla="*/ 22225 h 338138"/>
                  <a:gd name="connsiteX15" fmla="*/ 22225 w 338138"/>
                  <a:gd name="connsiteY15" fmla="*/ 158580 h 338138"/>
                  <a:gd name="connsiteX16" fmla="*/ 43316 w 338138"/>
                  <a:gd name="connsiteY16" fmla="*/ 158580 h 338138"/>
                  <a:gd name="connsiteX17" fmla="*/ 43316 w 338138"/>
                  <a:gd name="connsiteY17" fmla="*/ 179558 h 338138"/>
                  <a:gd name="connsiteX18" fmla="*/ 22225 w 338138"/>
                  <a:gd name="connsiteY18" fmla="*/ 179558 h 338138"/>
                  <a:gd name="connsiteX19" fmla="*/ 159317 w 338138"/>
                  <a:gd name="connsiteY19" fmla="*/ 315913 h 338138"/>
                  <a:gd name="connsiteX20" fmla="*/ 159317 w 338138"/>
                  <a:gd name="connsiteY20" fmla="*/ 294936 h 338138"/>
                  <a:gd name="connsiteX21" fmla="*/ 180408 w 338138"/>
                  <a:gd name="connsiteY21" fmla="*/ 294936 h 338138"/>
                  <a:gd name="connsiteX22" fmla="*/ 180408 w 338138"/>
                  <a:gd name="connsiteY22" fmla="*/ 315913 h 338138"/>
                  <a:gd name="connsiteX23" fmla="*/ 317500 w 338138"/>
                  <a:gd name="connsiteY23" fmla="*/ 179558 h 338138"/>
                  <a:gd name="connsiteX24" fmla="*/ 296409 w 338138"/>
                  <a:gd name="connsiteY24" fmla="*/ 179558 h 338138"/>
                  <a:gd name="connsiteX25" fmla="*/ 296409 w 338138"/>
                  <a:gd name="connsiteY25" fmla="*/ 158580 h 338138"/>
                  <a:gd name="connsiteX26" fmla="*/ 317500 w 338138"/>
                  <a:gd name="connsiteY26" fmla="*/ 158580 h 338138"/>
                  <a:gd name="connsiteX27" fmla="*/ 180408 w 338138"/>
                  <a:gd name="connsiteY27" fmla="*/ 22225 h 338138"/>
                  <a:gd name="connsiteX28" fmla="*/ 180408 w 338138"/>
                  <a:gd name="connsiteY28" fmla="*/ 43202 h 338138"/>
                  <a:gd name="connsiteX29" fmla="*/ 159317 w 338138"/>
                  <a:gd name="connsiteY29" fmla="*/ 43202 h 338138"/>
                  <a:gd name="connsiteX30" fmla="*/ 159317 w 338138"/>
                  <a:gd name="connsiteY30" fmla="*/ 22225 h 338138"/>
                  <a:gd name="connsiteX31" fmla="*/ 169069 w 338138"/>
                  <a:gd name="connsiteY31" fmla="*/ 0 h 338138"/>
                  <a:gd name="connsiteX32" fmla="*/ 338138 w 338138"/>
                  <a:gd name="connsiteY32" fmla="*/ 169069 h 338138"/>
                  <a:gd name="connsiteX33" fmla="*/ 169069 w 338138"/>
                  <a:gd name="connsiteY33" fmla="*/ 338138 h 338138"/>
                  <a:gd name="connsiteX34" fmla="*/ 0 w 338138"/>
                  <a:gd name="connsiteY34" fmla="*/ 169069 h 338138"/>
                  <a:gd name="connsiteX35" fmla="*/ 169069 w 338138"/>
                  <a:gd name="connsiteY35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338138" h="338138">
                    <a:moveTo>
                      <a:pt x="102452" y="116974"/>
                    </a:moveTo>
                    <a:cubicBezTo>
                      <a:pt x="158700" y="150395"/>
                      <a:pt x="158700" y="150395"/>
                      <a:pt x="158700" y="150395"/>
                    </a:cubicBezTo>
                    <a:cubicBezTo>
                      <a:pt x="162624" y="149058"/>
                      <a:pt x="165241" y="147721"/>
                      <a:pt x="169165" y="147721"/>
                    </a:cubicBezTo>
                    <a:cubicBezTo>
                      <a:pt x="174397" y="147721"/>
                      <a:pt x="179630" y="150395"/>
                      <a:pt x="183554" y="154406"/>
                    </a:cubicBezTo>
                    <a:cubicBezTo>
                      <a:pt x="238495" y="122321"/>
                      <a:pt x="238495" y="122321"/>
                      <a:pt x="238495" y="122321"/>
                    </a:cubicBezTo>
                    <a:cubicBezTo>
                      <a:pt x="241111" y="119648"/>
                      <a:pt x="245035" y="120984"/>
                      <a:pt x="246343" y="123658"/>
                    </a:cubicBezTo>
                    <a:cubicBezTo>
                      <a:pt x="247651" y="126332"/>
                      <a:pt x="246343" y="129006"/>
                      <a:pt x="243727" y="130342"/>
                    </a:cubicBezTo>
                    <a:cubicBezTo>
                      <a:pt x="188787" y="163763"/>
                      <a:pt x="188787" y="163763"/>
                      <a:pt x="188787" y="163763"/>
                    </a:cubicBezTo>
                    <a:cubicBezTo>
                      <a:pt x="190095" y="165100"/>
                      <a:pt x="190095" y="167774"/>
                      <a:pt x="190095" y="169111"/>
                    </a:cubicBezTo>
                    <a:cubicBezTo>
                      <a:pt x="190095" y="181142"/>
                      <a:pt x="180938" y="190500"/>
                      <a:pt x="169165" y="190500"/>
                    </a:cubicBezTo>
                    <a:cubicBezTo>
                      <a:pt x="157392" y="190500"/>
                      <a:pt x="148235" y="181142"/>
                      <a:pt x="148235" y="169111"/>
                    </a:cubicBezTo>
                    <a:cubicBezTo>
                      <a:pt x="91987" y="135690"/>
                      <a:pt x="91987" y="135690"/>
                      <a:pt x="91987" y="135690"/>
                    </a:cubicBezTo>
                    <a:cubicBezTo>
                      <a:pt x="86754" y="133016"/>
                      <a:pt x="84138" y="126332"/>
                      <a:pt x="88063" y="120984"/>
                    </a:cubicBezTo>
                    <a:cubicBezTo>
                      <a:pt x="90679" y="115637"/>
                      <a:pt x="97219" y="114300"/>
                      <a:pt x="102452" y="116974"/>
                    </a:cubicBezTo>
                    <a:close/>
                    <a:moveTo>
                      <a:pt x="159317" y="22225"/>
                    </a:moveTo>
                    <a:cubicBezTo>
                      <a:pt x="86817" y="27469"/>
                      <a:pt x="27498" y="86469"/>
                      <a:pt x="22225" y="158580"/>
                    </a:cubicBezTo>
                    <a:cubicBezTo>
                      <a:pt x="22225" y="158580"/>
                      <a:pt x="22225" y="158580"/>
                      <a:pt x="43316" y="158580"/>
                    </a:cubicBezTo>
                    <a:cubicBezTo>
                      <a:pt x="43316" y="158580"/>
                      <a:pt x="43316" y="158580"/>
                      <a:pt x="43316" y="179558"/>
                    </a:cubicBezTo>
                    <a:cubicBezTo>
                      <a:pt x="43316" y="179558"/>
                      <a:pt x="43316" y="179558"/>
                      <a:pt x="22225" y="179558"/>
                    </a:cubicBezTo>
                    <a:cubicBezTo>
                      <a:pt x="27498" y="251669"/>
                      <a:pt x="86817" y="310669"/>
                      <a:pt x="159317" y="315913"/>
                    </a:cubicBezTo>
                    <a:cubicBezTo>
                      <a:pt x="159317" y="315913"/>
                      <a:pt x="159317" y="315913"/>
                      <a:pt x="159317" y="294936"/>
                    </a:cubicBezTo>
                    <a:cubicBezTo>
                      <a:pt x="159317" y="294936"/>
                      <a:pt x="159317" y="294936"/>
                      <a:pt x="180408" y="294936"/>
                    </a:cubicBezTo>
                    <a:cubicBezTo>
                      <a:pt x="180408" y="294936"/>
                      <a:pt x="180408" y="294936"/>
                      <a:pt x="180408" y="315913"/>
                    </a:cubicBezTo>
                    <a:cubicBezTo>
                      <a:pt x="252909" y="310669"/>
                      <a:pt x="312227" y="251669"/>
                      <a:pt x="317500" y="179558"/>
                    </a:cubicBezTo>
                    <a:cubicBezTo>
                      <a:pt x="317500" y="179558"/>
                      <a:pt x="317500" y="179558"/>
                      <a:pt x="296409" y="179558"/>
                    </a:cubicBezTo>
                    <a:cubicBezTo>
                      <a:pt x="296409" y="179558"/>
                      <a:pt x="296409" y="179558"/>
                      <a:pt x="296409" y="158580"/>
                    </a:cubicBezTo>
                    <a:cubicBezTo>
                      <a:pt x="296409" y="158580"/>
                      <a:pt x="296409" y="158580"/>
                      <a:pt x="317500" y="158580"/>
                    </a:cubicBezTo>
                    <a:cubicBezTo>
                      <a:pt x="312227" y="86469"/>
                      <a:pt x="252909" y="27469"/>
                      <a:pt x="180408" y="22225"/>
                    </a:cubicBezTo>
                    <a:cubicBezTo>
                      <a:pt x="180408" y="22225"/>
                      <a:pt x="180408" y="22225"/>
                      <a:pt x="180408" y="43202"/>
                    </a:cubicBezTo>
                    <a:cubicBezTo>
                      <a:pt x="180408" y="43202"/>
                      <a:pt x="180408" y="43202"/>
                      <a:pt x="159317" y="43202"/>
                    </a:cubicBezTo>
                    <a:cubicBezTo>
                      <a:pt x="159317" y="43202"/>
                      <a:pt x="159317" y="43202"/>
                      <a:pt x="159317" y="22225"/>
                    </a:cubicBezTo>
                    <a:close/>
                    <a:moveTo>
                      <a:pt x="169069" y="0"/>
                    </a:moveTo>
                    <a:cubicBezTo>
                      <a:pt x="262443" y="0"/>
                      <a:pt x="338138" y="75695"/>
                      <a:pt x="338138" y="169069"/>
                    </a:cubicBezTo>
                    <a:cubicBezTo>
                      <a:pt x="338138" y="262443"/>
                      <a:pt x="262443" y="338138"/>
                      <a:pt x="169069" y="338138"/>
                    </a:cubicBezTo>
                    <a:cubicBezTo>
                      <a:pt x="75695" y="338138"/>
                      <a:pt x="0" y="262443"/>
                      <a:pt x="0" y="169069"/>
                    </a:cubicBezTo>
                    <a:cubicBezTo>
                      <a:pt x="0" y="75695"/>
                      <a:pt x="75695" y="0"/>
                      <a:pt x="16906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5545109" y="3121906"/>
                <a:ext cx="330806" cy="395077"/>
              </a:xfrm>
              <a:custGeom>
                <a:avLst/>
                <a:gdLst>
                  <a:gd name="connsiteX0" fmla="*/ 132196 w 277813"/>
                  <a:gd name="connsiteY0" fmla="*/ 133350 h 331788"/>
                  <a:gd name="connsiteX1" fmla="*/ 132196 w 277813"/>
                  <a:gd name="connsiteY1" fmla="*/ 152673 h 331788"/>
                  <a:gd name="connsiteX2" fmla="*/ 99724 w 277813"/>
                  <a:gd name="connsiteY2" fmla="*/ 186167 h 331788"/>
                  <a:gd name="connsiteX3" fmla="*/ 134793 w 277813"/>
                  <a:gd name="connsiteY3" fmla="*/ 220949 h 331788"/>
                  <a:gd name="connsiteX4" fmla="*/ 154276 w 277813"/>
                  <a:gd name="connsiteY4" fmla="*/ 237696 h 331788"/>
                  <a:gd name="connsiteX5" fmla="*/ 136092 w 277813"/>
                  <a:gd name="connsiteY5" fmla="*/ 249290 h 331788"/>
                  <a:gd name="connsiteX6" fmla="*/ 104920 w 277813"/>
                  <a:gd name="connsiteY6" fmla="*/ 241561 h 331788"/>
                  <a:gd name="connsiteX7" fmla="*/ 98425 w 277813"/>
                  <a:gd name="connsiteY7" fmla="*/ 263460 h 331788"/>
                  <a:gd name="connsiteX8" fmla="*/ 130897 w 277813"/>
                  <a:gd name="connsiteY8" fmla="*/ 272478 h 331788"/>
                  <a:gd name="connsiteX9" fmla="*/ 130897 w 277813"/>
                  <a:gd name="connsiteY9" fmla="*/ 290513 h 331788"/>
                  <a:gd name="connsiteX10" fmla="*/ 150380 w 277813"/>
                  <a:gd name="connsiteY10" fmla="*/ 290513 h 331788"/>
                  <a:gd name="connsiteX11" fmla="*/ 150380 w 277813"/>
                  <a:gd name="connsiteY11" fmla="*/ 271190 h 331788"/>
                  <a:gd name="connsiteX12" fmla="*/ 184150 w 277813"/>
                  <a:gd name="connsiteY12" fmla="*/ 235120 h 331788"/>
                  <a:gd name="connsiteX13" fmla="*/ 152978 w 277813"/>
                  <a:gd name="connsiteY13" fmla="*/ 199049 h 331788"/>
                  <a:gd name="connsiteX14" fmla="*/ 129598 w 277813"/>
                  <a:gd name="connsiteY14" fmla="*/ 182303 h 331788"/>
                  <a:gd name="connsiteX15" fmla="*/ 146483 w 277813"/>
                  <a:gd name="connsiteY15" fmla="*/ 171997 h 331788"/>
                  <a:gd name="connsiteX16" fmla="*/ 173759 w 277813"/>
                  <a:gd name="connsiteY16" fmla="*/ 178438 h 331788"/>
                  <a:gd name="connsiteX17" fmla="*/ 178955 w 277813"/>
                  <a:gd name="connsiteY17" fmla="*/ 156538 h 331788"/>
                  <a:gd name="connsiteX18" fmla="*/ 151679 w 277813"/>
                  <a:gd name="connsiteY18" fmla="*/ 151385 h 331788"/>
                  <a:gd name="connsiteX19" fmla="*/ 151679 w 277813"/>
                  <a:gd name="connsiteY19" fmla="*/ 133350 h 331788"/>
                  <a:gd name="connsiteX20" fmla="*/ 132196 w 277813"/>
                  <a:gd name="connsiteY20" fmla="*/ 133350 h 331788"/>
                  <a:gd name="connsiteX21" fmla="*/ 136310 w 277813"/>
                  <a:gd name="connsiteY21" fmla="*/ 0 h 331788"/>
                  <a:gd name="connsiteX22" fmla="*/ 167467 w 277813"/>
                  <a:gd name="connsiteY22" fmla="*/ 3888 h 331788"/>
                  <a:gd name="connsiteX23" fmla="*/ 158380 w 277813"/>
                  <a:gd name="connsiteY23" fmla="*/ 25921 h 331788"/>
                  <a:gd name="connsiteX24" fmla="*/ 184343 w 277813"/>
                  <a:gd name="connsiteY24" fmla="*/ 6480 h 331788"/>
                  <a:gd name="connsiteX25" fmla="*/ 214202 w 277813"/>
                  <a:gd name="connsiteY25" fmla="*/ 9072 h 331788"/>
                  <a:gd name="connsiteX26" fmla="*/ 188238 w 277813"/>
                  <a:gd name="connsiteY26" fmla="*/ 62210 h 331788"/>
                  <a:gd name="connsiteX27" fmla="*/ 215500 w 277813"/>
                  <a:gd name="connsiteY27" fmla="*/ 62210 h 331788"/>
                  <a:gd name="connsiteX28" fmla="*/ 215500 w 277813"/>
                  <a:gd name="connsiteY28" fmla="*/ 81651 h 331788"/>
                  <a:gd name="connsiteX29" fmla="*/ 183045 w 277813"/>
                  <a:gd name="connsiteY29" fmla="*/ 81651 h 331788"/>
                  <a:gd name="connsiteX30" fmla="*/ 277813 w 277813"/>
                  <a:gd name="connsiteY30" fmla="*/ 243657 h 331788"/>
                  <a:gd name="connsiteX31" fmla="*/ 138907 w 277813"/>
                  <a:gd name="connsiteY31" fmla="*/ 331788 h 331788"/>
                  <a:gd name="connsiteX32" fmla="*/ 0 w 277813"/>
                  <a:gd name="connsiteY32" fmla="*/ 243657 h 331788"/>
                  <a:gd name="connsiteX33" fmla="*/ 94768 w 277813"/>
                  <a:gd name="connsiteY33" fmla="*/ 81651 h 331788"/>
                  <a:gd name="connsiteX34" fmla="*/ 68804 w 277813"/>
                  <a:gd name="connsiteY34" fmla="*/ 81651 h 331788"/>
                  <a:gd name="connsiteX35" fmla="*/ 68804 w 277813"/>
                  <a:gd name="connsiteY35" fmla="*/ 60914 h 331788"/>
                  <a:gd name="connsiteX36" fmla="*/ 96066 w 277813"/>
                  <a:gd name="connsiteY36" fmla="*/ 62210 h 331788"/>
                  <a:gd name="connsiteX37" fmla="*/ 66208 w 277813"/>
                  <a:gd name="connsiteY37" fmla="*/ 5184 h 331788"/>
                  <a:gd name="connsiteX38" fmla="*/ 110347 w 277813"/>
                  <a:gd name="connsiteY38" fmla="*/ 6480 h 331788"/>
                  <a:gd name="connsiteX39" fmla="*/ 127223 w 277813"/>
                  <a:gd name="connsiteY39" fmla="*/ 28513 h 331788"/>
                  <a:gd name="connsiteX40" fmla="*/ 136310 w 277813"/>
                  <a:gd name="connsiteY40" fmla="*/ 0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277813" h="331788">
                    <a:moveTo>
                      <a:pt x="132196" y="133350"/>
                    </a:moveTo>
                    <a:cubicBezTo>
                      <a:pt x="132196" y="133350"/>
                      <a:pt x="132196" y="133350"/>
                      <a:pt x="132196" y="152673"/>
                    </a:cubicBezTo>
                    <a:cubicBezTo>
                      <a:pt x="111414" y="156538"/>
                      <a:pt x="99724" y="169420"/>
                      <a:pt x="99724" y="186167"/>
                    </a:cubicBezTo>
                    <a:cubicBezTo>
                      <a:pt x="99724" y="204202"/>
                      <a:pt x="114012" y="214508"/>
                      <a:pt x="134793" y="220949"/>
                    </a:cubicBezTo>
                    <a:cubicBezTo>
                      <a:pt x="149081" y="226102"/>
                      <a:pt x="154276" y="231255"/>
                      <a:pt x="154276" y="237696"/>
                    </a:cubicBezTo>
                    <a:cubicBezTo>
                      <a:pt x="154276" y="245425"/>
                      <a:pt x="147782" y="249290"/>
                      <a:pt x="136092" y="249290"/>
                    </a:cubicBezTo>
                    <a:cubicBezTo>
                      <a:pt x="124403" y="249290"/>
                      <a:pt x="112713" y="245425"/>
                      <a:pt x="104920" y="241561"/>
                    </a:cubicBezTo>
                    <a:cubicBezTo>
                      <a:pt x="104920" y="241561"/>
                      <a:pt x="104920" y="241561"/>
                      <a:pt x="98425" y="263460"/>
                    </a:cubicBezTo>
                    <a:cubicBezTo>
                      <a:pt x="106218" y="267325"/>
                      <a:pt x="117908" y="271190"/>
                      <a:pt x="130897" y="272478"/>
                    </a:cubicBezTo>
                    <a:cubicBezTo>
                      <a:pt x="130897" y="272478"/>
                      <a:pt x="130897" y="272478"/>
                      <a:pt x="130897" y="290513"/>
                    </a:cubicBezTo>
                    <a:cubicBezTo>
                      <a:pt x="130897" y="290513"/>
                      <a:pt x="130897" y="290513"/>
                      <a:pt x="150380" y="290513"/>
                    </a:cubicBezTo>
                    <a:cubicBezTo>
                      <a:pt x="150380" y="290513"/>
                      <a:pt x="150380" y="290513"/>
                      <a:pt x="150380" y="271190"/>
                    </a:cubicBezTo>
                    <a:cubicBezTo>
                      <a:pt x="172460" y="267325"/>
                      <a:pt x="184150" y="251866"/>
                      <a:pt x="184150" y="235120"/>
                    </a:cubicBezTo>
                    <a:cubicBezTo>
                      <a:pt x="184150" y="218373"/>
                      <a:pt x="175058" y="208067"/>
                      <a:pt x="152978" y="199049"/>
                    </a:cubicBezTo>
                    <a:cubicBezTo>
                      <a:pt x="136092" y="193897"/>
                      <a:pt x="129598" y="188744"/>
                      <a:pt x="129598" y="182303"/>
                    </a:cubicBezTo>
                    <a:cubicBezTo>
                      <a:pt x="129598" y="177150"/>
                      <a:pt x="133495" y="171997"/>
                      <a:pt x="146483" y="171997"/>
                    </a:cubicBezTo>
                    <a:cubicBezTo>
                      <a:pt x="159472" y="171997"/>
                      <a:pt x="168564" y="177150"/>
                      <a:pt x="173759" y="178438"/>
                    </a:cubicBezTo>
                    <a:cubicBezTo>
                      <a:pt x="173759" y="178438"/>
                      <a:pt x="173759" y="178438"/>
                      <a:pt x="178955" y="156538"/>
                    </a:cubicBezTo>
                    <a:cubicBezTo>
                      <a:pt x="172460" y="153962"/>
                      <a:pt x="164667" y="151385"/>
                      <a:pt x="151679" y="151385"/>
                    </a:cubicBezTo>
                    <a:cubicBezTo>
                      <a:pt x="151679" y="151385"/>
                      <a:pt x="151679" y="151385"/>
                      <a:pt x="151679" y="133350"/>
                    </a:cubicBezTo>
                    <a:cubicBezTo>
                      <a:pt x="151679" y="133350"/>
                      <a:pt x="151679" y="133350"/>
                      <a:pt x="132196" y="133350"/>
                    </a:cubicBezTo>
                    <a:close/>
                    <a:moveTo>
                      <a:pt x="136310" y="0"/>
                    </a:moveTo>
                    <a:cubicBezTo>
                      <a:pt x="136310" y="0"/>
                      <a:pt x="136310" y="0"/>
                      <a:pt x="167467" y="3888"/>
                    </a:cubicBezTo>
                    <a:cubicBezTo>
                      <a:pt x="167467" y="3888"/>
                      <a:pt x="167467" y="3888"/>
                      <a:pt x="158380" y="25921"/>
                    </a:cubicBezTo>
                    <a:cubicBezTo>
                      <a:pt x="158380" y="25921"/>
                      <a:pt x="158380" y="25921"/>
                      <a:pt x="184343" y="6480"/>
                    </a:cubicBezTo>
                    <a:cubicBezTo>
                      <a:pt x="184343" y="6480"/>
                      <a:pt x="184343" y="6480"/>
                      <a:pt x="214202" y="9072"/>
                    </a:cubicBezTo>
                    <a:cubicBezTo>
                      <a:pt x="214202" y="9072"/>
                      <a:pt x="214202" y="9072"/>
                      <a:pt x="188238" y="62210"/>
                    </a:cubicBezTo>
                    <a:cubicBezTo>
                      <a:pt x="188238" y="62210"/>
                      <a:pt x="188238" y="62210"/>
                      <a:pt x="215500" y="62210"/>
                    </a:cubicBezTo>
                    <a:cubicBezTo>
                      <a:pt x="215500" y="62210"/>
                      <a:pt x="215500" y="62210"/>
                      <a:pt x="215500" y="81651"/>
                    </a:cubicBezTo>
                    <a:cubicBezTo>
                      <a:pt x="215500" y="81651"/>
                      <a:pt x="215500" y="81651"/>
                      <a:pt x="183045" y="81651"/>
                    </a:cubicBezTo>
                    <a:cubicBezTo>
                      <a:pt x="237569" y="114052"/>
                      <a:pt x="277813" y="198295"/>
                      <a:pt x="277813" y="243657"/>
                    </a:cubicBezTo>
                    <a:cubicBezTo>
                      <a:pt x="277813" y="299387"/>
                      <a:pt x="215500" y="331788"/>
                      <a:pt x="138907" y="331788"/>
                    </a:cubicBezTo>
                    <a:cubicBezTo>
                      <a:pt x="62313" y="331788"/>
                      <a:pt x="0" y="299387"/>
                      <a:pt x="0" y="243657"/>
                    </a:cubicBezTo>
                    <a:cubicBezTo>
                      <a:pt x="0" y="198295"/>
                      <a:pt x="40244" y="114052"/>
                      <a:pt x="94768" y="81651"/>
                    </a:cubicBezTo>
                    <a:cubicBezTo>
                      <a:pt x="94768" y="81651"/>
                      <a:pt x="94768" y="81651"/>
                      <a:pt x="68804" y="81651"/>
                    </a:cubicBezTo>
                    <a:cubicBezTo>
                      <a:pt x="68804" y="81651"/>
                      <a:pt x="68804" y="81651"/>
                      <a:pt x="68804" y="60914"/>
                    </a:cubicBezTo>
                    <a:cubicBezTo>
                      <a:pt x="68804" y="60914"/>
                      <a:pt x="68804" y="60914"/>
                      <a:pt x="96066" y="62210"/>
                    </a:cubicBezTo>
                    <a:cubicBezTo>
                      <a:pt x="96066" y="62210"/>
                      <a:pt x="96066" y="62210"/>
                      <a:pt x="66208" y="5184"/>
                    </a:cubicBezTo>
                    <a:cubicBezTo>
                      <a:pt x="66208" y="5184"/>
                      <a:pt x="66208" y="5184"/>
                      <a:pt x="110347" y="6480"/>
                    </a:cubicBezTo>
                    <a:cubicBezTo>
                      <a:pt x="110347" y="6480"/>
                      <a:pt x="110347" y="6480"/>
                      <a:pt x="127223" y="28513"/>
                    </a:cubicBezTo>
                    <a:cubicBezTo>
                      <a:pt x="127223" y="28513"/>
                      <a:pt x="127223" y="28513"/>
                      <a:pt x="13631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4411451" y="2310380"/>
                <a:ext cx="321099" cy="280395"/>
              </a:xfrm>
              <a:custGeom>
                <a:avLst/>
                <a:gdLst>
                  <a:gd name="connsiteX0" fmla="*/ 153417 w 338138"/>
                  <a:gd name="connsiteY0" fmla="*/ 182239 h 295275"/>
                  <a:gd name="connsiteX1" fmla="*/ 158329 w 338138"/>
                  <a:gd name="connsiteY1" fmla="*/ 185510 h 295275"/>
                  <a:gd name="connsiteX2" fmla="*/ 183356 w 338138"/>
                  <a:gd name="connsiteY2" fmla="*/ 190500 h 295275"/>
                  <a:gd name="connsiteX3" fmla="*/ 208382 w 338138"/>
                  <a:gd name="connsiteY3" fmla="*/ 185510 h 295275"/>
                  <a:gd name="connsiteX4" fmla="*/ 213017 w 338138"/>
                  <a:gd name="connsiteY4" fmla="*/ 182424 h 295275"/>
                  <a:gd name="connsiteX5" fmla="*/ 225680 w 338138"/>
                  <a:gd name="connsiteY5" fmla="*/ 185018 h 295275"/>
                  <a:gd name="connsiteX6" fmla="*/ 284893 w 338138"/>
                  <a:gd name="connsiteY6" fmla="*/ 244301 h 295275"/>
                  <a:gd name="connsiteX7" fmla="*/ 287278 w 338138"/>
                  <a:gd name="connsiteY7" fmla="*/ 255971 h 295275"/>
                  <a:gd name="connsiteX8" fmla="*/ 286544 w 338138"/>
                  <a:gd name="connsiteY8" fmla="*/ 255971 h 295275"/>
                  <a:gd name="connsiteX9" fmla="*/ 278606 w 338138"/>
                  <a:gd name="connsiteY9" fmla="*/ 263854 h 295275"/>
                  <a:gd name="connsiteX10" fmla="*/ 286544 w 338138"/>
                  <a:gd name="connsiteY10" fmla="*/ 273050 h 295275"/>
                  <a:gd name="connsiteX11" fmla="*/ 290768 w 338138"/>
                  <a:gd name="connsiteY11" fmla="*/ 273050 h 295275"/>
                  <a:gd name="connsiteX12" fmla="*/ 293688 w 338138"/>
                  <a:gd name="connsiteY12" fmla="*/ 287338 h 295275"/>
                  <a:gd name="connsiteX13" fmla="*/ 285760 w 338138"/>
                  <a:gd name="connsiteY13" fmla="*/ 295275 h 295275"/>
                  <a:gd name="connsiteX14" fmla="*/ 276510 w 338138"/>
                  <a:gd name="connsiteY14" fmla="*/ 287338 h 295275"/>
                  <a:gd name="connsiteX15" fmla="*/ 182696 w 338138"/>
                  <a:gd name="connsiteY15" fmla="*/ 193410 h 295275"/>
                  <a:gd name="connsiteX16" fmla="*/ 88881 w 338138"/>
                  <a:gd name="connsiteY16" fmla="*/ 287338 h 295275"/>
                  <a:gd name="connsiteX17" fmla="*/ 80953 w 338138"/>
                  <a:gd name="connsiteY17" fmla="*/ 295275 h 295275"/>
                  <a:gd name="connsiteX18" fmla="*/ 73025 w 338138"/>
                  <a:gd name="connsiteY18" fmla="*/ 287338 h 295275"/>
                  <a:gd name="connsiteX19" fmla="*/ 77268 w 338138"/>
                  <a:gd name="connsiteY19" fmla="*/ 266075 h 295275"/>
                  <a:gd name="connsiteX20" fmla="*/ 79521 w 338138"/>
                  <a:gd name="connsiteY20" fmla="*/ 263839 h 295275"/>
                  <a:gd name="connsiteX21" fmla="*/ 77977 w 338138"/>
                  <a:gd name="connsiteY21" fmla="*/ 262525 h 295275"/>
                  <a:gd name="connsiteX22" fmla="*/ 81613 w 338138"/>
                  <a:gd name="connsiteY22" fmla="*/ 244301 h 295275"/>
                  <a:gd name="connsiteX23" fmla="*/ 105067 w 338138"/>
                  <a:gd name="connsiteY23" fmla="*/ 208955 h 295275"/>
                  <a:gd name="connsiteX24" fmla="*/ 121487 w 338138"/>
                  <a:gd name="connsiteY24" fmla="*/ 197677 h 295275"/>
                  <a:gd name="connsiteX25" fmla="*/ 131209 w 338138"/>
                  <a:gd name="connsiteY25" fmla="*/ 200672 h 295275"/>
                  <a:gd name="connsiteX26" fmla="*/ 141812 w 338138"/>
                  <a:gd name="connsiteY26" fmla="*/ 196725 h 295275"/>
                  <a:gd name="connsiteX27" fmla="*/ 139161 w 338138"/>
                  <a:gd name="connsiteY27" fmla="*/ 186197 h 295275"/>
                  <a:gd name="connsiteX28" fmla="*/ 138577 w 338138"/>
                  <a:gd name="connsiteY28" fmla="*/ 185939 h 295275"/>
                  <a:gd name="connsiteX29" fmla="*/ 139917 w 338138"/>
                  <a:gd name="connsiteY29" fmla="*/ 185018 h 295275"/>
                  <a:gd name="connsiteX30" fmla="*/ 120516 w 338138"/>
                  <a:gd name="connsiteY30" fmla="*/ 177954 h 295275"/>
                  <a:gd name="connsiteX31" fmla="*/ 138577 w 338138"/>
                  <a:gd name="connsiteY31" fmla="*/ 185939 h 295275"/>
                  <a:gd name="connsiteX32" fmla="*/ 121487 w 338138"/>
                  <a:gd name="connsiteY32" fmla="*/ 197677 h 295275"/>
                  <a:gd name="connsiteX33" fmla="*/ 92774 w 338138"/>
                  <a:gd name="connsiteY33" fmla="*/ 188829 h 295275"/>
                  <a:gd name="connsiteX34" fmla="*/ 17229 w 338138"/>
                  <a:gd name="connsiteY34" fmla="*/ 255943 h 295275"/>
                  <a:gd name="connsiteX35" fmla="*/ 70243 w 338138"/>
                  <a:gd name="connsiteY35" fmla="*/ 255943 h 295275"/>
                  <a:gd name="connsiteX36" fmla="*/ 77977 w 338138"/>
                  <a:gd name="connsiteY36" fmla="*/ 262525 h 295275"/>
                  <a:gd name="connsiteX37" fmla="*/ 77268 w 338138"/>
                  <a:gd name="connsiteY37" fmla="*/ 266075 h 295275"/>
                  <a:gd name="connsiteX38" fmla="*/ 70243 w 338138"/>
                  <a:gd name="connsiteY38" fmla="*/ 273050 h 295275"/>
                  <a:gd name="connsiteX39" fmla="*/ 7952 w 338138"/>
                  <a:gd name="connsiteY39" fmla="*/ 273050 h 295275"/>
                  <a:gd name="connsiteX40" fmla="*/ 0 w 338138"/>
                  <a:gd name="connsiteY40" fmla="*/ 263839 h 295275"/>
                  <a:gd name="connsiteX41" fmla="*/ 55913 w 338138"/>
                  <a:gd name="connsiteY41" fmla="*/ 180008 h 295275"/>
                  <a:gd name="connsiteX42" fmla="*/ 63954 w 338138"/>
                  <a:gd name="connsiteY42" fmla="*/ 178487 h 295275"/>
                  <a:gd name="connsiteX43" fmla="*/ 70942 w 338138"/>
                  <a:gd name="connsiteY43" fmla="*/ 183150 h 295275"/>
                  <a:gd name="connsiteX44" fmla="*/ 92198 w 338138"/>
                  <a:gd name="connsiteY44" fmla="*/ 187325 h 295275"/>
                  <a:gd name="connsiteX45" fmla="*/ 117104 w 338138"/>
                  <a:gd name="connsiteY45" fmla="*/ 180908 h 295275"/>
                  <a:gd name="connsiteX46" fmla="*/ 242887 w 338138"/>
                  <a:gd name="connsiteY46" fmla="*/ 82550 h 295275"/>
                  <a:gd name="connsiteX47" fmla="*/ 299773 w 338138"/>
                  <a:gd name="connsiteY47" fmla="*/ 137730 h 295275"/>
                  <a:gd name="connsiteX48" fmla="*/ 278606 w 338138"/>
                  <a:gd name="connsiteY48" fmla="*/ 179771 h 295275"/>
                  <a:gd name="connsiteX49" fmla="*/ 338138 w 338138"/>
                  <a:gd name="connsiteY49" fmla="*/ 263854 h 295275"/>
                  <a:gd name="connsiteX50" fmla="*/ 330201 w 338138"/>
                  <a:gd name="connsiteY50" fmla="*/ 273050 h 295275"/>
                  <a:gd name="connsiteX51" fmla="*/ 292001 w 338138"/>
                  <a:gd name="connsiteY51" fmla="*/ 273050 h 295275"/>
                  <a:gd name="connsiteX52" fmla="*/ 290768 w 338138"/>
                  <a:gd name="connsiteY52" fmla="*/ 273050 h 295275"/>
                  <a:gd name="connsiteX53" fmla="*/ 287278 w 338138"/>
                  <a:gd name="connsiteY53" fmla="*/ 255971 h 295275"/>
                  <a:gd name="connsiteX54" fmla="*/ 306429 w 338138"/>
                  <a:gd name="connsiteY54" fmla="*/ 255971 h 295275"/>
                  <a:gd name="connsiteX55" fmla="*/ 320940 w 338138"/>
                  <a:gd name="connsiteY55" fmla="*/ 255971 h 295275"/>
                  <a:gd name="connsiteX56" fmla="*/ 253471 w 338138"/>
                  <a:gd name="connsiteY56" fmla="*/ 190281 h 295275"/>
                  <a:gd name="connsiteX57" fmla="*/ 245533 w 338138"/>
                  <a:gd name="connsiteY57" fmla="*/ 182399 h 295275"/>
                  <a:gd name="connsiteX58" fmla="*/ 252148 w 338138"/>
                  <a:gd name="connsiteY58" fmla="*/ 174516 h 295275"/>
                  <a:gd name="connsiteX59" fmla="*/ 283898 w 338138"/>
                  <a:gd name="connsiteY59" fmla="*/ 137730 h 295275"/>
                  <a:gd name="connsiteX60" fmla="*/ 242887 w 338138"/>
                  <a:gd name="connsiteY60" fmla="*/ 98316 h 295275"/>
                  <a:gd name="connsiteX61" fmla="*/ 234950 w 338138"/>
                  <a:gd name="connsiteY61" fmla="*/ 90433 h 295275"/>
                  <a:gd name="connsiteX62" fmla="*/ 242887 w 338138"/>
                  <a:gd name="connsiteY62" fmla="*/ 82550 h 295275"/>
                  <a:gd name="connsiteX63" fmla="*/ 182562 w 338138"/>
                  <a:gd name="connsiteY63" fmla="*/ 79375 h 295275"/>
                  <a:gd name="connsiteX64" fmla="*/ 134937 w 338138"/>
                  <a:gd name="connsiteY64" fmla="*/ 127000 h 295275"/>
                  <a:gd name="connsiteX65" fmla="*/ 182562 w 338138"/>
                  <a:gd name="connsiteY65" fmla="*/ 174625 h 295275"/>
                  <a:gd name="connsiteX66" fmla="*/ 230187 w 338138"/>
                  <a:gd name="connsiteY66" fmla="*/ 127000 h 295275"/>
                  <a:gd name="connsiteX67" fmla="*/ 182562 w 338138"/>
                  <a:gd name="connsiteY67" fmla="*/ 79375 h 295275"/>
                  <a:gd name="connsiteX68" fmla="*/ 92198 w 338138"/>
                  <a:gd name="connsiteY68" fmla="*/ 79375 h 295275"/>
                  <a:gd name="connsiteX69" fmla="*/ 112815 w 338138"/>
                  <a:gd name="connsiteY69" fmla="*/ 83325 h 295275"/>
                  <a:gd name="connsiteX70" fmla="*/ 129438 w 338138"/>
                  <a:gd name="connsiteY70" fmla="*/ 94484 h 295275"/>
                  <a:gd name="connsiteX71" fmla="*/ 124114 w 338138"/>
                  <a:gd name="connsiteY71" fmla="*/ 102283 h 295275"/>
                  <a:gd name="connsiteX72" fmla="*/ 123146 w 338138"/>
                  <a:gd name="connsiteY72" fmla="*/ 107021 h 295275"/>
                  <a:gd name="connsiteX73" fmla="*/ 118588 w 338138"/>
                  <a:gd name="connsiteY73" fmla="*/ 107021 h 295275"/>
                  <a:gd name="connsiteX74" fmla="*/ 92198 w 338138"/>
                  <a:gd name="connsiteY74" fmla="*/ 95173 h 295275"/>
                  <a:gd name="connsiteX75" fmla="*/ 53934 w 338138"/>
                  <a:gd name="connsiteY75" fmla="*/ 133350 h 295275"/>
                  <a:gd name="connsiteX76" fmla="*/ 92198 w 338138"/>
                  <a:gd name="connsiteY76" fmla="*/ 171528 h 295275"/>
                  <a:gd name="connsiteX77" fmla="*/ 123866 w 338138"/>
                  <a:gd name="connsiteY77" fmla="*/ 154414 h 295275"/>
                  <a:gd name="connsiteX78" fmla="*/ 125791 w 338138"/>
                  <a:gd name="connsiteY78" fmla="*/ 154174 h 295275"/>
                  <a:gd name="connsiteX79" fmla="*/ 134034 w 338138"/>
                  <a:gd name="connsiteY79" fmla="*/ 166249 h 295275"/>
                  <a:gd name="connsiteX80" fmla="*/ 120516 w 338138"/>
                  <a:gd name="connsiteY80" fmla="*/ 177954 h 295275"/>
                  <a:gd name="connsiteX81" fmla="*/ 116465 w 338138"/>
                  <a:gd name="connsiteY81" fmla="*/ 176163 h 295275"/>
                  <a:gd name="connsiteX82" fmla="*/ 92774 w 338138"/>
                  <a:gd name="connsiteY82" fmla="*/ 173037 h 295275"/>
                  <a:gd name="connsiteX83" fmla="*/ 63954 w 338138"/>
                  <a:gd name="connsiteY83" fmla="*/ 178487 h 295275"/>
                  <a:gd name="connsiteX84" fmla="*/ 53769 w 338138"/>
                  <a:gd name="connsiteY84" fmla="*/ 171692 h 295275"/>
                  <a:gd name="connsiteX85" fmla="*/ 38100 w 338138"/>
                  <a:gd name="connsiteY85" fmla="*/ 133350 h 295275"/>
                  <a:gd name="connsiteX86" fmla="*/ 92198 w 338138"/>
                  <a:gd name="connsiteY86" fmla="*/ 79375 h 295275"/>
                  <a:gd name="connsiteX87" fmla="*/ 183356 w 338138"/>
                  <a:gd name="connsiteY87" fmla="*/ 63500 h 295275"/>
                  <a:gd name="connsiteX88" fmla="*/ 247650 w 338138"/>
                  <a:gd name="connsiteY88" fmla="*/ 127000 h 295275"/>
                  <a:gd name="connsiteX89" fmla="*/ 228819 w 338138"/>
                  <a:gd name="connsiteY89" fmla="*/ 171902 h 295275"/>
                  <a:gd name="connsiteX90" fmla="*/ 213017 w 338138"/>
                  <a:gd name="connsiteY90" fmla="*/ 182424 h 295275"/>
                  <a:gd name="connsiteX91" fmla="*/ 182696 w 338138"/>
                  <a:gd name="connsiteY91" fmla="*/ 176212 h 295275"/>
                  <a:gd name="connsiteX92" fmla="*/ 153417 w 338138"/>
                  <a:gd name="connsiteY92" fmla="*/ 182239 h 295275"/>
                  <a:gd name="connsiteX93" fmla="*/ 137893 w 338138"/>
                  <a:gd name="connsiteY93" fmla="*/ 171902 h 295275"/>
                  <a:gd name="connsiteX94" fmla="*/ 134034 w 338138"/>
                  <a:gd name="connsiteY94" fmla="*/ 166249 h 295275"/>
                  <a:gd name="connsiteX95" fmla="*/ 137061 w 338138"/>
                  <a:gd name="connsiteY95" fmla="*/ 163629 h 295275"/>
                  <a:gd name="connsiteX96" fmla="*/ 134422 w 338138"/>
                  <a:gd name="connsiteY96" fmla="*/ 153097 h 295275"/>
                  <a:gd name="connsiteX97" fmla="*/ 125791 w 338138"/>
                  <a:gd name="connsiteY97" fmla="*/ 154174 h 295275"/>
                  <a:gd name="connsiteX98" fmla="*/ 124114 w 338138"/>
                  <a:gd name="connsiteY98" fmla="*/ 151717 h 295275"/>
                  <a:gd name="connsiteX99" fmla="*/ 119062 w 338138"/>
                  <a:gd name="connsiteY99" fmla="*/ 127000 h 295275"/>
                  <a:gd name="connsiteX100" fmla="*/ 123146 w 338138"/>
                  <a:gd name="connsiteY100" fmla="*/ 107021 h 295275"/>
                  <a:gd name="connsiteX101" fmla="*/ 130463 w 338138"/>
                  <a:gd name="connsiteY101" fmla="*/ 107021 h 295275"/>
                  <a:gd name="connsiteX102" fmla="*/ 130463 w 338138"/>
                  <a:gd name="connsiteY102" fmla="*/ 95173 h 295275"/>
                  <a:gd name="connsiteX103" fmla="*/ 129438 w 338138"/>
                  <a:gd name="connsiteY103" fmla="*/ 94484 h 295275"/>
                  <a:gd name="connsiteX104" fmla="*/ 137893 w 338138"/>
                  <a:gd name="connsiteY104" fmla="*/ 82099 h 295275"/>
                  <a:gd name="connsiteX105" fmla="*/ 183356 w 338138"/>
                  <a:gd name="connsiteY105" fmla="*/ 63500 h 295275"/>
                  <a:gd name="connsiteX106" fmla="*/ 284162 w 338138"/>
                  <a:gd name="connsiteY106" fmla="*/ 36513 h 295275"/>
                  <a:gd name="connsiteX107" fmla="*/ 300037 w 338138"/>
                  <a:gd name="connsiteY107" fmla="*/ 36513 h 295275"/>
                  <a:gd name="connsiteX108" fmla="*/ 300037 w 338138"/>
                  <a:gd name="connsiteY108" fmla="*/ 46752 h 295275"/>
                  <a:gd name="connsiteX109" fmla="*/ 300037 w 338138"/>
                  <a:gd name="connsiteY109" fmla="*/ 52282 h 295275"/>
                  <a:gd name="connsiteX110" fmla="*/ 292100 w 338138"/>
                  <a:gd name="connsiteY110" fmla="*/ 60325 h 295275"/>
                  <a:gd name="connsiteX111" fmla="*/ 284162 w 338138"/>
                  <a:gd name="connsiteY111" fmla="*/ 52282 h 295275"/>
                  <a:gd name="connsiteX112" fmla="*/ 300037 w 338138"/>
                  <a:gd name="connsiteY112" fmla="*/ 19050 h 295275"/>
                  <a:gd name="connsiteX113" fmla="*/ 302507 w 338138"/>
                  <a:gd name="connsiteY113" fmla="*/ 19050 h 295275"/>
                  <a:gd name="connsiteX114" fmla="*/ 307869 w 338138"/>
                  <a:gd name="connsiteY114" fmla="*/ 19050 h 295275"/>
                  <a:gd name="connsiteX115" fmla="*/ 315912 w 338138"/>
                  <a:gd name="connsiteY115" fmla="*/ 28453 h 295275"/>
                  <a:gd name="connsiteX116" fmla="*/ 307869 w 338138"/>
                  <a:gd name="connsiteY116" fmla="*/ 36513 h 295275"/>
                  <a:gd name="connsiteX117" fmla="*/ 300037 w 338138"/>
                  <a:gd name="connsiteY117" fmla="*/ 36513 h 295275"/>
                  <a:gd name="connsiteX118" fmla="*/ 300037 w 338138"/>
                  <a:gd name="connsiteY118" fmla="*/ 33619 h 295275"/>
                  <a:gd name="connsiteX119" fmla="*/ 264971 w 338138"/>
                  <a:gd name="connsiteY119" fmla="*/ 19050 h 295275"/>
                  <a:gd name="connsiteX120" fmla="*/ 284162 w 338138"/>
                  <a:gd name="connsiteY120" fmla="*/ 19050 h 295275"/>
                  <a:gd name="connsiteX121" fmla="*/ 284162 w 338138"/>
                  <a:gd name="connsiteY121" fmla="*/ 26707 h 295275"/>
                  <a:gd name="connsiteX122" fmla="*/ 284162 w 338138"/>
                  <a:gd name="connsiteY122" fmla="*/ 36513 h 295275"/>
                  <a:gd name="connsiteX123" fmla="*/ 283068 w 338138"/>
                  <a:gd name="connsiteY123" fmla="*/ 36513 h 295275"/>
                  <a:gd name="connsiteX124" fmla="*/ 264971 w 338138"/>
                  <a:gd name="connsiteY124" fmla="*/ 36513 h 295275"/>
                  <a:gd name="connsiteX125" fmla="*/ 255587 w 338138"/>
                  <a:gd name="connsiteY125" fmla="*/ 28453 h 295275"/>
                  <a:gd name="connsiteX126" fmla="*/ 264971 w 338138"/>
                  <a:gd name="connsiteY126" fmla="*/ 19050 h 295275"/>
                  <a:gd name="connsiteX127" fmla="*/ 292100 w 338138"/>
                  <a:gd name="connsiteY127" fmla="*/ 0 h 295275"/>
                  <a:gd name="connsiteX128" fmla="*/ 300037 w 338138"/>
                  <a:gd name="connsiteY128" fmla="*/ 8044 h 295275"/>
                  <a:gd name="connsiteX129" fmla="*/ 300037 w 338138"/>
                  <a:gd name="connsiteY129" fmla="*/ 19050 h 295275"/>
                  <a:gd name="connsiteX130" fmla="*/ 289771 w 338138"/>
                  <a:gd name="connsiteY130" fmla="*/ 19050 h 295275"/>
                  <a:gd name="connsiteX131" fmla="*/ 284162 w 338138"/>
                  <a:gd name="connsiteY131" fmla="*/ 19050 h 295275"/>
                  <a:gd name="connsiteX132" fmla="*/ 284162 w 338138"/>
                  <a:gd name="connsiteY132" fmla="*/ 13574 h 295275"/>
                  <a:gd name="connsiteX133" fmla="*/ 284162 w 338138"/>
                  <a:gd name="connsiteY133" fmla="*/ 8044 h 295275"/>
                  <a:gd name="connsiteX134" fmla="*/ 292100 w 338138"/>
                  <a:gd name="connsiteY134" fmla="*/ 0 h 295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</a:cxnLst>
                <a:rect l="l" t="t" r="r" b="b"/>
                <a:pathLst>
                  <a:path w="338138" h="295275">
                    <a:moveTo>
                      <a:pt x="153417" y="182239"/>
                    </a:moveTo>
                    <a:lnTo>
                      <a:pt x="158329" y="185510"/>
                    </a:lnTo>
                    <a:cubicBezTo>
                      <a:pt x="166022" y="188723"/>
                      <a:pt x="174479" y="190500"/>
                      <a:pt x="183356" y="190500"/>
                    </a:cubicBezTo>
                    <a:cubicBezTo>
                      <a:pt x="192233" y="190500"/>
                      <a:pt x="200690" y="188723"/>
                      <a:pt x="208382" y="185510"/>
                    </a:cubicBezTo>
                    <a:lnTo>
                      <a:pt x="213017" y="182424"/>
                    </a:lnTo>
                    <a:lnTo>
                      <a:pt x="225680" y="185018"/>
                    </a:lnTo>
                    <a:cubicBezTo>
                      <a:pt x="252189" y="196345"/>
                      <a:pt x="273579" y="217760"/>
                      <a:pt x="284893" y="244301"/>
                    </a:cubicBezTo>
                    <a:lnTo>
                      <a:pt x="287278" y="255971"/>
                    </a:lnTo>
                    <a:lnTo>
                      <a:pt x="286544" y="255971"/>
                    </a:lnTo>
                    <a:cubicBezTo>
                      <a:pt x="282575" y="255971"/>
                      <a:pt x="278606" y="259912"/>
                      <a:pt x="278606" y="263854"/>
                    </a:cubicBezTo>
                    <a:cubicBezTo>
                      <a:pt x="278606" y="269109"/>
                      <a:pt x="282575" y="273050"/>
                      <a:pt x="286544" y="273050"/>
                    </a:cubicBezTo>
                    <a:lnTo>
                      <a:pt x="290768" y="273050"/>
                    </a:lnTo>
                    <a:lnTo>
                      <a:pt x="293688" y="287338"/>
                    </a:lnTo>
                    <a:cubicBezTo>
                      <a:pt x="293688" y="291306"/>
                      <a:pt x="289724" y="295275"/>
                      <a:pt x="285760" y="295275"/>
                    </a:cubicBezTo>
                    <a:cubicBezTo>
                      <a:pt x="280474" y="295275"/>
                      <a:pt x="276510" y="291306"/>
                      <a:pt x="276510" y="287338"/>
                    </a:cubicBezTo>
                    <a:cubicBezTo>
                      <a:pt x="276510" y="235744"/>
                      <a:pt x="235549" y="193410"/>
                      <a:pt x="182696" y="193410"/>
                    </a:cubicBezTo>
                    <a:cubicBezTo>
                      <a:pt x="131164" y="193410"/>
                      <a:pt x="88881" y="235744"/>
                      <a:pt x="88881" y="287338"/>
                    </a:cubicBezTo>
                    <a:cubicBezTo>
                      <a:pt x="88881" y="291306"/>
                      <a:pt x="86238" y="295275"/>
                      <a:pt x="80953" y="295275"/>
                    </a:cubicBezTo>
                    <a:cubicBezTo>
                      <a:pt x="76989" y="295275"/>
                      <a:pt x="73025" y="291306"/>
                      <a:pt x="73025" y="287338"/>
                    </a:cubicBezTo>
                    <a:lnTo>
                      <a:pt x="77268" y="266075"/>
                    </a:lnTo>
                    <a:lnTo>
                      <a:pt x="79521" y="263839"/>
                    </a:lnTo>
                    <a:lnTo>
                      <a:pt x="77977" y="262525"/>
                    </a:lnTo>
                    <a:lnTo>
                      <a:pt x="81613" y="244301"/>
                    </a:lnTo>
                    <a:cubicBezTo>
                      <a:pt x="87147" y="231031"/>
                      <a:pt x="95157" y="219042"/>
                      <a:pt x="105067" y="208955"/>
                    </a:cubicBezTo>
                    <a:lnTo>
                      <a:pt x="121487" y="197677"/>
                    </a:lnTo>
                    <a:lnTo>
                      <a:pt x="131209" y="200672"/>
                    </a:lnTo>
                    <a:cubicBezTo>
                      <a:pt x="135185" y="201988"/>
                      <a:pt x="140487" y="200672"/>
                      <a:pt x="141812" y="196725"/>
                    </a:cubicBezTo>
                    <a:cubicBezTo>
                      <a:pt x="144463" y="192777"/>
                      <a:pt x="143137" y="188829"/>
                      <a:pt x="139161" y="186197"/>
                    </a:cubicBezTo>
                    <a:lnTo>
                      <a:pt x="138577" y="185939"/>
                    </a:lnTo>
                    <a:lnTo>
                      <a:pt x="139917" y="185018"/>
                    </a:lnTo>
                    <a:close/>
                    <a:moveTo>
                      <a:pt x="120516" y="177954"/>
                    </a:moveTo>
                    <a:lnTo>
                      <a:pt x="138577" y="185939"/>
                    </a:lnTo>
                    <a:lnTo>
                      <a:pt x="121487" y="197677"/>
                    </a:lnTo>
                    <a:lnTo>
                      <a:pt x="92774" y="188829"/>
                    </a:lnTo>
                    <a:cubicBezTo>
                      <a:pt x="51688" y="188829"/>
                      <a:pt x="19880" y="217780"/>
                      <a:pt x="17229" y="255943"/>
                    </a:cubicBezTo>
                    <a:cubicBezTo>
                      <a:pt x="70243" y="255943"/>
                      <a:pt x="70243" y="255943"/>
                      <a:pt x="70243" y="255943"/>
                    </a:cubicBezTo>
                    <a:lnTo>
                      <a:pt x="77977" y="262525"/>
                    </a:lnTo>
                    <a:lnTo>
                      <a:pt x="77268" y="266075"/>
                    </a:lnTo>
                    <a:lnTo>
                      <a:pt x="70243" y="273050"/>
                    </a:lnTo>
                    <a:cubicBezTo>
                      <a:pt x="7952" y="273050"/>
                      <a:pt x="7952" y="273050"/>
                      <a:pt x="7952" y="273050"/>
                    </a:cubicBezTo>
                    <a:cubicBezTo>
                      <a:pt x="3976" y="273050"/>
                      <a:pt x="0" y="269102"/>
                      <a:pt x="0" y="263839"/>
                    </a:cubicBezTo>
                    <a:cubicBezTo>
                      <a:pt x="0" y="225347"/>
                      <a:pt x="22365" y="193517"/>
                      <a:pt x="55913" y="180008"/>
                    </a:cubicBezTo>
                    <a:lnTo>
                      <a:pt x="63954" y="178487"/>
                    </a:lnTo>
                    <a:lnTo>
                      <a:pt x="70942" y="183150"/>
                    </a:lnTo>
                    <a:cubicBezTo>
                      <a:pt x="77437" y="185844"/>
                      <a:pt x="84611" y="187325"/>
                      <a:pt x="92198" y="187325"/>
                    </a:cubicBezTo>
                    <a:cubicBezTo>
                      <a:pt x="100775" y="187325"/>
                      <a:pt x="109352" y="185022"/>
                      <a:pt x="117104" y="180908"/>
                    </a:cubicBezTo>
                    <a:close/>
                    <a:moveTo>
                      <a:pt x="242887" y="82550"/>
                    </a:moveTo>
                    <a:cubicBezTo>
                      <a:pt x="273315" y="82550"/>
                      <a:pt x="299773" y="108826"/>
                      <a:pt x="299773" y="137730"/>
                    </a:cubicBezTo>
                    <a:cubicBezTo>
                      <a:pt x="299773" y="154809"/>
                      <a:pt x="291836" y="169261"/>
                      <a:pt x="278606" y="179771"/>
                    </a:cubicBezTo>
                    <a:cubicBezTo>
                      <a:pt x="314326" y="192909"/>
                      <a:pt x="338138" y="225754"/>
                      <a:pt x="338138" y="263854"/>
                    </a:cubicBezTo>
                    <a:cubicBezTo>
                      <a:pt x="338138" y="269109"/>
                      <a:pt x="334169" y="273050"/>
                      <a:pt x="330201" y="273050"/>
                    </a:cubicBezTo>
                    <a:cubicBezTo>
                      <a:pt x="308373" y="273050"/>
                      <a:pt x="297458" y="273050"/>
                      <a:pt x="292001" y="273050"/>
                    </a:cubicBezTo>
                    <a:lnTo>
                      <a:pt x="290768" y="273050"/>
                    </a:lnTo>
                    <a:lnTo>
                      <a:pt x="287278" y="255971"/>
                    </a:lnTo>
                    <a:lnTo>
                      <a:pt x="306429" y="255971"/>
                    </a:lnTo>
                    <a:cubicBezTo>
                      <a:pt x="320940" y="255971"/>
                      <a:pt x="320940" y="255971"/>
                      <a:pt x="320940" y="255971"/>
                    </a:cubicBezTo>
                    <a:cubicBezTo>
                      <a:pt x="318294" y="221812"/>
                      <a:pt x="289190" y="194223"/>
                      <a:pt x="253471" y="190281"/>
                    </a:cubicBezTo>
                    <a:cubicBezTo>
                      <a:pt x="249502" y="190281"/>
                      <a:pt x="246856" y="186340"/>
                      <a:pt x="245533" y="182399"/>
                    </a:cubicBezTo>
                    <a:cubicBezTo>
                      <a:pt x="245533" y="178457"/>
                      <a:pt x="248179" y="174516"/>
                      <a:pt x="252148" y="174516"/>
                    </a:cubicBezTo>
                    <a:cubicBezTo>
                      <a:pt x="270669" y="170574"/>
                      <a:pt x="283898" y="156123"/>
                      <a:pt x="283898" y="137730"/>
                    </a:cubicBezTo>
                    <a:cubicBezTo>
                      <a:pt x="283898" y="116709"/>
                      <a:pt x="264054" y="98316"/>
                      <a:pt x="242887" y="98316"/>
                    </a:cubicBezTo>
                    <a:cubicBezTo>
                      <a:pt x="237596" y="98316"/>
                      <a:pt x="234950" y="94374"/>
                      <a:pt x="234950" y="90433"/>
                    </a:cubicBezTo>
                    <a:cubicBezTo>
                      <a:pt x="234950" y="86492"/>
                      <a:pt x="237596" y="82550"/>
                      <a:pt x="242887" y="82550"/>
                    </a:cubicBezTo>
                    <a:close/>
                    <a:moveTo>
                      <a:pt x="182562" y="79375"/>
                    </a:moveTo>
                    <a:cubicBezTo>
                      <a:pt x="156259" y="79375"/>
                      <a:pt x="134937" y="100697"/>
                      <a:pt x="134937" y="127000"/>
                    </a:cubicBezTo>
                    <a:cubicBezTo>
                      <a:pt x="134937" y="153303"/>
                      <a:pt x="156259" y="174625"/>
                      <a:pt x="182562" y="174625"/>
                    </a:cubicBezTo>
                    <a:cubicBezTo>
                      <a:pt x="208865" y="174625"/>
                      <a:pt x="230187" y="153303"/>
                      <a:pt x="230187" y="127000"/>
                    </a:cubicBezTo>
                    <a:cubicBezTo>
                      <a:pt x="230187" y="100697"/>
                      <a:pt x="208865" y="79375"/>
                      <a:pt x="182562" y="79375"/>
                    </a:cubicBezTo>
                    <a:close/>
                    <a:moveTo>
                      <a:pt x="92198" y="79375"/>
                    </a:moveTo>
                    <a:cubicBezTo>
                      <a:pt x="99456" y="79375"/>
                      <a:pt x="106383" y="80692"/>
                      <a:pt x="112815" y="83325"/>
                    </a:cubicBezTo>
                    <a:lnTo>
                      <a:pt x="129438" y="94484"/>
                    </a:lnTo>
                    <a:lnTo>
                      <a:pt x="124114" y="102283"/>
                    </a:lnTo>
                    <a:lnTo>
                      <a:pt x="123146" y="107021"/>
                    </a:lnTo>
                    <a:lnTo>
                      <a:pt x="118588" y="107021"/>
                    </a:lnTo>
                    <a:cubicBezTo>
                      <a:pt x="111991" y="99122"/>
                      <a:pt x="102754" y="95173"/>
                      <a:pt x="92198" y="95173"/>
                    </a:cubicBezTo>
                    <a:cubicBezTo>
                      <a:pt x="71087" y="95173"/>
                      <a:pt x="53934" y="112287"/>
                      <a:pt x="53934" y="133350"/>
                    </a:cubicBezTo>
                    <a:cubicBezTo>
                      <a:pt x="53934" y="154414"/>
                      <a:pt x="71087" y="171528"/>
                      <a:pt x="92198" y="171528"/>
                    </a:cubicBezTo>
                    <a:cubicBezTo>
                      <a:pt x="104074" y="171528"/>
                      <a:pt x="115949" y="164945"/>
                      <a:pt x="123866" y="154414"/>
                    </a:cubicBezTo>
                    <a:lnTo>
                      <a:pt x="125791" y="154174"/>
                    </a:lnTo>
                    <a:lnTo>
                      <a:pt x="134034" y="166249"/>
                    </a:lnTo>
                    <a:lnTo>
                      <a:pt x="120516" y="177954"/>
                    </a:lnTo>
                    <a:lnTo>
                      <a:pt x="116465" y="176163"/>
                    </a:lnTo>
                    <a:cubicBezTo>
                      <a:pt x="108678" y="174024"/>
                      <a:pt x="100726" y="173037"/>
                      <a:pt x="92774" y="173037"/>
                    </a:cubicBezTo>
                    <a:lnTo>
                      <a:pt x="63954" y="178487"/>
                    </a:lnTo>
                    <a:lnTo>
                      <a:pt x="53769" y="171692"/>
                    </a:lnTo>
                    <a:cubicBezTo>
                      <a:pt x="44037" y="161983"/>
                      <a:pt x="38100" y="148490"/>
                      <a:pt x="38100" y="133350"/>
                    </a:cubicBezTo>
                    <a:cubicBezTo>
                      <a:pt x="38100" y="103072"/>
                      <a:pt x="61850" y="79375"/>
                      <a:pt x="92198" y="79375"/>
                    </a:cubicBezTo>
                    <a:close/>
                    <a:moveTo>
                      <a:pt x="183356" y="63500"/>
                    </a:moveTo>
                    <a:cubicBezTo>
                      <a:pt x="218865" y="63500"/>
                      <a:pt x="247650" y="91930"/>
                      <a:pt x="247650" y="127000"/>
                    </a:cubicBezTo>
                    <a:cubicBezTo>
                      <a:pt x="247650" y="144535"/>
                      <a:pt x="240454" y="160410"/>
                      <a:pt x="228819" y="171902"/>
                    </a:cubicBezTo>
                    <a:lnTo>
                      <a:pt x="213017" y="182424"/>
                    </a:lnTo>
                    <a:lnTo>
                      <a:pt x="182696" y="176212"/>
                    </a:lnTo>
                    <a:lnTo>
                      <a:pt x="153417" y="182239"/>
                    </a:lnTo>
                    <a:lnTo>
                      <a:pt x="137893" y="171902"/>
                    </a:lnTo>
                    <a:lnTo>
                      <a:pt x="134034" y="166249"/>
                    </a:lnTo>
                    <a:lnTo>
                      <a:pt x="137061" y="163629"/>
                    </a:lnTo>
                    <a:cubicBezTo>
                      <a:pt x="139700" y="160996"/>
                      <a:pt x="138380" y="155730"/>
                      <a:pt x="134422" y="153097"/>
                    </a:cubicBezTo>
                    <a:lnTo>
                      <a:pt x="125791" y="154174"/>
                    </a:lnTo>
                    <a:lnTo>
                      <a:pt x="124114" y="151717"/>
                    </a:lnTo>
                    <a:cubicBezTo>
                      <a:pt x="120861" y="144120"/>
                      <a:pt x="119062" y="135768"/>
                      <a:pt x="119062" y="127000"/>
                    </a:cubicBezTo>
                    <a:lnTo>
                      <a:pt x="123146" y="107021"/>
                    </a:lnTo>
                    <a:lnTo>
                      <a:pt x="130463" y="107021"/>
                    </a:lnTo>
                    <a:cubicBezTo>
                      <a:pt x="133102" y="103072"/>
                      <a:pt x="133102" y="97806"/>
                      <a:pt x="130463" y="95173"/>
                    </a:cubicBezTo>
                    <a:lnTo>
                      <a:pt x="129438" y="94484"/>
                    </a:lnTo>
                    <a:lnTo>
                      <a:pt x="137893" y="82099"/>
                    </a:lnTo>
                    <a:cubicBezTo>
                      <a:pt x="149528" y="70608"/>
                      <a:pt x="165601" y="63500"/>
                      <a:pt x="183356" y="63500"/>
                    </a:cubicBezTo>
                    <a:close/>
                    <a:moveTo>
                      <a:pt x="284162" y="36513"/>
                    </a:moveTo>
                    <a:lnTo>
                      <a:pt x="300037" y="36513"/>
                    </a:lnTo>
                    <a:lnTo>
                      <a:pt x="300037" y="46752"/>
                    </a:lnTo>
                    <a:cubicBezTo>
                      <a:pt x="300037" y="52282"/>
                      <a:pt x="300037" y="52282"/>
                      <a:pt x="300037" y="52282"/>
                    </a:cubicBezTo>
                    <a:cubicBezTo>
                      <a:pt x="300037" y="56304"/>
                      <a:pt x="296068" y="60325"/>
                      <a:pt x="292100" y="60325"/>
                    </a:cubicBezTo>
                    <a:cubicBezTo>
                      <a:pt x="286808" y="60325"/>
                      <a:pt x="284162" y="56304"/>
                      <a:pt x="284162" y="52282"/>
                    </a:cubicBezTo>
                    <a:close/>
                    <a:moveTo>
                      <a:pt x="300037" y="19050"/>
                    </a:moveTo>
                    <a:lnTo>
                      <a:pt x="302507" y="19050"/>
                    </a:lnTo>
                    <a:cubicBezTo>
                      <a:pt x="307869" y="19050"/>
                      <a:pt x="307869" y="19050"/>
                      <a:pt x="307869" y="19050"/>
                    </a:cubicBezTo>
                    <a:cubicBezTo>
                      <a:pt x="313231" y="19050"/>
                      <a:pt x="315912" y="23080"/>
                      <a:pt x="315912" y="28453"/>
                    </a:cubicBezTo>
                    <a:cubicBezTo>
                      <a:pt x="315912" y="32483"/>
                      <a:pt x="313231" y="36513"/>
                      <a:pt x="307869" y="36513"/>
                    </a:cubicBezTo>
                    <a:lnTo>
                      <a:pt x="300037" y="36513"/>
                    </a:lnTo>
                    <a:lnTo>
                      <a:pt x="300037" y="33619"/>
                    </a:lnTo>
                    <a:close/>
                    <a:moveTo>
                      <a:pt x="264971" y="19050"/>
                    </a:moveTo>
                    <a:lnTo>
                      <a:pt x="284162" y="19050"/>
                    </a:lnTo>
                    <a:lnTo>
                      <a:pt x="284162" y="26707"/>
                    </a:lnTo>
                    <a:lnTo>
                      <a:pt x="284162" y="36513"/>
                    </a:lnTo>
                    <a:lnTo>
                      <a:pt x="283068" y="36513"/>
                    </a:lnTo>
                    <a:cubicBezTo>
                      <a:pt x="264971" y="36513"/>
                      <a:pt x="264971" y="36513"/>
                      <a:pt x="264971" y="36513"/>
                    </a:cubicBezTo>
                    <a:cubicBezTo>
                      <a:pt x="259608" y="36513"/>
                      <a:pt x="255587" y="32483"/>
                      <a:pt x="255587" y="28453"/>
                    </a:cubicBezTo>
                    <a:cubicBezTo>
                      <a:pt x="255587" y="23080"/>
                      <a:pt x="259608" y="19050"/>
                      <a:pt x="264971" y="19050"/>
                    </a:cubicBezTo>
                    <a:close/>
                    <a:moveTo>
                      <a:pt x="292100" y="0"/>
                    </a:moveTo>
                    <a:cubicBezTo>
                      <a:pt x="296068" y="0"/>
                      <a:pt x="300037" y="4022"/>
                      <a:pt x="300037" y="8044"/>
                    </a:cubicBezTo>
                    <a:lnTo>
                      <a:pt x="300037" y="19050"/>
                    </a:lnTo>
                    <a:lnTo>
                      <a:pt x="289771" y="19050"/>
                    </a:lnTo>
                    <a:lnTo>
                      <a:pt x="284162" y="19050"/>
                    </a:lnTo>
                    <a:lnTo>
                      <a:pt x="284162" y="13574"/>
                    </a:lnTo>
                    <a:cubicBezTo>
                      <a:pt x="284162" y="8044"/>
                      <a:pt x="284162" y="8044"/>
                      <a:pt x="284162" y="8044"/>
                    </a:cubicBezTo>
                    <a:cubicBezTo>
                      <a:pt x="284162" y="4022"/>
                      <a:pt x="286808" y="0"/>
                      <a:pt x="2921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32" name="Title 1">
            <a:extLst>
              <a:ext uri="{FF2B5EF4-FFF2-40B4-BE49-F238E27FC236}">
                <a16:creationId xmlns:a16="http://schemas.microsoft.com/office/drawing/2014/main" xmlns="" id="{ED097318-5C22-4A48-8BC3-81824060D651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FD5CD057-8054-4AF9-AACC-270EC6E2B9FA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48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3468683" y="1867196"/>
            <a:ext cx="2118469" cy="2038107"/>
            <a:chOff x="4940300" y="2848846"/>
            <a:chExt cx="2311400" cy="2223725"/>
          </a:xfrm>
        </p:grpSpPr>
        <p:sp>
          <p:nvSpPr>
            <p:cNvPr id="26" name="Freeform: Shape 74"/>
            <p:cNvSpPr>
              <a:spLocks/>
            </p:cNvSpPr>
            <p:nvPr/>
          </p:nvSpPr>
          <p:spPr bwMode="auto">
            <a:xfrm>
              <a:off x="5631077" y="4629211"/>
              <a:ext cx="929775" cy="443360"/>
            </a:xfrm>
            <a:custGeom>
              <a:avLst/>
              <a:gdLst>
                <a:gd name="connsiteX0" fmla="*/ 0 w 2826081"/>
                <a:gd name="connsiteY0" fmla="*/ 0 h 879959"/>
                <a:gd name="connsiteX1" fmla="*/ 16538 w 2826081"/>
                <a:gd name="connsiteY1" fmla="*/ 16531 h 879959"/>
                <a:gd name="connsiteX2" fmla="*/ 1413150 w 2826081"/>
                <a:gd name="connsiteY2" fmla="*/ 190188 h 879959"/>
                <a:gd name="connsiteX3" fmla="*/ 2809762 w 2826081"/>
                <a:gd name="connsiteY3" fmla="*/ 16531 h 879959"/>
                <a:gd name="connsiteX4" fmla="*/ 2826081 w 2826081"/>
                <a:gd name="connsiteY4" fmla="*/ 219 h 879959"/>
                <a:gd name="connsiteX5" fmla="*/ 2518050 w 2826081"/>
                <a:gd name="connsiteY5" fmla="*/ 709300 h 879959"/>
                <a:gd name="connsiteX6" fmla="*/ 2514422 w 2826081"/>
                <a:gd name="connsiteY6" fmla="*/ 709300 h 879959"/>
                <a:gd name="connsiteX7" fmla="*/ 2497825 w 2826081"/>
                <a:gd name="connsiteY7" fmla="*/ 736090 h 879959"/>
                <a:gd name="connsiteX8" fmla="*/ 1413040 w 2826081"/>
                <a:gd name="connsiteY8" fmla="*/ 879959 h 879959"/>
                <a:gd name="connsiteX9" fmla="*/ 328255 w 2826081"/>
                <a:gd name="connsiteY9" fmla="*/ 736090 h 879959"/>
                <a:gd name="connsiteX10" fmla="*/ 311659 w 2826081"/>
                <a:gd name="connsiteY10" fmla="*/ 709300 h 879959"/>
                <a:gd name="connsiteX11" fmla="*/ 305075 w 2826081"/>
                <a:gd name="connsiteY11" fmla="*/ 709300 h 87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26081" h="879959">
                  <a:moveTo>
                    <a:pt x="0" y="0"/>
                  </a:moveTo>
                  <a:lnTo>
                    <a:pt x="16538" y="16531"/>
                  </a:lnTo>
                  <a:cubicBezTo>
                    <a:pt x="149467" y="115637"/>
                    <a:pt x="724242" y="190188"/>
                    <a:pt x="1413150" y="190188"/>
                  </a:cubicBezTo>
                  <a:cubicBezTo>
                    <a:pt x="2102058" y="190188"/>
                    <a:pt x="2676833" y="115637"/>
                    <a:pt x="2809762" y="16531"/>
                  </a:cubicBezTo>
                  <a:lnTo>
                    <a:pt x="2826081" y="219"/>
                  </a:lnTo>
                  <a:lnTo>
                    <a:pt x="2518050" y="709300"/>
                  </a:lnTo>
                  <a:lnTo>
                    <a:pt x="2514422" y="709300"/>
                  </a:lnTo>
                  <a:lnTo>
                    <a:pt x="2497825" y="736090"/>
                  </a:lnTo>
                  <a:cubicBezTo>
                    <a:pt x="2394575" y="818196"/>
                    <a:pt x="1948132" y="879959"/>
                    <a:pt x="1413040" y="879959"/>
                  </a:cubicBezTo>
                  <a:cubicBezTo>
                    <a:pt x="877948" y="879959"/>
                    <a:pt x="431505" y="818196"/>
                    <a:pt x="328255" y="736090"/>
                  </a:cubicBezTo>
                  <a:lnTo>
                    <a:pt x="311659" y="709300"/>
                  </a:lnTo>
                  <a:lnTo>
                    <a:pt x="305075" y="7093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75"/>
            <p:cNvSpPr>
              <a:spLocks/>
            </p:cNvSpPr>
            <p:nvPr/>
          </p:nvSpPr>
          <p:spPr bwMode="auto">
            <a:xfrm>
              <a:off x="5627087" y="4505648"/>
              <a:ext cx="937827" cy="219159"/>
            </a:xfrm>
            <a:custGeom>
              <a:avLst/>
              <a:gdLst>
                <a:gd name="connsiteX0" fmla="*/ 1425278 w 2850555"/>
                <a:gd name="connsiteY0" fmla="*/ 0 h 434976"/>
                <a:gd name="connsiteX1" fmla="*/ 2843493 w 2850555"/>
                <a:gd name="connsiteY1" fmla="*/ 195251 h 434976"/>
                <a:gd name="connsiteX2" fmla="*/ 2850328 w 2850555"/>
                <a:gd name="connsiteY2" fmla="*/ 215900 h 434976"/>
                <a:gd name="connsiteX3" fmla="*/ 2850555 w 2850555"/>
                <a:gd name="connsiteY3" fmla="*/ 216587 h 434976"/>
                <a:gd name="connsiteX4" fmla="*/ 2838209 w 2850555"/>
                <a:gd name="connsiteY4" fmla="*/ 245007 h 434976"/>
                <a:gd name="connsiteX5" fmla="*/ 2821890 w 2850555"/>
                <a:gd name="connsiteY5" fmla="*/ 261319 h 434976"/>
                <a:gd name="connsiteX6" fmla="*/ 1425278 w 2850555"/>
                <a:gd name="connsiteY6" fmla="*/ 434976 h 434976"/>
                <a:gd name="connsiteX7" fmla="*/ 28666 w 2850555"/>
                <a:gd name="connsiteY7" fmla="*/ 261319 h 434976"/>
                <a:gd name="connsiteX8" fmla="*/ 12128 w 2850555"/>
                <a:gd name="connsiteY8" fmla="*/ 244788 h 434976"/>
                <a:gd name="connsiteX9" fmla="*/ 0 w 2850555"/>
                <a:gd name="connsiteY9" fmla="*/ 216591 h 434976"/>
                <a:gd name="connsiteX10" fmla="*/ 229 w 2850555"/>
                <a:gd name="connsiteY10" fmla="*/ 215900 h 434976"/>
                <a:gd name="connsiteX11" fmla="*/ 7063 w 2850555"/>
                <a:gd name="connsiteY11" fmla="*/ 195251 h 434976"/>
                <a:gd name="connsiteX12" fmla="*/ 1425278 w 2850555"/>
                <a:gd name="connsiteY12" fmla="*/ 0 h 43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50555" h="434976">
                  <a:moveTo>
                    <a:pt x="1425278" y="0"/>
                  </a:moveTo>
                  <a:cubicBezTo>
                    <a:pt x="2163393" y="0"/>
                    <a:pt x="2770489" y="85582"/>
                    <a:pt x="2843493" y="195251"/>
                  </a:cubicBezTo>
                  <a:lnTo>
                    <a:pt x="2850328" y="215900"/>
                  </a:lnTo>
                  <a:lnTo>
                    <a:pt x="2850555" y="216587"/>
                  </a:lnTo>
                  <a:lnTo>
                    <a:pt x="2838209" y="245007"/>
                  </a:lnTo>
                  <a:lnTo>
                    <a:pt x="2821890" y="261319"/>
                  </a:lnTo>
                  <a:cubicBezTo>
                    <a:pt x="2688961" y="360425"/>
                    <a:pt x="2114186" y="434976"/>
                    <a:pt x="1425278" y="434976"/>
                  </a:cubicBezTo>
                  <a:cubicBezTo>
                    <a:pt x="736370" y="434976"/>
                    <a:pt x="161595" y="360425"/>
                    <a:pt x="28666" y="261319"/>
                  </a:cubicBezTo>
                  <a:lnTo>
                    <a:pt x="12128" y="244788"/>
                  </a:lnTo>
                  <a:lnTo>
                    <a:pt x="0" y="216591"/>
                  </a:lnTo>
                  <a:lnTo>
                    <a:pt x="229" y="215900"/>
                  </a:lnTo>
                  <a:lnTo>
                    <a:pt x="7063" y="195251"/>
                  </a:lnTo>
                  <a:cubicBezTo>
                    <a:pt x="80067" y="85582"/>
                    <a:pt x="687163" y="0"/>
                    <a:pt x="1425278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71"/>
            <p:cNvSpPr>
              <a:spLocks/>
            </p:cNvSpPr>
            <p:nvPr/>
          </p:nvSpPr>
          <p:spPr bwMode="auto">
            <a:xfrm>
              <a:off x="5469523" y="4165358"/>
              <a:ext cx="1252863" cy="493587"/>
            </a:xfrm>
            <a:custGeom>
              <a:avLst/>
              <a:gdLst>
                <a:gd name="connsiteX0" fmla="*/ 0 w 2826081"/>
                <a:gd name="connsiteY0" fmla="*/ 0 h 879959"/>
                <a:gd name="connsiteX1" fmla="*/ 16538 w 2826081"/>
                <a:gd name="connsiteY1" fmla="*/ 16531 h 879959"/>
                <a:gd name="connsiteX2" fmla="*/ 1413150 w 2826081"/>
                <a:gd name="connsiteY2" fmla="*/ 190188 h 879959"/>
                <a:gd name="connsiteX3" fmla="*/ 2809762 w 2826081"/>
                <a:gd name="connsiteY3" fmla="*/ 16531 h 879959"/>
                <a:gd name="connsiteX4" fmla="*/ 2826081 w 2826081"/>
                <a:gd name="connsiteY4" fmla="*/ 219 h 879959"/>
                <a:gd name="connsiteX5" fmla="*/ 2518050 w 2826081"/>
                <a:gd name="connsiteY5" fmla="*/ 709300 h 879959"/>
                <a:gd name="connsiteX6" fmla="*/ 2514422 w 2826081"/>
                <a:gd name="connsiteY6" fmla="*/ 709300 h 879959"/>
                <a:gd name="connsiteX7" fmla="*/ 2497825 w 2826081"/>
                <a:gd name="connsiteY7" fmla="*/ 736090 h 879959"/>
                <a:gd name="connsiteX8" fmla="*/ 1413040 w 2826081"/>
                <a:gd name="connsiteY8" fmla="*/ 879959 h 879959"/>
                <a:gd name="connsiteX9" fmla="*/ 328255 w 2826081"/>
                <a:gd name="connsiteY9" fmla="*/ 736090 h 879959"/>
                <a:gd name="connsiteX10" fmla="*/ 311659 w 2826081"/>
                <a:gd name="connsiteY10" fmla="*/ 709300 h 879959"/>
                <a:gd name="connsiteX11" fmla="*/ 305075 w 2826081"/>
                <a:gd name="connsiteY11" fmla="*/ 709300 h 87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26081" h="879959">
                  <a:moveTo>
                    <a:pt x="0" y="0"/>
                  </a:moveTo>
                  <a:lnTo>
                    <a:pt x="16538" y="16531"/>
                  </a:lnTo>
                  <a:cubicBezTo>
                    <a:pt x="149467" y="115637"/>
                    <a:pt x="724242" y="190188"/>
                    <a:pt x="1413150" y="190188"/>
                  </a:cubicBezTo>
                  <a:cubicBezTo>
                    <a:pt x="2102058" y="190188"/>
                    <a:pt x="2676833" y="115637"/>
                    <a:pt x="2809762" y="16531"/>
                  </a:cubicBezTo>
                  <a:lnTo>
                    <a:pt x="2826081" y="219"/>
                  </a:lnTo>
                  <a:lnTo>
                    <a:pt x="2518050" y="709300"/>
                  </a:lnTo>
                  <a:lnTo>
                    <a:pt x="2514422" y="709300"/>
                  </a:lnTo>
                  <a:lnTo>
                    <a:pt x="2497825" y="736090"/>
                  </a:lnTo>
                  <a:cubicBezTo>
                    <a:pt x="2394575" y="818196"/>
                    <a:pt x="1948132" y="879959"/>
                    <a:pt x="1413040" y="879959"/>
                  </a:cubicBezTo>
                  <a:cubicBezTo>
                    <a:pt x="877948" y="879959"/>
                    <a:pt x="431505" y="818196"/>
                    <a:pt x="328255" y="736090"/>
                  </a:cubicBezTo>
                  <a:lnTo>
                    <a:pt x="311659" y="709300"/>
                  </a:lnTo>
                  <a:lnTo>
                    <a:pt x="305075" y="7093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2"/>
            <p:cNvSpPr>
              <a:spLocks/>
            </p:cNvSpPr>
            <p:nvPr/>
          </p:nvSpPr>
          <p:spPr bwMode="auto">
            <a:xfrm>
              <a:off x="5464146" y="4027797"/>
              <a:ext cx="1263713" cy="243987"/>
            </a:xfrm>
            <a:custGeom>
              <a:avLst/>
              <a:gdLst>
                <a:gd name="connsiteX0" fmla="*/ 1425278 w 2850555"/>
                <a:gd name="connsiteY0" fmla="*/ 0 h 434976"/>
                <a:gd name="connsiteX1" fmla="*/ 2843493 w 2850555"/>
                <a:gd name="connsiteY1" fmla="*/ 195251 h 434976"/>
                <a:gd name="connsiteX2" fmla="*/ 2850328 w 2850555"/>
                <a:gd name="connsiteY2" fmla="*/ 215900 h 434976"/>
                <a:gd name="connsiteX3" fmla="*/ 2850555 w 2850555"/>
                <a:gd name="connsiteY3" fmla="*/ 216587 h 434976"/>
                <a:gd name="connsiteX4" fmla="*/ 2838209 w 2850555"/>
                <a:gd name="connsiteY4" fmla="*/ 245007 h 434976"/>
                <a:gd name="connsiteX5" fmla="*/ 2821890 w 2850555"/>
                <a:gd name="connsiteY5" fmla="*/ 261319 h 434976"/>
                <a:gd name="connsiteX6" fmla="*/ 1425278 w 2850555"/>
                <a:gd name="connsiteY6" fmla="*/ 434976 h 434976"/>
                <a:gd name="connsiteX7" fmla="*/ 28666 w 2850555"/>
                <a:gd name="connsiteY7" fmla="*/ 261319 h 434976"/>
                <a:gd name="connsiteX8" fmla="*/ 12128 w 2850555"/>
                <a:gd name="connsiteY8" fmla="*/ 244788 h 434976"/>
                <a:gd name="connsiteX9" fmla="*/ 0 w 2850555"/>
                <a:gd name="connsiteY9" fmla="*/ 216591 h 434976"/>
                <a:gd name="connsiteX10" fmla="*/ 229 w 2850555"/>
                <a:gd name="connsiteY10" fmla="*/ 215900 h 434976"/>
                <a:gd name="connsiteX11" fmla="*/ 7063 w 2850555"/>
                <a:gd name="connsiteY11" fmla="*/ 195251 h 434976"/>
                <a:gd name="connsiteX12" fmla="*/ 1425278 w 2850555"/>
                <a:gd name="connsiteY12" fmla="*/ 0 h 43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50555" h="434976">
                  <a:moveTo>
                    <a:pt x="1425278" y="0"/>
                  </a:moveTo>
                  <a:cubicBezTo>
                    <a:pt x="2163393" y="0"/>
                    <a:pt x="2770489" y="85582"/>
                    <a:pt x="2843493" y="195251"/>
                  </a:cubicBezTo>
                  <a:lnTo>
                    <a:pt x="2850328" y="215900"/>
                  </a:lnTo>
                  <a:lnTo>
                    <a:pt x="2850555" y="216587"/>
                  </a:lnTo>
                  <a:lnTo>
                    <a:pt x="2838209" y="245007"/>
                  </a:lnTo>
                  <a:lnTo>
                    <a:pt x="2821890" y="261319"/>
                  </a:lnTo>
                  <a:cubicBezTo>
                    <a:pt x="2688961" y="360425"/>
                    <a:pt x="2114186" y="434976"/>
                    <a:pt x="1425278" y="434976"/>
                  </a:cubicBezTo>
                  <a:cubicBezTo>
                    <a:pt x="736370" y="434976"/>
                    <a:pt x="161595" y="360425"/>
                    <a:pt x="28666" y="261319"/>
                  </a:cubicBezTo>
                  <a:lnTo>
                    <a:pt x="12128" y="244788"/>
                  </a:lnTo>
                  <a:lnTo>
                    <a:pt x="0" y="216591"/>
                  </a:lnTo>
                  <a:lnTo>
                    <a:pt x="229" y="215900"/>
                  </a:lnTo>
                  <a:lnTo>
                    <a:pt x="7063" y="195251"/>
                  </a:lnTo>
                  <a:cubicBezTo>
                    <a:pt x="80067" y="85582"/>
                    <a:pt x="687163" y="0"/>
                    <a:pt x="1425278" y="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68"/>
            <p:cNvSpPr>
              <a:spLocks/>
            </p:cNvSpPr>
            <p:nvPr/>
          </p:nvSpPr>
          <p:spPr bwMode="auto">
            <a:xfrm>
              <a:off x="5239201" y="3619840"/>
              <a:ext cx="1713468" cy="546009"/>
            </a:xfrm>
            <a:custGeom>
              <a:avLst/>
              <a:gdLst>
                <a:gd name="connsiteX0" fmla="*/ 0 w 2826081"/>
                <a:gd name="connsiteY0" fmla="*/ 0 h 879959"/>
                <a:gd name="connsiteX1" fmla="*/ 16538 w 2826081"/>
                <a:gd name="connsiteY1" fmla="*/ 16531 h 879959"/>
                <a:gd name="connsiteX2" fmla="*/ 1413150 w 2826081"/>
                <a:gd name="connsiteY2" fmla="*/ 190188 h 879959"/>
                <a:gd name="connsiteX3" fmla="*/ 2809762 w 2826081"/>
                <a:gd name="connsiteY3" fmla="*/ 16531 h 879959"/>
                <a:gd name="connsiteX4" fmla="*/ 2826081 w 2826081"/>
                <a:gd name="connsiteY4" fmla="*/ 219 h 879959"/>
                <a:gd name="connsiteX5" fmla="*/ 2518050 w 2826081"/>
                <a:gd name="connsiteY5" fmla="*/ 709300 h 879959"/>
                <a:gd name="connsiteX6" fmla="*/ 2514422 w 2826081"/>
                <a:gd name="connsiteY6" fmla="*/ 709300 h 879959"/>
                <a:gd name="connsiteX7" fmla="*/ 2497825 w 2826081"/>
                <a:gd name="connsiteY7" fmla="*/ 736090 h 879959"/>
                <a:gd name="connsiteX8" fmla="*/ 1413040 w 2826081"/>
                <a:gd name="connsiteY8" fmla="*/ 879959 h 879959"/>
                <a:gd name="connsiteX9" fmla="*/ 328255 w 2826081"/>
                <a:gd name="connsiteY9" fmla="*/ 736090 h 879959"/>
                <a:gd name="connsiteX10" fmla="*/ 311659 w 2826081"/>
                <a:gd name="connsiteY10" fmla="*/ 709300 h 879959"/>
                <a:gd name="connsiteX11" fmla="*/ 305075 w 2826081"/>
                <a:gd name="connsiteY11" fmla="*/ 709300 h 87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26081" h="879959">
                  <a:moveTo>
                    <a:pt x="0" y="0"/>
                  </a:moveTo>
                  <a:lnTo>
                    <a:pt x="16538" y="16531"/>
                  </a:lnTo>
                  <a:cubicBezTo>
                    <a:pt x="149467" y="115637"/>
                    <a:pt x="724242" y="190188"/>
                    <a:pt x="1413150" y="190188"/>
                  </a:cubicBezTo>
                  <a:cubicBezTo>
                    <a:pt x="2102058" y="190188"/>
                    <a:pt x="2676833" y="115637"/>
                    <a:pt x="2809762" y="16531"/>
                  </a:cubicBezTo>
                  <a:lnTo>
                    <a:pt x="2826081" y="219"/>
                  </a:lnTo>
                  <a:lnTo>
                    <a:pt x="2518050" y="709300"/>
                  </a:lnTo>
                  <a:lnTo>
                    <a:pt x="2514422" y="709300"/>
                  </a:lnTo>
                  <a:lnTo>
                    <a:pt x="2497825" y="736090"/>
                  </a:lnTo>
                  <a:cubicBezTo>
                    <a:pt x="2394575" y="818196"/>
                    <a:pt x="1948132" y="879959"/>
                    <a:pt x="1413040" y="879959"/>
                  </a:cubicBezTo>
                  <a:cubicBezTo>
                    <a:pt x="877948" y="879959"/>
                    <a:pt x="431505" y="818196"/>
                    <a:pt x="328255" y="736090"/>
                  </a:cubicBezTo>
                  <a:lnTo>
                    <a:pt x="311659" y="709300"/>
                  </a:lnTo>
                  <a:lnTo>
                    <a:pt x="305075" y="7093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69"/>
            <p:cNvSpPr>
              <a:spLocks/>
            </p:cNvSpPr>
            <p:nvPr/>
          </p:nvSpPr>
          <p:spPr bwMode="auto">
            <a:xfrm>
              <a:off x="5231847" y="3467669"/>
              <a:ext cx="1728307" cy="269900"/>
            </a:xfrm>
            <a:custGeom>
              <a:avLst/>
              <a:gdLst>
                <a:gd name="connsiteX0" fmla="*/ 1425278 w 2850555"/>
                <a:gd name="connsiteY0" fmla="*/ 0 h 434976"/>
                <a:gd name="connsiteX1" fmla="*/ 2843493 w 2850555"/>
                <a:gd name="connsiteY1" fmla="*/ 195251 h 434976"/>
                <a:gd name="connsiteX2" fmla="*/ 2850328 w 2850555"/>
                <a:gd name="connsiteY2" fmla="*/ 215900 h 434976"/>
                <a:gd name="connsiteX3" fmla="*/ 2850555 w 2850555"/>
                <a:gd name="connsiteY3" fmla="*/ 216587 h 434976"/>
                <a:gd name="connsiteX4" fmla="*/ 2838209 w 2850555"/>
                <a:gd name="connsiteY4" fmla="*/ 245007 h 434976"/>
                <a:gd name="connsiteX5" fmla="*/ 2821890 w 2850555"/>
                <a:gd name="connsiteY5" fmla="*/ 261319 h 434976"/>
                <a:gd name="connsiteX6" fmla="*/ 1425278 w 2850555"/>
                <a:gd name="connsiteY6" fmla="*/ 434976 h 434976"/>
                <a:gd name="connsiteX7" fmla="*/ 28666 w 2850555"/>
                <a:gd name="connsiteY7" fmla="*/ 261319 h 434976"/>
                <a:gd name="connsiteX8" fmla="*/ 12128 w 2850555"/>
                <a:gd name="connsiteY8" fmla="*/ 244788 h 434976"/>
                <a:gd name="connsiteX9" fmla="*/ 0 w 2850555"/>
                <a:gd name="connsiteY9" fmla="*/ 216591 h 434976"/>
                <a:gd name="connsiteX10" fmla="*/ 229 w 2850555"/>
                <a:gd name="connsiteY10" fmla="*/ 215900 h 434976"/>
                <a:gd name="connsiteX11" fmla="*/ 7063 w 2850555"/>
                <a:gd name="connsiteY11" fmla="*/ 195251 h 434976"/>
                <a:gd name="connsiteX12" fmla="*/ 1425278 w 2850555"/>
                <a:gd name="connsiteY12" fmla="*/ 0 h 43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50555" h="434976">
                  <a:moveTo>
                    <a:pt x="1425278" y="0"/>
                  </a:moveTo>
                  <a:cubicBezTo>
                    <a:pt x="2163393" y="0"/>
                    <a:pt x="2770489" y="85582"/>
                    <a:pt x="2843493" y="195251"/>
                  </a:cubicBezTo>
                  <a:lnTo>
                    <a:pt x="2850328" y="215900"/>
                  </a:lnTo>
                  <a:lnTo>
                    <a:pt x="2850555" y="216587"/>
                  </a:lnTo>
                  <a:lnTo>
                    <a:pt x="2838209" y="245007"/>
                  </a:lnTo>
                  <a:lnTo>
                    <a:pt x="2821890" y="261319"/>
                  </a:lnTo>
                  <a:cubicBezTo>
                    <a:pt x="2688961" y="360425"/>
                    <a:pt x="2114186" y="434976"/>
                    <a:pt x="1425278" y="434976"/>
                  </a:cubicBezTo>
                  <a:cubicBezTo>
                    <a:pt x="736370" y="434976"/>
                    <a:pt x="161595" y="360425"/>
                    <a:pt x="28666" y="261319"/>
                  </a:cubicBezTo>
                  <a:lnTo>
                    <a:pt x="12128" y="244788"/>
                  </a:lnTo>
                  <a:lnTo>
                    <a:pt x="0" y="216591"/>
                  </a:lnTo>
                  <a:lnTo>
                    <a:pt x="229" y="215900"/>
                  </a:lnTo>
                  <a:lnTo>
                    <a:pt x="7063" y="195251"/>
                  </a:lnTo>
                  <a:cubicBezTo>
                    <a:pt x="80067" y="85582"/>
                    <a:pt x="687163" y="0"/>
                    <a:pt x="1425278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62"/>
            <p:cNvSpPr>
              <a:spLocks/>
            </p:cNvSpPr>
            <p:nvPr/>
          </p:nvSpPr>
          <p:spPr bwMode="auto">
            <a:xfrm>
              <a:off x="4950135" y="3013810"/>
              <a:ext cx="2291555" cy="591912"/>
            </a:xfrm>
            <a:custGeom>
              <a:avLst/>
              <a:gdLst>
                <a:gd name="connsiteX0" fmla="*/ 0 w 2826081"/>
                <a:gd name="connsiteY0" fmla="*/ 0 h 879959"/>
                <a:gd name="connsiteX1" fmla="*/ 16538 w 2826081"/>
                <a:gd name="connsiteY1" fmla="*/ 16531 h 879959"/>
                <a:gd name="connsiteX2" fmla="*/ 1413150 w 2826081"/>
                <a:gd name="connsiteY2" fmla="*/ 190188 h 879959"/>
                <a:gd name="connsiteX3" fmla="*/ 2809762 w 2826081"/>
                <a:gd name="connsiteY3" fmla="*/ 16531 h 879959"/>
                <a:gd name="connsiteX4" fmla="*/ 2826081 w 2826081"/>
                <a:gd name="connsiteY4" fmla="*/ 219 h 879959"/>
                <a:gd name="connsiteX5" fmla="*/ 2518050 w 2826081"/>
                <a:gd name="connsiteY5" fmla="*/ 709300 h 879959"/>
                <a:gd name="connsiteX6" fmla="*/ 2514422 w 2826081"/>
                <a:gd name="connsiteY6" fmla="*/ 709300 h 879959"/>
                <a:gd name="connsiteX7" fmla="*/ 2497825 w 2826081"/>
                <a:gd name="connsiteY7" fmla="*/ 736090 h 879959"/>
                <a:gd name="connsiteX8" fmla="*/ 1413040 w 2826081"/>
                <a:gd name="connsiteY8" fmla="*/ 879959 h 879959"/>
                <a:gd name="connsiteX9" fmla="*/ 328255 w 2826081"/>
                <a:gd name="connsiteY9" fmla="*/ 736090 h 879959"/>
                <a:gd name="connsiteX10" fmla="*/ 311659 w 2826081"/>
                <a:gd name="connsiteY10" fmla="*/ 709300 h 879959"/>
                <a:gd name="connsiteX11" fmla="*/ 305075 w 2826081"/>
                <a:gd name="connsiteY11" fmla="*/ 709300 h 87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826081" h="879959">
                  <a:moveTo>
                    <a:pt x="0" y="0"/>
                  </a:moveTo>
                  <a:lnTo>
                    <a:pt x="16538" y="16531"/>
                  </a:lnTo>
                  <a:cubicBezTo>
                    <a:pt x="149467" y="115637"/>
                    <a:pt x="724242" y="190188"/>
                    <a:pt x="1413150" y="190188"/>
                  </a:cubicBezTo>
                  <a:cubicBezTo>
                    <a:pt x="2102058" y="190188"/>
                    <a:pt x="2676833" y="115637"/>
                    <a:pt x="2809762" y="16531"/>
                  </a:cubicBezTo>
                  <a:lnTo>
                    <a:pt x="2826081" y="219"/>
                  </a:lnTo>
                  <a:lnTo>
                    <a:pt x="2518050" y="709300"/>
                  </a:lnTo>
                  <a:lnTo>
                    <a:pt x="2514422" y="709300"/>
                  </a:lnTo>
                  <a:lnTo>
                    <a:pt x="2497825" y="736090"/>
                  </a:lnTo>
                  <a:cubicBezTo>
                    <a:pt x="2394575" y="818196"/>
                    <a:pt x="1948132" y="879959"/>
                    <a:pt x="1413040" y="879959"/>
                  </a:cubicBezTo>
                  <a:cubicBezTo>
                    <a:pt x="877948" y="879959"/>
                    <a:pt x="431505" y="818196"/>
                    <a:pt x="328255" y="736090"/>
                  </a:cubicBezTo>
                  <a:lnTo>
                    <a:pt x="311659" y="709300"/>
                  </a:lnTo>
                  <a:lnTo>
                    <a:pt x="305075" y="7093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63"/>
            <p:cNvSpPr>
              <a:spLocks/>
            </p:cNvSpPr>
            <p:nvPr/>
          </p:nvSpPr>
          <p:spPr bwMode="auto">
            <a:xfrm>
              <a:off x="4940300" y="2848846"/>
              <a:ext cx="2311400" cy="292591"/>
            </a:xfrm>
            <a:custGeom>
              <a:avLst/>
              <a:gdLst>
                <a:gd name="connsiteX0" fmla="*/ 1425278 w 2850555"/>
                <a:gd name="connsiteY0" fmla="*/ 0 h 434976"/>
                <a:gd name="connsiteX1" fmla="*/ 2843493 w 2850555"/>
                <a:gd name="connsiteY1" fmla="*/ 195251 h 434976"/>
                <a:gd name="connsiteX2" fmla="*/ 2850328 w 2850555"/>
                <a:gd name="connsiteY2" fmla="*/ 215900 h 434976"/>
                <a:gd name="connsiteX3" fmla="*/ 2850555 w 2850555"/>
                <a:gd name="connsiteY3" fmla="*/ 216587 h 434976"/>
                <a:gd name="connsiteX4" fmla="*/ 2838209 w 2850555"/>
                <a:gd name="connsiteY4" fmla="*/ 245007 h 434976"/>
                <a:gd name="connsiteX5" fmla="*/ 2821890 w 2850555"/>
                <a:gd name="connsiteY5" fmla="*/ 261319 h 434976"/>
                <a:gd name="connsiteX6" fmla="*/ 1425278 w 2850555"/>
                <a:gd name="connsiteY6" fmla="*/ 434976 h 434976"/>
                <a:gd name="connsiteX7" fmla="*/ 28666 w 2850555"/>
                <a:gd name="connsiteY7" fmla="*/ 261319 h 434976"/>
                <a:gd name="connsiteX8" fmla="*/ 12128 w 2850555"/>
                <a:gd name="connsiteY8" fmla="*/ 244788 h 434976"/>
                <a:gd name="connsiteX9" fmla="*/ 0 w 2850555"/>
                <a:gd name="connsiteY9" fmla="*/ 216591 h 434976"/>
                <a:gd name="connsiteX10" fmla="*/ 229 w 2850555"/>
                <a:gd name="connsiteY10" fmla="*/ 215900 h 434976"/>
                <a:gd name="connsiteX11" fmla="*/ 7063 w 2850555"/>
                <a:gd name="connsiteY11" fmla="*/ 195251 h 434976"/>
                <a:gd name="connsiteX12" fmla="*/ 1425278 w 2850555"/>
                <a:gd name="connsiteY12" fmla="*/ 0 h 434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850555" h="434976">
                  <a:moveTo>
                    <a:pt x="1425278" y="0"/>
                  </a:moveTo>
                  <a:cubicBezTo>
                    <a:pt x="2163393" y="0"/>
                    <a:pt x="2770489" y="85582"/>
                    <a:pt x="2843493" y="195251"/>
                  </a:cubicBezTo>
                  <a:lnTo>
                    <a:pt x="2850328" y="215900"/>
                  </a:lnTo>
                  <a:lnTo>
                    <a:pt x="2850555" y="216587"/>
                  </a:lnTo>
                  <a:lnTo>
                    <a:pt x="2838209" y="245007"/>
                  </a:lnTo>
                  <a:lnTo>
                    <a:pt x="2821890" y="261319"/>
                  </a:lnTo>
                  <a:cubicBezTo>
                    <a:pt x="2688961" y="360425"/>
                    <a:pt x="2114186" y="434976"/>
                    <a:pt x="1425278" y="434976"/>
                  </a:cubicBezTo>
                  <a:cubicBezTo>
                    <a:pt x="736370" y="434976"/>
                    <a:pt x="161595" y="360425"/>
                    <a:pt x="28666" y="261319"/>
                  </a:cubicBezTo>
                  <a:lnTo>
                    <a:pt x="12128" y="244788"/>
                  </a:lnTo>
                  <a:lnTo>
                    <a:pt x="0" y="216591"/>
                  </a:lnTo>
                  <a:lnTo>
                    <a:pt x="229" y="215900"/>
                  </a:lnTo>
                  <a:lnTo>
                    <a:pt x="7063" y="195251"/>
                  </a:lnTo>
                  <a:cubicBezTo>
                    <a:pt x="80067" y="85582"/>
                    <a:pt x="687163" y="0"/>
                    <a:pt x="1425278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11"/>
          <p:cNvGrpSpPr/>
          <p:nvPr/>
        </p:nvGrpSpPr>
        <p:grpSpPr>
          <a:xfrm>
            <a:off x="3972454" y="1439427"/>
            <a:ext cx="967316" cy="637448"/>
            <a:chOff x="3902234" y="1229512"/>
            <a:chExt cx="1163926" cy="767011"/>
          </a:xfrm>
        </p:grpSpPr>
        <p:sp>
          <p:nvSpPr>
            <p:cNvPr id="18" name="Oval 10"/>
            <p:cNvSpPr/>
            <p:nvPr/>
          </p:nvSpPr>
          <p:spPr>
            <a:xfrm>
              <a:off x="4441920" y="1679023"/>
              <a:ext cx="317500" cy="3175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Oval 43"/>
            <p:cNvSpPr/>
            <p:nvPr/>
          </p:nvSpPr>
          <p:spPr>
            <a:xfrm>
              <a:off x="4464257" y="1271305"/>
              <a:ext cx="296315" cy="29631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Oval 44"/>
            <p:cNvSpPr/>
            <p:nvPr/>
          </p:nvSpPr>
          <p:spPr>
            <a:xfrm>
              <a:off x="4098450" y="1484100"/>
              <a:ext cx="349820" cy="34982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Oval 45"/>
            <p:cNvSpPr/>
            <p:nvPr/>
          </p:nvSpPr>
          <p:spPr>
            <a:xfrm>
              <a:off x="4841738" y="1524000"/>
              <a:ext cx="224422" cy="22442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6"/>
            <p:cNvSpPr/>
            <p:nvPr/>
          </p:nvSpPr>
          <p:spPr>
            <a:xfrm>
              <a:off x="4828617" y="1272300"/>
              <a:ext cx="224422" cy="22442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Oval 47"/>
            <p:cNvSpPr/>
            <p:nvPr/>
          </p:nvSpPr>
          <p:spPr>
            <a:xfrm>
              <a:off x="3952196" y="1229512"/>
              <a:ext cx="218949" cy="21894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Oval 48"/>
            <p:cNvSpPr/>
            <p:nvPr/>
          </p:nvSpPr>
          <p:spPr>
            <a:xfrm>
              <a:off x="3902234" y="1587500"/>
              <a:ext cx="128171" cy="12817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Oval 49"/>
            <p:cNvSpPr/>
            <p:nvPr/>
          </p:nvSpPr>
          <p:spPr>
            <a:xfrm>
              <a:off x="4276503" y="1285328"/>
              <a:ext cx="128171" cy="128171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605387" y="2051414"/>
            <a:ext cx="3004899" cy="484297"/>
            <a:chOff x="7520480" y="2822565"/>
            <a:chExt cx="3615652" cy="582732"/>
          </a:xfrm>
        </p:grpSpPr>
        <p:sp>
          <p:nvSpPr>
            <p:cNvPr id="16" name="TextBox 50"/>
            <p:cNvSpPr txBox="1">
              <a:spLocks/>
            </p:cNvSpPr>
            <p:nvPr/>
          </p:nvSpPr>
          <p:spPr bwMode="auto">
            <a:xfrm>
              <a:off x="7520480" y="2822565"/>
              <a:ext cx="1136150" cy="27971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51"/>
            <p:cNvSpPr txBox="1">
              <a:spLocks/>
            </p:cNvSpPr>
            <p:nvPr/>
          </p:nvSpPr>
          <p:spPr bwMode="auto">
            <a:xfrm>
              <a:off x="7520480" y="3132523"/>
              <a:ext cx="3615652" cy="272774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235005" y="3003890"/>
            <a:ext cx="3004899" cy="484297"/>
            <a:chOff x="7096765" y="3968635"/>
            <a:chExt cx="3615652" cy="582732"/>
          </a:xfrm>
        </p:grpSpPr>
        <p:sp>
          <p:nvSpPr>
            <p:cNvPr id="14" name="TextBox 52"/>
            <p:cNvSpPr txBox="1">
              <a:spLocks/>
            </p:cNvSpPr>
            <p:nvPr/>
          </p:nvSpPr>
          <p:spPr bwMode="auto">
            <a:xfrm>
              <a:off x="7096765" y="3968635"/>
              <a:ext cx="1136150" cy="27971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2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TextBox 53"/>
            <p:cNvSpPr txBox="1">
              <a:spLocks/>
            </p:cNvSpPr>
            <p:nvPr/>
          </p:nvSpPr>
          <p:spPr bwMode="auto">
            <a:xfrm>
              <a:off x="7096765" y="4278593"/>
              <a:ext cx="3615652" cy="272774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9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671237" y="2599805"/>
            <a:ext cx="3004899" cy="484297"/>
            <a:chOff x="1828636" y="3482419"/>
            <a:chExt cx="3615652" cy="582732"/>
          </a:xfrm>
        </p:grpSpPr>
        <p:sp>
          <p:nvSpPr>
            <p:cNvPr id="12" name="TextBox 54"/>
            <p:cNvSpPr txBox="1">
              <a:spLocks/>
            </p:cNvSpPr>
            <p:nvPr/>
          </p:nvSpPr>
          <p:spPr bwMode="auto">
            <a:xfrm>
              <a:off x="4308138" y="3482419"/>
              <a:ext cx="1136150" cy="27971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3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TextBox 55"/>
            <p:cNvSpPr txBox="1">
              <a:spLocks/>
            </p:cNvSpPr>
            <p:nvPr/>
          </p:nvSpPr>
          <p:spPr bwMode="auto">
            <a:xfrm>
              <a:off x="1828636" y="3792377"/>
              <a:ext cx="3615652" cy="272774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9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9" name="Group 4"/>
          <p:cNvGrpSpPr/>
          <p:nvPr/>
        </p:nvGrpSpPr>
        <p:grpSpPr>
          <a:xfrm>
            <a:off x="1034444" y="3497570"/>
            <a:ext cx="3004899" cy="484297"/>
            <a:chOff x="2123198" y="4562657"/>
            <a:chExt cx="3615652" cy="582732"/>
          </a:xfrm>
        </p:grpSpPr>
        <p:sp>
          <p:nvSpPr>
            <p:cNvPr id="10" name="TextBox 56"/>
            <p:cNvSpPr txBox="1">
              <a:spLocks/>
            </p:cNvSpPr>
            <p:nvPr/>
          </p:nvSpPr>
          <p:spPr bwMode="auto">
            <a:xfrm>
              <a:off x="4602700" y="4562657"/>
              <a:ext cx="1136150" cy="27971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1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57"/>
            <p:cNvSpPr txBox="1">
              <a:spLocks/>
            </p:cNvSpPr>
            <p:nvPr/>
          </p:nvSpPr>
          <p:spPr bwMode="auto">
            <a:xfrm>
              <a:off x="2123198" y="4872615"/>
              <a:ext cx="3615652" cy="272774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9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xmlns="" id="{39A3A89A-A726-4C9A-BADD-2B326088A3F7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E73CFF53-6808-4E01-ADDE-37C4111CCE82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71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6F5A327B-2043-419C-B0D0-E5D4119BCE6B}"/>
              </a:ext>
            </a:extLst>
          </p:cNvPr>
          <p:cNvSpPr/>
          <p:nvPr/>
        </p:nvSpPr>
        <p:spPr>
          <a:xfrm>
            <a:off x="3923928" y="1467883"/>
            <a:ext cx="18149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spc="300" dirty="0"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7200" spc="3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CDADE54E-94FC-49BF-B754-12EA4123D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427" y="2486744"/>
            <a:ext cx="539344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工作完成情况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B754615-AB98-4F17-B37D-10267F320C71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3B5A129E-8C07-4317-9041-9B3FDBC15C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9" name="Freeform 5">
              <a:extLst>
                <a:ext uri="{FF2B5EF4-FFF2-40B4-BE49-F238E27FC236}">
                  <a16:creationId xmlns:a16="http://schemas.microsoft.com/office/drawing/2014/main" xmlns="" id="{6537E318-26ED-40C0-88AA-0022D3A4DD9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F93CF208-459F-4DA2-8481-E55BAB09D5B3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FD7ADDF4-078E-461D-B2AE-6D252803B91B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0E90CC52-4F29-4029-8744-FF9D8649205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902EBBD8-0A85-4981-9577-D92AE133598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6">
            <a:extLst>
              <a:ext uri="{FF2B5EF4-FFF2-40B4-BE49-F238E27FC236}">
                <a16:creationId xmlns:a16="http://schemas.microsoft.com/office/drawing/2014/main" xmlns="" id="{606118E2-07EA-4DE7-A934-67A9DBA008C7}"/>
              </a:ext>
            </a:extLst>
          </p:cNvPr>
          <p:cNvSpPr/>
          <p:nvPr/>
        </p:nvSpPr>
        <p:spPr>
          <a:xfrm>
            <a:off x="1327000" y="1111348"/>
            <a:ext cx="210130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dirty="0">
                <a:cs typeface="+mn-ea"/>
                <a:sym typeface="+mn-lt"/>
              </a:rPr>
              <a:t>此部分内容作为文字排版占位显示</a:t>
            </a:r>
          </a:p>
          <a:p>
            <a:pPr algn="r">
              <a:lnSpc>
                <a:spcPct val="120000"/>
              </a:lnSpc>
            </a:pPr>
            <a:r>
              <a:rPr lang="zh-CN" altLang="en-US" sz="1000" dirty="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12" name="Rectangle 37">
            <a:extLst>
              <a:ext uri="{FF2B5EF4-FFF2-40B4-BE49-F238E27FC236}">
                <a16:creationId xmlns:a16="http://schemas.microsoft.com/office/drawing/2014/main" xmlns="" id="{D09A835B-DC8E-4616-B44B-74EC465C607D}"/>
              </a:ext>
            </a:extLst>
          </p:cNvPr>
          <p:cNvSpPr/>
          <p:nvPr/>
        </p:nvSpPr>
        <p:spPr>
          <a:xfrm>
            <a:off x="5854516" y="1103403"/>
            <a:ext cx="198543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13" name="TextBox 38">
            <a:extLst>
              <a:ext uri="{FF2B5EF4-FFF2-40B4-BE49-F238E27FC236}">
                <a16:creationId xmlns:a16="http://schemas.microsoft.com/office/drawing/2014/main" xmlns="" id="{4BF11EF6-0C65-40D7-81B3-5D4E4AC219DB}"/>
              </a:ext>
            </a:extLst>
          </p:cNvPr>
          <p:cNvSpPr txBox="1"/>
          <p:nvPr/>
        </p:nvSpPr>
        <p:spPr>
          <a:xfrm>
            <a:off x="1327000" y="879229"/>
            <a:ext cx="210130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/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14" name="TextBox 39">
            <a:extLst>
              <a:ext uri="{FF2B5EF4-FFF2-40B4-BE49-F238E27FC236}">
                <a16:creationId xmlns:a16="http://schemas.microsoft.com/office/drawing/2014/main" xmlns="" id="{4294DDE2-0356-46A8-BBA4-44EB752FB569}"/>
              </a:ext>
            </a:extLst>
          </p:cNvPr>
          <p:cNvSpPr txBox="1"/>
          <p:nvPr/>
        </p:nvSpPr>
        <p:spPr>
          <a:xfrm>
            <a:off x="5854516" y="875689"/>
            <a:ext cx="198543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15" name="Rectangle 40">
            <a:extLst>
              <a:ext uri="{FF2B5EF4-FFF2-40B4-BE49-F238E27FC236}">
                <a16:creationId xmlns:a16="http://schemas.microsoft.com/office/drawing/2014/main" xmlns="" id="{F1208053-A3F9-4CEC-BBC1-81BB57193A54}"/>
              </a:ext>
            </a:extLst>
          </p:cNvPr>
          <p:cNvSpPr/>
          <p:nvPr/>
        </p:nvSpPr>
        <p:spPr>
          <a:xfrm>
            <a:off x="1327000" y="3874935"/>
            <a:ext cx="210130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 algn="r"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16" name="Rectangle 41">
            <a:extLst>
              <a:ext uri="{FF2B5EF4-FFF2-40B4-BE49-F238E27FC236}">
                <a16:creationId xmlns:a16="http://schemas.microsoft.com/office/drawing/2014/main" xmlns="" id="{35CB6860-B99D-418C-A997-E653DE88AF2A}"/>
              </a:ext>
            </a:extLst>
          </p:cNvPr>
          <p:cNvSpPr/>
          <p:nvPr/>
        </p:nvSpPr>
        <p:spPr>
          <a:xfrm>
            <a:off x="5854516" y="3866989"/>
            <a:ext cx="198543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17" name="TextBox 42">
            <a:extLst>
              <a:ext uri="{FF2B5EF4-FFF2-40B4-BE49-F238E27FC236}">
                <a16:creationId xmlns:a16="http://schemas.microsoft.com/office/drawing/2014/main" xmlns="" id="{70D7D64A-5EC2-423A-9258-806706F518FB}"/>
              </a:ext>
            </a:extLst>
          </p:cNvPr>
          <p:cNvSpPr txBox="1"/>
          <p:nvPr/>
        </p:nvSpPr>
        <p:spPr>
          <a:xfrm>
            <a:off x="1326999" y="3642816"/>
            <a:ext cx="210130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/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18" name="TextBox 43">
            <a:extLst>
              <a:ext uri="{FF2B5EF4-FFF2-40B4-BE49-F238E27FC236}">
                <a16:creationId xmlns:a16="http://schemas.microsoft.com/office/drawing/2014/main" xmlns="" id="{685B4E43-1DC7-4644-AB03-0763D3DCE707}"/>
              </a:ext>
            </a:extLst>
          </p:cNvPr>
          <p:cNvSpPr txBox="1"/>
          <p:nvPr/>
        </p:nvSpPr>
        <p:spPr>
          <a:xfrm>
            <a:off x="5854516" y="3639275"/>
            <a:ext cx="198543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19" name="Rectangle 44">
            <a:extLst>
              <a:ext uri="{FF2B5EF4-FFF2-40B4-BE49-F238E27FC236}">
                <a16:creationId xmlns:a16="http://schemas.microsoft.com/office/drawing/2014/main" xmlns="" id="{69A9B6AD-7255-44B6-957D-CD3CB4BB29B3}"/>
              </a:ext>
            </a:extLst>
          </p:cNvPr>
          <p:cNvSpPr/>
          <p:nvPr/>
        </p:nvSpPr>
        <p:spPr>
          <a:xfrm>
            <a:off x="6678717" y="2425925"/>
            <a:ext cx="198543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20" name="TextBox 45">
            <a:extLst>
              <a:ext uri="{FF2B5EF4-FFF2-40B4-BE49-F238E27FC236}">
                <a16:creationId xmlns:a16="http://schemas.microsoft.com/office/drawing/2014/main" xmlns="" id="{DBA86A94-927C-4649-A3E2-70445FB914AE}"/>
              </a:ext>
            </a:extLst>
          </p:cNvPr>
          <p:cNvSpPr txBox="1"/>
          <p:nvPr/>
        </p:nvSpPr>
        <p:spPr>
          <a:xfrm>
            <a:off x="6678717" y="2198211"/>
            <a:ext cx="198543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sp>
        <p:nvSpPr>
          <p:cNvPr id="21" name="Rectangle 46">
            <a:extLst>
              <a:ext uri="{FF2B5EF4-FFF2-40B4-BE49-F238E27FC236}">
                <a16:creationId xmlns:a16="http://schemas.microsoft.com/office/drawing/2014/main" xmlns="" id="{1BF7D915-63E3-48FF-B6AD-E92E147F5418}"/>
              </a:ext>
            </a:extLst>
          </p:cNvPr>
          <p:cNvSpPr/>
          <p:nvPr/>
        </p:nvSpPr>
        <p:spPr>
          <a:xfrm>
            <a:off x="479848" y="2421670"/>
            <a:ext cx="2101305" cy="346249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此部分内容作为文字排版占位显示</a:t>
            </a:r>
          </a:p>
          <a:p>
            <a:pPr algn="r">
              <a:lnSpc>
                <a:spcPct val="120000"/>
              </a:lnSpc>
            </a:pPr>
            <a:r>
              <a:rPr lang="zh-CN" altLang="en-US" sz="1000">
                <a:cs typeface="+mn-ea"/>
                <a:sym typeface="+mn-lt"/>
              </a:rPr>
              <a:t>（建议使用主题字体）</a:t>
            </a:r>
            <a:endParaRPr lang="id-ID" sz="1000" dirty="0">
              <a:cs typeface="+mn-ea"/>
              <a:sym typeface="+mn-lt"/>
            </a:endParaRPr>
          </a:p>
        </p:txBody>
      </p:sp>
      <p:sp>
        <p:nvSpPr>
          <p:cNvPr id="22" name="TextBox 47">
            <a:extLst>
              <a:ext uri="{FF2B5EF4-FFF2-40B4-BE49-F238E27FC236}">
                <a16:creationId xmlns:a16="http://schemas.microsoft.com/office/drawing/2014/main" xmlns="" id="{97FF5B57-CB2D-4ADD-8BC0-623A232E3E4C}"/>
              </a:ext>
            </a:extLst>
          </p:cNvPr>
          <p:cNvSpPr txBox="1"/>
          <p:nvPr/>
        </p:nvSpPr>
        <p:spPr>
          <a:xfrm>
            <a:off x="479848" y="2189551"/>
            <a:ext cx="2101305" cy="207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r"/>
            <a:r>
              <a:rPr lang="zh-CN" altLang="en-US" sz="1400" b="1">
                <a:cs typeface="+mn-ea"/>
                <a:sym typeface="+mn-lt"/>
              </a:rPr>
              <a:t>标题文本预设</a:t>
            </a:r>
            <a:endParaRPr lang="id-ID" sz="1400" b="1" dirty="0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630741" y="795183"/>
            <a:ext cx="3984180" cy="3553136"/>
            <a:chOff x="2630741" y="795183"/>
            <a:chExt cx="3984180" cy="3553136"/>
          </a:xfrm>
        </p:grpSpPr>
        <p:grpSp>
          <p:nvGrpSpPr>
            <p:cNvPr id="6" name="Group 15">
              <a:extLst>
                <a:ext uri="{FF2B5EF4-FFF2-40B4-BE49-F238E27FC236}">
                  <a16:creationId xmlns:a16="http://schemas.microsoft.com/office/drawing/2014/main" xmlns="" id="{94448319-334C-42C5-8343-B66751754FBD}"/>
                </a:ext>
              </a:extLst>
            </p:cNvPr>
            <p:cNvGrpSpPr/>
            <p:nvPr/>
          </p:nvGrpSpPr>
          <p:grpSpPr>
            <a:xfrm rot="18900000">
              <a:off x="3526203" y="1459228"/>
              <a:ext cx="2158063" cy="2158062"/>
              <a:chOff x="3943350" y="1757363"/>
              <a:chExt cx="4302126" cy="4302125"/>
            </a:xfrm>
          </p:grpSpPr>
          <p:sp>
            <p:nvSpPr>
              <p:cNvPr id="48" name="Freeform 5">
                <a:extLst>
                  <a:ext uri="{FF2B5EF4-FFF2-40B4-BE49-F238E27FC236}">
                    <a16:creationId xmlns:a16="http://schemas.microsoft.com/office/drawing/2014/main" xmlns="" id="{46612990-3BD6-418B-B0BD-C2FD05EEAC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350" y="1757363"/>
                <a:ext cx="2122488" cy="2124075"/>
              </a:xfrm>
              <a:custGeom>
                <a:avLst/>
                <a:gdLst>
                  <a:gd name="T0" fmla="*/ 198 w 667"/>
                  <a:gd name="T1" fmla="*/ 667 h 667"/>
                  <a:gd name="T2" fmla="*/ 667 w 667"/>
                  <a:gd name="T3" fmla="*/ 198 h 667"/>
                  <a:gd name="T4" fmla="*/ 667 w 667"/>
                  <a:gd name="T5" fmla="*/ 0 h 667"/>
                  <a:gd name="T6" fmla="*/ 0 w 667"/>
                  <a:gd name="T7" fmla="*/ 667 h 667"/>
                  <a:gd name="T8" fmla="*/ 198 w 667"/>
                  <a:gd name="T9" fmla="*/ 667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7" h="667">
                    <a:moveTo>
                      <a:pt x="198" y="667"/>
                    </a:moveTo>
                    <a:cubicBezTo>
                      <a:pt x="202" y="410"/>
                      <a:pt x="410" y="202"/>
                      <a:pt x="667" y="198"/>
                    </a:cubicBezTo>
                    <a:cubicBezTo>
                      <a:pt x="667" y="0"/>
                      <a:pt x="667" y="0"/>
                      <a:pt x="667" y="0"/>
                    </a:cubicBezTo>
                    <a:cubicBezTo>
                      <a:pt x="301" y="4"/>
                      <a:pt x="4" y="300"/>
                      <a:pt x="0" y="667"/>
                    </a:cubicBezTo>
                    <a:lnTo>
                      <a:pt x="198" y="66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9" name="Freeform 6">
                <a:extLst>
                  <a:ext uri="{FF2B5EF4-FFF2-40B4-BE49-F238E27FC236}">
                    <a16:creationId xmlns:a16="http://schemas.microsoft.com/office/drawing/2014/main" xmlns="" id="{A7C84713-AC14-443F-80CE-134607FD7F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9813" y="1757363"/>
                <a:ext cx="2125663" cy="2124075"/>
              </a:xfrm>
              <a:custGeom>
                <a:avLst/>
                <a:gdLst>
                  <a:gd name="T0" fmla="*/ 0 w 668"/>
                  <a:gd name="T1" fmla="*/ 198 h 667"/>
                  <a:gd name="T2" fmla="*/ 470 w 668"/>
                  <a:gd name="T3" fmla="*/ 667 h 667"/>
                  <a:gd name="T4" fmla="*/ 668 w 668"/>
                  <a:gd name="T5" fmla="*/ 667 h 667"/>
                  <a:gd name="T6" fmla="*/ 0 w 668"/>
                  <a:gd name="T7" fmla="*/ 0 h 667"/>
                  <a:gd name="T8" fmla="*/ 0 w 668"/>
                  <a:gd name="T9" fmla="*/ 198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8" h="667">
                    <a:moveTo>
                      <a:pt x="0" y="198"/>
                    </a:moveTo>
                    <a:cubicBezTo>
                      <a:pt x="257" y="202"/>
                      <a:pt x="465" y="410"/>
                      <a:pt x="470" y="667"/>
                    </a:cubicBezTo>
                    <a:cubicBezTo>
                      <a:pt x="668" y="667"/>
                      <a:pt x="668" y="667"/>
                      <a:pt x="668" y="667"/>
                    </a:cubicBezTo>
                    <a:cubicBezTo>
                      <a:pt x="663" y="300"/>
                      <a:pt x="367" y="4"/>
                      <a:pt x="0" y="0"/>
                    </a:cubicBezTo>
                    <a:lnTo>
                      <a:pt x="0" y="19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0" name="Freeform 7">
                <a:extLst>
                  <a:ext uri="{FF2B5EF4-FFF2-40B4-BE49-F238E27FC236}">
                    <a16:creationId xmlns:a16="http://schemas.microsoft.com/office/drawing/2014/main" xmlns="" id="{C068F404-41F5-495D-B64E-E3B8388DC7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19813" y="3935413"/>
                <a:ext cx="2125663" cy="2124075"/>
              </a:xfrm>
              <a:custGeom>
                <a:avLst/>
                <a:gdLst>
                  <a:gd name="T0" fmla="*/ 470 w 668"/>
                  <a:gd name="T1" fmla="*/ 0 h 667"/>
                  <a:gd name="T2" fmla="*/ 0 w 668"/>
                  <a:gd name="T3" fmla="*/ 469 h 667"/>
                  <a:gd name="T4" fmla="*/ 0 w 668"/>
                  <a:gd name="T5" fmla="*/ 667 h 667"/>
                  <a:gd name="T6" fmla="*/ 668 w 668"/>
                  <a:gd name="T7" fmla="*/ 0 h 667"/>
                  <a:gd name="T8" fmla="*/ 470 w 668"/>
                  <a:gd name="T9" fmla="*/ 0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8" h="667">
                    <a:moveTo>
                      <a:pt x="470" y="0"/>
                    </a:moveTo>
                    <a:cubicBezTo>
                      <a:pt x="465" y="257"/>
                      <a:pt x="257" y="465"/>
                      <a:pt x="0" y="469"/>
                    </a:cubicBezTo>
                    <a:cubicBezTo>
                      <a:pt x="0" y="667"/>
                      <a:pt x="0" y="667"/>
                      <a:pt x="0" y="667"/>
                    </a:cubicBezTo>
                    <a:cubicBezTo>
                      <a:pt x="367" y="663"/>
                      <a:pt x="663" y="367"/>
                      <a:pt x="668" y="0"/>
                    </a:cubicBezTo>
                    <a:lnTo>
                      <a:pt x="47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51" name="Freeform 8">
                <a:extLst>
                  <a:ext uri="{FF2B5EF4-FFF2-40B4-BE49-F238E27FC236}">
                    <a16:creationId xmlns:a16="http://schemas.microsoft.com/office/drawing/2014/main" xmlns="" id="{D4BC1B96-8D03-4F97-ADDB-6D35867C77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43350" y="3935413"/>
                <a:ext cx="2122488" cy="2124075"/>
              </a:xfrm>
              <a:custGeom>
                <a:avLst/>
                <a:gdLst>
                  <a:gd name="T0" fmla="*/ 667 w 667"/>
                  <a:gd name="T1" fmla="*/ 469 h 667"/>
                  <a:gd name="T2" fmla="*/ 198 w 667"/>
                  <a:gd name="T3" fmla="*/ 0 h 667"/>
                  <a:gd name="T4" fmla="*/ 0 w 667"/>
                  <a:gd name="T5" fmla="*/ 0 h 667"/>
                  <a:gd name="T6" fmla="*/ 667 w 667"/>
                  <a:gd name="T7" fmla="*/ 667 h 667"/>
                  <a:gd name="T8" fmla="*/ 667 w 667"/>
                  <a:gd name="T9" fmla="*/ 469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67" h="667">
                    <a:moveTo>
                      <a:pt x="667" y="469"/>
                    </a:moveTo>
                    <a:cubicBezTo>
                      <a:pt x="410" y="465"/>
                      <a:pt x="202" y="257"/>
                      <a:pt x="19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4" y="367"/>
                      <a:pt x="301" y="663"/>
                      <a:pt x="667" y="667"/>
                    </a:cubicBezTo>
                    <a:lnTo>
                      <a:pt x="667" y="469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:a16="http://schemas.microsoft.com/office/drawing/2014/main" xmlns="" id="{4BE75304-2B48-4E1F-975B-093FA687F74E}"/>
                </a:ext>
              </a:extLst>
            </p:cNvPr>
            <p:cNvGrpSpPr/>
            <p:nvPr/>
          </p:nvGrpSpPr>
          <p:grpSpPr>
            <a:xfrm>
              <a:off x="5496532" y="2229179"/>
              <a:ext cx="1118389" cy="618160"/>
              <a:chOff x="7493848" y="2076947"/>
              <a:chExt cx="1497467" cy="827686"/>
            </a:xfrm>
            <a:solidFill>
              <a:schemeClr val="accent3"/>
            </a:solidFill>
          </p:grpSpPr>
          <p:sp>
            <p:nvSpPr>
              <p:cNvPr id="46" name="Freeform 5">
                <a:extLst>
                  <a:ext uri="{FF2B5EF4-FFF2-40B4-BE49-F238E27FC236}">
                    <a16:creationId xmlns:a16="http://schemas.microsoft.com/office/drawing/2014/main" xmlns="" id="{E908AB8E-A1E5-4755-BA98-EFE3CEE4654A}"/>
                  </a:ext>
                </a:extLst>
              </p:cNvPr>
              <p:cNvSpPr>
                <a:spLocks/>
              </p:cNvSpPr>
              <p:nvPr/>
            </p:nvSpPr>
            <p:spPr bwMode="auto">
              <a:xfrm rot="2700000">
                <a:off x="7493176" y="2077619"/>
                <a:ext cx="818233" cy="816890"/>
              </a:xfrm>
              <a:custGeom>
                <a:avLst/>
                <a:gdLst>
                  <a:gd name="T0" fmla="*/ 0 w 370"/>
                  <a:gd name="T1" fmla="*/ 181 h 369"/>
                  <a:gd name="T2" fmla="*/ 231 w 370"/>
                  <a:gd name="T3" fmla="*/ 0 h 369"/>
                  <a:gd name="T4" fmla="*/ 370 w 370"/>
                  <a:gd name="T5" fmla="*/ 142 h 369"/>
                  <a:gd name="T6" fmla="*/ 240 w 370"/>
                  <a:gd name="T7" fmla="*/ 203 h 369"/>
                  <a:gd name="T8" fmla="*/ 184 w 370"/>
                  <a:gd name="T9" fmla="*/ 369 h 369"/>
                  <a:gd name="T10" fmla="*/ 0 w 370"/>
                  <a:gd name="T11" fmla="*/ 181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69">
                    <a:moveTo>
                      <a:pt x="0" y="181"/>
                    </a:moveTo>
                    <a:cubicBezTo>
                      <a:pt x="167" y="180"/>
                      <a:pt x="216" y="91"/>
                      <a:pt x="231" y="0"/>
                    </a:cubicBezTo>
                    <a:cubicBezTo>
                      <a:pt x="370" y="142"/>
                      <a:pt x="370" y="142"/>
                      <a:pt x="370" y="142"/>
                    </a:cubicBezTo>
                    <a:cubicBezTo>
                      <a:pt x="312" y="151"/>
                      <a:pt x="270" y="171"/>
                      <a:pt x="240" y="203"/>
                    </a:cubicBezTo>
                    <a:cubicBezTo>
                      <a:pt x="205" y="241"/>
                      <a:pt x="186" y="296"/>
                      <a:pt x="184" y="369"/>
                    </a:cubicBezTo>
                    <a:lnTo>
                      <a:pt x="0" y="18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7" name="Oval 6">
                <a:extLst>
                  <a:ext uri="{FF2B5EF4-FFF2-40B4-BE49-F238E27FC236}">
                    <a16:creationId xmlns:a16="http://schemas.microsoft.com/office/drawing/2014/main" xmlns="" id="{869C1544-4C45-467E-AC4A-6FA4AA6C21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2700000">
                <a:off x="8163006" y="2076323"/>
                <a:ext cx="827638" cy="8289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16">
              <a:extLst>
                <a:ext uri="{FF2B5EF4-FFF2-40B4-BE49-F238E27FC236}">
                  <a16:creationId xmlns:a16="http://schemas.microsoft.com/office/drawing/2014/main" xmlns="" id="{A175EFE7-09BF-478C-A65D-6A9C72351BFA}"/>
                </a:ext>
              </a:extLst>
            </p:cNvPr>
            <p:cNvGrpSpPr/>
            <p:nvPr/>
          </p:nvGrpSpPr>
          <p:grpSpPr>
            <a:xfrm rot="10800000">
              <a:off x="2630741" y="2229179"/>
              <a:ext cx="1118389" cy="618160"/>
              <a:chOff x="7493848" y="2076947"/>
              <a:chExt cx="1497467" cy="827686"/>
            </a:xfrm>
            <a:solidFill>
              <a:schemeClr val="accent1"/>
            </a:solidFill>
          </p:grpSpPr>
          <p:sp>
            <p:nvSpPr>
              <p:cNvPr id="44" name="Freeform 5">
                <a:extLst>
                  <a:ext uri="{FF2B5EF4-FFF2-40B4-BE49-F238E27FC236}">
                    <a16:creationId xmlns:a16="http://schemas.microsoft.com/office/drawing/2014/main" xmlns="" id="{B004D52E-C3F2-4027-8F05-A4CD25B2E997}"/>
                  </a:ext>
                </a:extLst>
              </p:cNvPr>
              <p:cNvSpPr>
                <a:spLocks/>
              </p:cNvSpPr>
              <p:nvPr/>
            </p:nvSpPr>
            <p:spPr bwMode="auto">
              <a:xfrm rot="2700000">
                <a:off x="7493176" y="2077619"/>
                <a:ext cx="818233" cy="816890"/>
              </a:xfrm>
              <a:custGeom>
                <a:avLst/>
                <a:gdLst>
                  <a:gd name="T0" fmla="*/ 0 w 370"/>
                  <a:gd name="T1" fmla="*/ 181 h 369"/>
                  <a:gd name="T2" fmla="*/ 231 w 370"/>
                  <a:gd name="T3" fmla="*/ 0 h 369"/>
                  <a:gd name="T4" fmla="*/ 370 w 370"/>
                  <a:gd name="T5" fmla="*/ 142 h 369"/>
                  <a:gd name="T6" fmla="*/ 240 w 370"/>
                  <a:gd name="T7" fmla="*/ 203 h 369"/>
                  <a:gd name="T8" fmla="*/ 184 w 370"/>
                  <a:gd name="T9" fmla="*/ 369 h 369"/>
                  <a:gd name="T10" fmla="*/ 0 w 370"/>
                  <a:gd name="T11" fmla="*/ 181 h 3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0" h="369">
                    <a:moveTo>
                      <a:pt x="0" y="181"/>
                    </a:moveTo>
                    <a:cubicBezTo>
                      <a:pt x="167" y="180"/>
                      <a:pt x="216" y="91"/>
                      <a:pt x="231" y="0"/>
                    </a:cubicBezTo>
                    <a:cubicBezTo>
                      <a:pt x="370" y="142"/>
                      <a:pt x="370" y="142"/>
                      <a:pt x="370" y="142"/>
                    </a:cubicBezTo>
                    <a:cubicBezTo>
                      <a:pt x="312" y="151"/>
                      <a:pt x="270" y="171"/>
                      <a:pt x="240" y="203"/>
                    </a:cubicBezTo>
                    <a:cubicBezTo>
                      <a:pt x="205" y="241"/>
                      <a:pt x="186" y="296"/>
                      <a:pt x="184" y="369"/>
                    </a:cubicBezTo>
                    <a:lnTo>
                      <a:pt x="0" y="181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45" name="Oval 6">
                <a:extLst>
                  <a:ext uri="{FF2B5EF4-FFF2-40B4-BE49-F238E27FC236}">
                    <a16:creationId xmlns:a16="http://schemas.microsoft.com/office/drawing/2014/main" xmlns="" id="{E2D7BD82-8D4C-41C7-840D-543220694D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2700000">
                <a:off x="8163006" y="2076323"/>
                <a:ext cx="827638" cy="828981"/>
              </a:xfrm>
              <a:prstGeom prst="ellipse">
                <a:avLst/>
              </a:prstGeom>
              <a:grpFill/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27">
              <a:extLst>
                <a:ext uri="{FF2B5EF4-FFF2-40B4-BE49-F238E27FC236}">
                  <a16:creationId xmlns:a16="http://schemas.microsoft.com/office/drawing/2014/main" xmlns="" id="{A02B57B8-8D77-43BD-9391-4A18333B7D85}"/>
                </a:ext>
              </a:extLst>
            </p:cNvPr>
            <p:cNvGrpSpPr/>
            <p:nvPr/>
          </p:nvGrpSpPr>
          <p:grpSpPr>
            <a:xfrm>
              <a:off x="3667147" y="3229930"/>
              <a:ext cx="1953069" cy="1118389"/>
              <a:chOff x="4506836" y="5023348"/>
              <a:chExt cx="3218132" cy="1842803"/>
            </a:xfrm>
          </p:grpSpPr>
          <p:grpSp>
            <p:nvGrpSpPr>
              <p:cNvPr id="38" name="Group 21">
                <a:extLst>
                  <a:ext uri="{FF2B5EF4-FFF2-40B4-BE49-F238E27FC236}">
                    <a16:creationId xmlns:a16="http://schemas.microsoft.com/office/drawing/2014/main" xmlns="" id="{F47F879E-254F-4D6B-A64E-E777ADBE8A2B}"/>
                  </a:ext>
                </a:extLst>
              </p:cNvPr>
              <p:cNvGrpSpPr/>
              <p:nvPr/>
            </p:nvGrpSpPr>
            <p:grpSpPr>
              <a:xfrm rot="3600000">
                <a:off x="6294286" y="5435469"/>
                <a:ext cx="1842803" cy="1018561"/>
                <a:chOff x="7493848" y="2076947"/>
                <a:chExt cx="1497467" cy="827686"/>
              </a:xfrm>
              <a:solidFill>
                <a:schemeClr val="accent4"/>
              </a:solidFill>
            </p:grpSpPr>
            <p:sp>
              <p:nvSpPr>
                <p:cNvPr id="42" name="Freeform 5">
                  <a:extLst>
                    <a:ext uri="{FF2B5EF4-FFF2-40B4-BE49-F238E27FC236}">
                      <a16:creationId xmlns:a16="http://schemas.microsoft.com/office/drawing/2014/main" xmlns="" id="{FD84E0E6-41CD-46B1-93AF-476DA80462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700000">
                  <a:off x="7493176" y="2077619"/>
                  <a:ext cx="818233" cy="816890"/>
                </a:xfrm>
                <a:custGeom>
                  <a:avLst/>
                  <a:gdLst>
                    <a:gd name="T0" fmla="*/ 0 w 370"/>
                    <a:gd name="T1" fmla="*/ 181 h 369"/>
                    <a:gd name="T2" fmla="*/ 231 w 370"/>
                    <a:gd name="T3" fmla="*/ 0 h 369"/>
                    <a:gd name="T4" fmla="*/ 370 w 370"/>
                    <a:gd name="T5" fmla="*/ 142 h 369"/>
                    <a:gd name="T6" fmla="*/ 240 w 370"/>
                    <a:gd name="T7" fmla="*/ 203 h 369"/>
                    <a:gd name="T8" fmla="*/ 184 w 370"/>
                    <a:gd name="T9" fmla="*/ 369 h 369"/>
                    <a:gd name="T10" fmla="*/ 0 w 370"/>
                    <a:gd name="T11" fmla="*/ 181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70" h="369">
                      <a:moveTo>
                        <a:pt x="0" y="181"/>
                      </a:moveTo>
                      <a:cubicBezTo>
                        <a:pt x="167" y="180"/>
                        <a:pt x="216" y="91"/>
                        <a:pt x="231" y="0"/>
                      </a:cubicBezTo>
                      <a:cubicBezTo>
                        <a:pt x="370" y="142"/>
                        <a:pt x="370" y="142"/>
                        <a:pt x="370" y="142"/>
                      </a:cubicBezTo>
                      <a:cubicBezTo>
                        <a:pt x="312" y="151"/>
                        <a:pt x="270" y="171"/>
                        <a:pt x="240" y="203"/>
                      </a:cubicBezTo>
                      <a:cubicBezTo>
                        <a:pt x="205" y="241"/>
                        <a:pt x="186" y="296"/>
                        <a:pt x="184" y="369"/>
                      </a:cubicBezTo>
                      <a:lnTo>
                        <a:pt x="0" y="1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Oval 6">
                  <a:extLst>
                    <a:ext uri="{FF2B5EF4-FFF2-40B4-BE49-F238E27FC236}">
                      <a16:creationId xmlns:a16="http://schemas.microsoft.com/office/drawing/2014/main" xmlns="" id="{C8589DE7-FEAA-42F7-B5A0-81BD0DCAFD4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700000">
                  <a:off x="8163006" y="2076323"/>
                  <a:ext cx="827638" cy="828981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9" name="Group 24">
                <a:extLst>
                  <a:ext uri="{FF2B5EF4-FFF2-40B4-BE49-F238E27FC236}">
                    <a16:creationId xmlns:a16="http://schemas.microsoft.com/office/drawing/2014/main" xmlns="" id="{AA24337A-F128-4E55-9DFE-5B595621AE89}"/>
                  </a:ext>
                </a:extLst>
              </p:cNvPr>
              <p:cNvGrpSpPr/>
              <p:nvPr/>
            </p:nvGrpSpPr>
            <p:grpSpPr>
              <a:xfrm rot="18000000" flipH="1">
                <a:off x="4094715" y="5435469"/>
                <a:ext cx="1842803" cy="1018561"/>
                <a:chOff x="7493848" y="2076947"/>
                <a:chExt cx="1497467" cy="827686"/>
              </a:xfrm>
              <a:solidFill>
                <a:schemeClr val="accent4"/>
              </a:solidFill>
            </p:grpSpPr>
            <p:sp>
              <p:nvSpPr>
                <p:cNvPr id="40" name="Freeform 5">
                  <a:extLst>
                    <a:ext uri="{FF2B5EF4-FFF2-40B4-BE49-F238E27FC236}">
                      <a16:creationId xmlns:a16="http://schemas.microsoft.com/office/drawing/2014/main" xmlns="" id="{9225598C-903E-4111-ABCF-456AAD5AF01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700000">
                  <a:off x="7493176" y="2077619"/>
                  <a:ext cx="818233" cy="816890"/>
                </a:xfrm>
                <a:custGeom>
                  <a:avLst/>
                  <a:gdLst>
                    <a:gd name="T0" fmla="*/ 0 w 370"/>
                    <a:gd name="T1" fmla="*/ 181 h 369"/>
                    <a:gd name="T2" fmla="*/ 231 w 370"/>
                    <a:gd name="T3" fmla="*/ 0 h 369"/>
                    <a:gd name="T4" fmla="*/ 370 w 370"/>
                    <a:gd name="T5" fmla="*/ 142 h 369"/>
                    <a:gd name="T6" fmla="*/ 240 w 370"/>
                    <a:gd name="T7" fmla="*/ 203 h 369"/>
                    <a:gd name="T8" fmla="*/ 184 w 370"/>
                    <a:gd name="T9" fmla="*/ 369 h 369"/>
                    <a:gd name="T10" fmla="*/ 0 w 370"/>
                    <a:gd name="T11" fmla="*/ 181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70" h="369">
                      <a:moveTo>
                        <a:pt x="0" y="181"/>
                      </a:moveTo>
                      <a:cubicBezTo>
                        <a:pt x="167" y="180"/>
                        <a:pt x="216" y="91"/>
                        <a:pt x="231" y="0"/>
                      </a:cubicBezTo>
                      <a:cubicBezTo>
                        <a:pt x="370" y="142"/>
                        <a:pt x="370" y="142"/>
                        <a:pt x="370" y="142"/>
                      </a:cubicBezTo>
                      <a:cubicBezTo>
                        <a:pt x="312" y="151"/>
                        <a:pt x="270" y="171"/>
                        <a:pt x="240" y="203"/>
                      </a:cubicBezTo>
                      <a:cubicBezTo>
                        <a:pt x="205" y="241"/>
                        <a:pt x="186" y="296"/>
                        <a:pt x="184" y="369"/>
                      </a:cubicBezTo>
                      <a:lnTo>
                        <a:pt x="0" y="1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Oval 6">
                  <a:extLst>
                    <a:ext uri="{FF2B5EF4-FFF2-40B4-BE49-F238E27FC236}">
                      <a16:creationId xmlns:a16="http://schemas.microsoft.com/office/drawing/2014/main" xmlns="" id="{43EB552F-9A26-4B0A-9B32-37672C1F875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700000">
                  <a:off x="8163006" y="2076323"/>
                  <a:ext cx="827638" cy="828981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0" name="Group 28">
              <a:extLst>
                <a:ext uri="{FF2B5EF4-FFF2-40B4-BE49-F238E27FC236}">
                  <a16:creationId xmlns:a16="http://schemas.microsoft.com/office/drawing/2014/main" xmlns="" id="{38A23E27-0402-4331-82BD-AD6C60003ED9}"/>
                </a:ext>
              </a:extLst>
            </p:cNvPr>
            <p:cNvGrpSpPr/>
            <p:nvPr/>
          </p:nvGrpSpPr>
          <p:grpSpPr>
            <a:xfrm rot="10800000">
              <a:off x="3667147" y="795183"/>
              <a:ext cx="1953069" cy="1118389"/>
              <a:chOff x="4506836" y="5023348"/>
              <a:chExt cx="3218132" cy="1842803"/>
            </a:xfrm>
            <a:solidFill>
              <a:schemeClr val="accent2"/>
            </a:solidFill>
          </p:grpSpPr>
          <p:grpSp>
            <p:nvGrpSpPr>
              <p:cNvPr id="32" name="Group 29">
                <a:extLst>
                  <a:ext uri="{FF2B5EF4-FFF2-40B4-BE49-F238E27FC236}">
                    <a16:creationId xmlns:a16="http://schemas.microsoft.com/office/drawing/2014/main" xmlns="" id="{9196A7DE-1FC4-4259-A098-169FD1CF446E}"/>
                  </a:ext>
                </a:extLst>
              </p:cNvPr>
              <p:cNvGrpSpPr/>
              <p:nvPr/>
            </p:nvGrpSpPr>
            <p:grpSpPr>
              <a:xfrm rot="3600000">
                <a:off x="6294286" y="5435469"/>
                <a:ext cx="1842803" cy="1018561"/>
                <a:chOff x="7493848" y="2076947"/>
                <a:chExt cx="1497467" cy="827686"/>
              </a:xfrm>
              <a:grpFill/>
            </p:grpSpPr>
            <p:sp>
              <p:nvSpPr>
                <p:cNvPr id="36" name="Freeform 5">
                  <a:extLst>
                    <a:ext uri="{FF2B5EF4-FFF2-40B4-BE49-F238E27FC236}">
                      <a16:creationId xmlns:a16="http://schemas.microsoft.com/office/drawing/2014/main" xmlns="" id="{2F5E319B-5694-4B9A-8850-C74112E9F9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700000">
                  <a:off x="7493176" y="2077619"/>
                  <a:ext cx="818233" cy="816890"/>
                </a:xfrm>
                <a:custGeom>
                  <a:avLst/>
                  <a:gdLst>
                    <a:gd name="T0" fmla="*/ 0 w 370"/>
                    <a:gd name="T1" fmla="*/ 181 h 369"/>
                    <a:gd name="T2" fmla="*/ 231 w 370"/>
                    <a:gd name="T3" fmla="*/ 0 h 369"/>
                    <a:gd name="T4" fmla="*/ 370 w 370"/>
                    <a:gd name="T5" fmla="*/ 142 h 369"/>
                    <a:gd name="T6" fmla="*/ 240 w 370"/>
                    <a:gd name="T7" fmla="*/ 203 h 369"/>
                    <a:gd name="T8" fmla="*/ 184 w 370"/>
                    <a:gd name="T9" fmla="*/ 369 h 369"/>
                    <a:gd name="T10" fmla="*/ 0 w 370"/>
                    <a:gd name="T11" fmla="*/ 181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70" h="369">
                      <a:moveTo>
                        <a:pt x="0" y="181"/>
                      </a:moveTo>
                      <a:cubicBezTo>
                        <a:pt x="167" y="180"/>
                        <a:pt x="216" y="91"/>
                        <a:pt x="231" y="0"/>
                      </a:cubicBezTo>
                      <a:cubicBezTo>
                        <a:pt x="370" y="142"/>
                        <a:pt x="370" y="142"/>
                        <a:pt x="370" y="142"/>
                      </a:cubicBezTo>
                      <a:cubicBezTo>
                        <a:pt x="312" y="151"/>
                        <a:pt x="270" y="171"/>
                        <a:pt x="240" y="203"/>
                      </a:cubicBezTo>
                      <a:cubicBezTo>
                        <a:pt x="205" y="241"/>
                        <a:pt x="186" y="296"/>
                        <a:pt x="184" y="369"/>
                      </a:cubicBezTo>
                      <a:lnTo>
                        <a:pt x="0" y="1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Oval 6">
                  <a:extLst>
                    <a:ext uri="{FF2B5EF4-FFF2-40B4-BE49-F238E27FC236}">
                      <a16:creationId xmlns:a16="http://schemas.microsoft.com/office/drawing/2014/main" xmlns="" id="{550C24AA-95F7-48E5-ABDB-3B59E56690F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700000">
                  <a:off x="8163006" y="2076323"/>
                  <a:ext cx="827638" cy="828981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3" name="Group 30">
                <a:extLst>
                  <a:ext uri="{FF2B5EF4-FFF2-40B4-BE49-F238E27FC236}">
                    <a16:creationId xmlns:a16="http://schemas.microsoft.com/office/drawing/2014/main" xmlns="" id="{747CB5B0-DBBA-4C40-8EA9-EB9C892EE5E5}"/>
                  </a:ext>
                </a:extLst>
              </p:cNvPr>
              <p:cNvGrpSpPr/>
              <p:nvPr/>
            </p:nvGrpSpPr>
            <p:grpSpPr>
              <a:xfrm rot="18000000" flipH="1">
                <a:off x="4094715" y="5435469"/>
                <a:ext cx="1842803" cy="1018561"/>
                <a:chOff x="7493848" y="2076947"/>
                <a:chExt cx="1497467" cy="827686"/>
              </a:xfrm>
              <a:grpFill/>
            </p:grpSpPr>
            <p:sp>
              <p:nvSpPr>
                <p:cNvPr id="34" name="Freeform 5">
                  <a:extLst>
                    <a:ext uri="{FF2B5EF4-FFF2-40B4-BE49-F238E27FC236}">
                      <a16:creationId xmlns:a16="http://schemas.microsoft.com/office/drawing/2014/main" xmlns="" id="{B452AEBC-E238-421C-B5DA-787A734549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2700000">
                  <a:off x="7493176" y="2077619"/>
                  <a:ext cx="818233" cy="816890"/>
                </a:xfrm>
                <a:custGeom>
                  <a:avLst/>
                  <a:gdLst>
                    <a:gd name="T0" fmla="*/ 0 w 370"/>
                    <a:gd name="T1" fmla="*/ 181 h 369"/>
                    <a:gd name="T2" fmla="*/ 231 w 370"/>
                    <a:gd name="T3" fmla="*/ 0 h 369"/>
                    <a:gd name="T4" fmla="*/ 370 w 370"/>
                    <a:gd name="T5" fmla="*/ 142 h 369"/>
                    <a:gd name="T6" fmla="*/ 240 w 370"/>
                    <a:gd name="T7" fmla="*/ 203 h 369"/>
                    <a:gd name="T8" fmla="*/ 184 w 370"/>
                    <a:gd name="T9" fmla="*/ 369 h 369"/>
                    <a:gd name="T10" fmla="*/ 0 w 370"/>
                    <a:gd name="T11" fmla="*/ 181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70" h="369">
                      <a:moveTo>
                        <a:pt x="0" y="181"/>
                      </a:moveTo>
                      <a:cubicBezTo>
                        <a:pt x="167" y="180"/>
                        <a:pt x="216" y="91"/>
                        <a:pt x="231" y="0"/>
                      </a:cubicBezTo>
                      <a:cubicBezTo>
                        <a:pt x="370" y="142"/>
                        <a:pt x="370" y="142"/>
                        <a:pt x="370" y="142"/>
                      </a:cubicBezTo>
                      <a:cubicBezTo>
                        <a:pt x="312" y="151"/>
                        <a:pt x="270" y="171"/>
                        <a:pt x="240" y="203"/>
                      </a:cubicBezTo>
                      <a:cubicBezTo>
                        <a:pt x="205" y="241"/>
                        <a:pt x="186" y="296"/>
                        <a:pt x="184" y="369"/>
                      </a:cubicBezTo>
                      <a:lnTo>
                        <a:pt x="0" y="1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Oval 6">
                  <a:extLst>
                    <a:ext uri="{FF2B5EF4-FFF2-40B4-BE49-F238E27FC236}">
                      <a16:creationId xmlns:a16="http://schemas.microsoft.com/office/drawing/2014/main" xmlns="" id="{A45FC4B4-4A3F-48A2-86DF-E207CD9E00E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2700000">
                  <a:off x="8163006" y="2076323"/>
                  <a:ext cx="827638" cy="828981"/>
                </a:xfrm>
                <a:prstGeom prst="ellipse">
                  <a:avLst/>
                </a:prstGeom>
                <a:grpFill/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3" name="Freeform 8">
              <a:extLst>
                <a:ext uri="{FF2B5EF4-FFF2-40B4-BE49-F238E27FC236}">
                  <a16:creationId xmlns:a16="http://schemas.microsoft.com/office/drawing/2014/main" xmlns="" id="{32FC18D1-0505-4877-BEFD-FB634C79C5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05416" y="2396333"/>
              <a:ext cx="213122" cy="270272"/>
            </a:xfrm>
            <a:custGeom>
              <a:avLst/>
              <a:gdLst>
                <a:gd name="T0" fmla="*/ 76 w 76"/>
                <a:gd name="T1" fmla="*/ 58 h 96"/>
                <a:gd name="T2" fmla="*/ 38 w 76"/>
                <a:gd name="T3" fmla="*/ 96 h 96"/>
                <a:gd name="T4" fmla="*/ 0 w 76"/>
                <a:gd name="T5" fmla="*/ 58 h 96"/>
                <a:gd name="T6" fmla="*/ 23 w 76"/>
                <a:gd name="T7" fmla="*/ 24 h 96"/>
                <a:gd name="T8" fmla="*/ 14 w 76"/>
                <a:gd name="T9" fmla="*/ 3 h 96"/>
                <a:gd name="T10" fmla="*/ 17 w 76"/>
                <a:gd name="T11" fmla="*/ 0 h 96"/>
                <a:gd name="T12" fmla="*/ 59 w 76"/>
                <a:gd name="T13" fmla="*/ 0 h 96"/>
                <a:gd name="T14" fmla="*/ 62 w 76"/>
                <a:gd name="T15" fmla="*/ 3 h 96"/>
                <a:gd name="T16" fmla="*/ 53 w 76"/>
                <a:gd name="T17" fmla="*/ 24 h 96"/>
                <a:gd name="T18" fmla="*/ 76 w 76"/>
                <a:gd name="T19" fmla="*/ 58 h 96"/>
                <a:gd name="T20" fmla="*/ 52 w 76"/>
                <a:gd name="T21" fmla="*/ 49 h 96"/>
                <a:gd name="T22" fmla="*/ 53 w 76"/>
                <a:gd name="T23" fmla="*/ 49 h 96"/>
                <a:gd name="T24" fmla="*/ 58 w 76"/>
                <a:gd name="T25" fmla="*/ 39 h 96"/>
                <a:gd name="T26" fmla="*/ 58 w 76"/>
                <a:gd name="T27" fmla="*/ 38 h 96"/>
                <a:gd name="T28" fmla="*/ 56 w 76"/>
                <a:gd name="T29" fmla="*/ 39 h 96"/>
                <a:gd name="T30" fmla="*/ 55 w 76"/>
                <a:gd name="T31" fmla="*/ 39 h 96"/>
                <a:gd name="T32" fmla="*/ 40 w 76"/>
                <a:gd name="T33" fmla="*/ 35 h 96"/>
                <a:gd name="T34" fmla="*/ 40 w 76"/>
                <a:gd name="T35" fmla="*/ 33 h 96"/>
                <a:gd name="T36" fmla="*/ 42 w 76"/>
                <a:gd name="T37" fmla="*/ 31 h 96"/>
                <a:gd name="T38" fmla="*/ 42 w 76"/>
                <a:gd name="T39" fmla="*/ 30 h 96"/>
                <a:gd name="T40" fmla="*/ 33 w 76"/>
                <a:gd name="T41" fmla="*/ 30 h 96"/>
                <a:gd name="T42" fmla="*/ 33 w 76"/>
                <a:gd name="T43" fmla="*/ 31 h 96"/>
                <a:gd name="T44" fmla="*/ 35 w 76"/>
                <a:gd name="T45" fmla="*/ 33 h 96"/>
                <a:gd name="T46" fmla="*/ 35 w 76"/>
                <a:gd name="T47" fmla="*/ 34 h 96"/>
                <a:gd name="T48" fmla="*/ 18 w 76"/>
                <a:gd name="T49" fmla="*/ 49 h 96"/>
                <a:gd name="T50" fmla="*/ 35 w 76"/>
                <a:gd name="T51" fmla="*/ 61 h 96"/>
                <a:gd name="T52" fmla="*/ 35 w 76"/>
                <a:gd name="T53" fmla="*/ 72 h 96"/>
                <a:gd name="T54" fmla="*/ 22 w 76"/>
                <a:gd name="T55" fmla="*/ 65 h 96"/>
                <a:gd name="T56" fmla="*/ 21 w 76"/>
                <a:gd name="T57" fmla="*/ 65 h 96"/>
                <a:gd name="T58" fmla="*/ 16 w 76"/>
                <a:gd name="T59" fmla="*/ 75 h 96"/>
                <a:gd name="T60" fmla="*/ 17 w 76"/>
                <a:gd name="T61" fmla="*/ 76 h 96"/>
                <a:gd name="T62" fmla="*/ 18 w 76"/>
                <a:gd name="T63" fmla="*/ 75 h 96"/>
                <a:gd name="T64" fmla="*/ 19 w 76"/>
                <a:gd name="T65" fmla="*/ 75 h 96"/>
                <a:gd name="T66" fmla="*/ 35 w 76"/>
                <a:gd name="T67" fmla="*/ 80 h 96"/>
                <a:gd name="T68" fmla="*/ 35 w 76"/>
                <a:gd name="T69" fmla="*/ 82 h 96"/>
                <a:gd name="T70" fmla="*/ 33 w 76"/>
                <a:gd name="T71" fmla="*/ 85 h 96"/>
                <a:gd name="T72" fmla="*/ 33 w 76"/>
                <a:gd name="T73" fmla="*/ 86 h 96"/>
                <a:gd name="T74" fmla="*/ 42 w 76"/>
                <a:gd name="T75" fmla="*/ 86 h 96"/>
                <a:gd name="T76" fmla="*/ 42 w 76"/>
                <a:gd name="T77" fmla="*/ 85 h 96"/>
                <a:gd name="T78" fmla="*/ 40 w 76"/>
                <a:gd name="T79" fmla="*/ 82 h 96"/>
                <a:gd name="T80" fmla="*/ 40 w 76"/>
                <a:gd name="T81" fmla="*/ 80 h 96"/>
                <a:gd name="T82" fmla="*/ 58 w 76"/>
                <a:gd name="T83" fmla="*/ 66 h 96"/>
                <a:gd name="T84" fmla="*/ 41 w 76"/>
                <a:gd name="T85" fmla="*/ 52 h 96"/>
                <a:gd name="T86" fmla="*/ 40 w 76"/>
                <a:gd name="T87" fmla="*/ 52 h 96"/>
                <a:gd name="T88" fmla="*/ 40 w 76"/>
                <a:gd name="T89" fmla="*/ 42 h 96"/>
                <a:gd name="T90" fmla="*/ 48 w 76"/>
                <a:gd name="T91" fmla="*/ 44 h 96"/>
                <a:gd name="T92" fmla="*/ 52 w 76"/>
                <a:gd name="T93" fmla="*/ 49 h 96"/>
                <a:gd name="T94" fmla="*/ 35 w 76"/>
                <a:gd name="T95" fmla="*/ 42 h 96"/>
                <a:gd name="T96" fmla="*/ 35 w 76"/>
                <a:gd name="T97" fmla="*/ 52 h 96"/>
                <a:gd name="T98" fmla="*/ 27 w 76"/>
                <a:gd name="T99" fmla="*/ 47 h 96"/>
                <a:gd name="T100" fmla="*/ 28 w 76"/>
                <a:gd name="T101" fmla="*/ 45 h 96"/>
                <a:gd name="T102" fmla="*/ 35 w 76"/>
                <a:gd name="T103" fmla="*/ 42 h 96"/>
                <a:gd name="T104" fmla="*/ 40 w 76"/>
                <a:gd name="T105" fmla="*/ 62 h 96"/>
                <a:gd name="T106" fmla="*/ 49 w 76"/>
                <a:gd name="T107" fmla="*/ 66 h 96"/>
                <a:gd name="T108" fmla="*/ 40 w 76"/>
                <a:gd name="T109" fmla="*/ 73 h 96"/>
                <a:gd name="T110" fmla="*/ 40 w 76"/>
                <a:gd name="T111" fmla="*/ 6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" h="96">
                  <a:moveTo>
                    <a:pt x="76" y="58"/>
                  </a:moveTo>
                  <a:cubicBezTo>
                    <a:pt x="76" y="79"/>
                    <a:pt x="59" y="96"/>
                    <a:pt x="38" y="96"/>
                  </a:cubicBezTo>
                  <a:cubicBezTo>
                    <a:pt x="17" y="96"/>
                    <a:pt x="0" y="79"/>
                    <a:pt x="0" y="58"/>
                  </a:cubicBezTo>
                  <a:cubicBezTo>
                    <a:pt x="0" y="43"/>
                    <a:pt x="10" y="29"/>
                    <a:pt x="23" y="24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1"/>
                    <a:pt x="15" y="0"/>
                    <a:pt x="17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1" y="0"/>
                    <a:pt x="62" y="1"/>
                    <a:pt x="62" y="3"/>
                  </a:cubicBezTo>
                  <a:cubicBezTo>
                    <a:pt x="53" y="24"/>
                    <a:pt x="53" y="24"/>
                    <a:pt x="53" y="24"/>
                  </a:cubicBezTo>
                  <a:cubicBezTo>
                    <a:pt x="66" y="29"/>
                    <a:pt x="76" y="43"/>
                    <a:pt x="76" y="58"/>
                  </a:cubicBezTo>
                  <a:close/>
                  <a:moveTo>
                    <a:pt x="52" y="49"/>
                  </a:moveTo>
                  <a:cubicBezTo>
                    <a:pt x="53" y="49"/>
                    <a:pt x="53" y="49"/>
                    <a:pt x="53" y="49"/>
                  </a:cubicBezTo>
                  <a:cubicBezTo>
                    <a:pt x="58" y="39"/>
                    <a:pt x="58" y="39"/>
                    <a:pt x="58" y="39"/>
                  </a:cubicBezTo>
                  <a:cubicBezTo>
                    <a:pt x="58" y="38"/>
                    <a:pt x="58" y="38"/>
                    <a:pt x="58" y="38"/>
                  </a:cubicBezTo>
                  <a:cubicBezTo>
                    <a:pt x="57" y="39"/>
                    <a:pt x="57" y="39"/>
                    <a:pt x="56" y="39"/>
                  </a:cubicBezTo>
                  <a:cubicBezTo>
                    <a:pt x="56" y="39"/>
                    <a:pt x="55" y="39"/>
                    <a:pt x="55" y="39"/>
                  </a:cubicBezTo>
                  <a:cubicBezTo>
                    <a:pt x="48" y="36"/>
                    <a:pt x="44" y="35"/>
                    <a:pt x="40" y="35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40" y="32"/>
                    <a:pt x="41" y="31"/>
                    <a:pt x="42" y="31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35" y="31"/>
                    <a:pt x="35" y="32"/>
                    <a:pt x="35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24" y="35"/>
                    <a:pt x="18" y="40"/>
                    <a:pt x="18" y="49"/>
                  </a:cubicBezTo>
                  <a:cubicBezTo>
                    <a:pt x="18" y="57"/>
                    <a:pt x="22" y="60"/>
                    <a:pt x="35" y="61"/>
                  </a:cubicBezTo>
                  <a:cubicBezTo>
                    <a:pt x="35" y="72"/>
                    <a:pt x="35" y="72"/>
                    <a:pt x="35" y="72"/>
                  </a:cubicBezTo>
                  <a:cubicBezTo>
                    <a:pt x="26" y="71"/>
                    <a:pt x="22" y="68"/>
                    <a:pt x="22" y="65"/>
                  </a:cubicBezTo>
                  <a:cubicBezTo>
                    <a:pt x="21" y="65"/>
                    <a:pt x="21" y="65"/>
                    <a:pt x="21" y="65"/>
                  </a:cubicBezTo>
                  <a:cubicBezTo>
                    <a:pt x="16" y="75"/>
                    <a:pt x="16" y="75"/>
                    <a:pt x="16" y="75"/>
                  </a:cubicBezTo>
                  <a:cubicBezTo>
                    <a:pt x="17" y="76"/>
                    <a:pt x="17" y="76"/>
                    <a:pt x="17" y="76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9" y="75"/>
                    <a:pt x="19" y="75"/>
                    <a:pt x="19" y="75"/>
                  </a:cubicBezTo>
                  <a:cubicBezTo>
                    <a:pt x="25" y="78"/>
                    <a:pt x="30" y="80"/>
                    <a:pt x="35" y="80"/>
                  </a:cubicBezTo>
                  <a:cubicBezTo>
                    <a:pt x="35" y="82"/>
                    <a:pt x="35" y="82"/>
                    <a:pt x="35" y="82"/>
                  </a:cubicBezTo>
                  <a:cubicBezTo>
                    <a:pt x="35" y="83"/>
                    <a:pt x="35" y="84"/>
                    <a:pt x="33" y="85"/>
                  </a:cubicBezTo>
                  <a:cubicBezTo>
                    <a:pt x="33" y="86"/>
                    <a:pt x="33" y="86"/>
                    <a:pt x="33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1" y="84"/>
                    <a:pt x="40" y="84"/>
                    <a:pt x="40" y="8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51" y="79"/>
                    <a:pt x="58" y="74"/>
                    <a:pt x="58" y="66"/>
                  </a:cubicBezTo>
                  <a:cubicBezTo>
                    <a:pt x="58" y="57"/>
                    <a:pt x="52" y="53"/>
                    <a:pt x="41" y="52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0" y="42"/>
                    <a:pt x="40" y="42"/>
                    <a:pt x="40" y="42"/>
                  </a:cubicBezTo>
                  <a:cubicBezTo>
                    <a:pt x="43" y="42"/>
                    <a:pt x="46" y="43"/>
                    <a:pt x="48" y="44"/>
                  </a:cubicBezTo>
                  <a:cubicBezTo>
                    <a:pt x="52" y="46"/>
                    <a:pt x="52" y="47"/>
                    <a:pt x="52" y="49"/>
                  </a:cubicBezTo>
                  <a:close/>
                  <a:moveTo>
                    <a:pt x="35" y="42"/>
                  </a:moveTo>
                  <a:cubicBezTo>
                    <a:pt x="35" y="52"/>
                    <a:pt x="35" y="52"/>
                    <a:pt x="35" y="52"/>
                  </a:cubicBezTo>
                  <a:cubicBezTo>
                    <a:pt x="30" y="51"/>
                    <a:pt x="27" y="51"/>
                    <a:pt x="27" y="47"/>
                  </a:cubicBezTo>
                  <a:cubicBezTo>
                    <a:pt x="27" y="47"/>
                    <a:pt x="27" y="46"/>
                    <a:pt x="28" y="45"/>
                  </a:cubicBezTo>
                  <a:cubicBezTo>
                    <a:pt x="29" y="43"/>
                    <a:pt x="32" y="42"/>
                    <a:pt x="35" y="42"/>
                  </a:cubicBezTo>
                  <a:close/>
                  <a:moveTo>
                    <a:pt x="40" y="62"/>
                  </a:moveTo>
                  <a:cubicBezTo>
                    <a:pt x="47" y="63"/>
                    <a:pt x="49" y="63"/>
                    <a:pt x="49" y="66"/>
                  </a:cubicBezTo>
                  <a:cubicBezTo>
                    <a:pt x="49" y="70"/>
                    <a:pt x="46" y="72"/>
                    <a:pt x="40" y="73"/>
                  </a:cubicBezTo>
                  <a:lnTo>
                    <a:pt x="40" y="6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4" name="Freeform 12">
              <a:extLst>
                <a:ext uri="{FF2B5EF4-FFF2-40B4-BE49-F238E27FC236}">
                  <a16:creationId xmlns:a16="http://schemas.microsoft.com/office/drawing/2014/main" xmlns="" id="{27301BE6-F2B1-476C-95B3-FD8AD36C48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697931" y="981040"/>
              <a:ext cx="311944" cy="267891"/>
            </a:xfrm>
            <a:custGeom>
              <a:avLst/>
              <a:gdLst>
                <a:gd name="T0" fmla="*/ 88 w 111"/>
                <a:gd name="T1" fmla="*/ 79 h 95"/>
                <a:gd name="T2" fmla="*/ 88 w 111"/>
                <a:gd name="T3" fmla="*/ 92 h 95"/>
                <a:gd name="T4" fmla="*/ 75 w 111"/>
                <a:gd name="T5" fmla="*/ 92 h 95"/>
                <a:gd name="T6" fmla="*/ 52 w 111"/>
                <a:gd name="T7" fmla="*/ 67 h 95"/>
                <a:gd name="T8" fmla="*/ 30 w 111"/>
                <a:gd name="T9" fmla="*/ 93 h 95"/>
                <a:gd name="T10" fmla="*/ 23 w 111"/>
                <a:gd name="T11" fmla="*/ 93 h 95"/>
                <a:gd name="T12" fmla="*/ 17 w 111"/>
                <a:gd name="T13" fmla="*/ 88 h 95"/>
                <a:gd name="T14" fmla="*/ 17 w 111"/>
                <a:gd name="T15" fmla="*/ 80 h 95"/>
                <a:gd name="T16" fmla="*/ 42 w 111"/>
                <a:gd name="T17" fmla="*/ 57 h 95"/>
                <a:gd name="T18" fmla="*/ 30 w 111"/>
                <a:gd name="T19" fmla="*/ 45 h 95"/>
                <a:gd name="T20" fmla="*/ 20 w 111"/>
                <a:gd name="T21" fmla="*/ 41 h 95"/>
                <a:gd name="T22" fmla="*/ 9 w 111"/>
                <a:gd name="T23" fmla="*/ 40 h 95"/>
                <a:gd name="T24" fmla="*/ 0 w 111"/>
                <a:gd name="T25" fmla="*/ 23 h 95"/>
                <a:gd name="T26" fmla="*/ 1 w 111"/>
                <a:gd name="T27" fmla="*/ 22 h 95"/>
                <a:gd name="T28" fmla="*/ 10 w 111"/>
                <a:gd name="T29" fmla="*/ 28 h 95"/>
                <a:gd name="T30" fmla="*/ 20 w 111"/>
                <a:gd name="T31" fmla="*/ 25 h 95"/>
                <a:gd name="T32" fmla="*/ 19 w 111"/>
                <a:gd name="T33" fmla="*/ 14 h 95"/>
                <a:gd name="T34" fmla="*/ 10 w 111"/>
                <a:gd name="T35" fmla="*/ 8 h 95"/>
                <a:gd name="T36" fmla="*/ 11 w 111"/>
                <a:gd name="T37" fmla="*/ 7 h 95"/>
                <a:gd name="T38" fmla="*/ 29 w 111"/>
                <a:gd name="T39" fmla="*/ 7 h 95"/>
                <a:gd name="T40" fmla="*/ 32 w 111"/>
                <a:gd name="T41" fmla="*/ 10 h 95"/>
                <a:gd name="T42" fmla="*/ 37 w 111"/>
                <a:gd name="T43" fmla="*/ 25 h 95"/>
                <a:gd name="T44" fmla="*/ 40 w 111"/>
                <a:gd name="T45" fmla="*/ 34 h 95"/>
                <a:gd name="T46" fmla="*/ 52 w 111"/>
                <a:gd name="T47" fmla="*/ 46 h 95"/>
                <a:gd name="T48" fmla="*/ 66 w 111"/>
                <a:gd name="T49" fmla="*/ 31 h 95"/>
                <a:gd name="T50" fmla="*/ 77 w 111"/>
                <a:gd name="T51" fmla="*/ 42 h 95"/>
                <a:gd name="T52" fmla="*/ 63 w 111"/>
                <a:gd name="T53" fmla="*/ 56 h 95"/>
                <a:gd name="T54" fmla="*/ 88 w 111"/>
                <a:gd name="T55" fmla="*/ 79 h 95"/>
                <a:gd name="T56" fmla="*/ 110 w 111"/>
                <a:gd name="T57" fmla="*/ 42 h 95"/>
                <a:gd name="T58" fmla="*/ 102 w 111"/>
                <a:gd name="T59" fmla="*/ 50 h 95"/>
                <a:gd name="T60" fmla="*/ 96 w 111"/>
                <a:gd name="T61" fmla="*/ 50 h 95"/>
                <a:gd name="T62" fmla="*/ 95 w 111"/>
                <a:gd name="T63" fmla="*/ 48 h 95"/>
                <a:gd name="T64" fmla="*/ 93 w 111"/>
                <a:gd name="T65" fmla="*/ 44 h 95"/>
                <a:gd name="T66" fmla="*/ 92 w 111"/>
                <a:gd name="T67" fmla="*/ 38 h 95"/>
                <a:gd name="T68" fmla="*/ 82 w 111"/>
                <a:gd name="T69" fmla="*/ 36 h 95"/>
                <a:gd name="T70" fmla="*/ 79 w 111"/>
                <a:gd name="T71" fmla="*/ 39 h 95"/>
                <a:gd name="T72" fmla="*/ 68 w 111"/>
                <a:gd name="T73" fmla="*/ 29 h 95"/>
                <a:gd name="T74" fmla="*/ 70 w 111"/>
                <a:gd name="T75" fmla="*/ 27 h 95"/>
                <a:gd name="T76" fmla="*/ 71 w 111"/>
                <a:gd name="T77" fmla="*/ 26 h 95"/>
                <a:gd name="T78" fmla="*/ 71 w 111"/>
                <a:gd name="T79" fmla="*/ 19 h 95"/>
                <a:gd name="T80" fmla="*/ 49 w 111"/>
                <a:gd name="T81" fmla="*/ 10 h 95"/>
                <a:gd name="T82" fmla="*/ 49 w 111"/>
                <a:gd name="T83" fmla="*/ 6 h 95"/>
                <a:gd name="T84" fmla="*/ 89 w 111"/>
                <a:gd name="T85" fmla="*/ 15 h 95"/>
                <a:gd name="T86" fmla="*/ 96 w 111"/>
                <a:gd name="T87" fmla="*/ 22 h 95"/>
                <a:gd name="T88" fmla="*/ 99 w 111"/>
                <a:gd name="T89" fmla="*/ 33 h 95"/>
                <a:gd name="T90" fmla="*/ 103 w 111"/>
                <a:gd name="T91" fmla="*/ 34 h 95"/>
                <a:gd name="T92" fmla="*/ 108 w 111"/>
                <a:gd name="T93" fmla="*/ 35 h 95"/>
                <a:gd name="T94" fmla="*/ 110 w 111"/>
                <a:gd name="T95" fmla="*/ 37 h 95"/>
                <a:gd name="T96" fmla="*/ 110 w 111"/>
                <a:gd name="T97" fmla="*/ 42 h 95"/>
                <a:gd name="T98" fmla="*/ 85 w 111"/>
                <a:gd name="T99" fmla="*/ 82 h 95"/>
                <a:gd name="T100" fmla="*/ 78 w 111"/>
                <a:gd name="T101" fmla="*/ 82 h 95"/>
                <a:gd name="T102" fmla="*/ 78 w 111"/>
                <a:gd name="T103" fmla="*/ 89 h 95"/>
                <a:gd name="T104" fmla="*/ 85 w 111"/>
                <a:gd name="T105" fmla="*/ 89 h 95"/>
                <a:gd name="T106" fmla="*/ 85 w 111"/>
                <a:gd name="T107" fmla="*/ 8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95">
                  <a:moveTo>
                    <a:pt x="88" y="79"/>
                  </a:moveTo>
                  <a:cubicBezTo>
                    <a:pt x="92" y="82"/>
                    <a:pt x="92" y="88"/>
                    <a:pt x="88" y="92"/>
                  </a:cubicBezTo>
                  <a:cubicBezTo>
                    <a:pt x="84" y="95"/>
                    <a:pt x="79" y="95"/>
                    <a:pt x="75" y="92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30" y="93"/>
                    <a:pt x="30" y="93"/>
                    <a:pt x="30" y="93"/>
                  </a:cubicBezTo>
                  <a:cubicBezTo>
                    <a:pt x="28" y="95"/>
                    <a:pt x="25" y="95"/>
                    <a:pt x="23" y="93"/>
                  </a:cubicBezTo>
                  <a:cubicBezTo>
                    <a:pt x="17" y="88"/>
                    <a:pt x="17" y="88"/>
                    <a:pt x="17" y="88"/>
                  </a:cubicBezTo>
                  <a:cubicBezTo>
                    <a:pt x="15" y="86"/>
                    <a:pt x="15" y="82"/>
                    <a:pt x="17" y="80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26" y="41"/>
                    <a:pt x="24" y="40"/>
                    <a:pt x="20" y="41"/>
                  </a:cubicBezTo>
                  <a:cubicBezTo>
                    <a:pt x="17" y="42"/>
                    <a:pt x="13" y="42"/>
                    <a:pt x="9" y="40"/>
                  </a:cubicBezTo>
                  <a:cubicBezTo>
                    <a:pt x="0" y="34"/>
                    <a:pt x="0" y="23"/>
                    <a:pt x="0" y="23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9" y="27"/>
                    <a:pt x="10" y="28"/>
                  </a:cubicBezTo>
                  <a:cubicBezTo>
                    <a:pt x="11" y="29"/>
                    <a:pt x="16" y="31"/>
                    <a:pt x="20" y="25"/>
                  </a:cubicBezTo>
                  <a:cubicBezTo>
                    <a:pt x="24" y="18"/>
                    <a:pt x="21" y="15"/>
                    <a:pt x="19" y="14"/>
                  </a:cubicBezTo>
                  <a:cubicBezTo>
                    <a:pt x="18" y="13"/>
                    <a:pt x="10" y="8"/>
                    <a:pt x="10" y="8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1" y="7"/>
                    <a:pt x="20" y="2"/>
                    <a:pt x="29" y="7"/>
                  </a:cubicBezTo>
                  <a:cubicBezTo>
                    <a:pt x="29" y="7"/>
                    <a:pt x="31" y="9"/>
                    <a:pt x="32" y="10"/>
                  </a:cubicBezTo>
                  <a:cubicBezTo>
                    <a:pt x="38" y="15"/>
                    <a:pt x="38" y="20"/>
                    <a:pt x="37" y="25"/>
                  </a:cubicBezTo>
                  <a:cubicBezTo>
                    <a:pt x="36" y="29"/>
                    <a:pt x="37" y="30"/>
                    <a:pt x="40" y="34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66" y="31"/>
                    <a:pt x="66" y="31"/>
                    <a:pt x="66" y="31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63" y="56"/>
                    <a:pt x="63" y="56"/>
                    <a:pt x="63" y="56"/>
                  </a:cubicBezTo>
                  <a:lnTo>
                    <a:pt x="88" y="79"/>
                  </a:lnTo>
                  <a:close/>
                  <a:moveTo>
                    <a:pt x="110" y="42"/>
                  </a:moveTo>
                  <a:cubicBezTo>
                    <a:pt x="102" y="50"/>
                    <a:pt x="102" y="50"/>
                    <a:pt x="102" y="50"/>
                  </a:cubicBezTo>
                  <a:cubicBezTo>
                    <a:pt x="100" y="52"/>
                    <a:pt x="98" y="52"/>
                    <a:pt x="96" y="50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93" y="47"/>
                    <a:pt x="93" y="45"/>
                    <a:pt x="93" y="44"/>
                  </a:cubicBezTo>
                  <a:cubicBezTo>
                    <a:pt x="95" y="43"/>
                    <a:pt x="94" y="41"/>
                    <a:pt x="92" y="38"/>
                  </a:cubicBezTo>
                  <a:cubicBezTo>
                    <a:pt x="88" y="35"/>
                    <a:pt x="84" y="35"/>
                    <a:pt x="82" y="36"/>
                  </a:cubicBezTo>
                  <a:cubicBezTo>
                    <a:pt x="81" y="37"/>
                    <a:pt x="79" y="39"/>
                    <a:pt x="79" y="39"/>
                  </a:cubicBezTo>
                  <a:cubicBezTo>
                    <a:pt x="68" y="29"/>
                    <a:pt x="68" y="29"/>
                    <a:pt x="68" y="29"/>
                  </a:cubicBezTo>
                  <a:cubicBezTo>
                    <a:pt x="70" y="27"/>
                    <a:pt x="70" y="27"/>
                    <a:pt x="70" y="27"/>
                  </a:cubicBezTo>
                  <a:cubicBezTo>
                    <a:pt x="70" y="27"/>
                    <a:pt x="71" y="27"/>
                    <a:pt x="71" y="26"/>
                  </a:cubicBezTo>
                  <a:cubicBezTo>
                    <a:pt x="75" y="22"/>
                    <a:pt x="71" y="19"/>
                    <a:pt x="71" y="19"/>
                  </a:cubicBezTo>
                  <a:cubicBezTo>
                    <a:pt x="62" y="10"/>
                    <a:pt x="49" y="10"/>
                    <a:pt x="49" y="1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75" y="0"/>
                    <a:pt x="85" y="11"/>
                    <a:pt x="89" y="15"/>
                  </a:cubicBezTo>
                  <a:cubicBezTo>
                    <a:pt x="92" y="18"/>
                    <a:pt x="95" y="21"/>
                    <a:pt x="96" y="22"/>
                  </a:cubicBezTo>
                  <a:cubicBezTo>
                    <a:pt x="98" y="24"/>
                    <a:pt x="96" y="30"/>
                    <a:pt x="99" y="33"/>
                  </a:cubicBezTo>
                  <a:cubicBezTo>
                    <a:pt x="100" y="34"/>
                    <a:pt x="102" y="34"/>
                    <a:pt x="103" y="34"/>
                  </a:cubicBezTo>
                  <a:cubicBezTo>
                    <a:pt x="105" y="33"/>
                    <a:pt x="107" y="34"/>
                    <a:pt x="108" y="35"/>
                  </a:cubicBezTo>
                  <a:cubicBezTo>
                    <a:pt x="110" y="37"/>
                    <a:pt x="110" y="37"/>
                    <a:pt x="110" y="37"/>
                  </a:cubicBezTo>
                  <a:cubicBezTo>
                    <a:pt x="111" y="38"/>
                    <a:pt x="111" y="41"/>
                    <a:pt x="110" y="42"/>
                  </a:cubicBezTo>
                  <a:close/>
                  <a:moveTo>
                    <a:pt x="85" y="82"/>
                  </a:moveTo>
                  <a:cubicBezTo>
                    <a:pt x="83" y="80"/>
                    <a:pt x="80" y="80"/>
                    <a:pt x="78" y="82"/>
                  </a:cubicBezTo>
                  <a:cubicBezTo>
                    <a:pt x="76" y="84"/>
                    <a:pt x="76" y="87"/>
                    <a:pt x="78" y="89"/>
                  </a:cubicBezTo>
                  <a:cubicBezTo>
                    <a:pt x="80" y="90"/>
                    <a:pt x="83" y="91"/>
                    <a:pt x="85" y="89"/>
                  </a:cubicBezTo>
                  <a:cubicBezTo>
                    <a:pt x="87" y="87"/>
                    <a:pt x="87" y="84"/>
                    <a:pt x="85" y="8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xmlns="" id="{42554EFD-D760-493C-867E-7AF31566AC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284060" y="1003140"/>
              <a:ext cx="258366" cy="245269"/>
            </a:xfrm>
            <a:custGeom>
              <a:avLst/>
              <a:gdLst>
                <a:gd name="T0" fmla="*/ 92 w 92"/>
                <a:gd name="T1" fmla="*/ 22 h 87"/>
                <a:gd name="T2" fmla="*/ 92 w 92"/>
                <a:gd name="T3" fmla="*/ 55 h 87"/>
                <a:gd name="T4" fmla="*/ 87 w 92"/>
                <a:gd name="T5" fmla="*/ 61 h 87"/>
                <a:gd name="T6" fmla="*/ 32 w 92"/>
                <a:gd name="T7" fmla="*/ 61 h 87"/>
                <a:gd name="T8" fmla="*/ 26 w 92"/>
                <a:gd name="T9" fmla="*/ 56 h 87"/>
                <a:gd name="T10" fmla="*/ 16 w 92"/>
                <a:gd name="T11" fmla="*/ 19 h 87"/>
                <a:gd name="T12" fmla="*/ 11 w 92"/>
                <a:gd name="T13" fmla="*/ 12 h 87"/>
                <a:gd name="T14" fmla="*/ 0 w 92"/>
                <a:gd name="T15" fmla="*/ 5 h 87"/>
                <a:gd name="T16" fmla="*/ 4 w 92"/>
                <a:gd name="T17" fmla="*/ 0 h 87"/>
                <a:gd name="T18" fmla="*/ 6 w 92"/>
                <a:gd name="T19" fmla="*/ 0 h 87"/>
                <a:gd name="T20" fmla="*/ 25 w 92"/>
                <a:gd name="T21" fmla="*/ 12 h 87"/>
                <a:gd name="T22" fmla="*/ 87 w 92"/>
                <a:gd name="T23" fmla="*/ 16 h 87"/>
                <a:gd name="T24" fmla="*/ 92 w 92"/>
                <a:gd name="T25" fmla="*/ 22 h 87"/>
                <a:gd name="T26" fmla="*/ 31 w 92"/>
                <a:gd name="T27" fmla="*/ 67 h 87"/>
                <a:gd name="T28" fmla="*/ 22 w 92"/>
                <a:gd name="T29" fmla="*/ 77 h 87"/>
                <a:gd name="T30" fmla="*/ 31 w 92"/>
                <a:gd name="T31" fmla="*/ 87 h 87"/>
                <a:gd name="T32" fmla="*/ 41 w 92"/>
                <a:gd name="T33" fmla="*/ 77 h 87"/>
                <a:gd name="T34" fmla="*/ 31 w 92"/>
                <a:gd name="T35" fmla="*/ 67 h 87"/>
                <a:gd name="T36" fmla="*/ 27 w 92"/>
                <a:gd name="T37" fmla="*/ 23 h 87"/>
                <a:gd name="T38" fmla="*/ 31 w 92"/>
                <a:gd name="T39" fmla="*/ 36 h 87"/>
                <a:gd name="T40" fmla="*/ 45 w 92"/>
                <a:gd name="T41" fmla="*/ 36 h 87"/>
                <a:gd name="T42" fmla="*/ 45 w 92"/>
                <a:gd name="T43" fmla="*/ 24 h 87"/>
                <a:gd name="T44" fmla="*/ 27 w 92"/>
                <a:gd name="T45" fmla="*/ 23 h 87"/>
                <a:gd name="T46" fmla="*/ 36 w 92"/>
                <a:gd name="T47" fmla="*/ 50 h 87"/>
                <a:gd name="T48" fmla="*/ 45 w 92"/>
                <a:gd name="T49" fmla="*/ 50 h 87"/>
                <a:gd name="T50" fmla="*/ 45 w 92"/>
                <a:gd name="T51" fmla="*/ 39 h 87"/>
                <a:gd name="T52" fmla="*/ 32 w 92"/>
                <a:gd name="T53" fmla="*/ 39 h 87"/>
                <a:gd name="T54" fmla="*/ 36 w 92"/>
                <a:gd name="T55" fmla="*/ 50 h 87"/>
                <a:gd name="T56" fmla="*/ 64 w 92"/>
                <a:gd name="T57" fmla="*/ 36 h 87"/>
                <a:gd name="T58" fmla="*/ 64 w 92"/>
                <a:gd name="T59" fmla="*/ 25 h 87"/>
                <a:gd name="T60" fmla="*/ 50 w 92"/>
                <a:gd name="T61" fmla="*/ 24 h 87"/>
                <a:gd name="T62" fmla="*/ 50 w 92"/>
                <a:gd name="T63" fmla="*/ 36 h 87"/>
                <a:gd name="T64" fmla="*/ 64 w 92"/>
                <a:gd name="T65" fmla="*/ 36 h 87"/>
                <a:gd name="T66" fmla="*/ 50 w 92"/>
                <a:gd name="T67" fmla="*/ 39 h 87"/>
                <a:gd name="T68" fmla="*/ 50 w 92"/>
                <a:gd name="T69" fmla="*/ 50 h 87"/>
                <a:gd name="T70" fmla="*/ 64 w 92"/>
                <a:gd name="T71" fmla="*/ 50 h 87"/>
                <a:gd name="T72" fmla="*/ 64 w 92"/>
                <a:gd name="T73" fmla="*/ 39 h 87"/>
                <a:gd name="T74" fmla="*/ 50 w 92"/>
                <a:gd name="T75" fmla="*/ 39 h 87"/>
                <a:gd name="T76" fmla="*/ 78 w 92"/>
                <a:gd name="T77" fmla="*/ 67 h 87"/>
                <a:gd name="T78" fmla="*/ 68 w 92"/>
                <a:gd name="T79" fmla="*/ 77 h 87"/>
                <a:gd name="T80" fmla="*/ 78 w 92"/>
                <a:gd name="T81" fmla="*/ 87 h 87"/>
                <a:gd name="T82" fmla="*/ 88 w 92"/>
                <a:gd name="T83" fmla="*/ 77 h 87"/>
                <a:gd name="T84" fmla="*/ 78 w 92"/>
                <a:gd name="T85" fmla="*/ 67 h 87"/>
                <a:gd name="T86" fmla="*/ 82 w 92"/>
                <a:gd name="T87" fmla="*/ 26 h 87"/>
                <a:gd name="T88" fmla="*/ 69 w 92"/>
                <a:gd name="T89" fmla="*/ 25 h 87"/>
                <a:gd name="T90" fmla="*/ 69 w 92"/>
                <a:gd name="T91" fmla="*/ 36 h 87"/>
                <a:gd name="T92" fmla="*/ 82 w 92"/>
                <a:gd name="T93" fmla="*/ 36 h 87"/>
                <a:gd name="T94" fmla="*/ 82 w 92"/>
                <a:gd name="T95" fmla="*/ 26 h 87"/>
                <a:gd name="T96" fmla="*/ 82 w 92"/>
                <a:gd name="T97" fmla="*/ 50 h 87"/>
                <a:gd name="T98" fmla="*/ 82 w 92"/>
                <a:gd name="T99" fmla="*/ 39 h 87"/>
                <a:gd name="T100" fmla="*/ 69 w 92"/>
                <a:gd name="T101" fmla="*/ 39 h 87"/>
                <a:gd name="T102" fmla="*/ 69 w 92"/>
                <a:gd name="T103" fmla="*/ 50 h 87"/>
                <a:gd name="T104" fmla="*/ 82 w 92"/>
                <a:gd name="T105" fmla="*/ 5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2" h="87">
                  <a:moveTo>
                    <a:pt x="92" y="22"/>
                  </a:moveTo>
                  <a:cubicBezTo>
                    <a:pt x="92" y="55"/>
                    <a:pt x="92" y="55"/>
                    <a:pt x="92" y="55"/>
                  </a:cubicBezTo>
                  <a:cubicBezTo>
                    <a:pt x="92" y="58"/>
                    <a:pt x="90" y="61"/>
                    <a:pt x="87" y="61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29" y="61"/>
                    <a:pt x="26" y="58"/>
                    <a:pt x="26" y="56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6" y="19"/>
                    <a:pt x="14" y="12"/>
                    <a:pt x="11" y="12"/>
                  </a:cubicBezTo>
                  <a:cubicBezTo>
                    <a:pt x="6" y="10"/>
                    <a:pt x="0" y="13"/>
                    <a:pt x="0" y="5"/>
                  </a:cubicBezTo>
                  <a:cubicBezTo>
                    <a:pt x="0" y="0"/>
                    <a:pt x="4" y="0"/>
                    <a:pt x="4" y="0"/>
                  </a:cubicBezTo>
                  <a:cubicBezTo>
                    <a:pt x="4" y="0"/>
                    <a:pt x="5" y="0"/>
                    <a:pt x="6" y="0"/>
                  </a:cubicBezTo>
                  <a:cubicBezTo>
                    <a:pt x="13" y="0"/>
                    <a:pt x="21" y="3"/>
                    <a:pt x="25" y="12"/>
                  </a:cubicBezTo>
                  <a:cubicBezTo>
                    <a:pt x="87" y="16"/>
                    <a:pt x="87" y="16"/>
                    <a:pt x="87" y="16"/>
                  </a:cubicBezTo>
                  <a:cubicBezTo>
                    <a:pt x="90" y="17"/>
                    <a:pt x="92" y="19"/>
                    <a:pt x="92" y="22"/>
                  </a:cubicBezTo>
                  <a:close/>
                  <a:moveTo>
                    <a:pt x="31" y="67"/>
                  </a:moveTo>
                  <a:cubicBezTo>
                    <a:pt x="26" y="67"/>
                    <a:pt x="22" y="72"/>
                    <a:pt x="22" y="77"/>
                  </a:cubicBezTo>
                  <a:cubicBezTo>
                    <a:pt x="22" y="82"/>
                    <a:pt x="26" y="87"/>
                    <a:pt x="31" y="87"/>
                  </a:cubicBezTo>
                  <a:cubicBezTo>
                    <a:pt x="37" y="87"/>
                    <a:pt x="41" y="82"/>
                    <a:pt x="41" y="77"/>
                  </a:cubicBezTo>
                  <a:cubicBezTo>
                    <a:pt x="41" y="72"/>
                    <a:pt x="37" y="67"/>
                    <a:pt x="31" y="67"/>
                  </a:cubicBezTo>
                  <a:close/>
                  <a:moveTo>
                    <a:pt x="27" y="23"/>
                  </a:moveTo>
                  <a:cubicBezTo>
                    <a:pt x="31" y="36"/>
                    <a:pt x="31" y="36"/>
                    <a:pt x="31" y="36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24"/>
                    <a:pt x="45" y="24"/>
                    <a:pt x="45" y="24"/>
                  </a:cubicBezTo>
                  <a:lnTo>
                    <a:pt x="27" y="23"/>
                  </a:lnTo>
                  <a:close/>
                  <a:moveTo>
                    <a:pt x="36" y="50"/>
                  </a:moveTo>
                  <a:cubicBezTo>
                    <a:pt x="45" y="50"/>
                    <a:pt x="45" y="50"/>
                    <a:pt x="45" y="50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36" y="50"/>
                  </a:lnTo>
                  <a:close/>
                  <a:moveTo>
                    <a:pt x="64" y="36"/>
                  </a:moveTo>
                  <a:cubicBezTo>
                    <a:pt x="64" y="25"/>
                    <a:pt x="64" y="25"/>
                    <a:pt x="64" y="25"/>
                  </a:cubicBezTo>
                  <a:cubicBezTo>
                    <a:pt x="50" y="24"/>
                    <a:pt x="50" y="24"/>
                    <a:pt x="50" y="24"/>
                  </a:cubicBezTo>
                  <a:cubicBezTo>
                    <a:pt x="50" y="36"/>
                    <a:pt x="50" y="36"/>
                    <a:pt x="50" y="36"/>
                  </a:cubicBezTo>
                  <a:lnTo>
                    <a:pt x="64" y="36"/>
                  </a:lnTo>
                  <a:close/>
                  <a:moveTo>
                    <a:pt x="50" y="39"/>
                  </a:moveTo>
                  <a:cubicBezTo>
                    <a:pt x="50" y="50"/>
                    <a:pt x="50" y="50"/>
                    <a:pt x="50" y="50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39"/>
                    <a:pt x="64" y="39"/>
                    <a:pt x="64" y="39"/>
                  </a:cubicBezTo>
                  <a:lnTo>
                    <a:pt x="50" y="39"/>
                  </a:lnTo>
                  <a:close/>
                  <a:moveTo>
                    <a:pt x="78" y="67"/>
                  </a:moveTo>
                  <a:cubicBezTo>
                    <a:pt x="73" y="67"/>
                    <a:pt x="68" y="72"/>
                    <a:pt x="68" y="77"/>
                  </a:cubicBezTo>
                  <a:cubicBezTo>
                    <a:pt x="68" y="82"/>
                    <a:pt x="73" y="87"/>
                    <a:pt x="78" y="87"/>
                  </a:cubicBezTo>
                  <a:cubicBezTo>
                    <a:pt x="83" y="87"/>
                    <a:pt x="88" y="82"/>
                    <a:pt x="88" y="77"/>
                  </a:cubicBezTo>
                  <a:cubicBezTo>
                    <a:pt x="87" y="72"/>
                    <a:pt x="83" y="67"/>
                    <a:pt x="78" y="67"/>
                  </a:cubicBezTo>
                  <a:close/>
                  <a:moveTo>
                    <a:pt x="82" y="26"/>
                  </a:moveTo>
                  <a:cubicBezTo>
                    <a:pt x="69" y="25"/>
                    <a:pt x="69" y="25"/>
                    <a:pt x="69" y="25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82" y="36"/>
                    <a:pt x="82" y="36"/>
                    <a:pt x="82" y="36"/>
                  </a:cubicBezTo>
                  <a:lnTo>
                    <a:pt x="82" y="26"/>
                  </a:lnTo>
                  <a:close/>
                  <a:moveTo>
                    <a:pt x="82" y="50"/>
                  </a:moveTo>
                  <a:cubicBezTo>
                    <a:pt x="82" y="39"/>
                    <a:pt x="82" y="39"/>
                    <a:pt x="82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50"/>
                    <a:pt x="69" y="50"/>
                    <a:pt x="69" y="50"/>
                  </a:cubicBezTo>
                  <a:lnTo>
                    <a:pt x="82" y="5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6" name="Freeform 28">
              <a:extLst>
                <a:ext uri="{FF2B5EF4-FFF2-40B4-BE49-F238E27FC236}">
                  <a16:creationId xmlns:a16="http://schemas.microsoft.com/office/drawing/2014/main" xmlns="" id="{4348D8D0-F370-4D82-9176-4023324918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19351" y="2401210"/>
              <a:ext cx="247650" cy="251222"/>
            </a:xfrm>
            <a:custGeom>
              <a:avLst/>
              <a:gdLst>
                <a:gd name="T0" fmla="*/ 76 w 88"/>
                <a:gd name="T1" fmla="*/ 51 h 89"/>
                <a:gd name="T2" fmla="*/ 76 w 88"/>
                <a:gd name="T3" fmla="*/ 51 h 89"/>
                <a:gd name="T4" fmla="*/ 38 w 88"/>
                <a:gd name="T5" fmla="*/ 89 h 89"/>
                <a:gd name="T6" fmla="*/ 0 w 88"/>
                <a:gd name="T7" fmla="*/ 51 h 89"/>
                <a:gd name="T8" fmla="*/ 38 w 88"/>
                <a:gd name="T9" fmla="*/ 12 h 89"/>
                <a:gd name="T10" fmla="*/ 38 w 88"/>
                <a:gd name="T11" fmla="*/ 51 h 89"/>
                <a:gd name="T12" fmla="*/ 76 w 88"/>
                <a:gd name="T13" fmla="*/ 51 h 89"/>
                <a:gd name="T14" fmla="*/ 50 w 88"/>
                <a:gd name="T15" fmla="*/ 39 h 89"/>
                <a:gd name="T16" fmla="*/ 50 w 88"/>
                <a:gd name="T17" fmla="*/ 0 h 89"/>
                <a:gd name="T18" fmla="*/ 88 w 88"/>
                <a:gd name="T19" fmla="*/ 38 h 89"/>
                <a:gd name="T20" fmla="*/ 88 w 88"/>
                <a:gd name="T21" fmla="*/ 39 h 89"/>
                <a:gd name="T22" fmla="*/ 50 w 88"/>
                <a:gd name="T23" fmla="*/ 3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8" h="89">
                  <a:moveTo>
                    <a:pt x="76" y="51"/>
                  </a:moveTo>
                  <a:cubicBezTo>
                    <a:pt x="76" y="51"/>
                    <a:pt x="76" y="51"/>
                    <a:pt x="76" y="51"/>
                  </a:cubicBezTo>
                  <a:cubicBezTo>
                    <a:pt x="76" y="72"/>
                    <a:pt x="59" y="89"/>
                    <a:pt x="38" y="89"/>
                  </a:cubicBezTo>
                  <a:cubicBezTo>
                    <a:pt x="17" y="89"/>
                    <a:pt x="0" y="72"/>
                    <a:pt x="0" y="51"/>
                  </a:cubicBezTo>
                  <a:cubicBezTo>
                    <a:pt x="0" y="29"/>
                    <a:pt x="17" y="12"/>
                    <a:pt x="38" y="12"/>
                  </a:cubicBezTo>
                  <a:cubicBezTo>
                    <a:pt x="38" y="51"/>
                    <a:pt x="38" y="51"/>
                    <a:pt x="38" y="51"/>
                  </a:cubicBezTo>
                  <a:lnTo>
                    <a:pt x="76" y="51"/>
                  </a:lnTo>
                  <a:close/>
                  <a:moveTo>
                    <a:pt x="50" y="39"/>
                  </a:moveTo>
                  <a:cubicBezTo>
                    <a:pt x="50" y="0"/>
                    <a:pt x="50" y="0"/>
                    <a:pt x="50" y="0"/>
                  </a:cubicBezTo>
                  <a:cubicBezTo>
                    <a:pt x="71" y="0"/>
                    <a:pt x="88" y="17"/>
                    <a:pt x="88" y="38"/>
                  </a:cubicBezTo>
                  <a:cubicBezTo>
                    <a:pt x="88" y="39"/>
                    <a:pt x="88" y="39"/>
                    <a:pt x="88" y="39"/>
                  </a:cubicBezTo>
                  <a:lnTo>
                    <a:pt x="50" y="39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7" name="Freeform 38">
              <a:extLst>
                <a:ext uri="{FF2B5EF4-FFF2-40B4-BE49-F238E27FC236}">
                  <a16:creationId xmlns:a16="http://schemas.microsoft.com/office/drawing/2014/main" xmlns="" id="{3678A8AD-56BA-4A64-B60A-277344A057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19366" y="3860440"/>
              <a:ext cx="205978" cy="255985"/>
            </a:xfrm>
            <a:custGeom>
              <a:avLst/>
              <a:gdLst>
                <a:gd name="T0" fmla="*/ 73 w 73"/>
                <a:gd name="T1" fmla="*/ 13 h 91"/>
                <a:gd name="T2" fmla="*/ 73 w 73"/>
                <a:gd name="T3" fmla="*/ 91 h 91"/>
                <a:gd name="T4" fmla="*/ 15 w 73"/>
                <a:gd name="T5" fmla="*/ 91 h 91"/>
                <a:gd name="T6" fmla="*/ 0 w 73"/>
                <a:gd name="T7" fmla="*/ 76 h 91"/>
                <a:gd name="T8" fmla="*/ 0 w 73"/>
                <a:gd name="T9" fmla="*/ 9 h 91"/>
                <a:gd name="T10" fmla="*/ 9 w 73"/>
                <a:gd name="T11" fmla="*/ 0 h 91"/>
                <a:gd name="T12" fmla="*/ 62 w 73"/>
                <a:gd name="T13" fmla="*/ 0 h 91"/>
                <a:gd name="T14" fmla="*/ 62 w 73"/>
                <a:gd name="T15" fmla="*/ 67 h 91"/>
                <a:gd name="T16" fmla="*/ 15 w 73"/>
                <a:gd name="T17" fmla="*/ 67 h 91"/>
                <a:gd name="T18" fmla="*/ 5 w 73"/>
                <a:gd name="T19" fmla="*/ 76 h 91"/>
                <a:gd name="T20" fmla="*/ 5 w 73"/>
                <a:gd name="T21" fmla="*/ 76 h 91"/>
                <a:gd name="T22" fmla="*/ 15 w 73"/>
                <a:gd name="T23" fmla="*/ 86 h 91"/>
                <a:gd name="T24" fmla="*/ 69 w 73"/>
                <a:gd name="T25" fmla="*/ 86 h 91"/>
                <a:gd name="T26" fmla="*/ 69 w 73"/>
                <a:gd name="T27" fmla="*/ 13 h 91"/>
                <a:gd name="T28" fmla="*/ 73 w 73"/>
                <a:gd name="T29" fmla="*/ 13 h 91"/>
                <a:gd name="T30" fmla="*/ 62 w 73"/>
                <a:gd name="T31" fmla="*/ 74 h 91"/>
                <a:gd name="T32" fmla="*/ 16 w 73"/>
                <a:gd name="T33" fmla="*/ 74 h 91"/>
                <a:gd name="T34" fmla="*/ 13 w 73"/>
                <a:gd name="T35" fmla="*/ 76 h 91"/>
                <a:gd name="T36" fmla="*/ 16 w 73"/>
                <a:gd name="T37" fmla="*/ 78 h 91"/>
                <a:gd name="T38" fmla="*/ 62 w 73"/>
                <a:gd name="T39" fmla="*/ 78 h 91"/>
                <a:gd name="T40" fmla="*/ 62 w 73"/>
                <a:gd name="T41" fmla="*/ 7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3" h="91">
                  <a:moveTo>
                    <a:pt x="73" y="13"/>
                  </a:moveTo>
                  <a:cubicBezTo>
                    <a:pt x="73" y="91"/>
                    <a:pt x="73" y="91"/>
                    <a:pt x="73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7" y="91"/>
                    <a:pt x="0" y="85"/>
                    <a:pt x="0" y="76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15" y="67"/>
                    <a:pt x="15" y="67"/>
                    <a:pt x="15" y="67"/>
                  </a:cubicBezTo>
                  <a:cubicBezTo>
                    <a:pt x="9" y="67"/>
                    <a:pt x="5" y="70"/>
                    <a:pt x="5" y="76"/>
                  </a:cubicBezTo>
                  <a:cubicBezTo>
                    <a:pt x="5" y="76"/>
                    <a:pt x="5" y="76"/>
                    <a:pt x="5" y="76"/>
                  </a:cubicBezTo>
                  <a:cubicBezTo>
                    <a:pt x="5" y="82"/>
                    <a:pt x="9" y="86"/>
                    <a:pt x="15" y="86"/>
                  </a:cubicBezTo>
                  <a:cubicBezTo>
                    <a:pt x="69" y="86"/>
                    <a:pt x="69" y="86"/>
                    <a:pt x="69" y="86"/>
                  </a:cubicBezTo>
                  <a:cubicBezTo>
                    <a:pt x="69" y="13"/>
                    <a:pt x="69" y="13"/>
                    <a:pt x="69" y="13"/>
                  </a:cubicBezTo>
                  <a:lnTo>
                    <a:pt x="73" y="13"/>
                  </a:lnTo>
                  <a:close/>
                  <a:moveTo>
                    <a:pt x="62" y="74"/>
                  </a:moveTo>
                  <a:cubicBezTo>
                    <a:pt x="16" y="74"/>
                    <a:pt x="16" y="74"/>
                    <a:pt x="16" y="74"/>
                  </a:cubicBezTo>
                  <a:cubicBezTo>
                    <a:pt x="15" y="74"/>
                    <a:pt x="13" y="75"/>
                    <a:pt x="13" y="76"/>
                  </a:cubicBezTo>
                  <a:cubicBezTo>
                    <a:pt x="13" y="77"/>
                    <a:pt x="15" y="78"/>
                    <a:pt x="16" y="78"/>
                  </a:cubicBezTo>
                  <a:cubicBezTo>
                    <a:pt x="62" y="78"/>
                    <a:pt x="62" y="78"/>
                    <a:pt x="62" y="78"/>
                  </a:cubicBezTo>
                  <a:lnTo>
                    <a:pt x="62" y="7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8" name="Freeform 70">
              <a:extLst>
                <a:ext uri="{FF2B5EF4-FFF2-40B4-BE49-F238E27FC236}">
                  <a16:creationId xmlns:a16="http://schemas.microsoft.com/office/drawing/2014/main" xmlns="" id="{F949FAA2-CB8E-40EB-BFB4-B4F60A061C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9065" y="3874133"/>
              <a:ext cx="230981" cy="228600"/>
            </a:xfrm>
            <a:custGeom>
              <a:avLst/>
              <a:gdLst>
                <a:gd name="T0" fmla="*/ 13 w 82"/>
                <a:gd name="T1" fmla="*/ 30 h 81"/>
                <a:gd name="T2" fmla="*/ 41 w 82"/>
                <a:gd name="T3" fmla="*/ 3 h 81"/>
                <a:gd name="T4" fmla="*/ 60 w 82"/>
                <a:gd name="T5" fmla="*/ 3 h 81"/>
                <a:gd name="T6" fmla="*/ 36 w 82"/>
                <a:gd name="T7" fmla="*/ 26 h 81"/>
                <a:gd name="T8" fmla="*/ 18 w 82"/>
                <a:gd name="T9" fmla="*/ 35 h 81"/>
                <a:gd name="T10" fmla="*/ 15 w 82"/>
                <a:gd name="T11" fmla="*/ 56 h 81"/>
                <a:gd name="T12" fmla="*/ 26 w 82"/>
                <a:gd name="T13" fmla="*/ 67 h 81"/>
                <a:gd name="T14" fmla="*/ 46 w 82"/>
                <a:gd name="T15" fmla="*/ 63 h 81"/>
                <a:gd name="T16" fmla="*/ 55 w 82"/>
                <a:gd name="T17" fmla="*/ 46 h 81"/>
                <a:gd name="T18" fmla="*/ 79 w 82"/>
                <a:gd name="T19" fmla="*/ 22 h 81"/>
                <a:gd name="T20" fmla="*/ 79 w 82"/>
                <a:gd name="T21" fmla="*/ 41 h 81"/>
                <a:gd name="T22" fmla="*/ 52 w 82"/>
                <a:gd name="T23" fmla="*/ 68 h 81"/>
                <a:gd name="T24" fmla="*/ 0 w 82"/>
                <a:gd name="T25" fmla="*/ 81 h 81"/>
                <a:gd name="T26" fmla="*/ 0 w 82"/>
                <a:gd name="T27" fmla="*/ 81 h 81"/>
                <a:gd name="T28" fmla="*/ 13 w 82"/>
                <a:gd name="T29" fmla="*/ 30 h 81"/>
                <a:gd name="T30" fmla="*/ 42 w 82"/>
                <a:gd name="T31" fmla="*/ 33 h 81"/>
                <a:gd name="T32" fmla="*/ 68 w 82"/>
                <a:gd name="T33" fmla="*/ 7 h 81"/>
                <a:gd name="T34" fmla="*/ 72 w 82"/>
                <a:gd name="T35" fmla="*/ 10 h 81"/>
                <a:gd name="T36" fmla="*/ 75 w 82"/>
                <a:gd name="T37" fmla="*/ 13 h 81"/>
                <a:gd name="T38" fmla="*/ 49 w 82"/>
                <a:gd name="T39" fmla="*/ 40 h 81"/>
                <a:gd name="T40" fmla="*/ 35 w 82"/>
                <a:gd name="T41" fmla="*/ 46 h 81"/>
                <a:gd name="T42" fmla="*/ 35 w 82"/>
                <a:gd name="T43" fmla="*/ 46 h 81"/>
                <a:gd name="T44" fmla="*/ 42 w 82"/>
                <a:gd name="T45" fmla="*/ 3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" h="81">
                  <a:moveTo>
                    <a:pt x="13" y="30"/>
                  </a:move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50" y="0"/>
                    <a:pt x="60" y="3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9" y="61"/>
                    <a:pt x="22" y="63"/>
                    <a:pt x="26" y="67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2" y="32"/>
                    <a:pt x="79" y="41"/>
                    <a:pt x="79" y="41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13" y="30"/>
                  </a:lnTo>
                  <a:close/>
                  <a:moveTo>
                    <a:pt x="42" y="33"/>
                  </a:moveTo>
                  <a:cubicBezTo>
                    <a:pt x="68" y="7"/>
                    <a:pt x="68" y="7"/>
                    <a:pt x="68" y="7"/>
                  </a:cubicBezTo>
                  <a:cubicBezTo>
                    <a:pt x="70" y="8"/>
                    <a:pt x="70" y="8"/>
                    <a:pt x="72" y="10"/>
                  </a:cubicBezTo>
                  <a:cubicBezTo>
                    <a:pt x="74" y="11"/>
                    <a:pt x="74" y="12"/>
                    <a:pt x="75" y="13"/>
                  </a:cubicBezTo>
                  <a:cubicBezTo>
                    <a:pt x="49" y="40"/>
                    <a:pt x="49" y="40"/>
                    <a:pt x="49" y="40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lnTo>
                    <a:pt x="42" y="3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29" name="Group 56">
              <a:extLst>
                <a:ext uri="{FF2B5EF4-FFF2-40B4-BE49-F238E27FC236}">
                  <a16:creationId xmlns:a16="http://schemas.microsoft.com/office/drawing/2014/main" xmlns="" id="{74F8DB90-22A9-4CF5-9AAE-5CF549A1A4A6}"/>
                </a:ext>
              </a:extLst>
            </p:cNvPr>
            <p:cNvGrpSpPr/>
            <p:nvPr/>
          </p:nvGrpSpPr>
          <p:grpSpPr>
            <a:xfrm>
              <a:off x="4027117" y="2038624"/>
              <a:ext cx="1101895" cy="986110"/>
              <a:chOff x="4411663" y="2100263"/>
              <a:chExt cx="3625850" cy="3244850"/>
            </a:xfrm>
            <a:solidFill>
              <a:schemeClr val="tx1">
                <a:lumMod val="40000"/>
                <a:lumOff val="60000"/>
              </a:schemeClr>
            </a:solidFill>
          </p:grpSpPr>
          <p:sp>
            <p:nvSpPr>
              <p:cNvPr id="30" name="Freeform 5">
                <a:extLst>
                  <a:ext uri="{FF2B5EF4-FFF2-40B4-BE49-F238E27FC236}">
                    <a16:creationId xmlns:a16="http://schemas.microsoft.com/office/drawing/2014/main" xmlns="" id="{CBE5E037-C330-4D23-8629-7BCDBAE01D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5926" y="2655888"/>
                <a:ext cx="1331913" cy="965200"/>
              </a:xfrm>
              <a:custGeom>
                <a:avLst/>
                <a:gdLst>
                  <a:gd name="T0" fmla="*/ 257 w 671"/>
                  <a:gd name="T1" fmla="*/ 415 h 486"/>
                  <a:gd name="T2" fmla="*/ 437 w 671"/>
                  <a:gd name="T3" fmla="*/ 451 h 486"/>
                  <a:gd name="T4" fmla="*/ 550 w 671"/>
                  <a:gd name="T5" fmla="*/ 411 h 486"/>
                  <a:gd name="T6" fmla="*/ 667 w 671"/>
                  <a:gd name="T7" fmla="*/ 195 h 486"/>
                  <a:gd name="T8" fmla="*/ 504 w 671"/>
                  <a:gd name="T9" fmla="*/ 20 h 486"/>
                  <a:gd name="T10" fmla="*/ 325 w 671"/>
                  <a:gd name="T11" fmla="*/ 106 h 486"/>
                  <a:gd name="T12" fmla="*/ 304 w 671"/>
                  <a:gd name="T13" fmla="*/ 119 h 486"/>
                  <a:gd name="T14" fmla="*/ 282 w 671"/>
                  <a:gd name="T15" fmla="*/ 109 h 486"/>
                  <a:gd name="T16" fmla="*/ 121 w 671"/>
                  <a:gd name="T17" fmla="*/ 86 h 486"/>
                  <a:gd name="T18" fmla="*/ 0 w 671"/>
                  <a:gd name="T19" fmla="*/ 210 h 486"/>
                  <a:gd name="T20" fmla="*/ 15 w 671"/>
                  <a:gd name="T21" fmla="*/ 221 h 486"/>
                  <a:gd name="T22" fmla="*/ 152 w 671"/>
                  <a:gd name="T23" fmla="*/ 486 h 486"/>
                  <a:gd name="T24" fmla="*/ 257 w 671"/>
                  <a:gd name="T25" fmla="*/ 415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1" h="486">
                    <a:moveTo>
                      <a:pt x="257" y="415"/>
                    </a:moveTo>
                    <a:cubicBezTo>
                      <a:pt x="343" y="398"/>
                      <a:pt x="408" y="432"/>
                      <a:pt x="437" y="451"/>
                    </a:cubicBezTo>
                    <a:cubicBezTo>
                      <a:pt x="458" y="438"/>
                      <a:pt x="499" y="418"/>
                      <a:pt x="550" y="411"/>
                    </a:cubicBezTo>
                    <a:cubicBezTo>
                      <a:pt x="552" y="348"/>
                      <a:pt x="578" y="244"/>
                      <a:pt x="667" y="195"/>
                    </a:cubicBezTo>
                    <a:cubicBezTo>
                      <a:pt x="671" y="149"/>
                      <a:pt x="635" y="41"/>
                      <a:pt x="504" y="20"/>
                    </a:cubicBezTo>
                    <a:cubicBezTo>
                      <a:pt x="383" y="0"/>
                      <a:pt x="327" y="101"/>
                      <a:pt x="325" y="106"/>
                    </a:cubicBezTo>
                    <a:cubicBezTo>
                      <a:pt x="321" y="114"/>
                      <a:pt x="313" y="119"/>
                      <a:pt x="304" y="119"/>
                    </a:cubicBezTo>
                    <a:cubicBezTo>
                      <a:pt x="295" y="120"/>
                      <a:pt x="287" y="116"/>
                      <a:pt x="282" y="109"/>
                    </a:cubicBezTo>
                    <a:cubicBezTo>
                      <a:pt x="280" y="107"/>
                      <a:pt x="241" y="58"/>
                      <a:pt x="121" y="86"/>
                    </a:cubicBezTo>
                    <a:cubicBezTo>
                      <a:pt x="24" y="109"/>
                      <a:pt x="4" y="183"/>
                      <a:pt x="0" y="210"/>
                    </a:cubicBezTo>
                    <a:cubicBezTo>
                      <a:pt x="5" y="214"/>
                      <a:pt x="10" y="217"/>
                      <a:pt x="15" y="221"/>
                    </a:cubicBezTo>
                    <a:cubicBezTo>
                      <a:pt x="114" y="292"/>
                      <a:pt x="144" y="408"/>
                      <a:pt x="152" y="486"/>
                    </a:cubicBezTo>
                    <a:cubicBezTo>
                      <a:pt x="173" y="455"/>
                      <a:pt x="206" y="425"/>
                      <a:pt x="257" y="4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6">
                <a:extLst>
                  <a:ext uri="{FF2B5EF4-FFF2-40B4-BE49-F238E27FC236}">
                    <a16:creationId xmlns:a16="http://schemas.microsoft.com/office/drawing/2014/main" xmlns="" id="{2E88BE9E-2E0E-43B3-9EF3-6C814DFE3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11663" y="2100263"/>
                <a:ext cx="3625850" cy="3244850"/>
              </a:xfrm>
              <a:custGeom>
                <a:avLst/>
                <a:gdLst>
                  <a:gd name="T0" fmla="*/ 1693 w 1826"/>
                  <a:gd name="T1" fmla="*/ 570 h 1635"/>
                  <a:gd name="T2" fmla="*/ 1260 w 1826"/>
                  <a:gd name="T3" fmla="*/ 230 h 1635"/>
                  <a:gd name="T4" fmla="*/ 349 w 1826"/>
                  <a:gd name="T5" fmla="*/ 330 h 1635"/>
                  <a:gd name="T6" fmla="*/ 475 w 1826"/>
                  <a:gd name="T7" fmla="*/ 997 h 1635"/>
                  <a:gd name="T8" fmla="*/ 531 w 1826"/>
                  <a:gd name="T9" fmla="*/ 542 h 1635"/>
                  <a:gd name="T10" fmla="*/ 281 w 1826"/>
                  <a:gd name="T11" fmla="*/ 686 h 1635"/>
                  <a:gd name="T12" fmla="*/ 443 w 1826"/>
                  <a:gd name="T13" fmla="*/ 744 h 1635"/>
                  <a:gd name="T14" fmla="*/ 463 w 1826"/>
                  <a:gd name="T15" fmla="*/ 791 h 1635"/>
                  <a:gd name="T16" fmla="*/ 233 w 1826"/>
                  <a:gd name="T17" fmla="*/ 705 h 1635"/>
                  <a:gd name="T18" fmla="*/ 497 w 1826"/>
                  <a:gd name="T19" fmla="*/ 467 h 1635"/>
                  <a:gd name="T20" fmla="*/ 843 w 1826"/>
                  <a:gd name="T21" fmla="*/ 335 h 1635"/>
                  <a:gd name="T22" fmla="*/ 1222 w 1826"/>
                  <a:gd name="T23" fmla="*/ 345 h 1635"/>
                  <a:gd name="T24" fmla="*/ 1547 w 1826"/>
                  <a:gd name="T25" fmla="*/ 530 h 1635"/>
                  <a:gd name="T26" fmla="*/ 1661 w 1826"/>
                  <a:gd name="T27" fmla="*/ 942 h 1635"/>
                  <a:gd name="T28" fmla="*/ 1357 w 1826"/>
                  <a:gd name="T29" fmla="*/ 1040 h 1635"/>
                  <a:gd name="T30" fmla="*/ 862 w 1826"/>
                  <a:gd name="T31" fmla="*/ 1118 h 1635"/>
                  <a:gd name="T32" fmla="*/ 764 w 1826"/>
                  <a:gd name="T33" fmla="*/ 1041 h 1635"/>
                  <a:gd name="T34" fmla="*/ 811 w 1826"/>
                  <a:gd name="T35" fmla="*/ 1019 h 1635"/>
                  <a:gd name="T36" fmla="*/ 1005 w 1826"/>
                  <a:gd name="T37" fmla="*/ 994 h 1635"/>
                  <a:gd name="T38" fmla="*/ 1552 w 1826"/>
                  <a:gd name="T39" fmla="*/ 1018 h 1635"/>
                  <a:gd name="T40" fmla="*/ 1558 w 1826"/>
                  <a:gd name="T41" fmla="*/ 777 h 1635"/>
                  <a:gd name="T42" fmla="*/ 1510 w 1826"/>
                  <a:gd name="T43" fmla="*/ 566 h 1635"/>
                  <a:gd name="T44" fmla="*/ 1148 w 1826"/>
                  <a:gd name="T45" fmla="*/ 688 h 1635"/>
                  <a:gd name="T46" fmla="*/ 1349 w 1826"/>
                  <a:gd name="T47" fmla="*/ 838 h 1635"/>
                  <a:gd name="T48" fmla="*/ 997 w 1826"/>
                  <a:gd name="T49" fmla="*/ 783 h 1635"/>
                  <a:gd name="T50" fmla="*/ 813 w 1826"/>
                  <a:gd name="T51" fmla="*/ 745 h 1635"/>
                  <a:gd name="T52" fmla="*/ 692 w 1826"/>
                  <a:gd name="T53" fmla="*/ 888 h 1635"/>
                  <a:gd name="T54" fmla="*/ 498 w 1826"/>
                  <a:gd name="T55" fmla="*/ 1124 h 1635"/>
                  <a:gd name="T56" fmla="*/ 872 w 1826"/>
                  <a:gd name="T57" fmla="*/ 1365 h 1635"/>
                  <a:gd name="T58" fmla="*/ 1239 w 1826"/>
                  <a:gd name="T59" fmla="*/ 1226 h 1635"/>
                  <a:gd name="T60" fmla="*/ 1181 w 1826"/>
                  <a:gd name="T61" fmla="*/ 1153 h 1635"/>
                  <a:gd name="T62" fmla="*/ 1287 w 1826"/>
                  <a:gd name="T63" fmla="*/ 1209 h 1635"/>
                  <a:gd name="T64" fmla="*/ 1255 w 1826"/>
                  <a:gd name="T65" fmla="*/ 1364 h 1635"/>
                  <a:gd name="T66" fmla="*/ 893 w 1826"/>
                  <a:gd name="T67" fmla="*/ 1426 h 1635"/>
                  <a:gd name="T68" fmla="*/ 1430 w 1826"/>
                  <a:gd name="T69" fmla="*/ 1508 h 1635"/>
                  <a:gd name="T70" fmla="*/ 1819 w 1826"/>
                  <a:gd name="T71" fmla="*/ 861 h 16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826" h="1635">
                    <a:moveTo>
                      <a:pt x="1819" y="861"/>
                    </a:moveTo>
                    <a:cubicBezTo>
                      <a:pt x="1812" y="650"/>
                      <a:pt x="1693" y="570"/>
                      <a:pt x="1693" y="570"/>
                    </a:cubicBezTo>
                    <a:cubicBezTo>
                      <a:pt x="1693" y="570"/>
                      <a:pt x="1679" y="468"/>
                      <a:pt x="1586" y="359"/>
                    </a:cubicBezTo>
                    <a:cubicBezTo>
                      <a:pt x="1442" y="202"/>
                      <a:pt x="1260" y="230"/>
                      <a:pt x="1260" y="230"/>
                    </a:cubicBezTo>
                    <a:cubicBezTo>
                      <a:pt x="1023" y="0"/>
                      <a:pt x="781" y="177"/>
                      <a:pt x="781" y="177"/>
                    </a:cubicBezTo>
                    <a:cubicBezTo>
                      <a:pt x="444" y="67"/>
                      <a:pt x="349" y="330"/>
                      <a:pt x="349" y="330"/>
                    </a:cubicBezTo>
                    <a:cubicBezTo>
                      <a:pt x="156" y="351"/>
                      <a:pt x="0" y="577"/>
                      <a:pt x="140" y="819"/>
                    </a:cubicBezTo>
                    <a:cubicBezTo>
                      <a:pt x="248" y="1004"/>
                      <a:pt x="407" y="1006"/>
                      <a:pt x="475" y="997"/>
                    </a:cubicBezTo>
                    <a:cubicBezTo>
                      <a:pt x="497" y="939"/>
                      <a:pt x="545" y="874"/>
                      <a:pt x="649" y="845"/>
                    </a:cubicBezTo>
                    <a:cubicBezTo>
                      <a:pt x="650" y="835"/>
                      <a:pt x="663" y="637"/>
                      <a:pt x="531" y="542"/>
                    </a:cubicBezTo>
                    <a:cubicBezTo>
                      <a:pt x="452" y="486"/>
                      <a:pt x="365" y="500"/>
                      <a:pt x="316" y="537"/>
                    </a:cubicBezTo>
                    <a:cubicBezTo>
                      <a:pt x="271" y="572"/>
                      <a:pt x="258" y="627"/>
                      <a:pt x="281" y="686"/>
                    </a:cubicBezTo>
                    <a:cubicBezTo>
                      <a:pt x="293" y="717"/>
                      <a:pt x="311" y="737"/>
                      <a:pt x="336" y="747"/>
                    </a:cubicBezTo>
                    <a:cubicBezTo>
                      <a:pt x="385" y="768"/>
                      <a:pt x="442" y="744"/>
                      <a:pt x="443" y="744"/>
                    </a:cubicBezTo>
                    <a:cubicBezTo>
                      <a:pt x="456" y="739"/>
                      <a:pt x="471" y="745"/>
                      <a:pt x="476" y="758"/>
                    </a:cubicBezTo>
                    <a:cubicBezTo>
                      <a:pt x="482" y="771"/>
                      <a:pt x="476" y="786"/>
                      <a:pt x="463" y="791"/>
                    </a:cubicBezTo>
                    <a:cubicBezTo>
                      <a:pt x="459" y="793"/>
                      <a:pt x="385" y="823"/>
                      <a:pt x="317" y="795"/>
                    </a:cubicBezTo>
                    <a:cubicBezTo>
                      <a:pt x="279" y="779"/>
                      <a:pt x="251" y="749"/>
                      <a:pt x="233" y="705"/>
                    </a:cubicBezTo>
                    <a:cubicBezTo>
                      <a:pt x="202" y="624"/>
                      <a:pt x="221" y="546"/>
                      <a:pt x="285" y="496"/>
                    </a:cubicBezTo>
                    <a:cubicBezTo>
                      <a:pt x="344" y="451"/>
                      <a:pt x="424" y="441"/>
                      <a:pt x="497" y="467"/>
                    </a:cubicBezTo>
                    <a:cubicBezTo>
                      <a:pt x="510" y="414"/>
                      <a:pt x="552" y="341"/>
                      <a:pt x="655" y="316"/>
                    </a:cubicBezTo>
                    <a:cubicBezTo>
                      <a:pt x="754" y="293"/>
                      <a:pt x="813" y="315"/>
                      <a:pt x="843" y="335"/>
                    </a:cubicBezTo>
                    <a:cubicBezTo>
                      <a:pt x="879" y="288"/>
                      <a:pt x="953" y="232"/>
                      <a:pt x="1058" y="249"/>
                    </a:cubicBezTo>
                    <a:cubicBezTo>
                      <a:pt x="1146" y="263"/>
                      <a:pt x="1196" y="309"/>
                      <a:pt x="1222" y="345"/>
                    </a:cubicBezTo>
                    <a:cubicBezTo>
                      <a:pt x="1247" y="379"/>
                      <a:pt x="1262" y="418"/>
                      <a:pt x="1264" y="455"/>
                    </a:cubicBezTo>
                    <a:cubicBezTo>
                      <a:pt x="1364" y="430"/>
                      <a:pt x="1479" y="461"/>
                      <a:pt x="1547" y="530"/>
                    </a:cubicBezTo>
                    <a:cubicBezTo>
                      <a:pt x="1602" y="586"/>
                      <a:pt x="1621" y="663"/>
                      <a:pt x="1601" y="747"/>
                    </a:cubicBezTo>
                    <a:cubicBezTo>
                      <a:pt x="1627" y="772"/>
                      <a:pt x="1676" y="835"/>
                      <a:pt x="1661" y="942"/>
                    </a:cubicBezTo>
                    <a:cubicBezTo>
                      <a:pt x="1653" y="998"/>
                      <a:pt x="1622" y="1042"/>
                      <a:pt x="1573" y="1064"/>
                    </a:cubicBezTo>
                    <a:cubicBezTo>
                      <a:pt x="1511" y="1093"/>
                      <a:pt x="1426" y="1084"/>
                      <a:pt x="1357" y="1040"/>
                    </a:cubicBezTo>
                    <a:cubicBezTo>
                      <a:pt x="1260" y="979"/>
                      <a:pt x="1107" y="975"/>
                      <a:pt x="1038" y="1033"/>
                    </a:cubicBezTo>
                    <a:cubicBezTo>
                      <a:pt x="983" y="1079"/>
                      <a:pt x="921" y="1123"/>
                      <a:pt x="862" y="1118"/>
                    </a:cubicBezTo>
                    <a:cubicBezTo>
                      <a:pt x="857" y="1118"/>
                      <a:pt x="852" y="1117"/>
                      <a:pt x="848" y="1116"/>
                    </a:cubicBezTo>
                    <a:cubicBezTo>
                      <a:pt x="813" y="1109"/>
                      <a:pt x="785" y="1083"/>
                      <a:pt x="764" y="1041"/>
                    </a:cubicBezTo>
                    <a:cubicBezTo>
                      <a:pt x="758" y="1028"/>
                      <a:pt x="764" y="1012"/>
                      <a:pt x="777" y="1006"/>
                    </a:cubicBezTo>
                    <a:cubicBezTo>
                      <a:pt x="789" y="1000"/>
                      <a:pt x="805" y="1006"/>
                      <a:pt x="811" y="1019"/>
                    </a:cubicBezTo>
                    <a:cubicBezTo>
                      <a:pt x="824" y="1046"/>
                      <a:pt x="840" y="1062"/>
                      <a:pt x="859" y="1066"/>
                    </a:cubicBezTo>
                    <a:cubicBezTo>
                      <a:pt x="901" y="1075"/>
                      <a:pt x="962" y="1029"/>
                      <a:pt x="1005" y="994"/>
                    </a:cubicBezTo>
                    <a:cubicBezTo>
                      <a:pt x="1093" y="921"/>
                      <a:pt x="1266" y="922"/>
                      <a:pt x="1385" y="997"/>
                    </a:cubicBezTo>
                    <a:cubicBezTo>
                      <a:pt x="1439" y="1032"/>
                      <a:pt x="1505" y="1040"/>
                      <a:pt x="1552" y="1018"/>
                    </a:cubicBezTo>
                    <a:cubicBezTo>
                      <a:pt x="1585" y="1003"/>
                      <a:pt x="1605" y="974"/>
                      <a:pt x="1610" y="935"/>
                    </a:cubicBezTo>
                    <a:cubicBezTo>
                      <a:pt x="1625" y="827"/>
                      <a:pt x="1558" y="777"/>
                      <a:pt x="1558" y="777"/>
                    </a:cubicBezTo>
                    <a:cubicBezTo>
                      <a:pt x="1549" y="770"/>
                      <a:pt x="1545" y="759"/>
                      <a:pt x="1548" y="749"/>
                    </a:cubicBezTo>
                    <a:cubicBezTo>
                      <a:pt x="1569" y="676"/>
                      <a:pt x="1556" y="613"/>
                      <a:pt x="1510" y="566"/>
                    </a:cubicBezTo>
                    <a:cubicBezTo>
                      <a:pt x="1454" y="509"/>
                      <a:pt x="1358" y="484"/>
                      <a:pt x="1275" y="505"/>
                    </a:cubicBezTo>
                    <a:cubicBezTo>
                      <a:pt x="1166" y="533"/>
                      <a:pt x="1150" y="650"/>
                      <a:pt x="1148" y="688"/>
                    </a:cubicBezTo>
                    <a:cubicBezTo>
                      <a:pt x="1212" y="691"/>
                      <a:pt x="1284" y="720"/>
                      <a:pt x="1352" y="802"/>
                    </a:cubicBezTo>
                    <a:cubicBezTo>
                      <a:pt x="1361" y="813"/>
                      <a:pt x="1359" y="829"/>
                      <a:pt x="1349" y="838"/>
                    </a:cubicBezTo>
                    <a:cubicBezTo>
                      <a:pt x="1338" y="847"/>
                      <a:pt x="1321" y="846"/>
                      <a:pt x="1312" y="835"/>
                    </a:cubicBezTo>
                    <a:cubicBezTo>
                      <a:pt x="1168" y="659"/>
                      <a:pt x="1004" y="778"/>
                      <a:pt x="997" y="783"/>
                    </a:cubicBezTo>
                    <a:cubicBezTo>
                      <a:pt x="987" y="790"/>
                      <a:pt x="974" y="789"/>
                      <a:pt x="964" y="781"/>
                    </a:cubicBezTo>
                    <a:cubicBezTo>
                      <a:pt x="962" y="779"/>
                      <a:pt x="902" y="727"/>
                      <a:pt x="813" y="745"/>
                    </a:cubicBezTo>
                    <a:cubicBezTo>
                      <a:pt x="728" y="762"/>
                      <a:pt x="713" y="865"/>
                      <a:pt x="713" y="866"/>
                    </a:cubicBezTo>
                    <a:cubicBezTo>
                      <a:pt x="712" y="877"/>
                      <a:pt x="703" y="886"/>
                      <a:pt x="692" y="888"/>
                    </a:cubicBezTo>
                    <a:cubicBezTo>
                      <a:pt x="497" y="923"/>
                      <a:pt x="507" y="1095"/>
                      <a:pt x="508" y="1102"/>
                    </a:cubicBezTo>
                    <a:cubicBezTo>
                      <a:pt x="509" y="1111"/>
                      <a:pt x="505" y="1119"/>
                      <a:pt x="498" y="1124"/>
                    </a:cubicBezTo>
                    <a:cubicBezTo>
                      <a:pt x="528" y="1379"/>
                      <a:pt x="870" y="1357"/>
                      <a:pt x="870" y="1357"/>
                    </a:cubicBezTo>
                    <a:cubicBezTo>
                      <a:pt x="870" y="1359"/>
                      <a:pt x="871" y="1362"/>
                      <a:pt x="872" y="1365"/>
                    </a:cubicBezTo>
                    <a:cubicBezTo>
                      <a:pt x="881" y="1369"/>
                      <a:pt x="1111" y="1455"/>
                      <a:pt x="1214" y="1332"/>
                    </a:cubicBezTo>
                    <a:cubicBezTo>
                      <a:pt x="1240" y="1290"/>
                      <a:pt x="1248" y="1253"/>
                      <a:pt x="1239" y="1226"/>
                    </a:cubicBezTo>
                    <a:cubicBezTo>
                      <a:pt x="1228" y="1196"/>
                      <a:pt x="1198" y="1185"/>
                      <a:pt x="1197" y="1185"/>
                    </a:cubicBezTo>
                    <a:cubicBezTo>
                      <a:pt x="1184" y="1181"/>
                      <a:pt x="1177" y="1166"/>
                      <a:pt x="1181" y="1153"/>
                    </a:cubicBezTo>
                    <a:cubicBezTo>
                      <a:pt x="1186" y="1139"/>
                      <a:pt x="1201" y="1132"/>
                      <a:pt x="1214" y="1137"/>
                    </a:cubicBezTo>
                    <a:cubicBezTo>
                      <a:pt x="1216" y="1137"/>
                      <a:pt x="1268" y="1156"/>
                      <a:pt x="1287" y="1209"/>
                    </a:cubicBezTo>
                    <a:cubicBezTo>
                      <a:pt x="1302" y="1252"/>
                      <a:pt x="1292" y="1303"/>
                      <a:pt x="1257" y="1361"/>
                    </a:cubicBezTo>
                    <a:cubicBezTo>
                      <a:pt x="1256" y="1362"/>
                      <a:pt x="1256" y="1363"/>
                      <a:pt x="1255" y="1364"/>
                    </a:cubicBezTo>
                    <a:cubicBezTo>
                      <a:pt x="1191" y="1442"/>
                      <a:pt x="1093" y="1455"/>
                      <a:pt x="1010" y="1448"/>
                    </a:cubicBezTo>
                    <a:cubicBezTo>
                      <a:pt x="963" y="1444"/>
                      <a:pt x="921" y="1434"/>
                      <a:pt x="893" y="1426"/>
                    </a:cubicBezTo>
                    <a:cubicBezTo>
                      <a:pt x="953" y="1558"/>
                      <a:pt x="1087" y="1619"/>
                      <a:pt x="1231" y="1626"/>
                    </a:cubicBezTo>
                    <a:cubicBezTo>
                      <a:pt x="1397" y="1635"/>
                      <a:pt x="1430" y="1508"/>
                      <a:pt x="1430" y="1508"/>
                    </a:cubicBezTo>
                    <a:cubicBezTo>
                      <a:pt x="1656" y="1419"/>
                      <a:pt x="1607" y="1192"/>
                      <a:pt x="1607" y="1192"/>
                    </a:cubicBezTo>
                    <a:cubicBezTo>
                      <a:pt x="1701" y="1178"/>
                      <a:pt x="1826" y="1072"/>
                      <a:pt x="1819" y="86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5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9" name="等腰三角形 58">
            <a:extLst>
              <a:ext uri="{FF2B5EF4-FFF2-40B4-BE49-F238E27FC236}">
                <a16:creationId xmlns:a16="http://schemas.microsoft.com/office/drawing/2014/main" xmlns="" id="{2E84682B-71DE-49CC-AD38-6139C2E03C03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14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组合 41"/>
          <p:cNvGrpSpPr/>
          <p:nvPr/>
        </p:nvGrpSpPr>
        <p:grpSpPr>
          <a:xfrm>
            <a:off x="3672178" y="2345497"/>
            <a:ext cx="4806316" cy="986700"/>
            <a:chOff x="3672178" y="2345497"/>
            <a:chExt cx="4806316" cy="986700"/>
          </a:xfrm>
        </p:grpSpPr>
        <p:grpSp>
          <p:nvGrpSpPr>
            <p:cNvPr id="4" name="组合 3"/>
            <p:cNvGrpSpPr/>
            <p:nvPr/>
          </p:nvGrpSpPr>
          <p:grpSpPr>
            <a:xfrm>
              <a:off x="3672178" y="2345497"/>
              <a:ext cx="2891838" cy="986700"/>
              <a:chOff x="4896238" y="2105129"/>
              <a:chExt cx="3855784" cy="1315600"/>
            </a:xfrm>
          </p:grpSpPr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5491981" y="2278884"/>
                <a:ext cx="2788409" cy="810872"/>
              </a:xfrm>
              <a:custGeom>
                <a:avLst/>
                <a:gdLst>
                  <a:gd name="T0" fmla="*/ 0 w 337"/>
                  <a:gd name="T1" fmla="*/ 98 h 98"/>
                  <a:gd name="T2" fmla="*/ 337 w 337"/>
                  <a:gd name="T3" fmla="*/ 98 h 98"/>
                  <a:gd name="T4" fmla="*/ 281 w 337"/>
                  <a:gd name="T5" fmla="*/ 0 h 98"/>
                  <a:gd name="T6" fmla="*/ 0 w 337"/>
                  <a:gd name="T7" fmla="*/ 0 h 98"/>
                  <a:gd name="T8" fmla="*/ 0 w 337"/>
                  <a:gd name="T9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98">
                    <a:moveTo>
                      <a:pt x="0" y="98"/>
                    </a:moveTo>
                    <a:lnTo>
                      <a:pt x="337" y="98"/>
                    </a:lnTo>
                    <a:lnTo>
                      <a:pt x="281" y="0"/>
                    </a:lnTo>
                    <a:lnTo>
                      <a:pt x="0" y="0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5351322" y="2899452"/>
                <a:ext cx="2167841" cy="521277"/>
              </a:xfrm>
              <a:custGeom>
                <a:avLst/>
                <a:gdLst>
                  <a:gd name="T0" fmla="*/ 0 w 262"/>
                  <a:gd name="T1" fmla="*/ 63 h 63"/>
                  <a:gd name="T2" fmla="*/ 224 w 262"/>
                  <a:gd name="T3" fmla="*/ 63 h 63"/>
                  <a:gd name="T4" fmla="*/ 262 w 262"/>
                  <a:gd name="T5" fmla="*/ 0 h 63"/>
                  <a:gd name="T6" fmla="*/ 0 w 262"/>
                  <a:gd name="T7" fmla="*/ 0 h 63"/>
                  <a:gd name="T8" fmla="*/ 0 w 262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2" h="63">
                    <a:moveTo>
                      <a:pt x="0" y="63"/>
                    </a:moveTo>
                    <a:lnTo>
                      <a:pt x="224" y="63"/>
                    </a:lnTo>
                    <a:lnTo>
                      <a:pt x="262" y="0"/>
                    </a:lnTo>
                    <a:lnTo>
                      <a:pt x="0" y="0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4896238" y="2899452"/>
                <a:ext cx="2176118" cy="521277"/>
              </a:xfrm>
              <a:custGeom>
                <a:avLst/>
                <a:gdLst>
                  <a:gd name="T0" fmla="*/ 0 w 263"/>
                  <a:gd name="T1" fmla="*/ 63 h 63"/>
                  <a:gd name="T2" fmla="*/ 225 w 263"/>
                  <a:gd name="T3" fmla="*/ 63 h 63"/>
                  <a:gd name="T4" fmla="*/ 263 w 263"/>
                  <a:gd name="T5" fmla="*/ 0 h 63"/>
                  <a:gd name="T6" fmla="*/ 0 w 263"/>
                  <a:gd name="T7" fmla="*/ 0 h 63"/>
                  <a:gd name="T8" fmla="*/ 0 w 263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63">
                    <a:moveTo>
                      <a:pt x="0" y="63"/>
                    </a:moveTo>
                    <a:lnTo>
                      <a:pt x="225" y="63"/>
                    </a:lnTo>
                    <a:lnTo>
                      <a:pt x="263" y="0"/>
                    </a:lnTo>
                    <a:lnTo>
                      <a:pt x="0" y="0"/>
                    </a:lnTo>
                    <a:lnTo>
                      <a:pt x="0" y="63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4896238" y="2278884"/>
                <a:ext cx="2796681" cy="537826"/>
              </a:xfrm>
              <a:custGeom>
                <a:avLst/>
                <a:gdLst>
                  <a:gd name="T0" fmla="*/ 0 w 338"/>
                  <a:gd name="T1" fmla="*/ 65 h 65"/>
                  <a:gd name="T2" fmla="*/ 338 w 338"/>
                  <a:gd name="T3" fmla="*/ 65 h 65"/>
                  <a:gd name="T4" fmla="*/ 263 w 338"/>
                  <a:gd name="T5" fmla="*/ 0 h 65"/>
                  <a:gd name="T6" fmla="*/ 0 w 338"/>
                  <a:gd name="T7" fmla="*/ 0 h 65"/>
                  <a:gd name="T8" fmla="*/ 0 w 338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65">
                    <a:moveTo>
                      <a:pt x="0" y="65"/>
                    </a:moveTo>
                    <a:lnTo>
                      <a:pt x="338" y="65"/>
                    </a:lnTo>
                    <a:lnTo>
                      <a:pt x="263" y="0"/>
                    </a:lnTo>
                    <a:lnTo>
                      <a:pt x="0" y="0"/>
                    </a:lnTo>
                    <a:lnTo>
                      <a:pt x="0" y="65"/>
                    </a:ln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6" name="椭圆 35"/>
              <p:cNvSpPr>
                <a:spLocks/>
              </p:cNvSpPr>
              <p:nvPr/>
            </p:nvSpPr>
            <p:spPr bwMode="auto">
              <a:xfrm>
                <a:off x="7568808" y="2105129"/>
                <a:ext cx="1183214" cy="1174937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椭圆 36"/>
              <p:cNvSpPr>
                <a:spLocks/>
              </p:cNvSpPr>
              <p:nvPr/>
            </p:nvSpPr>
            <p:spPr bwMode="auto">
              <a:xfrm>
                <a:off x="7692919" y="2229239"/>
                <a:ext cx="934988" cy="9349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85000" lnSpcReduction="10000"/>
              </a:bodyPr>
              <a:lstStyle/>
              <a:p>
                <a:pPr algn="ctr"/>
                <a:r>
                  <a:rPr lang="en-US" altLang="zh-CN" sz="240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6771937" y="2565446"/>
              <a:ext cx="1706557" cy="661253"/>
              <a:chOff x="9149183" y="1903956"/>
              <a:chExt cx="2275409" cy="881671"/>
            </a:xfrm>
          </p:grpSpPr>
          <p:sp>
            <p:nvSpPr>
              <p:cNvPr id="14" name="文本框 45"/>
              <p:cNvSpPr txBox="1"/>
              <p:nvPr/>
            </p:nvSpPr>
            <p:spPr>
              <a:xfrm>
                <a:off x="9149183" y="1903956"/>
                <a:ext cx="2275409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9149183" y="2180954"/>
                <a:ext cx="2275409" cy="604673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850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654929" y="1383618"/>
            <a:ext cx="4792069" cy="974290"/>
            <a:chOff x="654929" y="1383618"/>
            <a:chExt cx="4792069" cy="974290"/>
          </a:xfrm>
        </p:grpSpPr>
        <p:grpSp>
          <p:nvGrpSpPr>
            <p:cNvPr id="5" name="组合 4"/>
            <p:cNvGrpSpPr/>
            <p:nvPr/>
          </p:nvGrpSpPr>
          <p:grpSpPr>
            <a:xfrm>
              <a:off x="2579983" y="1383618"/>
              <a:ext cx="2867015" cy="974290"/>
              <a:chOff x="3439978" y="822624"/>
              <a:chExt cx="3822687" cy="1299053"/>
            </a:xfrm>
          </p:grpSpPr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3878514" y="979837"/>
                <a:ext cx="2788409" cy="810872"/>
              </a:xfrm>
              <a:custGeom>
                <a:avLst/>
                <a:gdLst>
                  <a:gd name="T0" fmla="*/ 337 w 337"/>
                  <a:gd name="T1" fmla="*/ 98 h 98"/>
                  <a:gd name="T2" fmla="*/ 0 w 337"/>
                  <a:gd name="T3" fmla="*/ 98 h 98"/>
                  <a:gd name="T4" fmla="*/ 56 w 337"/>
                  <a:gd name="T5" fmla="*/ 0 h 98"/>
                  <a:gd name="T6" fmla="*/ 337 w 337"/>
                  <a:gd name="T7" fmla="*/ 0 h 98"/>
                  <a:gd name="T8" fmla="*/ 337 w 337"/>
                  <a:gd name="T9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98">
                    <a:moveTo>
                      <a:pt x="337" y="98"/>
                    </a:moveTo>
                    <a:lnTo>
                      <a:pt x="0" y="98"/>
                    </a:lnTo>
                    <a:lnTo>
                      <a:pt x="56" y="0"/>
                    </a:lnTo>
                    <a:lnTo>
                      <a:pt x="337" y="0"/>
                    </a:lnTo>
                    <a:lnTo>
                      <a:pt x="337" y="9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4639740" y="1600400"/>
                <a:ext cx="2167841" cy="521277"/>
              </a:xfrm>
              <a:custGeom>
                <a:avLst/>
                <a:gdLst>
                  <a:gd name="T0" fmla="*/ 262 w 262"/>
                  <a:gd name="T1" fmla="*/ 63 h 63"/>
                  <a:gd name="T2" fmla="*/ 38 w 262"/>
                  <a:gd name="T3" fmla="*/ 63 h 63"/>
                  <a:gd name="T4" fmla="*/ 0 w 262"/>
                  <a:gd name="T5" fmla="*/ 0 h 63"/>
                  <a:gd name="T6" fmla="*/ 262 w 262"/>
                  <a:gd name="T7" fmla="*/ 0 h 63"/>
                  <a:gd name="T8" fmla="*/ 262 w 262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2" h="63">
                    <a:moveTo>
                      <a:pt x="262" y="63"/>
                    </a:moveTo>
                    <a:lnTo>
                      <a:pt x="38" y="63"/>
                    </a:lnTo>
                    <a:lnTo>
                      <a:pt x="0" y="0"/>
                    </a:lnTo>
                    <a:lnTo>
                      <a:pt x="262" y="0"/>
                    </a:lnTo>
                    <a:lnTo>
                      <a:pt x="262" y="6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/>
              <p:cNvSpPr>
                <a:spLocks/>
              </p:cNvSpPr>
              <p:nvPr/>
            </p:nvSpPr>
            <p:spPr bwMode="auto">
              <a:xfrm>
                <a:off x="5086547" y="1600400"/>
                <a:ext cx="2176118" cy="521277"/>
              </a:xfrm>
              <a:custGeom>
                <a:avLst/>
                <a:gdLst>
                  <a:gd name="T0" fmla="*/ 263 w 263"/>
                  <a:gd name="T1" fmla="*/ 63 h 63"/>
                  <a:gd name="T2" fmla="*/ 38 w 263"/>
                  <a:gd name="T3" fmla="*/ 63 h 63"/>
                  <a:gd name="T4" fmla="*/ 0 w 263"/>
                  <a:gd name="T5" fmla="*/ 0 h 63"/>
                  <a:gd name="T6" fmla="*/ 263 w 263"/>
                  <a:gd name="T7" fmla="*/ 0 h 63"/>
                  <a:gd name="T8" fmla="*/ 263 w 263"/>
                  <a:gd name="T9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63">
                    <a:moveTo>
                      <a:pt x="263" y="63"/>
                    </a:moveTo>
                    <a:lnTo>
                      <a:pt x="38" y="63"/>
                    </a:lnTo>
                    <a:lnTo>
                      <a:pt x="0" y="0"/>
                    </a:lnTo>
                    <a:lnTo>
                      <a:pt x="263" y="0"/>
                    </a:lnTo>
                    <a:lnTo>
                      <a:pt x="263" y="63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4465980" y="979837"/>
                <a:ext cx="2796681" cy="537826"/>
              </a:xfrm>
              <a:custGeom>
                <a:avLst/>
                <a:gdLst>
                  <a:gd name="T0" fmla="*/ 338 w 338"/>
                  <a:gd name="T1" fmla="*/ 65 h 65"/>
                  <a:gd name="T2" fmla="*/ 0 w 338"/>
                  <a:gd name="T3" fmla="*/ 65 h 65"/>
                  <a:gd name="T4" fmla="*/ 75 w 338"/>
                  <a:gd name="T5" fmla="*/ 0 h 65"/>
                  <a:gd name="T6" fmla="*/ 338 w 338"/>
                  <a:gd name="T7" fmla="*/ 0 h 65"/>
                  <a:gd name="T8" fmla="*/ 338 w 338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65">
                    <a:moveTo>
                      <a:pt x="338" y="65"/>
                    </a:moveTo>
                    <a:lnTo>
                      <a:pt x="0" y="65"/>
                    </a:lnTo>
                    <a:lnTo>
                      <a:pt x="75" y="0"/>
                    </a:lnTo>
                    <a:lnTo>
                      <a:pt x="338" y="0"/>
                    </a:lnTo>
                    <a:lnTo>
                      <a:pt x="338" y="65"/>
                    </a:lnTo>
                    <a:close/>
                  </a:path>
                </a:pathLst>
              </a:cu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椭圆 29"/>
              <p:cNvSpPr>
                <a:spLocks/>
              </p:cNvSpPr>
              <p:nvPr/>
            </p:nvSpPr>
            <p:spPr bwMode="auto">
              <a:xfrm>
                <a:off x="3439978" y="822624"/>
                <a:ext cx="1133568" cy="1125292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椭圆 30"/>
              <p:cNvSpPr>
                <a:spLocks/>
              </p:cNvSpPr>
              <p:nvPr/>
            </p:nvSpPr>
            <p:spPr bwMode="auto">
              <a:xfrm>
                <a:off x="3547546" y="930192"/>
                <a:ext cx="901891" cy="89361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7500" lnSpcReduction="20000"/>
              </a:bodyPr>
              <a:lstStyle/>
              <a:p>
                <a:pPr algn="ctr"/>
                <a:r>
                  <a:rPr lang="en-US" altLang="zh-CN" sz="240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54929" y="1566334"/>
              <a:ext cx="1709161" cy="661253"/>
              <a:chOff x="226567" y="1979542"/>
              <a:chExt cx="2278881" cy="881671"/>
            </a:xfrm>
          </p:grpSpPr>
          <p:sp>
            <p:nvSpPr>
              <p:cNvPr id="12" name="文本框 41"/>
              <p:cNvSpPr txBox="1"/>
              <p:nvPr/>
            </p:nvSpPr>
            <p:spPr>
              <a:xfrm>
                <a:off x="226567" y="1979542"/>
                <a:ext cx="2278881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226567" y="2256540"/>
                <a:ext cx="2278881" cy="604673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850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682287" y="3344604"/>
            <a:ext cx="4764712" cy="974289"/>
            <a:chOff x="682287" y="3344604"/>
            <a:chExt cx="4764712" cy="974289"/>
          </a:xfrm>
        </p:grpSpPr>
        <p:grpSp>
          <p:nvGrpSpPr>
            <p:cNvPr id="6" name="组合 5"/>
            <p:cNvGrpSpPr/>
            <p:nvPr/>
          </p:nvGrpSpPr>
          <p:grpSpPr>
            <a:xfrm>
              <a:off x="2592395" y="3344604"/>
              <a:ext cx="2854604" cy="974289"/>
              <a:chOff x="3456527" y="3437273"/>
              <a:chExt cx="3806138" cy="1299052"/>
            </a:xfrm>
          </p:grpSpPr>
          <p:sp>
            <p:nvSpPr>
              <p:cNvPr id="16" name="任意多边形: 形状 15"/>
              <p:cNvSpPr>
                <a:spLocks/>
              </p:cNvSpPr>
              <p:nvPr/>
            </p:nvSpPr>
            <p:spPr bwMode="auto">
              <a:xfrm>
                <a:off x="3878514" y="3577937"/>
                <a:ext cx="2788409" cy="810872"/>
              </a:xfrm>
              <a:custGeom>
                <a:avLst/>
                <a:gdLst>
                  <a:gd name="T0" fmla="*/ 337 w 337"/>
                  <a:gd name="T1" fmla="*/ 98 h 98"/>
                  <a:gd name="T2" fmla="*/ 0 w 337"/>
                  <a:gd name="T3" fmla="*/ 98 h 98"/>
                  <a:gd name="T4" fmla="*/ 56 w 337"/>
                  <a:gd name="T5" fmla="*/ 0 h 98"/>
                  <a:gd name="T6" fmla="*/ 337 w 337"/>
                  <a:gd name="T7" fmla="*/ 0 h 98"/>
                  <a:gd name="T8" fmla="*/ 337 w 337"/>
                  <a:gd name="T9" fmla="*/ 98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98">
                    <a:moveTo>
                      <a:pt x="337" y="98"/>
                    </a:moveTo>
                    <a:lnTo>
                      <a:pt x="0" y="98"/>
                    </a:lnTo>
                    <a:lnTo>
                      <a:pt x="56" y="0"/>
                    </a:lnTo>
                    <a:lnTo>
                      <a:pt x="337" y="0"/>
                    </a:lnTo>
                    <a:lnTo>
                      <a:pt x="337" y="9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/>
              <p:cNvSpPr>
                <a:spLocks/>
              </p:cNvSpPr>
              <p:nvPr/>
            </p:nvSpPr>
            <p:spPr bwMode="auto">
              <a:xfrm>
                <a:off x="4639740" y="4198499"/>
                <a:ext cx="2167841" cy="537826"/>
              </a:xfrm>
              <a:custGeom>
                <a:avLst/>
                <a:gdLst>
                  <a:gd name="T0" fmla="*/ 262 w 262"/>
                  <a:gd name="T1" fmla="*/ 65 h 65"/>
                  <a:gd name="T2" fmla="*/ 38 w 262"/>
                  <a:gd name="T3" fmla="*/ 65 h 65"/>
                  <a:gd name="T4" fmla="*/ 0 w 262"/>
                  <a:gd name="T5" fmla="*/ 0 h 65"/>
                  <a:gd name="T6" fmla="*/ 262 w 262"/>
                  <a:gd name="T7" fmla="*/ 0 h 65"/>
                  <a:gd name="T8" fmla="*/ 262 w 262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2" h="65">
                    <a:moveTo>
                      <a:pt x="262" y="65"/>
                    </a:moveTo>
                    <a:lnTo>
                      <a:pt x="38" y="65"/>
                    </a:lnTo>
                    <a:lnTo>
                      <a:pt x="0" y="0"/>
                    </a:lnTo>
                    <a:lnTo>
                      <a:pt x="262" y="0"/>
                    </a:lnTo>
                    <a:lnTo>
                      <a:pt x="262" y="6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/>
              <p:cNvSpPr>
                <a:spLocks/>
              </p:cNvSpPr>
              <p:nvPr/>
            </p:nvSpPr>
            <p:spPr bwMode="auto">
              <a:xfrm>
                <a:off x="5086547" y="4198499"/>
                <a:ext cx="2176118" cy="537826"/>
              </a:xfrm>
              <a:custGeom>
                <a:avLst/>
                <a:gdLst>
                  <a:gd name="T0" fmla="*/ 263 w 263"/>
                  <a:gd name="T1" fmla="*/ 65 h 65"/>
                  <a:gd name="T2" fmla="*/ 38 w 263"/>
                  <a:gd name="T3" fmla="*/ 65 h 65"/>
                  <a:gd name="T4" fmla="*/ 0 w 263"/>
                  <a:gd name="T5" fmla="*/ 0 h 65"/>
                  <a:gd name="T6" fmla="*/ 263 w 263"/>
                  <a:gd name="T7" fmla="*/ 0 h 65"/>
                  <a:gd name="T8" fmla="*/ 263 w 263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3" h="65">
                    <a:moveTo>
                      <a:pt x="263" y="65"/>
                    </a:moveTo>
                    <a:lnTo>
                      <a:pt x="38" y="65"/>
                    </a:lnTo>
                    <a:lnTo>
                      <a:pt x="0" y="0"/>
                    </a:lnTo>
                    <a:lnTo>
                      <a:pt x="263" y="0"/>
                    </a:lnTo>
                    <a:lnTo>
                      <a:pt x="263" y="6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7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9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任意多边形: 形状 18"/>
              <p:cNvSpPr>
                <a:spLocks/>
              </p:cNvSpPr>
              <p:nvPr/>
            </p:nvSpPr>
            <p:spPr bwMode="auto">
              <a:xfrm>
                <a:off x="4465980" y="3577937"/>
                <a:ext cx="2796681" cy="537826"/>
              </a:xfrm>
              <a:custGeom>
                <a:avLst/>
                <a:gdLst>
                  <a:gd name="T0" fmla="*/ 338 w 338"/>
                  <a:gd name="T1" fmla="*/ 65 h 65"/>
                  <a:gd name="T2" fmla="*/ 0 w 338"/>
                  <a:gd name="T3" fmla="*/ 65 h 65"/>
                  <a:gd name="T4" fmla="*/ 75 w 338"/>
                  <a:gd name="T5" fmla="*/ 0 h 65"/>
                  <a:gd name="T6" fmla="*/ 338 w 338"/>
                  <a:gd name="T7" fmla="*/ 0 h 65"/>
                  <a:gd name="T8" fmla="*/ 338 w 338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65">
                    <a:moveTo>
                      <a:pt x="338" y="65"/>
                    </a:moveTo>
                    <a:lnTo>
                      <a:pt x="0" y="65"/>
                    </a:lnTo>
                    <a:lnTo>
                      <a:pt x="75" y="0"/>
                    </a:lnTo>
                    <a:lnTo>
                      <a:pt x="338" y="0"/>
                    </a:lnTo>
                    <a:lnTo>
                      <a:pt x="338" y="6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椭圆 19"/>
              <p:cNvSpPr>
                <a:spLocks/>
              </p:cNvSpPr>
              <p:nvPr/>
            </p:nvSpPr>
            <p:spPr bwMode="auto">
              <a:xfrm>
                <a:off x="3456527" y="3437273"/>
                <a:ext cx="1117020" cy="110874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椭圆 20"/>
              <p:cNvSpPr>
                <a:spLocks/>
              </p:cNvSpPr>
              <p:nvPr/>
            </p:nvSpPr>
            <p:spPr bwMode="auto">
              <a:xfrm>
                <a:off x="3580642" y="3561388"/>
                <a:ext cx="868794" cy="860517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anchor="ctr" anchorCtr="1" compatLnSpc="1">
                <a:prstTxWarp prst="textNoShape">
                  <a:avLst/>
                </a:prstTxWarp>
                <a:normAutofit fontScale="70000" lnSpcReduction="20000"/>
              </a:bodyPr>
              <a:lstStyle/>
              <a:p>
                <a:pPr algn="ctr"/>
                <a:r>
                  <a:rPr lang="en-US" altLang="zh-CN" sz="240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682287" y="3514909"/>
              <a:ext cx="1681803" cy="661253"/>
              <a:chOff x="226567" y="4072373"/>
              <a:chExt cx="2242404" cy="881671"/>
            </a:xfrm>
          </p:grpSpPr>
          <p:sp>
            <p:nvSpPr>
              <p:cNvPr id="10" name="文本框 43"/>
              <p:cNvSpPr txBox="1"/>
              <p:nvPr/>
            </p:nvSpPr>
            <p:spPr>
              <a:xfrm>
                <a:off x="226567" y="4072373"/>
                <a:ext cx="2242404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26567" y="4349371"/>
                <a:ext cx="2242404" cy="604673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850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ysClr val="windowText" lastClr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等腰三角形 46">
            <a:extLst>
              <a:ext uri="{FF2B5EF4-FFF2-40B4-BE49-F238E27FC236}">
                <a16:creationId xmlns:a16="http://schemas.microsoft.com/office/drawing/2014/main" xmlns="" id="{E9739C9D-1C06-47B1-A2EC-51F630993065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18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900983" y="2309582"/>
            <a:ext cx="1574327" cy="1883536"/>
            <a:chOff x="900983" y="2309582"/>
            <a:chExt cx="1574327" cy="1883536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1812159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425978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39" y="18260"/>
                    <a:pt x="6897" y="19188"/>
                    <a:pt x="9197" y="19335"/>
                  </a:cubicBezTo>
                  <a:cubicBezTo>
                    <a:pt x="8918" y="20157"/>
                    <a:pt x="8453" y="20930"/>
                    <a:pt x="7797" y="21600"/>
                  </a:cubicBezTo>
                  <a:cubicBezTo>
                    <a:pt x="8874" y="21508"/>
                    <a:pt x="9927" y="21069"/>
                    <a:pt x="10751" y="20282"/>
                  </a:cubicBezTo>
                  <a:cubicBezTo>
                    <a:pt x="11091" y="19958"/>
                    <a:pt x="11357" y="19595"/>
                    <a:pt x="11572" y="19211"/>
                  </a:cubicBezTo>
                  <a:cubicBezTo>
                    <a:pt x="13486" y="18876"/>
                    <a:pt x="15317" y="17986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900983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r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475310" y="950383"/>
            <a:ext cx="1574327" cy="1884194"/>
            <a:chOff x="2475310" y="950383"/>
            <a:chExt cx="1574327" cy="1884194"/>
          </a:xfrm>
        </p:grpSpPr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2475310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100" y="2860"/>
                    <a:pt x="4322" y="3700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2479915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l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2861491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000305" y="2309582"/>
            <a:ext cx="1574327" cy="1883536"/>
            <a:chOff x="3000305" y="2309582"/>
            <a:chExt cx="1574327" cy="1883536"/>
          </a:xfrm>
        </p:grpSpPr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3524642" y="2309582"/>
              <a:ext cx="1049990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48" y="18270"/>
                    <a:pt x="6921" y="19199"/>
                    <a:pt x="9234" y="19338"/>
                  </a:cubicBezTo>
                  <a:cubicBezTo>
                    <a:pt x="8955" y="20157"/>
                    <a:pt x="8491" y="20932"/>
                    <a:pt x="7837" y="21600"/>
                  </a:cubicBezTo>
                  <a:cubicBezTo>
                    <a:pt x="8914" y="21508"/>
                    <a:pt x="9967" y="21069"/>
                    <a:pt x="10791" y="20282"/>
                  </a:cubicBezTo>
                  <a:cubicBezTo>
                    <a:pt x="11132" y="19957"/>
                    <a:pt x="11400" y="19590"/>
                    <a:pt x="11615" y="19205"/>
                  </a:cubicBezTo>
                  <a:cubicBezTo>
                    <a:pt x="13512" y="18863"/>
                    <a:pt x="15329" y="17974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3000305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r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3910823" y="2684578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573974" y="950383"/>
            <a:ext cx="1569722" cy="1884194"/>
            <a:chOff x="4573974" y="950383"/>
            <a:chExt cx="1569722" cy="1884194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4573974" y="1649719"/>
              <a:ext cx="1049990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963" y="0"/>
                  </a:moveTo>
                  <a:cubicBezTo>
                    <a:pt x="10886" y="87"/>
                    <a:pt x="9837" y="505"/>
                    <a:pt x="9012" y="1250"/>
                  </a:cubicBezTo>
                  <a:cubicBezTo>
                    <a:pt x="8596" y="1626"/>
                    <a:pt x="8279" y="2055"/>
                    <a:pt x="8050" y="2513"/>
                  </a:cubicBezTo>
                  <a:cubicBezTo>
                    <a:pt x="6157" y="2837"/>
                    <a:pt x="4344" y="3678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42" y="3408"/>
                    <a:pt x="12790" y="2528"/>
                    <a:pt x="10495" y="2386"/>
                  </a:cubicBezTo>
                  <a:cubicBezTo>
                    <a:pt x="10761" y="1521"/>
                    <a:pt x="11241" y="697"/>
                    <a:pt x="11963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4574632" y="950383"/>
              <a:ext cx="1569064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l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4964760" y="2159583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103574" y="2309582"/>
            <a:ext cx="1569722" cy="1883536"/>
            <a:chOff x="5103574" y="2309582"/>
            <a:chExt cx="1569722" cy="1883536"/>
          </a:xfrm>
        </p:grpSpPr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5623964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17" y="18240"/>
                    <a:pt x="6842" y="19168"/>
                    <a:pt x="9114" y="19332"/>
                  </a:cubicBezTo>
                  <a:cubicBezTo>
                    <a:pt x="8835" y="20154"/>
                    <a:pt x="8369" y="20930"/>
                    <a:pt x="7714" y="21600"/>
                  </a:cubicBezTo>
                  <a:cubicBezTo>
                    <a:pt x="8791" y="21508"/>
                    <a:pt x="9844" y="21069"/>
                    <a:pt x="10668" y="20282"/>
                  </a:cubicBezTo>
                  <a:cubicBezTo>
                    <a:pt x="11003" y="19962"/>
                    <a:pt x="11269" y="19602"/>
                    <a:pt x="11482" y="19223"/>
                  </a:cubicBezTo>
                  <a:cubicBezTo>
                    <a:pt x="13428" y="18900"/>
                    <a:pt x="15295" y="18008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4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103574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r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Freeform: Shape 17"/>
            <p:cNvSpPr>
              <a:spLocks/>
            </p:cNvSpPr>
            <p:nvPr/>
          </p:nvSpPr>
          <p:spPr bwMode="auto">
            <a:xfrm>
              <a:off x="6005540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05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673296" y="950383"/>
            <a:ext cx="1569722" cy="1884194"/>
            <a:chOff x="6673296" y="950383"/>
            <a:chExt cx="1569722" cy="1884194"/>
          </a:xfrm>
        </p:grpSpPr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6673296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098" y="2859"/>
                    <a:pt x="4322" y="3699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10"/>
            <p:cNvSpPr>
              <a:spLocks/>
            </p:cNvSpPr>
            <p:nvPr/>
          </p:nvSpPr>
          <p:spPr bwMode="auto">
            <a:xfrm>
              <a:off x="6673296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marL="0" indent="0" algn="l">
                <a:lnSpc>
                  <a:spcPct val="120000"/>
                </a:lnSpc>
                <a:buSzTx/>
                <a:buFontTx/>
                <a:buNone/>
              </a:pPr>
              <a:r>
                <a:rPr lang="zh-CN" altLang="en-US" sz="1100">
                  <a:solidFill>
                    <a:srgbClr val="53585F"/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1" name="Freeform: Shape 18"/>
            <p:cNvSpPr>
              <a:spLocks/>
            </p:cNvSpPr>
            <p:nvPr/>
          </p:nvSpPr>
          <p:spPr bwMode="auto">
            <a:xfrm>
              <a:off x="7059477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marL="0" indent="0">
                <a:buSzTx/>
                <a:buFontTx/>
                <a:buNone/>
              </a:pPr>
              <a:r>
                <a:rPr lang="id-ID" sz="2400">
                  <a:solidFill>
                    <a:srgbClr val="53585F"/>
                  </a:solidFill>
                  <a:cs typeface="+mn-ea"/>
                  <a:sym typeface="+mn-lt"/>
                </a:rPr>
                <a:t>06</a:t>
              </a:r>
            </a:p>
          </p:txBody>
        </p:sp>
      </p:grpSp>
      <p:sp>
        <p:nvSpPr>
          <p:cNvPr id="28" name="Title 1">
            <a:extLst>
              <a:ext uri="{FF2B5EF4-FFF2-40B4-BE49-F238E27FC236}">
                <a16:creationId xmlns:a16="http://schemas.microsoft.com/office/drawing/2014/main" xmlns="" id="{B3E4B3C8-1C99-4C00-8123-99B4B2F2B5C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等腰三角形 28">
            <a:extLst>
              <a:ext uri="{FF2B5EF4-FFF2-40B4-BE49-F238E27FC236}">
                <a16:creationId xmlns:a16="http://schemas.microsoft.com/office/drawing/2014/main" xmlns="" id="{7D79DB95-FF64-4AD2-AB7C-EAD5DE4B536C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138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0DA0F6BE-1EDA-40FE-8C8C-A22332295D81}"/>
              </a:ext>
            </a:extLst>
          </p:cNvPr>
          <p:cNvSpPr/>
          <p:nvPr/>
        </p:nvSpPr>
        <p:spPr>
          <a:xfrm>
            <a:off x="3923928" y="1467883"/>
            <a:ext cx="18149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spc="300" dirty="0"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7200" spc="3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5458A19A-1CF4-4DBF-84D6-0B3E80D07D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427" y="2486744"/>
            <a:ext cx="539344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成功项目展示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112811ED-C23F-48BC-A73A-EA71E54867F7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455E72DC-B981-4B7A-9E7C-8AE18B1413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9" name="Freeform 5">
              <a:extLst>
                <a:ext uri="{FF2B5EF4-FFF2-40B4-BE49-F238E27FC236}">
                  <a16:creationId xmlns:a16="http://schemas.microsoft.com/office/drawing/2014/main" xmlns="" id="{52CE53ED-CEC0-45F0-A03B-3D2CE3B3833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C18EB474-ACBD-4704-9A03-21D0E56EC2E9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AE54A5BF-6278-40CE-BCE8-871778E8437D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CBEE6ABB-3E86-4302-BE20-F46277176C8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9662355B-35B6-4F11-88A6-47969421E4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18583" y="1146956"/>
            <a:ext cx="1760631" cy="3233996"/>
            <a:chOff x="818583" y="1146956"/>
            <a:chExt cx="1760631" cy="3233996"/>
          </a:xfrm>
        </p:grpSpPr>
        <p:sp>
          <p:nvSpPr>
            <p:cNvPr id="4" name="Freeform: Shape 36"/>
            <p:cNvSpPr/>
            <p:nvPr/>
          </p:nvSpPr>
          <p:spPr>
            <a:xfrm>
              <a:off x="971600" y="2220711"/>
              <a:ext cx="1440161" cy="2160241"/>
            </a:xfrm>
            <a:custGeom>
              <a:avLst/>
              <a:gdLst>
                <a:gd name="connsiteX0" fmla="*/ 528059 w 1920214"/>
                <a:gd name="connsiteY0" fmla="*/ 0 h 2880321"/>
                <a:gd name="connsiteX1" fmla="*/ 672075 w 1920214"/>
                <a:gd name="connsiteY1" fmla="*/ 0 h 2880321"/>
                <a:gd name="connsiteX2" fmla="*/ 1248139 w 1920214"/>
                <a:gd name="connsiteY2" fmla="*/ 0 h 2880321"/>
                <a:gd name="connsiteX3" fmla="*/ 1392154 w 1920214"/>
                <a:gd name="connsiteY3" fmla="*/ 0 h 2880321"/>
                <a:gd name="connsiteX4" fmla="*/ 1440160 w 1920214"/>
                <a:gd name="connsiteY4" fmla="*/ 48006 h 2880321"/>
                <a:gd name="connsiteX5" fmla="*/ 1440160 w 1920214"/>
                <a:gd name="connsiteY5" fmla="*/ 240026 h 2880321"/>
                <a:gd name="connsiteX6" fmla="*/ 1392154 w 1920214"/>
                <a:gd name="connsiteY6" fmla="*/ 288032 h 2880321"/>
                <a:gd name="connsiteX7" fmla="*/ 1248139 w 1920214"/>
                <a:gd name="connsiteY7" fmla="*/ 288032 h 2880321"/>
                <a:gd name="connsiteX8" fmla="*/ 1248139 w 1920214"/>
                <a:gd name="connsiteY8" fmla="*/ 1102527 h 2880321"/>
                <a:gd name="connsiteX9" fmla="*/ 1333824 w 1920214"/>
                <a:gd name="connsiteY9" fmla="*/ 1127795 h 2880321"/>
                <a:gd name="connsiteX10" fmla="*/ 1920214 w 1920214"/>
                <a:gd name="connsiteY10" fmla="*/ 1968219 h 2880321"/>
                <a:gd name="connsiteX11" fmla="*/ 960107 w 1920214"/>
                <a:gd name="connsiteY11" fmla="*/ 2880321 h 2880321"/>
                <a:gd name="connsiteX12" fmla="*/ 0 w 1920214"/>
                <a:gd name="connsiteY12" fmla="*/ 1968219 h 2880321"/>
                <a:gd name="connsiteX13" fmla="*/ 586390 w 1920214"/>
                <a:gd name="connsiteY13" fmla="*/ 1127795 h 2880321"/>
                <a:gd name="connsiteX14" fmla="*/ 672075 w 1920214"/>
                <a:gd name="connsiteY14" fmla="*/ 1102527 h 2880321"/>
                <a:gd name="connsiteX15" fmla="*/ 672075 w 1920214"/>
                <a:gd name="connsiteY15" fmla="*/ 288032 h 2880321"/>
                <a:gd name="connsiteX16" fmla="*/ 528059 w 1920214"/>
                <a:gd name="connsiteY16" fmla="*/ 288032 h 2880321"/>
                <a:gd name="connsiteX17" fmla="*/ 480053 w 1920214"/>
                <a:gd name="connsiteY17" fmla="*/ 240026 h 2880321"/>
                <a:gd name="connsiteX18" fmla="*/ 480053 w 1920214"/>
                <a:gd name="connsiteY18" fmla="*/ 48006 h 2880321"/>
                <a:gd name="connsiteX19" fmla="*/ 528059 w 1920214"/>
                <a:gd name="connsiteY19" fmla="*/ 0 h 2880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20214" h="2880321">
                  <a:moveTo>
                    <a:pt x="528059" y="0"/>
                  </a:moveTo>
                  <a:lnTo>
                    <a:pt x="672075" y="0"/>
                  </a:lnTo>
                  <a:lnTo>
                    <a:pt x="1248139" y="0"/>
                  </a:lnTo>
                  <a:lnTo>
                    <a:pt x="1392154" y="0"/>
                  </a:lnTo>
                  <a:cubicBezTo>
                    <a:pt x="1418667" y="0"/>
                    <a:pt x="1440160" y="21493"/>
                    <a:pt x="1440160" y="48006"/>
                  </a:cubicBezTo>
                  <a:lnTo>
                    <a:pt x="1440160" y="240026"/>
                  </a:lnTo>
                  <a:cubicBezTo>
                    <a:pt x="1440160" y="266539"/>
                    <a:pt x="1418667" y="288032"/>
                    <a:pt x="1392154" y="288032"/>
                  </a:cubicBezTo>
                  <a:lnTo>
                    <a:pt x="1248139" y="288032"/>
                  </a:lnTo>
                  <a:lnTo>
                    <a:pt x="1248139" y="1102527"/>
                  </a:lnTo>
                  <a:lnTo>
                    <a:pt x="1333824" y="1127795"/>
                  </a:lnTo>
                  <a:cubicBezTo>
                    <a:pt x="1678421" y="1266259"/>
                    <a:pt x="1920214" y="1590414"/>
                    <a:pt x="1920214" y="1968219"/>
                  </a:cubicBezTo>
                  <a:cubicBezTo>
                    <a:pt x="1920214" y="2471959"/>
                    <a:pt x="1490359" y="2880321"/>
                    <a:pt x="960107" y="2880321"/>
                  </a:cubicBezTo>
                  <a:cubicBezTo>
                    <a:pt x="429855" y="2880321"/>
                    <a:pt x="0" y="2471959"/>
                    <a:pt x="0" y="1968219"/>
                  </a:cubicBezTo>
                  <a:cubicBezTo>
                    <a:pt x="0" y="1590414"/>
                    <a:pt x="241793" y="1266259"/>
                    <a:pt x="586390" y="1127795"/>
                  </a:cubicBezTo>
                  <a:lnTo>
                    <a:pt x="672075" y="1102527"/>
                  </a:lnTo>
                  <a:lnTo>
                    <a:pt x="672075" y="288032"/>
                  </a:lnTo>
                  <a:lnTo>
                    <a:pt x="528059" y="288032"/>
                  </a:lnTo>
                  <a:cubicBezTo>
                    <a:pt x="501546" y="288032"/>
                    <a:pt x="480053" y="266539"/>
                    <a:pt x="480053" y="240026"/>
                  </a:cubicBezTo>
                  <a:lnTo>
                    <a:pt x="480053" y="48006"/>
                  </a:lnTo>
                  <a:cubicBezTo>
                    <a:pt x="480053" y="21493"/>
                    <a:pt x="501546" y="0"/>
                    <a:pt x="52805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14"/>
            <p:cNvSpPr/>
            <p:nvPr/>
          </p:nvSpPr>
          <p:spPr>
            <a:xfrm rot="17384753">
              <a:off x="1129879" y="3147083"/>
              <a:ext cx="1072080" cy="1288131"/>
            </a:xfrm>
            <a:custGeom>
              <a:avLst/>
              <a:gdLst>
                <a:gd name="connsiteX0" fmla="*/ 1072041 w 1230349"/>
                <a:gd name="connsiteY0" fmla="*/ 1139095 h 1364458"/>
                <a:gd name="connsiteX1" fmla="*/ 283459 w 1230349"/>
                <a:gd name="connsiteY1" fmla="*/ 1256777 h 1364458"/>
                <a:gd name="connsiteX2" fmla="*/ 17206 w 1230349"/>
                <a:gd name="connsiteY2" fmla="*/ 522003 h 1364458"/>
                <a:gd name="connsiteX3" fmla="*/ 615175 w 1230349"/>
                <a:gd name="connsiteY3" fmla="*/ -1 h 1364458"/>
                <a:gd name="connsiteX4" fmla="*/ 1072041 w 1230349"/>
                <a:gd name="connsiteY4" fmla="*/ 1139095 h 1364458"/>
                <a:gd name="connsiteX0" fmla="*/ 1072080 w 1072080"/>
                <a:gd name="connsiteY0" fmla="*/ 1139096 h 1364480"/>
                <a:gd name="connsiteX1" fmla="*/ 283498 w 1072080"/>
                <a:gd name="connsiteY1" fmla="*/ 1256778 h 1364480"/>
                <a:gd name="connsiteX2" fmla="*/ 17245 w 1072080"/>
                <a:gd name="connsiteY2" fmla="*/ 522004 h 1364480"/>
                <a:gd name="connsiteX3" fmla="*/ 615214 w 1072080"/>
                <a:gd name="connsiteY3" fmla="*/ 0 h 1364480"/>
                <a:gd name="connsiteX4" fmla="*/ 1072080 w 1072080"/>
                <a:gd name="connsiteY4" fmla="*/ 1139096 h 1364480"/>
                <a:gd name="connsiteX0" fmla="*/ 1072080 w 1072080"/>
                <a:gd name="connsiteY0" fmla="*/ 1139096 h 1364480"/>
                <a:gd name="connsiteX1" fmla="*/ 283498 w 1072080"/>
                <a:gd name="connsiteY1" fmla="*/ 1256778 h 1364480"/>
                <a:gd name="connsiteX2" fmla="*/ 17245 w 1072080"/>
                <a:gd name="connsiteY2" fmla="*/ 522004 h 1364480"/>
                <a:gd name="connsiteX3" fmla="*/ 615214 w 1072080"/>
                <a:gd name="connsiteY3" fmla="*/ 0 h 1364480"/>
                <a:gd name="connsiteX4" fmla="*/ 1072080 w 1072080"/>
                <a:gd name="connsiteY4" fmla="*/ 1139096 h 1364480"/>
                <a:gd name="connsiteX0" fmla="*/ 1072080 w 1072080"/>
                <a:gd name="connsiteY0" fmla="*/ 1139096 h 1364480"/>
                <a:gd name="connsiteX1" fmla="*/ 283498 w 1072080"/>
                <a:gd name="connsiteY1" fmla="*/ 1256778 h 1364480"/>
                <a:gd name="connsiteX2" fmla="*/ 17245 w 1072080"/>
                <a:gd name="connsiteY2" fmla="*/ 522004 h 1364480"/>
                <a:gd name="connsiteX3" fmla="*/ 615214 w 1072080"/>
                <a:gd name="connsiteY3" fmla="*/ 0 h 1364480"/>
                <a:gd name="connsiteX4" fmla="*/ 1072080 w 1072080"/>
                <a:gd name="connsiteY4" fmla="*/ 1139096 h 1364480"/>
                <a:gd name="connsiteX0" fmla="*/ 1072080 w 1072080"/>
                <a:gd name="connsiteY0" fmla="*/ 1139096 h 1364480"/>
                <a:gd name="connsiteX1" fmla="*/ 283498 w 1072080"/>
                <a:gd name="connsiteY1" fmla="*/ 1256778 h 1364480"/>
                <a:gd name="connsiteX2" fmla="*/ 17245 w 1072080"/>
                <a:gd name="connsiteY2" fmla="*/ 522004 h 1364480"/>
                <a:gd name="connsiteX3" fmla="*/ 615214 w 1072080"/>
                <a:gd name="connsiteY3" fmla="*/ 0 h 1364480"/>
                <a:gd name="connsiteX4" fmla="*/ 1072080 w 1072080"/>
                <a:gd name="connsiteY4" fmla="*/ 1139096 h 1364480"/>
                <a:gd name="connsiteX0" fmla="*/ 1072080 w 1072080"/>
                <a:gd name="connsiteY0" fmla="*/ 1097514 h 1322898"/>
                <a:gd name="connsiteX1" fmla="*/ 283498 w 1072080"/>
                <a:gd name="connsiteY1" fmla="*/ 1215196 h 1322898"/>
                <a:gd name="connsiteX2" fmla="*/ 17245 w 1072080"/>
                <a:gd name="connsiteY2" fmla="*/ 480422 h 1322898"/>
                <a:gd name="connsiteX3" fmla="*/ 512972 w 1072080"/>
                <a:gd name="connsiteY3" fmla="*/ 0 h 1322898"/>
                <a:gd name="connsiteX4" fmla="*/ 1072080 w 1072080"/>
                <a:gd name="connsiteY4" fmla="*/ 1097514 h 132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72080" h="1322898">
                  <a:moveTo>
                    <a:pt x="1072080" y="1097514"/>
                  </a:moveTo>
                  <a:cubicBezTo>
                    <a:pt x="870556" y="1345364"/>
                    <a:pt x="536931" y="1395152"/>
                    <a:pt x="283498" y="1215196"/>
                  </a:cubicBezTo>
                  <a:cubicBezTo>
                    <a:pt x="62539" y="1058299"/>
                    <a:pt x="-44374" y="763253"/>
                    <a:pt x="17245" y="480422"/>
                  </a:cubicBezTo>
                  <a:cubicBezTo>
                    <a:pt x="83967" y="174169"/>
                    <a:pt x="228873" y="0"/>
                    <a:pt x="512972" y="0"/>
                  </a:cubicBezTo>
                  <a:cubicBezTo>
                    <a:pt x="666152" y="164569"/>
                    <a:pt x="708983" y="905772"/>
                    <a:pt x="1072080" y="10975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Teardrop 17"/>
            <p:cNvSpPr/>
            <p:nvPr/>
          </p:nvSpPr>
          <p:spPr>
            <a:xfrm rot="18900000">
              <a:off x="1592404" y="1977420"/>
              <a:ext cx="216024" cy="216024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" name="Group 25"/>
            <p:cNvGrpSpPr/>
            <p:nvPr/>
          </p:nvGrpSpPr>
          <p:grpSpPr>
            <a:xfrm>
              <a:off x="818583" y="1146956"/>
              <a:ext cx="1760631" cy="830464"/>
              <a:chOff x="5157230" y="1101621"/>
              <a:chExt cx="2699991" cy="1107285"/>
            </a:xfrm>
          </p:grpSpPr>
          <p:sp>
            <p:nvSpPr>
              <p:cNvPr id="20" name="TextBox 26"/>
              <p:cNvSpPr txBox="1"/>
              <p:nvPr/>
            </p:nvSpPr>
            <p:spPr>
              <a:xfrm>
                <a:off x="5157230" y="1101621"/>
                <a:ext cx="2699991" cy="398468"/>
              </a:xfrm>
              <a:prstGeom prst="rect">
                <a:avLst/>
              </a:prstGeom>
              <a:noFill/>
            </p:spPr>
            <p:txBody>
              <a:bodyPr wrap="none" lIns="216000" tIns="0" rIns="216000" bIns="0" anchor="ctr" anchorCtr="1"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27"/>
              <p:cNvSpPr txBox="1">
                <a:spLocks/>
              </p:cNvSpPr>
              <p:nvPr/>
            </p:nvSpPr>
            <p:spPr>
              <a:xfrm>
                <a:off x="5157231" y="1500087"/>
                <a:ext cx="2699990" cy="708819"/>
              </a:xfrm>
              <a:prstGeom prst="rect">
                <a:avLst/>
              </a:prstGeom>
            </p:spPr>
            <p:txBody>
              <a:bodyPr vert="horz" wrap="square" lIns="216000" tIns="0" rIns="216000" bIns="0" anchor="t" anchorCtr="1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3700421" y="1146956"/>
            <a:ext cx="1760631" cy="3233996"/>
            <a:chOff x="3700421" y="1146956"/>
            <a:chExt cx="1760631" cy="3233996"/>
          </a:xfrm>
        </p:grpSpPr>
        <p:sp>
          <p:nvSpPr>
            <p:cNvPr id="6" name="Freeform: Shape 35"/>
            <p:cNvSpPr/>
            <p:nvPr/>
          </p:nvSpPr>
          <p:spPr>
            <a:xfrm>
              <a:off x="3851921" y="2220711"/>
              <a:ext cx="1440161" cy="2160241"/>
            </a:xfrm>
            <a:custGeom>
              <a:avLst/>
              <a:gdLst>
                <a:gd name="connsiteX0" fmla="*/ 528059 w 1920214"/>
                <a:gd name="connsiteY0" fmla="*/ 0 h 2880321"/>
                <a:gd name="connsiteX1" fmla="*/ 672075 w 1920214"/>
                <a:gd name="connsiteY1" fmla="*/ 0 h 2880321"/>
                <a:gd name="connsiteX2" fmla="*/ 1248139 w 1920214"/>
                <a:gd name="connsiteY2" fmla="*/ 0 h 2880321"/>
                <a:gd name="connsiteX3" fmla="*/ 1392154 w 1920214"/>
                <a:gd name="connsiteY3" fmla="*/ 0 h 2880321"/>
                <a:gd name="connsiteX4" fmla="*/ 1440160 w 1920214"/>
                <a:gd name="connsiteY4" fmla="*/ 48006 h 2880321"/>
                <a:gd name="connsiteX5" fmla="*/ 1440160 w 1920214"/>
                <a:gd name="connsiteY5" fmla="*/ 240026 h 2880321"/>
                <a:gd name="connsiteX6" fmla="*/ 1392154 w 1920214"/>
                <a:gd name="connsiteY6" fmla="*/ 288032 h 2880321"/>
                <a:gd name="connsiteX7" fmla="*/ 1248139 w 1920214"/>
                <a:gd name="connsiteY7" fmla="*/ 288032 h 2880321"/>
                <a:gd name="connsiteX8" fmla="*/ 1248139 w 1920214"/>
                <a:gd name="connsiteY8" fmla="*/ 1102527 h 2880321"/>
                <a:gd name="connsiteX9" fmla="*/ 1333824 w 1920214"/>
                <a:gd name="connsiteY9" fmla="*/ 1127795 h 2880321"/>
                <a:gd name="connsiteX10" fmla="*/ 1920214 w 1920214"/>
                <a:gd name="connsiteY10" fmla="*/ 1968219 h 2880321"/>
                <a:gd name="connsiteX11" fmla="*/ 960107 w 1920214"/>
                <a:gd name="connsiteY11" fmla="*/ 2880321 h 2880321"/>
                <a:gd name="connsiteX12" fmla="*/ 0 w 1920214"/>
                <a:gd name="connsiteY12" fmla="*/ 1968219 h 2880321"/>
                <a:gd name="connsiteX13" fmla="*/ 586390 w 1920214"/>
                <a:gd name="connsiteY13" fmla="*/ 1127795 h 2880321"/>
                <a:gd name="connsiteX14" fmla="*/ 672075 w 1920214"/>
                <a:gd name="connsiteY14" fmla="*/ 1102527 h 2880321"/>
                <a:gd name="connsiteX15" fmla="*/ 672075 w 1920214"/>
                <a:gd name="connsiteY15" fmla="*/ 288032 h 2880321"/>
                <a:gd name="connsiteX16" fmla="*/ 528059 w 1920214"/>
                <a:gd name="connsiteY16" fmla="*/ 288032 h 2880321"/>
                <a:gd name="connsiteX17" fmla="*/ 480053 w 1920214"/>
                <a:gd name="connsiteY17" fmla="*/ 240026 h 2880321"/>
                <a:gd name="connsiteX18" fmla="*/ 480053 w 1920214"/>
                <a:gd name="connsiteY18" fmla="*/ 48006 h 2880321"/>
                <a:gd name="connsiteX19" fmla="*/ 528059 w 1920214"/>
                <a:gd name="connsiteY19" fmla="*/ 0 h 2880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20214" h="2880321">
                  <a:moveTo>
                    <a:pt x="528059" y="0"/>
                  </a:moveTo>
                  <a:lnTo>
                    <a:pt x="672075" y="0"/>
                  </a:lnTo>
                  <a:lnTo>
                    <a:pt x="1248139" y="0"/>
                  </a:lnTo>
                  <a:lnTo>
                    <a:pt x="1392154" y="0"/>
                  </a:lnTo>
                  <a:cubicBezTo>
                    <a:pt x="1418667" y="0"/>
                    <a:pt x="1440160" y="21493"/>
                    <a:pt x="1440160" y="48006"/>
                  </a:cubicBezTo>
                  <a:lnTo>
                    <a:pt x="1440160" y="240026"/>
                  </a:lnTo>
                  <a:cubicBezTo>
                    <a:pt x="1440160" y="266539"/>
                    <a:pt x="1418667" y="288032"/>
                    <a:pt x="1392154" y="288032"/>
                  </a:cubicBezTo>
                  <a:lnTo>
                    <a:pt x="1248139" y="288032"/>
                  </a:lnTo>
                  <a:lnTo>
                    <a:pt x="1248139" y="1102527"/>
                  </a:lnTo>
                  <a:lnTo>
                    <a:pt x="1333824" y="1127795"/>
                  </a:lnTo>
                  <a:cubicBezTo>
                    <a:pt x="1678421" y="1266259"/>
                    <a:pt x="1920214" y="1590414"/>
                    <a:pt x="1920214" y="1968219"/>
                  </a:cubicBezTo>
                  <a:cubicBezTo>
                    <a:pt x="1920214" y="2471959"/>
                    <a:pt x="1490359" y="2880321"/>
                    <a:pt x="960107" y="2880321"/>
                  </a:cubicBezTo>
                  <a:cubicBezTo>
                    <a:pt x="429855" y="2880321"/>
                    <a:pt x="0" y="2471959"/>
                    <a:pt x="0" y="1968219"/>
                  </a:cubicBezTo>
                  <a:cubicBezTo>
                    <a:pt x="0" y="1590414"/>
                    <a:pt x="241793" y="1266259"/>
                    <a:pt x="586390" y="1127795"/>
                  </a:cubicBezTo>
                  <a:lnTo>
                    <a:pt x="672075" y="1102527"/>
                  </a:lnTo>
                  <a:lnTo>
                    <a:pt x="672075" y="288032"/>
                  </a:lnTo>
                  <a:lnTo>
                    <a:pt x="528059" y="288032"/>
                  </a:lnTo>
                  <a:cubicBezTo>
                    <a:pt x="501546" y="288032"/>
                    <a:pt x="480053" y="266539"/>
                    <a:pt x="480053" y="240026"/>
                  </a:cubicBezTo>
                  <a:lnTo>
                    <a:pt x="480053" y="48006"/>
                  </a:lnTo>
                  <a:cubicBezTo>
                    <a:pt x="480053" y="21493"/>
                    <a:pt x="501546" y="0"/>
                    <a:pt x="52805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16"/>
            <p:cNvSpPr/>
            <p:nvPr/>
          </p:nvSpPr>
          <p:spPr>
            <a:xfrm rot="17360487">
              <a:off x="4121120" y="3299726"/>
              <a:ext cx="787279" cy="1294205"/>
            </a:xfrm>
            <a:custGeom>
              <a:avLst/>
              <a:gdLst>
                <a:gd name="connsiteX0" fmla="*/ 784880 w 1308604"/>
                <a:gd name="connsiteY0" fmla="*/ 1275518 h 1288478"/>
                <a:gd name="connsiteX1" fmla="*/ 27967 w 1308604"/>
                <a:gd name="connsiteY1" fmla="*/ 830578 h 1288478"/>
                <a:gd name="connsiteX2" fmla="*/ 418231 w 1308604"/>
                <a:gd name="connsiteY2" fmla="*/ 43393 h 1288478"/>
                <a:gd name="connsiteX3" fmla="*/ 784880 w 1308604"/>
                <a:gd name="connsiteY3" fmla="*/ 1275518 h 1288478"/>
                <a:gd name="connsiteX0" fmla="*/ 787279 w 787279"/>
                <a:gd name="connsiteY0" fmla="*/ 1281152 h 1294205"/>
                <a:gd name="connsiteX1" fmla="*/ 30366 w 787279"/>
                <a:gd name="connsiteY1" fmla="*/ 836212 h 1294205"/>
                <a:gd name="connsiteX2" fmla="*/ 398693 w 787279"/>
                <a:gd name="connsiteY2" fmla="*/ 0 h 1294205"/>
                <a:gd name="connsiteX3" fmla="*/ 787279 w 787279"/>
                <a:gd name="connsiteY3" fmla="*/ 1281152 h 1294205"/>
                <a:gd name="connsiteX0" fmla="*/ 787279 w 787279"/>
                <a:gd name="connsiteY0" fmla="*/ 1281152 h 1294205"/>
                <a:gd name="connsiteX1" fmla="*/ 30366 w 787279"/>
                <a:gd name="connsiteY1" fmla="*/ 836212 h 1294205"/>
                <a:gd name="connsiteX2" fmla="*/ 398693 w 787279"/>
                <a:gd name="connsiteY2" fmla="*/ 0 h 1294205"/>
                <a:gd name="connsiteX3" fmla="*/ 787279 w 787279"/>
                <a:gd name="connsiteY3" fmla="*/ 1281152 h 1294205"/>
                <a:gd name="connsiteX0" fmla="*/ 787279 w 787279"/>
                <a:gd name="connsiteY0" fmla="*/ 1281152 h 1294205"/>
                <a:gd name="connsiteX1" fmla="*/ 30366 w 787279"/>
                <a:gd name="connsiteY1" fmla="*/ 836212 h 1294205"/>
                <a:gd name="connsiteX2" fmla="*/ 398693 w 787279"/>
                <a:gd name="connsiteY2" fmla="*/ 0 h 1294205"/>
                <a:gd name="connsiteX3" fmla="*/ 787279 w 787279"/>
                <a:gd name="connsiteY3" fmla="*/ 1281152 h 12942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87279" h="1294205">
                  <a:moveTo>
                    <a:pt x="787279" y="1281152"/>
                  </a:moveTo>
                  <a:cubicBezTo>
                    <a:pt x="456136" y="1347557"/>
                    <a:pt x="128113" y="1154734"/>
                    <a:pt x="30366" y="836212"/>
                  </a:cubicBezTo>
                  <a:cubicBezTo>
                    <a:pt x="-68603" y="513706"/>
                    <a:pt x="79571" y="121555"/>
                    <a:pt x="398693" y="0"/>
                  </a:cubicBezTo>
                  <a:cubicBezTo>
                    <a:pt x="590757" y="367281"/>
                    <a:pt x="584119" y="747583"/>
                    <a:pt x="787279" y="128115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Teardrop 18"/>
            <p:cNvSpPr/>
            <p:nvPr/>
          </p:nvSpPr>
          <p:spPr>
            <a:xfrm rot="18900000">
              <a:off x="4472724" y="1977420"/>
              <a:ext cx="216024" cy="216024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28"/>
            <p:cNvGrpSpPr/>
            <p:nvPr/>
          </p:nvGrpSpPr>
          <p:grpSpPr>
            <a:xfrm>
              <a:off x="3700421" y="1146956"/>
              <a:ext cx="1760631" cy="830464"/>
              <a:chOff x="5157230" y="1101621"/>
              <a:chExt cx="2699991" cy="1107285"/>
            </a:xfrm>
          </p:grpSpPr>
          <p:sp>
            <p:nvSpPr>
              <p:cNvPr id="18" name="TextBox 29"/>
              <p:cNvSpPr txBox="1"/>
              <p:nvPr/>
            </p:nvSpPr>
            <p:spPr>
              <a:xfrm>
                <a:off x="5157230" y="1101621"/>
                <a:ext cx="2699991" cy="398468"/>
              </a:xfrm>
              <a:prstGeom prst="rect">
                <a:avLst/>
              </a:prstGeom>
              <a:noFill/>
            </p:spPr>
            <p:txBody>
              <a:bodyPr wrap="none" lIns="216000" tIns="0" rIns="216000" bIns="0" anchor="ctr" anchorCtr="1"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30"/>
              <p:cNvSpPr txBox="1">
                <a:spLocks/>
              </p:cNvSpPr>
              <p:nvPr/>
            </p:nvSpPr>
            <p:spPr>
              <a:xfrm>
                <a:off x="5157231" y="1500087"/>
                <a:ext cx="2699990" cy="708819"/>
              </a:xfrm>
              <a:prstGeom prst="rect">
                <a:avLst/>
              </a:prstGeom>
            </p:spPr>
            <p:txBody>
              <a:bodyPr vert="horz" wrap="square" lIns="216000" tIns="0" rIns="216000" bIns="0" anchor="t" anchorCtr="1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6582258" y="1146956"/>
            <a:ext cx="1760631" cy="3233996"/>
            <a:chOff x="6582258" y="1146956"/>
            <a:chExt cx="1760631" cy="3233996"/>
          </a:xfrm>
        </p:grpSpPr>
        <p:sp>
          <p:nvSpPr>
            <p:cNvPr id="5" name="Freeform: Shape 34"/>
            <p:cNvSpPr/>
            <p:nvPr/>
          </p:nvSpPr>
          <p:spPr>
            <a:xfrm>
              <a:off x="6732239" y="2220711"/>
              <a:ext cx="1440161" cy="2160241"/>
            </a:xfrm>
            <a:custGeom>
              <a:avLst/>
              <a:gdLst>
                <a:gd name="connsiteX0" fmla="*/ 528059 w 1920214"/>
                <a:gd name="connsiteY0" fmla="*/ 0 h 2880321"/>
                <a:gd name="connsiteX1" fmla="*/ 672075 w 1920214"/>
                <a:gd name="connsiteY1" fmla="*/ 0 h 2880321"/>
                <a:gd name="connsiteX2" fmla="*/ 1248139 w 1920214"/>
                <a:gd name="connsiteY2" fmla="*/ 0 h 2880321"/>
                <a:gd name="connsiteX3" fmla="*/ 1392154 w 1920214"/>
                <a:gd name="connsiteY3" fmla="*/ 0 h 2880321"/>
                <a:gd name="connsiteX4" fmla="*/ 1440160 w 1920214"/>
                <a:gd name="connsiteY4" fmla="*/ 48006 h 2880321"/>
                <a:gd name="connsiteX5" fmla="*/ 1440160 w 1920214"/>
                <a:gd name="connsiteY5" fmla="*/ 240026 h 2880321"/>
                <a:gd name="connsiteX6" fmla="*/ 1392154 w 1920214"/>
                <a:gd name="connsiteY6" fmla="*/ 288032 h 2880321"/>
                <a:gd name="connsiteX7" fmla="*/ 1248139 w 1920214"/>
                <a:gd name="connsiteY7" fmla="*/ 288032 h 2880321"/>
                <a:gd name="connsiteX8" fmla="*/ 1248139 w 1920214"/>
                <a:gd name="connsiteY8" fmla="*/ 1102527 h 2880321"/>
                <a:gd name="connsiteX9" fmla="*/ 1333824 w 1920214"/>
                <a:gd name="connsiteY9" fmla="*/ 1127795 h 2880321"/>
                <a:gd name="connsiteX10" fmla="*/ 1920214 w 1920214"/>
                <a:gd name="connsiteY10" fmla="*/ 1968219 h 2880321"/>
                <a:gd name="connsiteX11" fmla="*/ 960107 w 1920214"/>
                <a:gd name="connsiteY11" fmla="*/ 2880321 h 2880321"/>
                <a:gd name="connsiteX12" fmla="*/ 0 w 1920214"/>
                <a:gd name="connsiteY12" fmla="*/ 1968219 h 2880321"/>
                <a:gd name="connsiteX13" fmla="*/ 586390 w 1920214"/>
                <a:gd name="connsiteY13" fmla="*/ 1127795 h 2880321"/>
                <a:gd name="connsiteX14" fmla="*/ 672075 w 1920214"/>
                <a:gd name="connsiteY14" fmla="*/ 1102527 h 2880321"/>
                <a:gd name="connsiteX15" fmla="*/ 672075 w 1920214"/>
                <a:gd name="connsiteY15" fmla="*/ 288032 h 2880321"/>
                <a:gd name="connsiteX16" fmla="*/ 528059 w 1920214"/>
                <a:gd name="connsiteY16" fmla="*/ 288032 h 2880321"/>
                <a:gd name="connsiteX17" fmla="*/ 480053 w 1920214"/>
                <a:gd name="connsiteY17" fmla="*/ 240026 h 2880321"/>
                <a:gd name="connsiteX18" fmla="*/ 480053 w 1920214"/>
                <a:gd name="connsiteY18" fmla="*/ 48006 h 2880321"/>
                <a:gd name="connsiteX19" fmla="*/ 528059 w 1920214"/>
                <a:gd name="connsiteY19" fmla="*/ 0 h 28803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920214" h="2880321">
                  <a:moveTo>
                    <a:pt x="528059" y="0"/>
                  </a:moveTo>
                  <a:lnTo>
                    <a:pt x="672075" y="0"/>
                  </a:lnTo>
                  <a:lnTo>
                    <a:pt x="1248139" y="0"/>
                  </a:lnTo>
                  <a:lnTo>
                    <a:pt x="1392154" y="0"/>
                  </a:lnTo>
                  <a:cubicBezTo>
                    <a:pt x="1418667" y="0"/>
                    <a:pt x="1440160" y="21493"/>
                    <a:pt x="1440160" y="48006"/>
                  </a:cubicBezTo>
                  <a:lnTo>
                    <a:pt x="1440160" y="240026"/>
                  </a:lnTo>
                  <a:cubicBezTo>
                    <a:pt x="1440160" y="266539"/>
                    <a:pt x="1418667" y="288032"/>
                    <a:pt x="1392154" y="288032"/>
                  </a:cubicBezTo>
                  <a:lnTo>
                    <a:pt x="1248139" y="288032"/>
                  </a:lnTo>
                  <a:lnTo>
                    <a:pt x="1248139" y="1102527"/>
                  </a:lnTo>
                  <a:lnTo>
                    <a:pt x="1333824" y="1127795"/>
                  </a:lnTo>
                  <a:cubicBezTo>
                    <a:pt x="1678421" y="1266259"/>
                    <a:pt x="1920214" y="1590414"/>
                    <a:pt x="1920214" y="1968219"/>
                  </a:cubicBezTo>
                  <a:cubicBezTo>
                    <a:pt x="1920214" y="2471959"/>
                    <a:pt x="1490359" y="2880321"/>
                    <a:pt x="960107" y="2880321"/>
                  </a:cubicBezTo>
                  <a:cubicBezTo>
                    <a:pt x="429855" y="2880321"/>
                    <a:pt x="0" y="2471959"/>
                    <a:pt x="0" y="1968219"/>
                  </a:cubicBezTo>
                  <a:cubicBezTo>
                    <a:pt x="0" y="1590414"/>
                    <a:pt x="241793" y="1266259"/>
                    <a:pt x="586390" y="1127795"/>
                  </a:cubicBezTo>
                  <a:lnTo>
                    <a:pt x="672075" y="1102527"/>
                  </a:lnTo>
                  <a:lnTo>
                    <a:pt x="672075" y="288032"/>
                  </a:lnTo>
                  <a:lnTo>
                    <a:pt x="528059" y="288032"/>
                  </a:lnTo>
                  <a:cubicBezTo>
                    <a:pt x="501546" y="288032"/>
                    <a:pt x="480053" y="266539"/>
                    <a:pt x="480053" y="240026"/>
                  </a:cubicBezTo>
                  <a:lnTo>
                    <a:pt x="480053" y="48006"/>
                  </a:lnTo>
                  <a:cubicBezTo>
                    <a:pt x="480053" y="21493"/>
                    <a:pt x="501546" y="0"/>
                    <a:pt x="528059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15"/>
            <p:cNvSpPr/>
            <p:nvPr/>
          </p:nvSpPr>
          <p:spPr>
            <a:xfrm rot="17481949">
              <a:off x="7083213" y="3474011"/>
              <a:ext cx="675676" cy="1079455"/>
            </a:xfrm>
            <a:custGeom>
              <a:avLst/>
              <a:gdLst>
                <a:gd name="connsiteX0" fmla="*/ 675667 w 1191804"/>
                <a:gd name="connsiteY0" fmla="*/ 1295968 h 1301826"/>
                <a:gd name="connsiteX1" fmla="*/ 54536 w 1191804"/>
                <a:gd name="connsiteY1" fmla="*/ 922944 h 1301826"/>
                <a:gd name="connsiteX2" fmla="*/ 147348 w 1191804"/>
                <a:gd name="connsiteY2" fmla="*/ 222399 h 1301826"/>
                <a:gd name="connsiteX3" fmla="*/ 675667 w 1191804"/>
                <a:gd name="connsiteY3" fmla="*/ 1295968 h 1301826"/>
                <a:gd name="connsiteX0" fmla="*/ 675676 w 675676"/>
                <a:gd name="connsiteY0" fmla="*/ 1073569 h 1079455"/>
                <a:gd name="connsiteX1" fmla="*/ 54545 w 675676"/>
                <a:gd name="connsiteY1" fmla="*/ 700545 h 1079455"/>
                <a:gd name="connsiteX2" fmla="*/ 147357 w 675676"/>
                <a:gd name="connsiteY2" fmla="*/ 0 h 1079455"/>
                <a:gd name="connsiteX3" fmla="*/ 675676 w 675676"/>
                <a:gd name="connsiteY3" fmla="*/ 1073569 h 1079455"/>
                <a:gd name="connsiteX0" fmla="*/ 675676 w 675676"/>
                <a:gd name="connsiteY0" fmla="*/ 1073569 h 1079455"/>
                <a:gd name="connsiteX1" fmla="*/ 54545 w 675676"/>
                <a:gd name="connsiteY1" fmla="*/ 700545 h 1079455"/>
                <a:gd name="connsiteX2" fmla="*/ 147357 w 675676"/>
                <a:gd name="connsiteY2" fmla="*/ 0 h 1079455"/>
                <a:gd name="connsiteX3" fmla="*/ 675676 w 675676"/>
                <a:gd name="connsiteY3" fmla="*/ 1073569 h 10794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5676" h="1079455">
                  <a:moveTo>
                    <a:pt x="675676" y="1073569"/>
                  </a:moveTo>
                  <a:cubicBezTo>
                    <a:pt x="416077" y="1111870"/>
                    <a:pt x="164022" y="960497"/>
                    <a:pt x="54545" y="700545"/>
                  </a:cubicBezTo>
                  <a:cubicBezTo>
                    <a:pt x="-43619" y="467458"/>
                    <a:pt x="-7274" y="193127"/>
                    <a:pt x="147357" y="0"/>
                  </a:cubicBezTo>
                  <a:cubicBezTo>
                    <a:pt x="296367" y="435512"/>
                    <a:pt x="505724" y="560036"/>
                    <a:pt x="675676" y="107356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Teardrop 19"/>
            <p:cNvSpPr/>
            <p:nvPr/>
          </p:nvSpPr>
          <p:spPr>
            <a:xfrm rot="18900000">
              <a:off x="7353044" y="1977420"/>
              <a:ext cx="216024" cy="216024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31"/>
            <p:cNvGrpSpPr/>
            <p:nvPr/>
          </p:nvGrpSpPr>
          <p:grpSpPr>
            <a:xfrm>
              <a:off x="6582258" y="1146956"/>
              <a:ext cx="1760631" cy="830464"/>
              <a:chOff x="5157230" y="1101621"/>
              <a:chExt cx="2699991" cy="1107285"/>
            </a:xfrm>
          </p:grpSpPr>
          <p:sp>
            <p:nvSpPr>
              <p:cNvPr id="16" name="TextBox 32"/>
              <p:cNvSpPr txBox="1"/>
              <p:nvPr/>
            </p:nvSpPr>
            <p:spPr>
              <a:xfrm>
                <a:off x="5157230" y="1101621"/>
                <a:ext cx="2699991" cy="398468"/>
              </a:xfrm>
              <a:prstGeom prst="rect">
                <a:avLst/>
              </a:prstGeom>
              <a:noFill/>
            </p:spPr>
            <p:txBody>
              <a:bodyPr wrap="none" lIns="216000" tIns="0" rIns="216000" bIns="0" anchor="ctr" anchorCtr="1"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33"/>
              <p:cNvSpPr txBox="1">
                <a:spLocks/>
              </p:cNvSpPr>
              <p:nvPr/>
            </p:nvSpPr>
            <p:spPr>
              <a:xfrm>
                <a:off x="5157231" y="1500087"/>
                <a:ext cx="2699990" cy="708819"/>
              </a:xfrm>
              <a:prstGeom prst="rect">
                <a:avLst/>
              </a:prstGeom>
            </p:spPr>
            <p:txBody>
              <a:bodyPr vert="horz" wrap="square" lIns="216000" tIns="0" rIns="216000" bIns="0" anchor="t" anchorCtr="1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2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7CC4182-E589-40D0-9BA5-A20F12CE8E79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55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/>
          <p:cNvGrpSpPr/>
          <p:nvPr/>
        </p:nvGrpSpPr>
        <p:grpSpPr>
          <a:xfrm>
            <a:off x="2997536" y="1232467"/>
            <a:ext cx="3115105" cy="3103555"/>
            <a:chOff x="2997536" y="1232467"/>
            <a:chExt cx="3115105" cy="3103555"/>
          </a:xfrm>
        </p:grpSpPr>
        <p:sp>
          <p:nvSpPr>
            <p:cNvPr id="7" name="Block Arc 6"/>
            <p:cNvSpPr/>
            <p:nvPr/>
          </p:nvSpPr>
          <p:spPr>
            <a:xfrm rot="5834737" flipV="1">
              <a:off x="4835171" y="2160772"/>
              <a:ext cx="1277470" cy="1277470"/>
            </a:xfrm>
            <a:prstGeom prst="blockArc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Chord 8"/>
            <p:cNvSpPr/>
            <p:nvPr/>
          </p:nvSpPr>
          <p:spPr>
            <a:xfrm rot="9573229">
              <a:off x="4784627" y="1612445"/>
              <a:ext cx="939756" cy="939756"/>
            </a:xfrm>
            <a:prstGeom prst="chord">
              <a:avLst>
                <a:gd name="adj1" fmla="val 2809006"/>
                <a:gd name="adj2" fmla="val 15876219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997536" y="1232467"/>
              <a:ext cx="2673569" cy="3103555"/>
              <a:chOff x="2997536" y="1232467"/>
              <a:chExt cx="2673569" cy="3103555"/>
            </a:xfrm>
          </p:grpSpPr>
          <p:sp>
            <p:nvSpPr>
              <p:cNvPr id="5" name="Block Arc 4"/>
              <p:cNvSpPr/>
              <p:nvPr/>
            </p:nvSpPr>
            <p:spPr>
              <a:xfrm rot="10421983">
                <a:off x="3922058" y="1232467"/>
                <a:ext cx="1277470" cy="1277470"/>
              </a:xfrm>
              <a:prstGeom prst="blockArc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" name="Block Arc 3"/>
              <p:cNvSpPr/>
              <p:nvPr/>
            </p:nvSpPr>
            <p:spPr>
              <a:xfrm rot="5878949">
                <a:off x="2997536" y="2139836"/>
                <a:ext cx="1277470" cy="1277470"/>
              </a:xfrm>
              <a:prstGeom prst="blockArc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" name="Block Arc 5"/>
              <p:cNvSpPr/>
              <p:nvPr/>
            </p:nvSpPr>
            <p:spPr>
              <a:xfrm rot="10377771" flipV="1">
                <a:off x="3901218" y="3058552"/>
                <a:ext cx="1277470" cy="1277470"/>
              </a:xfrm>
              <a:prstGeom prst="blockArc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" name="Chord 7"/>
              <p:cNvSpPr/>
              <p:nvPr/>
            </p:nvSpPr>
            <p:spPr>
              <a:xfrm rot="4171017">
                <a:off x="3392241" y="1606435"/>
                <a:ext cx="939756" cy="939756"/>
              </a:xfrm>
              <a:prstGeom prst="chord">
                <a:avLst>
                  <a:gd name="adj1" fmla="val 2809006"/>
                  <a:gd name="adj2" fmla="val 15876219"/>
                </a:avLst>
              </a:prstGeom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0" name="Chord 9"/>
              <p:cNvSpPr/>
              <p:nvPr/>
            </p:nvSpPr>
            <p:spPr>
              <a:xfrm rot="6632884" flipH="1">
                <a:off x="3347477" y="3035510"/>
                <a:ext cx="939756" cy="939756"/>
              </a:xfrm>
              <a:prstGeom prst="chord">
                <a:avLst>
                  <a:gd name="adj1" fmla="val 2809006"/>
                  <a:gd name="adj2" fmla="val 15876219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" name="Chord 10"/>
              <p:cNvSpPr/>
              <p:nvPr/>
            </p:nvSpPr>
            <p:spPr>
              <a:xfrm rot="1271156" flipH="1">
                <a:off x="4731349" y="3005009"/>
                <a:ext cx="939756" cy="939756"/>
              </a:xfrm>
              <a:prstGeom prst="chord">
                <a:avLst>
                  <a:gd name="adj1" fmla="val 2809006"/>
                  <a:gd name="adj2" fmla="val 15876219"/>
                </a:avLst>
              </a:prstGeom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Freeform: Shape 11"/>
              <p:cNvSpPr>
                <a:spLocks/>
              </p:cNvSpPr>
              <p:nvPr/>
            </p:nvSpPr>
            <p:spPr bwMode="auto">
              <a:xfrm rot="19850178">
                <a:off x="3516143" y="3452089"/>
                <a:ext cx="366284" cy="338874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Freeform: Shape 12"/>
              <p:cNvSpPr>
                <a:spLocks/>
              </p:cNvSpPr>
              <p:nvPr/>
            </p:nvSpPr>
            <p:spPr bwMode="auto">
              <a:xfrm>
                <a:off x="3619328" y="1824513"/>
                <a:ext cx="236016" cy="339438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Freeform: Shape 13"/>
              <p:cNvSpPr>
                <a:spLocks/>
              </p:cNvSpPr>
              <p:nvPr/>
            </p:nvSpPr>
            <p:spPr bwMode="auto">
              <a:xfrm rot="18907399">
                <a:off x="5218580" y="1869094"/>
                <a:ext cx="250276" cy="250276"/>
              </a:xfrm>
              <a:custGeom>
                <a:avLst/>
                <a:gdLst/>
                <a:ahLst/>
                <a:cxnLst>
                  <a:cxn ang="0">
                    <a:pos x="49" y="49"/>
                  </a:cxn>
                  <a:cxn ang="0">
                    <a:pos x="48" y="50"/>
                  </a:cxn>
                  <a:cxn ang="0">
                    <a:pos x="43" y="50"/>
                  </a:cxn>
                  <a:cxn ang="0">
                    <a:pos x="40" y="48"/>
                  </a:cxn>
                  <a:cxn ang="0">
                    <a:pos x="2" y="10"/>
                  </a:cxn>
                  <a:cxn ang="0">
                    <a:pos x="0" y="7"/>
                  </a:cxn>
                  <a:cxn ang="0">
                    <a:pos x="0" y="2"/>
                  </a:cxn>
                  <a:cxn ang="0">
                    <a:pos x="0" y="1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35" y="15"/>
                  </a:cxn>
                  <a:cxn ang="0">
                    <a:pos x="50" y="48"/>
                  </a:cxn>
                  <a:cxn ang="0">
                    <a:pos x="49" y="49"/>
                  </a:cxn>
                  <a:cxn ang="0">
                    <a:pos x="31" y="49"/>
                  </a:cxn>
                  <a:cxn ang="0">
                    <a:pos x="29" y="50"/>
                  </a:cxn>
                  <a:cxn ang="0">
                    <a:pos x="25" y="50"/>
                  </a:cxn>
                  <a:cxn ang="0">
                    <a:pos x="22" y="48"/>
                  </a:cxn>
                  <a:cxn ang="0">
                    <a:pos x="2" y="28"/>
                  </a:cxn>
                  <a:cxn ang="0">
                    <a:pos x="0" y="25"/>
                  </a:cxn>
                  <a:cxn ang="0">
                    <a:pos x="0" y="20"/>
                  </a:cxn>
                  <a:cxn ang="0">
                    <a:pos x="1" y="19"/>
                  </a:cxn>
                  <a:cxn ang="0">
                    <a:pos x="2" y="18"/>
                  </a:cxn>
                  <a:cxn ang="0">
                    <a:pos x="2" y="18"/>
                  </a:cxn>
                  <a:cxn ang="0">
                    <a:pos x="22" y="28"/>
                  </a:cxn>
                  <a:cxn ang="0">
                    <a:pos x="32" y="48"/>
                  </a:cxn>
                  <a:cxn ang="0">
                    <a:pos x="31" y="49"/>
                  </a:cxn>
                  <a:cxn ang="0">
                    <a:pos x="7" y="50"/>
                  </a:cxn>
                  <a:cxn ang="0">
                    <a:pos x="0" y="43"/>
                  </a:cxn>
                  <a:cxn ang="0">
                    <a:pos x="7" y="36"/>
                  </a:cxn>
                  <a:cxn ang="0">
                    <a:pos x="13" y="43"/>
                  </a:cxn>
                  <a:cxn ang="0">
                    <a:pos x="7" y="50"/>
                  </a:cxn>
                </a:cxnLst>
                <a:rect l="0" t="0" r="r" b="b"/>
                <a:pathLst>
                  <a:path w="50" h="50">
                    <a:moveTo>
                      <a:pt x="49" y="49"/>
                    </a:moveTo>
                    <a:cubicBezTo>
                      <a:pt x="49" y="50"/>
                      <a:pt x="48" y="50"/>
                      <a:pt x="48" y="50"/>
                    </a:cubicBezTo>
                    <a:cubicBezTo>
                      <a:pt x="43" y="50"/>
                      <a:pt x="43" y="50"/>
                      <a:pt x="43" y="50"/>
                    </a:cubicBezTo>
                    <a:cubicBezTo>
                      <a:pt x="41" y="50"/>
                      <a:pt x="40" y="49"/>
                      <a:pt x="40" y="48"/>
                    </a:cubicBezTo>
                    <a:cubicBezTo>
                      <a:pt x="39" y="27"/>
                      <a:pt x="23" y="11"/>
                      <a:pt x="2" y="10"/>
                    </a:cubicBezTo>
                    <a:cubicBezTo>
                      <a:pt x="1" y="9"/>
                      <a:pt x="0" y="8"/>
                      <a:pt x="0" y="7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1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5" y="1"/>
                      <a:pt x="26" y="6"/>
                      <a:pt x="35" y="15"/>
                    </a:cubicBezTo>
                    <a:cubicBezTo>
                      <a:pt x="44" y="24"/>
                      <a:pt x="49" y="35"/>
                      <a:pt x="50" y="48"/>
                    </a:cubicBezTo>
                    <a:cubicBezTo>
                      <a:pt x="50" y="48"/>
                      <a:pt x="50" y="49"/>
                      <a:pt x="49" y="49"/>
                    </a:cubicBezTo>
                    <a:close/>
                    <a:moveTo>
                      <a:pt x="31" y="49"/>
                    </a:moveTo>
                    <a:cubicBezTo>
                      <a:pt x="31" y="50"/>
                      <a:pt x="30" y="50"/>
                      <a:pt x="29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3" y="50"/>
                      <a:pt x="23" y="49"/>
                      <a:pt x="22" y="48"/>
                    </a:cubicBezTo>
                    <a:cubicBezTo>
                      <a:pt x="21" y="37"/>
                      <a:pt x="13" y="29"/>
                      <a:pt x="2" y="28"/>
                    </a:cubicBezTo>
                    <a:cubicBezTo>
                      <a:pt x="1" y="27"/>
                      <a:pt x="0" y="26"/>
                      <a:pt x="0" y="25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0"/>
                      <a:pt x="0" y="19"/>
                      <a:pt x="1" y="19"/>
                    </a:cubicBezTo>
                    <a:cubicBezTo>
                      <a:pt x="1" y="18"/>
                      <a:pt x="1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0" y="19"/>
                      <a:pt x="17" y="22"/>
                      <a:pt x="22" y="28"/>
                    </a:cubicBezTo>
                    <a:cubicBezTo>
                      <a:pt x="28" y="33"/>
                      <a:pt x="31" y="40"/>
                      <a:pt x="32" y="48"/>
                    </a:cubicBezTo>
                    <a:cubicBezTo>
                      <a:pt x="32" y="48"/>
                      <a:pt x="32" y="49"/>
                      <a:pt x="31" y="49"/>
                    </a:cubicBezTo>
                    <a:close/>
                    <a:moveTo>
                      <a:pt x="7" y="50"/>
                    </a:moveTo>
                    <a:cubicBezTo>
                      <a:pt x="3" y="50"/>
                      <a:pt x="0" y="47"/>
                      <a:pt x="0" y="43"/>
                    </a:cubicBezTo>
                    <a:cubicBezTo>
                      <a:pt x="0" y="40"/>
                      <a:pt x="3" y="36"/>
                      <a:pt x="7" y="36"/>
                    </a:cubicBezTo>
                    <a:cubicBezTo>
                      <a:pt x="10" y="36"/>
                      <a:pt x="13" y="40"/>
                      <a:pt x="13" y="43"/>
                    </a:cubicBezTo>
                    <a:cubicBezTo>
                      <a:pt x="13" y="47"/>
                      <a:pt x="10" y="50"/>
                      <a:pt x="7" y="5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Freeform: Shape 14"/>
              <p:cNvSpPr>
                <a:spLocks/>
              </p:cNvSpPr>
              <p:nvPr/>
            </p:nvSpPr>
            <p:spPr bwMode="auto">
              <a:xfrm>
                <a:off x="5092432" y="3479230"/>
                <a:ext cx="323666" cy="280680"/>
              </a:xfrm>
              <a:custGeom>
                <a:avLst/>
                <a:gdLst/>
                <a:ahLst/>
                <a:cxnLst>
                  <a:cxn ang="0">
                    <a:pos x="59" y="26"/>
                  </a:cxn>
                  <a:cxn ang="0">
                    <a:pos x="57" y="28"/>
                  </a:cxn>
                  <a:cxn ang="0">
                    <a:pos x="20" y="32"/>
                  </a:cxn>
                  <a:cxn ang="0">
                    <a:pos x="20" y="35"/>
                  </a:cxn>
                  <a:cxn ang="0">
                    <a:pos x="19" y="37"/>
                  </a:cxn>
                  <a:cxn ang="0">
                    <a:pos x="52" y="37"/>
                  </a:cxn>
                  <a:cxn ang="0">
                    <a:pos x="55" y="39"/>
                  </a:cxn>
                  <a:cxn ang="0">
                    <a:pos x="52" y="42"/>
                  </a:cxn>
                  <a:cxn ang="0">
                    <a:pos x="16" y="42"/>
                  </a:cxn>
                  <a:cxn ang="0">
                    <a:pos x="13" y="39"/>
                  </a:cxn>
                  <a:cxn ang="0">
                    <a:pos x="16" y="34"/>
                  </a:cxn>
                  <a:cxn ang="0">
                    <a:pos x="9" y="5"/>
                  </a:cxn>
                  <a:cxn ang="0">
                    <a:pos x="2" y="5"/>
                  </a:cxn>
                  <a:cxn ang="0">
                    <a:pos x="0" y="3"/>
                  </a:cxn>
                  <a:cxn ang="0">
                    <a:pos x="2" y="0"/>
                  </a:cxn>
                  <a:cxn ang="0">
                    <a:pos x="11" y="0"/>
                  </a:cxn>
                  <a:cxn ang="0">
                    <a:pos x="14" y="5"/>
                  </a:cxn>
                  <a:cxn ang="0">
                    <a:pos x="57" y="5"/>
                  </a:cxn>
                  <a:cxn ang="0">
                    <a:pos x="59" y="7"/>
                  </a:cxn>
                  <a:cxn ang="0">
                    <a:pos x="59" y="26"/>
                  </a:cxn>
                  <a:cxn ang="0">
                    <a:pos x="18" y="51"/>
                  </a:cxn>
                  <a:cxn ang="0">
                    <a:pos x="13" y="46"/>
                  </a:cxn>
                  <a:cxn ang="0">
                    <a:pos x="18" y="42"/>
                  </a:cxn>
                  <a:cxn ang="0">
                    <a:pos x="23" y="46"/>
                  </a:cxn>
                  <a:cxn ang="0">
                    <a:pos x="18" y="51"/>
                  </a:cxn>
                  <a:cxn ang="0">
                    <a:pos x="50" y="51"/>
                  </a:cxn>
                  <a:cxn ang="0">
                    <a:pos x="45" y="46"/>
                  </a:cxn>
                  <a:cxn ang="0">
                    <a:pos x="50" y="42"/>
                  </a:cxn>
                  <a:cxn ang="0">
                    <a:pos x="55" y="46"/>
                  </a:cxn>
                  <a:cxn ang="0">
                    <a:pos x="50" y="51"/>
                  </a:cxn>
                </a:cxnLst>
                <a:rect l="0" t="0" r="r" b="b"/>
                <a:pathLst>
                  <a:path w="59" h="51">
                    <a:moveTo>
                      <a:pt x="59" y="26"/>
                    </a:moveTo>
                    <a:cubicBezTo>
                      <a:pt x="59" y="27"/>
                      <a:pt x="58" y="28"/>
                      <a:pt x="57" y="28"/>
                    </a:cubicBezTo>
                    <a:cubicBezTo>
                      <a:pt x="20" y="32"/>
                      <a:pt x="20" y="32"/>
                      <a:pt x="20" y="32"/>
                    </a:cubicBezTo>
                    <a:cubicBezTo>
                      <a:pt x="20" y="33"/>
                      <a:pt x="20" y="34"/>
                      <a:pt x="20" y="35"/>
                    </a:cubicBezTo>
                    <a:cubicBezTo>
                      <a:pt x="20" y="36"/>
                      <a:pt x="20" y="36"/>
                      <a:pt x="19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4" y="37"/>
                      <a:pt x="55" y="38"/>
                      <a:pt x="55" y="39"/>
                    </a:cubicBezTo>
                    <a:cubicBezTo>
                      <a:pt x="55" y="41"/>
                      <a:pt x="54" y="42"/>
                      <a:pt x="52" y="42"/>
                    </a:cubicBezTo>
                    <a:cubicBezTo>
                      <a:pt x="16" y="42"/>
                      <a:pt x="16" y="42"/>
                      <a:pt x="16" y="42"/>
                    </a:cubicBezTo>
                    <a:cubicBezTo>
                      <a:pt x="15" y="42"/>
                      <a:pt x="13" y="41"/>
                      <a:pt x="13" y="39"/>
                    </a:cubicBezTo>
                    <a:cubicBezTo>
                      <a:pt x="13" y="38"/>
                      <a:pt x="15" y="35"/>
                      <a:pt x="16" y="34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4"/>
                      <a:pt x="0" y="3"/>
                    </a:cubicBezTo>
                    <a:cubicBezTo>
                      <a:pt x="0" y="2"/>
                      <a:pt x="1" y="0"/>
                      <a:pt x="2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4" y="0"/>
                      <a:pt x="14" y="3"/>
                      <a:pt x="14" y="5"/>
                    </a:cubicBezTo>
                    <a:cubicBezTo>
                      <a:pt x="57" y="5"/>
                      <a:pt x="57" y="5"/>
                      <a:pt x="57" y="5"/>
                    </a:cubicBezTo>
                    <a:cubicBezTo>
                      <a:pt x="58" y="5"/>
                      <a:pt x="59" y="6"/>
                      <a:pt x="59" y="7"/>
                    </a:cubicBezTo>
                    <a:lnTo>
                      <a:pt x="59" y="26"/>
                    </a:lnTo>
                    <a:close/>
                    <a:moveTo>
                      <a:pt x="18" y="51"/>
                    </a:moveTo>
                    <a:cubicBezTo>
                      <a:pt x="16" y="51"/>
                      <a:pt x="13" y="49"/>
                      <a:pt x="13" y="46"/>
                    </a:cubicBezTo>
                    <a:cubicBezTo>
                      <a:pt x="13" y="44"/>
                      <a:pt x="16" y="42"/>
                      <a:pt x="18" y="42"/>
                    </a:cubicBezTo>
                    <a:cubicBezTo>
                      <a:pt x="21" y="42"/>
                      <a:pt x="23" y="44"/>
                      <a:pt x="23" y="46"/>
                    </a:cubicBezTo>
                    <a:cubicBezTo>
                      <a:pt x="23" y="49"/>
                      <a:pt x="21" y="51"/>
                      <a:pt x="18" y="51"/>
                    </a:cubicBezTo>
                    <a:close/>
                    <a:moveTo>
                      <a:pt x="50" y="51"/>
                    </a:moveTo>
                    <a:cubicBezTo>
                      <a:pt x="47" y="51"/>
                      <a:pt x="45" y="49"/>
                      <a:pt x="45" y="46"/>
                    </a:cubicBezTo>
                    <a:cubicBezTo>
                      <a:pt x="45" y="44"/>
                      <a:pt x="47" y="42"/>
                      <a:pt x="50" y="42"/>
                    </a:cubicBezTo>
                    <a:cubicBezTo>
                      <a:pt x="53" y="42"/>
                      <a:pt x="55" y="44"/>
                      <a:pt x="55" y="46"/>
                    </a:cubicBezTo>
                    <a:cubicBezTo>
                      <a:pt x="55" y="49"/>
                      <a:pt x="53" y="51"/>
                      <a:pt x="50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Group 24"/>
          <p:cNvGrpSpPr/>
          <p:nvPr/>
        </p:nvGrpSpPr>
        <p:grpSpPr>
          <a:xfrm>
            <a:off x="1038004" y="1221600"/>
            <a:ext cx="1649020" cy="755243"/>
            <a:chOff x="8328247" y="2276873"/>
            <a:chExt cx="2198693" cy="1006991"/>
          </a:xfrm>
        </p:grpSpPr>
        <p:sp>
          <p:nvSpPr>
            <p:cNvPr id="26" name="TextBox 27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TextBox 28"/>
            <p:cNvSpPr txBox="1">
              <a:spLocks/>
            </p:cNvSpPr>
            <p:nvPr/>
          </p:nvSpPr>
          <p:spPr>
            <a:xfrm>
              <a:off x="8328247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29"/>
          <p:cNvGrpSpPr/>
          <p:nvPr/>
        </p:nvGrpSpPr>
        <p:grpSpPr>
          <a:xfrm>
            <a:off x="6568385" y="3518432"/>
            <a:ext cx="1649020" cy="755243"/>
            <a:chOff x="1197898" y="2503545"/>
            <a:chExt cx="2198693" cy="1006991"/>
          </a:xfrm>
        </p:grpSpPr>
        <p:sp>
          <p:nvSpPr>
            <p:cNvPr id="24" name="TextBox 30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3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8" name="Group 32"/>
          <p:cNvGrpSpPr/>
          <p:nvPr/>
        </p:nvGrpSpPr>
        <p:grpSpPr>
          <a:xfrm>
            <a:off x="6568385" y="2044527"/>
            <a:ext cx="1649020" cy="755243"/>
            <a:chOff x="1197898" y="2503545"/>
            <a:chExt cx="2198693" cy="1006991"/>
          </a:xfrm>
        </p:grpSpPr>
        <p:sp>
          <p:nvSpPr>
            <p:cNvPr id="22" name="TextBox 33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r>
                <a:rPr lang="zh-CN" altLang="en-US" sz="1600" b="1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34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9" name="Group 35"/>
          <p:cNvGrpSpPr/>
          <p:nvPr/>
        </p:nvGrpSpPr>
        <p:grpSpPr>
          <a:xfrm>
            <a:off x="1038004" y="2672167"/>
            <a:ext cx="1649020" cy="755243"/>
            <a:chOff x="8328247" y="2276873"/>
            <a:chExt cx="2198693" cy="1006991"/>
          </a:xfrm>
        </p:grpSpPr>
        <p:sp>
          <p:nvSpPr>
            <p:cNvPr id="20" name="TextBox 36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0" bIns="0" anchor="b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37"/>
            <p:cNvSpPr txBox="1">
              <a:spLocks/>
            </p:cNvSpPr>
            <p:nvPr/>
          </p:nvSpPr>
          <p:spPr>
            <a:xfrm>
              <a:off x="8328247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6F3C89C3-FCDC-4A3A-85DE-D25D034DF171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06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314A9613-7335-40ED-BAD7-EBA3DEA7D919}"/>
              </a:ext>
            </a:extLst>
          </p:cNvPr>
          <p:cNvGrpSpPr/>
          <p:nvPr/>
        </p:nvGrpSpPr>
        <p:grpSpPr>
          <a:xfrm>
            <a:off x="193701" y="915566"/>
            <a:ext cx="2139956" cy="3905939"/>
            <a:chOff x="726384" y="1123950"/>
            <a:chExt cx="3354103" cy="4992688"/>
          </a:xfrm>
        </p:grpSpPr>
        <p:sp>
          <p:nvSpPr>
            <p:cNvPr id="28" name="îṥļîḑé-Rectangle 27">
              <a:extLst>
                <a:ext uri="{FF2B5EF4-FFF2-40B4-BE49-F238E27FC236}">
                  <a16:creationId xmlns:a16="http://schemas.microsoft.com/office/drawing/2014/main" xmlns="" id="{F14926A8-518F-4471-8E17-5DE987BD0B02}"/>
                </a:ext>
              </a:extLst>
            </p:cNvPr>
            <p:cNvSpPr/>
            <p:nvPr/>
          </p:nvSpPr>
          <p:spPr>
            <a:xfrm>
              <a:off x="792046" y="1240037"/>
              <a:ext cx="3222778" cy="4797205"/>
            </a:xfrm>
            <a:prstGeom prst="rect">
              <a:avLst/>
            </a:prstGeom>
            <a:noFill/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îṥļîḑé-Rectangle 28">
              <a:extLst>
                <a:ext uri="{FF2B5EF4-FFF2-40B4-BE49-F238E27FC236}">
                  <a16:creationId xmlns:a16="http://schemas.microsoft.com/office/drawing/2014/main" xmlns="" id="{D50E9EE4-3BBC-433F-9E87-FAC8BA466A6E}"/>
                </a:ext>
              </a:extLst>
            </p:cNvPr>
            <p:cNvSpPr/>
            <p:nvPr/>
          </p:nvSpPr>
          <p:spPr>
            <a:xfrm>
              <a:off x="726384" y="5615004"/>
              <a:ext cx="3354103" cy="5016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îṥļîḑé-Rectangle 29">
              <a:extLst>
                <a:ext uri="{FF2B5EF4-FFF2-40B4-BE49-F238E27FC236}">
                  <a16:creationId xmlns:a16="http://schemas.microsoft.com/office/drawing/2014/main" xmlns="" id="{4CEB461C-1181-4ADE-8B7C-841D4ACA1BCD}"/>
                </a:ext>
              </a:extLst>
            </p:cNvPr>
            <p:cNvSpPr/>
            <p:nvPr/>
          </p:nvSpPr>
          <p:spPr>
            <a:xfrm>
              <a:off x="726384" y="1123950"/>
              <a:ext cx="3354103" cy="50163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31" name="îṥļîḑé-Rectangle 30">
              <a:extLst>
                <a:ext uri="{FF2B5EF4-FFF2-40B4-BE49-F238E27FC236}">
                  <a16:creationId xmlns:a16="http://schemas.microsoft.com/office/drawing/2014/main" xmlns="" id="{0A31BF8C-A789-4AC1-8DEE-B5ED8E8A3FA2}"/>
                </a:ext>
              </a:extLst>
            </p:cNvPr>
            <p:cNvSpPr/>
            <p:nvPr/>
          </p:nvSpPr>
          <p:spPr>
            <a:xfrm>
              <a:off x="1359025" y="1886970"/>
              <a:ext cx="2088820" cy="1906762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B2F6080-B160-4284-B878-69519A95D262}"/>
                </a:ext>
              </a:extLst>
            </p:cNvPr>
            <p:cNvGrpSpPr/>
            <p:nvPr/>
          </p:nvGrpSpPr>
          <p:grpSpPr>
            <a:xfrm>
              <a:off x="918671" y="4055118"/>
              <a:ext cx="2969528" cy="791114"/>
              <a:chOff x="715002" y="5254408"/>
              <a:chExt cx="1956482" cy="791114"/>
            </a:xfrm>
          </p:grpSpPr>
          <p:sp>
            <p:nvSpPr>
              <p:cNvPr id="33" name="îṥļîḑé-Rectangle 32">
                <a:extLst>
                  <a:ext uri="{FF2B5EF4-FFF2-40B4-BE49-F238E27FC236}">
                    <a16:creationId xmlns:a16="http://schemas.microsoft.com/office/drawing/2014/main" xmlns="" id="{61C359D7-819C-4783-80EB-0FC8011A08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5002" y="5254408"/>
                <a:ext cx="1956482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normAutofit fontScale="85000" lnSpcReduction="20000"/>
              </a:bodyPr>
              <a:lstStyle/>
              <a:p>
                <a:pPr algn="ctr" eaLnBrk="1" hangingPunct="1"/>
                <a:r>
                  <a:rPr lang="zh-CN" altLang="en-US" sz="1400" b="1">
                    <a:solidFill>
                      <a:schemeClr val="accent1"/>
                    </a:solidFill>
                  </a:rPr>
                  <a:t>标题文本预设</a:t>
                </a:r>
                <a:endParaRPr lang="zh-CN" altLang="en-US" sz="1400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4" name="îṥļîḑé-Rectangle 33">
                <a:extLst>
                  <a:ext uri="{FF2B5EF4-FFF2-40B4-BE49-F238E27FC236}">
                    <a16:creationId xmlns:a16="http://schemas.microsoft.com/office/drawing/2014/main" xmlns="" id="{EB04F508-2F4E-4A9B-9613-8A30C967AF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5002" y="5562185"/>
                <a:ext cx="1956482" cy="483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normAutofit fontScale="92500" lnSpcReduction="10000"/>
              </a:bodyPr>
              <a:lstStyle/>
              <a:p>
                <a:pPr algn="ctr" eaLnBrk="1" hangingPunct="1">
                  <a:lnSpc>
                    <a:spcPct val="120000"/>
                  </a:lnSpc>
                </a:pPr>
                <a:r>
                  <a:rPr lang="zh-CN" altLang="en-US" sz="900"/>
                  <a:t>此部分内容作为文字排版占位显示</a:t>
                </a:r>
                <a:br>
                  <a:rPr lang="zh-CN" altLang="en-US" sz="900"/>
                </a:br>
                <a:r>
                  <a:rPr lang="zh-CN" altLang="en-US" sz="900"/>
                  <a:t>（建议使用主题字体）</a:t>
                </a:r>
              </a:p>
            </p:txBody>
          </p:sp>
        </p:grp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EC8C1047-715F-4C1B-A5EA-90E9CECF0E87}"/>
              </a:ext>
            </a:extLst>
          </p:cNvPr>
          <p:cNvGrpSpPr/>
          <p:nvPr/>
        </p:nvGrpSpPr>
        <p:grpSpPr>
          <a:xfrm>
            <a:off x="2399249" y="915566"/>
            <a:ext cx="2139956" cy="3905939"/>
            <a:chOff x="4517346" y="1123950"/>
            <a:chExt cx="3354103" cy="4992688"/>
          </a:xfrm>
        </p:grpSpPr>
        <p:sp>
          <p:nvSpPr>
            <p:cNvPr id="21" name="îṥļîḑé-Rectangle 20">
              <a:extLst>
                <a:ext uri="{FF2B5EF4-FFF2-40B4-BE49-F238E27FC236}">
                  <a16:creationId xmlns:a16="http://schemas.microsoft.com/office/drawing/2014/main" xmlns="" id="{6E179676-D8C1-466A-A2E4-37A8297B09E9}"/>
                </a:ext>
              </a:extLst>
            </p:cNvPr>
            <p:cNvSpPr/>
            <p:nvPr/>
          </p:nvSpPr>
          <p:spPr>
            <a:xfrm>
              <a:off x="4583008" y="1240037"/>
              <a:ext cx="3222778" cy="4797205"/>
            </a:xfrm>
            <a:prstGeom prst="rect">
              <a:avLst/>
            </a:prstGeom>
            <a:noFill/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ṥļîḑé-Rectangle 21">
              <a:extLst>
                <a:ext uri="{FF2B5EF4-FFF2-40B4-BE49-F238E27FC236}">
                  <a16:creationId xmlns:a16="http://schemas.microsoft.com/office/drawing/2014/main" xmlns="" id="{4EDAC926-51A9-4284-A2E4-DE0E01F4C9C1}"/>
                </a:ext>
              </a:extLst>
            </p:cNvPr>
            <p:cNvSpPr/>
            <p:nvPr/>
          </p:nvSpPr>
          <p:spPr>
            <a:xfrm>
              <a:off x="4517346" y="5615004"/>
              <a:ext cx="3354103" cy="501634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ṥļîḑé-Rectangle 22">
              <a:extLst>
                <a:ext uri="{FF2B5EF4-FFF2-40B4-BE49-F238E27FC236}">
                  <a16:creationId xmlns:a16="http://schemas.microsoft.com/office/drawing/2014/main" xmlns="" id="{7495E152-F011-4C9D-9532-D80E26F64718}"/>
                </a:ext>
              </a:extLst>
            </p:cNvPr>
            <p:cNvSpPr/>
            <p:nvPr/>
          </p:nvSpPr>
          <p:spPr>
            <a:xfrm>
              <a:off x="4517346" y="1123950"/>
              <a:ext cx="3354103" cy="501634"/>
            </a:xfrm>
            <a:prstGeom prst="rect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24" name="îṥļîḑé-Rectangle 23">
              <a:extLst>
                <a:ext uri="{FF2B5EF4-FFF2-40B4-BE49-F238E27FC236}">
                  <a16:creationId xmlns:a16="http://schemas.microsoft.com/office/drawing/2014/main" xmlns="" id="{4E4B3AC7-C57F-4DA5-9068-70EB8FF22C3F}"/>
                </a:ext>
              </a:extLst>
            </p:cNvPr>
            <p:cNvSpPr/>
            <p:nvPr/>
          </p:nvSpPr>
          <p:spPr>
            <a:xfrm>
              <a:off x="5149987" y="1886970"/>
              <a:ext cx="2088820" cy="1906762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298F3C52-9F21-4049-9DE0-2B191E2E1BDF}"/>
                </a:ext>
              </a:extLst>
            </p:cNvPr>
            <p:cNvGrpSpPr/>
            <p:nvPr/>
          </p:nvGrpSpPr>
          <p:grpSpPr>
            <a:xfrm>
              <a:off x="4709633" y="4055118"/>
              <a:ext cx="2969528" cy="791114"/>
              <a:chOff x="3627319" y="6045522"/>
              <a:chExt cx="1956482" cy="791114"/>
            </a:xfrm>
          </p:grpSpPr>
          <p:sp>
            <p:nvSpPr>
              <p:cNvPr id="26" name="îṥļîḑé-Rectangle 25">
                <a:extLst>
                  <a:ext uri="{FF2B5EF4-FFF2-40B4-BE49-F238E27FC236}">
                    <a16:creationId xmlns:a16="http://schemas.microsoft.com/office/drawing/2014/main" xmlns="" id="{4F946512-B715-431D-9A48-E5DDAF9F82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7319" y="6045522"/>
                <a:ext cx="1956482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normAutofit fontScale="85000" lnSpcReduction="20000"/>
              </a:bodyPr>
              <a:lstStyle/>
              <a:p>
                <a:pPr algn="ctr" eaLnBrk="1" hangingPunct="1"/>
                <a:r>
                  <a:rPr lang="zh-CN" altLang="en-US" sz="1400" b="1">
                    <a:solidFill>
                      <a:schemeClr val="accent2"/>
                    </a:solidFill>
                  </a:rPr>
                  <a:t>标题文本预设</a:t>
                </a:r>
                <a:endParaRPr lang="zh-CN" altLang="en-US" sz="1400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7" name="îṥļîḑé-Rectangle 26">
                <a:extLst>
                  <a:ext uri="{FF2B5EF4-FFF2-40B4-BE49-F238E27FC236}">
                    <a16:creationId xmlns:a16="http://schemas.microsoft.com/office/drawing/2014/main" xmlns="" id="{4B826DB5-0E55-4101-840A-7D4F3C305E3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7319" y="6353299"/>
                <a:ext cx="1956482" cy="483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normAutofit fontScale="92500" lnSpcReduction="10000"/>
              </a:bodyPr>
              <a:lstStyle/>
              <a:p>
                <a:pPr algn="ctr" eaLnBrk="1" hangingPunct="1">
                  <a:lnSpc>
                    <a:spcPct val="120000"/>
                  </a:lnSpc>
                </a:pPr>
                <a:r>
                  <a:rPr lang="zh-CN" altLang="en-US" sz="900"/>
                  <a:t>此部分内容作为文字排版占位显示</a:t>
                </a:r>
                <a:br>
                  <a:rPr lang="zh-CN" altLang="en-US" sz="900"/>
                </a:br>
                <a:r>
                  <a:rPr lang="zh-CN" altLang="en-US" sz="900"/>
                  <a:t>（建议使用主题字体）</a:t>
                </a:r>
              </a:p>
            </p:txBody>
          </p:sp>
        </p:grp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4AF1446C-A475-4C70-BF32-DA3A69BAA429}"/>
              </a:ext>
            </a:extLst>
          </p:cNvPr>
          <p:cNvGrpSpPr/>
          <p:nvPr/>
        </p:nvGrpSpPr>
        <p:grpSpPr>
          <a:xfrm>
            <a:off x="4604796" y="915566"/>
            <a:ext cx="2139956" cy="3905939"/>
            <a:chOff x="8118761" y="1123950"/>
            <a:chExt cx="3354103" cy="4992688"/>
          </a:xfrm>
        </p:grpSpPr>
        <p:sp>
          <p:nvSpPr>
            <p:cNvPr id="14" name="îṥļîḑé-Rectangle 13">
              <a:extLst>
                <a:ext uri="{FF2B5EF4-FFF2-40B4-BE49-F238E27FC236}">
                  <a16:creationId xmlns:a16="http://schemas.microsoft.com/office/drawing/2014/main" xmlns="" id="{2106E4C3-ABD4-46BB-AA30-B4BF0B60CD0D}"/>
                </a:ext>
              </a:extLst>
            </p:cNvPr>
            <p:cNvSpPr/>
            <p:nvPr/>
          </p:nvSpPr>
          <p:spPr>
            <a:xfrm>
              <a:off x="8184423" y="1240037"/>
              <a:ext cx="3222778" cy="4797205"/>
            </a:xfrm>
            <a:prstGeom prst="rect">
              <a:avLst/>
            </a:prstGeom>
            <a:noFill/>
            <a:ln w="31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îṥļîḑé-Rectangle 14">
              <a:extLst>
                <a:ext uri="{FF2B5EF4-FFF2-40B4-BE49-F238E27FC236}">
                  <a16:creationId xmlns:a16="http://schemas.microsoft.com/office/drawing/2014/main" xmlns="" id="{7D1EB668-8901-4C87-B5BF-A7F9A99F236D}"/>
                </a:ext>
              </a:extLst>
            </p:cNvPr>
            <p:cNvSpPr/>
            <p:nvPr/>
          </p:nvSpPr>
          <p:spPr>
            <a:xfrm>
              <a:off x="8118761" y="5615004"/>
              <a:ext cx="3354103" cy="501634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îṥļîḑé-Rectangle 15">
              <a:extLst>
                <a:ext uri="{FF2B5EF4-FFF2-40B4-BE49-F238E27FC236}">
                  <a16:creationId xmlns:a16="http://schemas.microsoft.com/office/drawing/2014/main" xmlns="" id="{CAB00337-FC4B-4B54-B852-A3D3339CF6C8}"/>
                </a:ext>
              </a:extLst>
            </p:cNvPr>
            <p:cNvSpPr/>
            <p:nvPr/>
          </p:nvSpPr>
          <p:spPr>
            <a:xfrm>
              <a:off x="8118761" y="1123950"/>
              <a:ext cx="3354103" cy="501634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7" name="îṥļîḑé-Rectangle 16">
              <a:extLst>
                <a:ext uri="{FF2B5EF4-FFF2-40B4-BE49-F238E27FC236}">
                  <a16:creationId xmlns:a16="http://schemas.microsoft.com/office/drawing/2014/main" xmlns="" id="{39D19240-D137-4294-9609-8C281829B1F8}"/>
                </a:ext>
              </a:extLst>
            </p:cNvPr>
            <p:cNvSpPr/>
            <p:nvPr/>
          </p:nvSpPr>
          <p:spPr>
            <a:xfrm>
              <a:off x="8751402" y="1886970"/>
              <a:ext cx="2088820" cy="1906762"/>
            </a:xfrm>
            <a:prstGeom prst="rect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BFBCA75F-5E1B-40E3-8093-C589E4984CA4}"/>
                </a:ext>
              </a:extLst>
            </p:cNvPr>
            <p:cNvGrpSpPr/>
            <p:nvPr/>
          </p:nvGrpSpPr>
          <p:grpSpPr>
            <a:xfrm>
              <a:off x="8311048" y="4055118"/>
              <a:ext cx="2969528" cy="791115"/>
              <a:chOff x="6596686" y="6836636"/>
              <a:chExt cx="1956482" cy="791115"/>
            </a:xfrm>
          </p:grpSpPr>
          <p:sp>
            <p:nvSpPr>
              <p:cNvPr id="19" name="îṥļîḑé-Rectangle 18">
                <a:extLst>
                  <a:ext uri="{FF2B5EF4-FFF2-40B4-BE49-F238E27FC236}">
                    <a16:creationId xmlns:a16="http://schemas.microsoft.com/office/drawing/2014/main" xmlns="" id="{8A1E0599-A0F9-4487-B5BB-6EF0B49FD0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6686" y="6836636"/>
                <a:ext cx="1956482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normAutofit fontScale="85000" lnSpcReduction="20000"/>
              </a:bodyPr>
              <a:lstStyle/>
              <a:p>
                <a:pPr algn="ctr" eaLnBrk="1" hangingPunct="1"/>
                <a:r>
                  <a:rPr lang="zh-CN" altLang="en-US" sz="1400" b="1">
                    <a:solidFill>
                      <a:schemeClr val="accent3"/>
                    </a:solidFill>
                  </a:rPr>
                  <a:t>标题文本预设</a:t>
                </a:r>
              </a:p>
            </p:txBody>
          </p:sp>
          <p:sp>
            <p:nvSpPr>
              <p:cNvPr id="20" name="îṥļîḑé-Rectangle 19">
                <a:extLst>
                  <a:ext uri="{FF2B5EF4-FFF2-40B4-BE49-F238E27FC236}">
                    <a16:creationId xmlns:a16="http://schemas.microsoft.com/office/drawing/2014/main" xmlns="" id="{AC2ECD47-C33E-448E-9F98-863F39FFC7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6686" y="7144414"/>
                <a:ext cx="1956482" cy="483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normAutofit fontScale="92500" lnSpcReduction="10000"/>
              </a:bodyPr>
              <a:lstStyle/>
              <a:p>
                <a:pPr algn="ctr" eaLnBrk="1" hangingPunct="1">
                  <a:lnSpc>
                    <a:spcPct val="120000"/>
                  </a:lnSpc>
                </a:pPr>
                <a:r>
                  <a:rPr lang="zh-CN" altLang="en-US" sz="900"/>
                  <a:t>此部分内容作为文字排版占位显示</a:t>
                </a:r>
                <a:br>
                  <a:rPr lang="zh-CN" altLang="en-US" sz="900"/>
                </a:br>
                <a:r>
                  <a:rPr lang="zh-CN" altLang="en-US" sz="900"/>
                  <a:t>（建议使用主题字体）</a:t>
                </a:r>
              </a:p>
            </p:txBody>
          </p:sp>
        </p:grp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8F9DA49-4AB2-44E3-9BDA-43C4427ECC8B}"/>
              </a:ext>
            </a:extLst>
          </p:cNvPr>
          <p:cNvGrpSpPr/>
          <p:nvPr/>
        </p:nvGrpSpPr>
        <p:grpSpPr>
          <a:xfrm>
            <a:off x="6810344" y="915566"/>
            <a:ext cx="2139956" cy="3905939"/>
            <a:chOff x="8118761" y="1123950"/>
            <a:chExt cx="3354103" cy="4992688"/>
          </a:xfrm>
        </p:grpSpPr>
        <p:sp>
          <p:nvSpPr>
            <p:cNvPr id="7" name="îṥļîḑé-Rectangle 6">
              <a:extLst>
                <a:ext uri="{FF2B5EF4-FFF2-40B4-BE49-F238E27FC236}">
                  <a16:creationId xmlns:a16="http://schemas.microsoft.com/office/drawing/2014/main" xmlns="" id="{4B8C32AC-3B60-43E6-BF11-21A4F5551949}"/>
                </a:ext>
              </a:extLst>
            </p:cNvPr>
            <p:cNvSpPr/>
            <p:nvPr/>
          </p:nvSpPr>
          <p:spPr>
            <a:xfrm>
              <a:off x="8184423" y="1240037"/>
              <a:ext cx="3222778" cy="4797205"/>
            </a:xfrm>
            <a:prstGeom prst="rect">
              <a:avLst/>
            </a:prstGeom>
            <a:noFill/>
            <a:ln w="317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îṥļîḑé-Rectangle 7">
              <a:extLst>
                <a:ext uri="{FF2B5EF4-FFF2-40B4-BE49-F238E27FC236}">
                  <a16:creationId xmlns:a16="http://schemas.microsoft.com/office/drawing/2014/main" xmlns="" id="{30C460F4-1AAF-4D05-8B24-EB96A488207C}"/>
                </a:ext>
              </a:extLst>
            </p:cNvPr>
            <p:cNvSpPr/>
            <p:nvPr/>
          </p:nvSpPr>
          <p:spPr>
            <a:xfrm>
              <a:off x="8118761" y="5615004"/>
              <a:ext cx="3354103" cy="501634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îṥļîḑé-Rectangle 8">
              <a:extLst>
                <a:ext uri="{FF2B5EF4-FFF2-40B4-BE49-F238E27FC236}">
                  <a16:creationId xmlns:a16="http://schemas.microsoft.com/office/drawing/2014/main" xmlns="" id="{26D97936-4E93-4B0B-8711-D4B82C7C01D2}"/>
                </a:ext>
              </a:extLst>
            </p:cNvPr>
            <p:cNvSpPr/>
            <p:nvPr/>
          </p:nvSpPr>
          <p:spPr>
            <a:xfrm>
              <a:off x="8118761" y="1123950"/>
              <a:ext cx="3354103" cy="501634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sz="160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îṥļîḑé-Rectangle 9">
              <a:extLst>
                <a:ext uri="{FF2B5EF4-FFF2-40B4-BE49-F238E27FC236}">
                  <a16:creationId xmlns:a16="http://schemas.microsoft.com/office/drawing/2014/main" xmlns="" id="{1908373E-FA69-47DE-A85C-E66F68B030F3}"/>
                </a:ext>
              </a:extLst>
            </p:cNvPr>
            <p:cNvSpPr/>
            <p:nvPr/>
          </p:nvSpPr>
          <p:spPr>
            <a:xfrm>
              <a:off x="8751402" y="1886970"/>
              <a:ext cx="2088820" cy="1906762"/>
            </a:xfrm>
            <a:prstGeom prst="rect">
              <a:avLst/>
            </a:prstGeom>
            <a:blipFill dpi="0"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3240AC61-CFFE-427E-9D0A-45CEB56D2F41}"/>
                </a:ext>
              </a:extLst>
            </p:cNvPr>
            <p:cNvGrpSpPr/>
            <p:nvPr/>
          </p:nvGrpSpPr>
          <p:grpSpPr>
            <a:xfrm>
              <a:off x="8311048" y="4055118"/>
              <a:ext cx="2969528" cy="791115"/>
              <a:chOff x="6596686" y="6836636"/>
              <a:chExt cx="1956482" cy="791115"/>
            </a:xfrm>
          </p:grpSpPr>
          <p:sp>
            <p:nvSpPr>
              <p:cNvPr id="12" name="îṥļîḑé-Rectangle 11">
                <a:extLst>
                  <a:ext uri="{FF2B5EF4-FFF2-40B4-BE49-F238E27FC236}">
                    <a16:creationId xmlns:a16="http://schemas.microsoft.com/office/drawing/2014/main" xmlns="" id="{ED1417D7-3C58-484E-A2C5-60C2835486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6686" y="6836636"/>
                <a:ext cx="1956482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normAutofit fontScale="85000" lnSpcReduction="20000"/>
              </a:bodyPr>
              <a:lstStyle/>
              <a:p>
                <a:pPr algn="ctr" eaLnBrk="1" hangingPunct="1"/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  <a:endParaRPr lang="zh-CN" altLang="en-US" sz="1400" b="1" dirty="0">
                  <a:solidFill>
                    <a:schemeClr val="accent4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3" name="îṥļîḑé-Rectangle 12">
                <a:extLst>
                  <a:ext uri="{FF2B5EF4-FFF2-40B4-BE49-F238E27FC236}">
                    <a16:creationId xmlns:a16="http://schemas.microsoft.com/office/drawing/2014/main" xmlns="" id="{7F79E5C9-05AE-427D-BF2E-A685107AB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96686" y="7144414"/>
                <a:ext cx="1956482" cy="4833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normAutofit fontScale="92500" lnSpcReduction="10000"/>
              </a:bodyPr>
              <a:lstStyle/>
              <a:p>
                <a:pPr algn="ctr" eaLnBrk="1" hangingPunct="1">
                  <a:lnSpc>
                    <a:spcPct val="120000"/>
                  </a:lnSpc>
                </a:pPr>
                <a:r>
                  <a:rPr lang="zh-CN" altLang="en-US" sz="900"/>
                  <a:t>此部分内容作为文字排版占位显示</a:t>
                </a:r>
                <a:br>
                  <a:rPr lang="zh-CN" altLang="en-US" sz="900"/>
                </a:br>
                <a:r>
                  <a:rPr lang="zh-CN" altLang="en-US" sz="900"/>
                  <a:t>（建议使用主题字体）</a:t>
                </a:r>
              </a:p>
            </p:txBody>
          </p:sp>
        </p:grpSp>
      </p:grpSp>
      <p:sp>
        <p:nvSpPr>
          <p:cNvPr id="35" name="Title 1">
            <a:extLst>
              <a:ext uri="{FF2B5EF4-FFF2-40B4-BE49-F238E27FC236}">
                <a16:creationId xmlns:a16="http://schemas.microsoft.com/office/drawing/2014/main" xmlns="" id="{A0AB0AB2-8D72-40BA-BB42-464E8E4FBAF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3231C3E1-F12C-4DBF-B712-D7393CBF4752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59940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3"/>
          <p:cNvSpPr/>
          <p:nvPr/>
        </p:nvSpPr>
        <p:spPr>
          <a:xfrm>
            <a:off x="4217040" y="1852123"/>
            <a:ext cx="546009" cy="1765996"/>
          </a:xfrm>
          <a:custGeom>
            <a:avLst/>
            <a:gdLst>
              <a:gd name="connsiteX0" fmla="*/ 612843 w 622571"/>
              <a:gd name="connsiteY0" fmla="*/ 0 h 2013625"/>
              <a:gd name="connsiteX1" fmla="*/ 0 w 622571"/>
              <a:gd name="connsiteY1" fmla="*/ 972765 h 2013625"/>
              <a:gd name="connsiteX2" fmla="*/ 19456 w 622571"/>
              <a:gd name="connsiteY2" fmla="*/ 2013625 h 2013625"/>
              <a:gd name="connsiteX3" fmla="*/ 622571 w 622571"/>
              <a:gd name="connsiteY3" fmla="*/ 1060314 h 2013625"/>
              <a:gd name="connsiteX4" fmla="*/ 612843 w 622571"/>
              <a:gd name="connsiteY4" fmla="*/ 0 h 2013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571" h="2013625">
                <a:moveTo>
                  <a:pt x="612843" y="0"/>
                </a:moveTo>
                <a:lnTo>
                  <a:pt x="0" y="972765"/>
                </a:lnTo>
                <a:lnTo>
                  <a:pt x="19456" y="2013625"/>
                </a:lnTo>
                <a:lnTo>
                  <a:pt x="622571" y="1060314"/>
                </a:lnTo>
                <a:cubicBezTo>
                  <a:pt x="619328" y="706876"/>
                  <a:pt x="616086" y="353438"/>
                  <a:pt x="612843" y="0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372102" y="2697281"/>
            <a:ext cx="6283089" cy="1818685"/>
            <a:chOff x="1372102" y="2697281"/>
            <a:chExt cx="6283089" cy="1818685"/>
          </a:xfrm>
        </p:grpSpPr>
        <p:sp>
          <p:nvSpPr>
            <p:cNvPr id="13" name="Freeform: Shape 16"/>
            <p:cNvSpPr/>
            <p:nvPr/>
          </p:nvSpPr>
          <p:spPr>
            <a:xfrm rot="10800000">
              <a:off x="6575331" y="3616614"/>
              <a:ext cx="832995" cy="894591"/>
            </a:xfrm>
            <a:custGeom>
              <a:avLst/>
              <a:gdLst>
                <a:gd name="connsiteX0" fmla="*/ 442750 w 864922"/>
                <a:gd name="connsiteY0" fmla="*/ 0 h 1020031"/>
                <a:gd name="connsiteX1" fmla="*/ 519802 w 864922"/>
                <a:gd name="connsiteY1" fmla="*/ 22384 h 1020031"/>
                <a:gd name="connsiteX2" fmla="*/ 864354 w 864922"/>
                <a:gd name="connsiteY2" fmla="*/ 533931 h 1020031"/>
                <a:gd name="connsiteX3" fmla="*/ 472843 w 864922"/>
                <a:gd name="connsiteY3" fmla="*/ 1010498 h 1020031"/>
                <a:gd name="connsiteX4" fmla="*/ 422666 w 864922"/>
                <a:gd name="connsiteY4" fmla="*/ 1020031 h 1020031"/>
                <a:gd name="connsiteX5" fmla="*/ 368447 w 864922"/>
                <a:gd name="connsiteY5" fmla="*/ 1007036 h 1020031"/>
                <a:gd name="connsiteX6" fmla="*/ 0 w 864922"/>
                <a:gd name="connsiteY6" fmla="*/ 512422 h 1020031"/>
                <a:gd name="connsiteX7" fmla="*/ 368447 w 864922"/>
                <a:gd name="connsiteY7" fmla="*/ 17808 h 1020031"/>
                <a:gd name="connsiteX8" fmla="*/ 442750 w 864922"/>
                <a:gd name="connsiteY8" fmla="*/ 0 h 1020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4922" h="1020031">
                  <a:moveTo>
                    <a:pt x="442750" y="0"/>
                  </a:moveTo>
                  <a:lnTo>
                    <a:pt x="519802" y="22384"/>
                  </a:lnTo>
                  <a:cubicBezTo>
                    <a:pt x="733443" y="105167"/>
                    <a:pt x="875069" y="308482"/>
                    <a:pt x="864354" y="533931"/>
                  </a:cubicBezTo>
                  <a:cubicBezTo>
                    <a:pt x="853641" y="759380"/>
                    <a:pt x="693371" y="948349"/>
                    <a:pt x="472843" y="1010498"/>
                  </a:cubicBezTo>
                  <a:lnTo>
                    <a:pt x="422666" y="1020031"/>
                  </a:lnTo>
                  <a:lnTo>
                    <a:pt x="368447" y="1007036"/>
                  </a:lnTo>
                  <a:cubicBezTo>
                    <a:pt x="151118" y="934488"/>
                    <a:pt x="0" y="738126"/>
                    <a:pt x="0" y="512422"/>
                  </a:cubicBezTo>
                  <a:cubicBezTo>
                    <a:pt x="0" y="286719"/>
                    <a:pt x="151118" y="90355"/>
                    <a:pt x="368447" y="17808"/>
                  </a:cubicBezTo>
                  <a:lnTo>
                    <a:pt x="44275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17"/>
            <p:cNvSpPr/>
            <p:nvPr/>
          </p:nvSpPr>
          <p:spPr>
            <a:xfrm rot="10800000" flipV="1">
              <a:off x="4647878" y="3603107"/>
              <a:ext cx="3007313" cy="912859"/>
            </a:xfrm>
            <a:custGeom>
              <a:avLst/>
              <a:gdLst>
                <a:gd name="connsiteX0" fmla="*/ 0 w 3429000"/>
                <a:gd name="connsiteY0" fmla="*/ 0 h 1040860"/>
                <a:gd name="connsiteX1" fmla="*/ 747166 w 3429000"/>
                <a:gd name="connsiteY1" fmla="*/ 0 h 1040860"/>
                <a:gd name="connsiteX2" fmla="*/ 758420 w 3429000"/>
                <a:gd name="connsiteY2" fmla="*/ 2977 h 1040860"/>
                <a:gd name="connsiteX3" fmla="*/ 671986 w 3429000"/>
                <a:gd name="connsiteY3" fmla="*/ 10520 h 1040860"/>
                <a:gd name="connsiteX4" fmla="*/ 194340 w 3429000"/>
                <a:gd name="connsiteY4" fmla="*/ 517849 h 1040860"/>
                <a:gd name="connsiteX5" fmla="*/ 671986 w 3429000"/>
                <a:gd name="connsiteY5" fmla="*/ 1025178 h 1040860"/>
                <a:gd name="connsiteX6" fmla="*/ 722008 w 3429000"/>
                <a:gd name="connsiteY6" fmla="*/ 1029544 h 1040860"/>
                <a:gd name="connsiteX7" fmla="*/ 693172 w 3429000"/>
                <a:gd name="connsiteY7" fmla="*/ 1034532 h 1040860"/>
                <a:gd name="connsiteX8" fmla="*/ 750439 w 3429000"/>
                <a:gd name="connsiteY8" fmla="*/ 1032025 h 1040860"/>
                <a:gd name="connsiteX9" fmla="*/ 792546 w 3429000"/>
                <a:gd name="connsiteY9" fmla="*/ 1035699 h 1040860"/>
                <a:gd name="connsiteX10" fmla="*/ 771487 w 3429000"/>
                <a:gd name="connsiteY10" fmla="*/ 1031103 h 1040860"/>
                <a:gd name="connsiteX11" fmla="*/ 814144 w 3429000"/>
                <a:gd name="connsiteY11" fmla="*/ 1029235 h 1040860"/>
                <a:gd name="connsiteX12" fmla="*/ 1317698 w 3429000"/>
                <a:gd name="connsiteY12" fmla="*/ 543125 h 1040860"/>
                <a:gd name="connsiteX13" fmla="*/ 867037 w 3429000"/>
                <a:gd name="connsiteY13" fmla="*/ 15720 h 1040860"/>
                <a:gd name="connsiteX14" fmla="*/ 775511 w 3429000"/>
                <a:gd name="connsiteY14" fmla="*/ 3717 h 1040860"/>
                <a:gd name="connsiteX15" fmla="*/ 792541 w 3429000"/>
                <a:gd name="connsiteY15" fmla="*/ 0 h 1040860"/>
                <a:gd name="connsiteX16" fmla="*/ 3429000 w 3429000"/>
                <a:gd name="connsiteY16" fmla="*/ 0 h 1040860"/>
                <a:gd name="connsiteX17" fmla="*/ 3429000 w 3429000"/>
                <a:gd name="connsiteY17" fmla="*/ 1040860 h 1040860"/>
                <a:gd name="connsiteX18" fmla="*/ 0 w 3429000"/>
                <a:gd name="connsiteY18" fmla="*/ 1040860 h 1040860"/>
                <a:gd name="connsiteX19" fmla="*/ 0 w 3429000"/>
                <a:gd name="connsiteY19" fmla="*/ 0 h 104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429000" h="1040860">
                  <a:moveTo>
                    <a:pt x="0" y="0"/>
                  </a:moveTo>
                  <a:lnTo>
                    <a:pt x="747166" y="0"/>
                  </a:lnTo>
                  <a:lnTo>
                    <a:pt x="758420" y="2977"/>
                  </a:lnTo>
                  <a:lnTo>
                    <a:pt x="671986" y="10520"/>
                  </a:lnTo>
                  <a:cubicBezTo>
                    <a:pt x="399394" y="58808"/>
                    <a:pt x="194340" y="267598"/>
                    <a:pt x="194340" y="517849"/>
                  </a:cubicBezTo>
                  <a:cubicBezTo>
                    <a:pt x="194340" y="768100"/>
                    <a:pt x="399394" y="976891"/>
                    <a:pt x="671986" y="1025178"/>
                  </a:cubicBezTo>
                  <a:lnTo>
                    <a:pt x="722008" y="1029544"/>
                  </a:lnTo>
                  <a:lnTo>
                    <a:pt x="693172" y="1034532"/>
                  </a:lnTo>
                  <a:lnTo>
                    <a:pt x="750439" y="1032025"/>
                  </a:lnTo>
                  <a:lnTo>
                    <a:pt x="792546" y="1035699"/>
                  </a:lnTo>
                  <a:lnTo>
                    <a:pt x="771487" y="1031103"/>
                  </a:lnTo>
                  <a:lnTo>
                    <a:pt x="814144" y="1029235"/>
                  </a:lnTo>
                  <a:cubicBezTo>
                    <a:pt x="1088946" y="992786"/>
                    <a:pt x="1304652" y="793094"/>
                    <a:pt x="1317698" y="543125"/>
                  </a:cubicBezTo>
                  <a:cubicBezTo>
                    <a:pt x="1330744" y="293156"/>
                    <a:pt x="1136805" y="75737"/>
                    <a:pt x="867037" y="15720"/>
                  </a:cubicBezTo>
                  <a:lnTo>
                    <a:pt x="775511" y="3717"/>
                  </a:lnTo>
                  <a:lnTo>
                    <a:pt x="792541" y="0"/>
                  </a:lnTo>
                  <a:lnTo>
                    <a:pt x="3429000" y="0"/>
                  </a:lnTo>
                  <a:lnTo>
                    <a:pt x="3429000" y="1040860"/>
                  </a:lnTo>
                  <a:lnTo>
                    <a:pt x="0" y="1040860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1800000" bIns="216000" anchor="b" anchorCtr="0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6799248" y="3846078"/>
              <a:ext cx="385160" cy="426917"/>
            </a:xfrm>
            <a:custGeom>
              <a:avLst/>
              <a:gdLst/>
              <a:ahLst/>
              <a:cxnLst/>
              <a:rect l="l" t="t" r="r" b="b"/>
              <a:pathLst>
                <a:path w="725214" h="803833">
                  <a:moveTo>
                    <a:pt x="470958" y="583900"/>
                  </a:moveTo>
                  <a:cubicBezTo>
                    <a:pt x="483460" y="583900"/>
                    <a:pt x="492588" y="589060"/>
                    <a:pt x="498343" y="599378"/>
                  </a:cubicBezTo>
                  <a:cubicBezTo>
                    <a:pt x="504097" y="609697"/>
                    <a:pt x="506975" y="623241"/>
                    <a:pt x="506975" y="640009"/>
                  </a:cubicBezTo>
                  <a:lnTo>
                    <a:pt x="506975" y="643134"/>
                  </a:lnTo>
                  <a:cubicBezTo>
                    <a:pt x="506975" y="658116"/>
                    <a:pt x="504147" y="669997"/>
                    <a:pt x="498491" y="678778"/>
                  </a:cubicBezTo>
                  <a:cubicBezTo>
                    <a:pt x="492836" y="687559"/>
                    <a:pt x="483757" y="691950"/>
                    <a:pt x="471256" y="691950"/>
                  </a:cubicBezTo>
                  <a:cubicBezTo>
                    <a:pt x="463021" y="691950"/>
                    <a:pt x="456175" y="690188"/>
                    <a:pt x="450718" y="686666"/>
                  </a:cubicBezTo>
                  <a:cubicBezTo>
                    <a:pt x="445261" y="683144"/>
                    <a:pt x="440994" y="678158"/>
                    <a:pt x="437918" y="671709"/>
                  </a:cubicBezTo>
                  <a:lnTo>
                    <a:pt x="437918" y="604141"/>
                  </a:lnTo>
                  <a:cubicBezTo>
                    <a:pt x="441093" y="597791"/>
                    <a:pt x="445385" y="592830"/>
                    <a:pt x="450792" y="589258"/>
                  </a:cubicBezTo>
                  <a:cubicBezTo>
                    <a:pt x="456199" y="585686"/>
                    <a:pt x="462921" y="583900"/>
                    <a:pt x="470958" y="583900"/>
                  </a:cubicBezTo>
                  <a:close/>
                  <a:moveTo>
                    <a:pt x="638092" y="583305"/>
                  </a:moveTo>
                  <a:cubicBezTo>
                    <a:pt x="648609" y="583305"/>
                    <a:pt x="656472" y="586530"/>
                    <a:pt x="661681" y="592979"/>
                  </a:cubicBezTo>
                  <a:cubicBezTo>
                    <a:pt x="666890" y="599428"/>
                    <a:pt x="669495" y="607762"/>
                    <a:pt x="669495" y="617982"/>
                  </a:cubicBezTo>
                  <a:lnTo>
                    <a:pt x="669495" y="621703"/>
                  </a:lnTo>
                  <a:lnTo>
                    <a:pt x="605648" y="621703"/>
                  </a:lnTo>
                  <a:lnTo>
                    <a:pt x="605350" y="620959"/>
                  </a:lnTo>
                  <a:cubicBezTo>
                    <a:pt x="606739" y="610044"/>
                    <a:pt x="610311" y="601040"/>
                    <a:pt x="616066" y="593946"/>
                  </a:cubicBezTo>
                  <a:cubicBezTo>
                    <a:pt x="621820" y="586852"/>
                    <a:pt x="629163" y="583305"/>
                    <a:pt x="638092" y="583305"/>
                  </a:cubicBezTo>
                  <a:close/>
                  <a:moveTo>
                    <a:pt x="229559" y="557260"/>
                  </a:moveTo>
                  <a:lnTo>
                    <a:pt x="229559" y="653552"/>
                  </a:lnTo>
                  <a:cubicBezTo>
                    <a:pt x="229559" y="676769"/>
                    <a:pt x="234421" y="693884"/>
                    <a:pt x="244144" y="704898"/>
                  </a:cubicBezTo>
                  <a:cubicBezTo>
                    <a:pt x="253868" y="715911"/>
                    <a:pt x="267361" y="721418"/>
                    <a:pt x="284625" y="721418"/>
                  </a:cubicBezTo>
                  <a:cubicBezTo>
                    <a:pt x="294746" y="721418"/>
                    <a:pt x="303675" y="719111"/>
                    <a:pt x="311414" y="714497"/>
                  </a:cubicBezTo>
                  <a:cubicBezTo>
                    <a:pt x="319153" y="709883"/>
                    <a:pt x="325553" y="703310"/>
                    <a:pt x="330613" y="694777"/>
                  </a:cubicBezTo>
                  <a:lnTo>
                    <a:pt x="333590" y="718292"/>
                  </a:lnTo>
                  <a:lnTo>
                    <a:pt x="365141" y="718292"/>
                  </a:lnTo>
                  <a:lnTo>
                    <a:pt x="365141" y="557260"/>
                  </a:lnTo>
                  <a:lnTo>
                    <a:pt x="328976" y="557260"/>
                  </a:lnTo>
                  <a:lnTo>
                    <a:pt x="328976" y="673644"/>
                  </a:lnTo>
                  <a:cubicBezTo>
                    <a:pt x="325603" y="679597"/>
                    <a:pt x="320964" y="684136"/>
                    <a:pt x="315061" y="687261"/>
                  </a:cubicBezTo>
                  <a:cubicBezTo>
                    <a:pt x="309157" y="690387"/>
                    <a:pt x="301840" y="691950"/>
                    <a:pt x="293109" y="691950"/>
                  </a:cubicBezTo>
                  <a:cubicBezTo>
                    <a:pt x="283881" y="691950"/>
                    <a:pt x="276985" y="689122"/>
                    <a:pt x="272421" y="683466"/>
                  </a:cubicBezTo>
                  <a:cubicBezTo>
                    <a:pt x="267857" y="677811"/>
                    <a:pt x="265575" y="667939"/>
                    <a:pt x="265575" y="653850"/>
                  </a:cubicBezTo>
                  <a:lnTo>
                    <a:pt x="265575" y="557260"/>
                  </a:lnTo>
                  <a:close/>
                  <a:moveTo>
                    <a:pt x="638092" y="554284"/>
                  </a:moveTo>
                  <a:cubicBezTo>
                    <a:pt x="617852" y="554184"/>
                    <a:pt x="601009" y="561849"/>
                    <a:pt x="587565" y="577277"/>
                  </a:cubicBezTo>
                  <a:cubicBezTo>
                    <a:pt x="574121" y="592706"/>
                    <a:pt x="567399" y="612128"/>
                    <a:pt x="567399" y="635544"/>
                  </a:cubicBezTo>
                  <a:lnTo>
                    <a:pt x="567399" y="641497"/>
                  </a:lnTo>
                  <a:cubicBezTo>
                    <a:pt x="567399" y="664912"/>
                    <a:pt x="574171" y="684086"/>
                    <a:pt x="587714" y="699019"/>
                  </a:cubicBezTo>
                  <a:cubicBezTo>
                    <a:pt x="601257" y="713951"/>
                    <a:pt x="619439" y="721418"/>
                    <a:pt x="642259" y="721418"/>
                  </a:cubicBezTo>
                  <a:cubicBezTo>
                    <a:pt x="655455" y="721418"/>
                    <a:pt x="667064" y="719573"/>
                    <a:pt x="677085" y="715883"/>
                  </a:cubicBezTo>
                  <a:cubicBezTo>
                    <a:pt x="687106" y="712193"/>
                    <a:pt x="695143" y="707656"/>
                    <a:pt x="701195" y="702270"/>
                  </a:cubicBezTo>
                  <a:lnTo>
                    <a:pt x="689587" y="678555"/>
                  </a:lnTo>
                  <a:cubicBezTo>
                    <a:pt x="683137" y="683020"/>
                    <a:pt x="676440" y="686443"/>
                    <a:pt x="669495" y="688824"/>
                  </a:cubicBezTo>
                  <a:cubicBezTo>
                    <a:pt x="662550" y="691205"/>
                    <a:pt x="654215" y="692396"/>
                    <a:pt x="644492" y="692396"/>
                  </a:cubicBezTo>
                  <a:cubicBezTo>
                    <a:pt x="632288" y="692396"/>
                    <a:pt x="622738" y="688342"/>
                    <a:pt x="615842" y="680233"/>
                  </a:cubicBezTo>
                  <a:cubicBezTo>
                    <a:pt x="608947" y="672124"/>
                    <a:pt x="605201" y="661692"/>
                    <a:pt x="604606" y="648936"/>
                  </a:cubicBezTo>
                  <a:lnTo>
                    <a:pt x="604904" y="648194"/>
                  </a:lnTo>
                  <a:lnTo>
                    <a:pt x="705363" y="648194"/>
                  </a:lnTo>
                  <a:lnTo>
                    <a:pt x="705363" y="626912"/>
                  </a:lnTo>
                  <a:cubicBezTo>
                    <a:pt x="705363" y="604786"/>
                    <a:pt x="699583" y="587150"/>
                    <a:pt x="688024" y="574003"/>
                  </a:cubicBezTo>
                  <a:cubicBezTo>
                    <a:pt x="676465" y="560857"/>
                    <a:pt x="659821" y="554284"/>
                    <a:pt x="638092" y="554284"/>
                  </a:cubicBezTo>
                  <a:close/>
                  <a:moveTo>
                    <a:pt x="34892" y="501598"/>
                  </a:moveTo>
                  <a:lnTo>
                    <a:pt x="34892" y="530620"/>
                  </a:lnTo>
                  <a:lnTo>
                    <a:pt x="100376" y="530620"/>
                  </a:lnTo>
                  <a:lnTo>
                    <a:pt x="100376" y="718292"/>
                  </a:lnTo>
                  <a:lnTo>
                    <a:pt x="136541" y="718292"/>
                  </a:lnTo>
                  <a:lnTo>
                    <a:pt x="136541" y="530620"/>
                  </a:lnTo>
                  <a:lnTo>
                    <a:pt x="202026" y="530620"/>
                  </a:lnTo>
                  <a:lnTo>
                    <a:pt x="202026" y="501598"/>
                  </a:lnTo>
                  <a:close/>
                  <a:moveTo>
                    <a:pt x="401753" y="486120"/>
                  </a:moveTo>
                  <a:lnTo>
                    <a:pt x="401753" y="718292"/>
                  </a:lnTo>
                  <a:lnTo>
                    <a:pt x="432114" y="718292"/>
                  </a:lnTo>
                  <a:lnTo>
                    <a:pt x="435686" y="697456"/>
                  </a:lnTo>
                  <a:cubicBezTo>
                    <a:pt x="440647" y="705294"/>
                    <a:pt x="446823" y="711248"/>
                    <a:pt x="454215" y="715316"/>
                  </a:cubicBezTo>
                  <a:cubicBezTo>
                    <a:pt x="461607" y="719384"/>
                    <a:pt x="470313" y="721418"/>
                    <a:pt x="480334" y="721418"/>
                  </a:cubicBezTo>
                  <a:cubicBezTo>
                    <a:pt x="500277" y="721418"/>
                    <a:pt x="515731" y="714249"/>
                    <a:pt x="526694" y="699912"/>
                  </a:cubicBezTo>
                  <a:cubicBezTo>
                    <a:pt x="537658" y="685575"/>
                    <a:pt x="543140" y="666649"/>
                    <a:pt x="543140" y="643134"/>
                  </a:cubicBezTo>
                  <a:lnTo>
                    <a:pt x="543140" y="640009"/>
                  </a:lnTo>
                  <a:cubicBezTo>
                    <a:pt x="543140" y="614212"/>
                    <a:pt x="537658" y="593475"/>
                    <a:pt x="526694" y="577798"/>
                  </a:cubicBezTo>
                  <a:cubicBezTo>
                    <a:pt x="515731" y="562122"/>
                    <a:pt x="500178" y="554284"/>
                    <a:pt x="480037" y="554284"/>
                  </a:cubicBezTo>
                  <a:cubicBezTo>
                    <a:pt x="470809" y="554284"/>
                    <a:pt x="462723" y="556119"/>
                    <a:pt x="455778" y="559790"/>
                  </a:cubicBezTo>
                  <a:cubicBezTo>
                    <a:pt x="448832" y="563461"/>
                    <a:pt x="442879" y="568720"/>
                    <a:pt x="437918" y="575566"/>
                  </a:cubicBezTo>
                  <a:lnTo>
                    <a:pt x="437918" y="486120"/>
                  </a:lnTo>
                  <a:close/>
                  <a:moveTo>
                    <a:pt x="72260" y="370281"/>
                  </a:moveTo>
                  <a:lnTo>
                    <a:pt x="652954" y="370281"/>
                  </a:lnTo>
                  <a:cubicBezTo>
                    <a:pt x="692862" y="370281"/>
                    <a:pt x="725214" y="402633"/>
                    <a:pt x="725214" y="442541"/>
                  </a:cubicBezTo>
                  <a:lnTo>
                    <a:pt x="725214" y="731573"/>
                  </a:lnTo>
                  <a:cubicBezTo>
                    <a:pt x="725214" y="771481"/>
                    <a:pt x="692862" y="803833"/>
                    <a:pt x="652954" y="803833"/>
                  </a:cubicBezTo>
                  <a:lnTo>
                    <a:pt x="72260" y="803833"/>
                  </a:lnTo>
                  <a:cubicBezTo>
                    <a:pt x="32352" y="803833"/>
                    <a:pt x="0" y="771481"/>
                    <a:pt x="0" y="731573"/>
                  </a:cubicBezTo>
                  <a:lnTo>
                    <a:pt x="0" y="442541"/>
                  </a:lnTo>
                  <a:cubicBezTo>
                    <a:pt x="0" y="402633"/>
                    <a:pt x="32352" y="370281"/>
                    <a:pt x="72260" y="370281"/>
                  </a:cubicBezTo>
                  <a:close/>
                  <a:moveTo>
                    <a:pt x="388420" y="102133"/>
                  </a:moveTo>
                  <a:cubicBezTo>
                    <a:pt x="372669" y="102133"/>
                    <a:pt x="360887" y="108388"/>
                    <a:pt x="353074" y="120897"/>
                  </a:cubicBezTo>
                  <a:cubicBezTo>
                    <a:pt x="345384" y="133406"/>
                    <a:pt x="341540" y="149197"/>
                    <a:pt x="341540" y="168272"/>
                  </a:cubicBezTo>
                  <a:lnTo>
                    <a:pt x="341540" y="172173"/>
                  </a:lnTo>
                  <a:cubicBezTo>
                    <a:pt x="341540" y="191741"/>
                    <a:pt x="345384" y="207719"/>
                    <a:pt x="353074" y="220106"/>
                  </a:cubicBezTo>
                  <a:cubicBezTo>
                    <a:pt x="360639" y="232367"/>
                    <a:pt x="372545" y="238497"/>
                    <a:pt x="388792" y="238497"/>
                  </a:cubicBezTo>
                  <a:cubicBezTo>
                    <a:pt x="404544" y="238497"/>
                    <a:pt x="416326" y="232367"/>
                    <a:pt x="424139" y="220106"/>
                  </a:cubicBezTo>
                  <a:cubicBezTo>
                    <a:pt x="432077" y="207719"/>
                    <a:pt x="436045" y="191741"/>
                    <a:pt x="436045" y="172173"/>
                  </a:cubicBezTo>
                  <a:lnTo>
                    <a:pt x="436045" y="168272"/>
                  </a:lnTo>
                  <a:cubicBezTo>
                    <a:pt x="436045" y="149073"/>
                    <a:pt x="432077" y="133282"/>
                    <a:pt x="424139" y="120897"/>
                  </a:cubicBezTo>
                  <a:cubicBezTo>
                    <a:pt x="416326" y="108388"/>
                    <a:pt x="404419" y="102133"/>
                    <a:pt x="388420" y="102133"/>
                  </a:cubicBezTo>
                  <a:close/>
                  <a:moveTo>
                    <a:pt x="522849" y="69577"/>
                  </a:moveTo>
                  <a:lnTo>
                    <a:pt x="567870" y="69577"/>
                  </a:lnTo>
                  <a:lnTo>
                    <a:pt x="567870" y="190314"/>
                  </a:lnTo>
                  <a:cubicBezTo>
                    <a:pt x="567870" y="207925"/>
                    <a:pt x="570723" y="220266"/>
                    <a:pt x="576428" y="227335"/>
                  </a:cubicBezTo>
                  <a:cubicBezTo>
                    <a:pt x="582133" y="234404"/>
                    <a:pt x="590752" y="237939"/>
                    <a:pt x="602286" y="237939"/>
                  </a:cubicBezTo>
                  <a:cubicBezTo>
                    <a:pt x="613201" y="237939"/>
                    <a:pt x="622347" y="235986"/>
                    <a:pt x="629727" y="232079"/>
                  </a:cubicBezTo>
                  <a:cubicBezTo>
                    <a:pt x="637106" y="228172"/>
                    <a:pt x="642904" y="222498"/>
                    <a:pt x="647121" y="215057"/>
                  </a:cubicBezTo>
                  <a:lnTo>
                    <a:pt x="647121" y="69577"/>
                  </a:lnTo>
                  <a:lnTo>
                    <a:pt x="692327" y="69577"/>
                  </a:lnTo>
                  <a:lnTo>
                    <a:pt x="692327" y="270867"/>
                  </a:lnTo>
                  <a:lnTo>
                    <a:pt x="652888" y="270867"/>
                  </a:lnTo>
                  <a:lnTo>
                    <a:pt x="649167" y="241474"/>
                  </a:lnTo>
                  <a:cubicBezTo>
                    <a:pt x="642842" y="252140"/>
                    <a:pt x="634843" y="260356"/>
                    <a:pt x="625169" y="266123"/>
                  </a:cubicBezTo>
                  <a:cubicBezTo>
                    <a:pt x="615495" y="271890"/>
                    <a:pt x="604333" y="274774"/>
                    <a:pt x="591682" y="274774"/>
                  </a:cubicBezTo>
                  <a:cubicBezTo>
                    <a:pt x="570102" y="274774"/>
                    <a:pt x="553235" y="267891"/>
                    <a:pt x="541081" y="254124"/>
                  </a:cubicBezTo>
                  <a:cubicBezTo>
                    <a:pt x="528927" y="240357"/>
                    <a:pt x="522849" y="218963"/>
                    <a:pt x="522849" y="189942"/>
                  </a:cubicBezTo>
                  <a:close/>
                  <a:moveTo>
                    <a:pt x="388420" y="65856"/>
                  </a:moveTo>
                  <a:cubicBezTo>
                    <a:pt x="417318" y="65856"/>
                    <a:pt x="439952" y="75468"/>
                    <a:pt x="456323" y="94692"/>
                  </a:cubicBezTo>
                  <a:cubicBezTo>
                    <a:pt x="472818" y="113791"/>
                    <a:pt x="481066" y="138348"/>
                    <a:pt x="481066" y="168362"/>
                  </a:cubicBezTo>
                  <a:lnTo>
                    <a:pt x="481066" y="172269"/>
                  </a:lnTo>
                  <a:cubicBezTo>
                    <a:pt x="481066" y="202530"/>
                    <a:pt x="472818" y="227211"/>
                    <a:pt x="456323" y="246310"/>
                  </a:cubicBezTo>
                  <a:cubicBezTo>
                    <a:pt x="439952" y="265286"/>
                    <a:pt x="417442" y="274774"/>
                    <a:pt x="388792" y="274774"/>
                  </a:cubicBezTo>
                  <a:cubicBezTo>
                    <a:pt x="360019" y="274774"/>
                    <a:pt x="337385" y="265224"/>
                    <a:pt x="320890" y="246124"/>
                  </a:cubicBezTo>
                  <a:cubicBezTo>
                    <a:pt x="304519" y="227025"/>
                    <a:pt x="296333" y="202406"/>
                    <a:pt x="296333" y="172269"/>
                  </a:cubicBezTo>
                  <a:lnTo>
                    <a:pt x="296333" y="168362"/>
                  </a:lnTo>
                  <a:cubicBezTo>
                    <a:pt x="296333" y="138472"/>
                    <a:pt x="304519" y="113915"/>
                    <a:pt x="320890" y="94692"/>
                  </a:cubicBezTo>
                  <a:cubicBezTo>
                    <a:pt x="337509" y="75468"/>
                    <a:pt x="360019" y="65856"/>
                    <a:pt x="388420" y="65856"/>
                  </a:cubicBezTo>
                  <a:close/>
                  <a:moveTo>
                    <a:pt x="45186" y="0"/>
                  </a:moveTo>
                  <a:lnTo>
                    <a:pt x="95601" y="0"/>
                  </a:lnTo>
                  <a:lnTo>
                    <a:pt x="160713" y="131713"/>
                  </a:lnTo>
                  <a:lnTo>
                    <a:pt x="226198" y="0"/>
                  </a:lnTo>
                  <a:lnTo>
                    <a:pt x="276613" y="0"/>
                  </a:lnTo>
                  <a:lnTo>
                    <a:pt x="182666" y="175803"/>
                  </a:lnTo>
                  <a:lnTo>
                    <a:pt x="182666" y="270867"/>
                  </a:lnTo>
                  <a:lnTo>
                    <a:pt x="137645" y="270867"/>
                  </a:lnTo>
                  <a:lnTo>
                    <a:pt x="137645" y="173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372102" y="2697281"/>
              <a:ext cx="3284307" cy="1817186"/>
              <a:chOff x="1372102" y="2697281"/>
              <a:chExt cx="3284307" cy="1817186"/>
            </a:xfrm>
          </p:grpSpPr>
          <p:sp>
            <p:nvSpPr>
              <p:cNvPr id="4" name="Freeform: Shape 35"/>
              <p:cNvSpPr/>
              <p:nvPr/>
            </p:nvSpPr>
            <p:spPr>
              <a:xfrm>
                <a:off x="1372102" y="2703755"/>
                <a:ext cx="2840951" cy="912859"/>
              </a:xfrm>
              <a:custGeom>
                <a:avLst/>
                <a:gdLst>
                  <a:gd name="connsiteX0" fmla="*/ 0 w 3239311"/>
                  <a:gd name="connsiteY0" fmla="*/ 0 h 1040860"/>
                  <a:gd name="connsiteX1" fmla="*/ 747166 w 3239311"/>
                  <a:gd name="connsiteY1" fmla="*/ 0 h 1040860"/>
                  <a:gd name="connsiteX2" fmla="*/ 758420 w 3239311"/>
                  <a:gd name="connsiteY2" fmla="*/ 2977 h 1040860"/>
                  <a:gd name="connsiteX3" fmla="*/ 671986 w 3239311"/>
                  <a:gd name="connsiteY3" fmla="*/ 10520 h 1040860"/>
                  <a:gd name="connsiteX4" fmla="*/ 194340 w 3239311"/>
                  <a:gd name="connsiteY4" fmla="*/ 517849 h 1040860"/>
                  <a:gd name="connsiteX5" fmla="*/ 671986 w 3239311"/>
                  <a:gd name="connsiteY5" fmla="*/ 1025178 h 1040860"/>
                  <a:gd name="connsiteX6" fmla="*/ 722008 w 3239311"/>
                  <a:gd name="connsiteY6" fmla="*/ 1029544 h 1040860"/>
                  <a:gd name="connsiteX7" fmla="*/ 693172 w 3239311"/>
                  <a:gd name="connsiteY7" fmla="*/ 1034532 h 1040860"/>
                  <a:gd name="connsiteX8" fmla="*/ 750439 w 3239311"/>
                  <a:gd name="connsiteY8" fmla="*/ 1032025 h 1040860"/>
                  <a:gd name="connsiteX9" fmla="*/ 792546 w 3239311"/>
                  <a:gd name="connsiteY9" fmla="*/ 1035699 h 1040860"/>
                  <a:gd name="connsiteX10" fmla="*/ 771487 w 3239311"/>
                  <a:gd name="connsiteY10" fmla="*/ 1031103 h 1040860"/>
                  <a:gd name="connsiteX11" fmla="*/ 814144 w 3239311"/>
                  <a:gd name="connsiteY11" fmla="*/ 1029235 h 1040860"/>
                  <a:gd name="connsiteX12" fmla="*/ 1317698 w 3239311"/>
                  <a:gd name="connsiteY12" fmla="*/ 543125 h 1040860"/>
                  <a:gd name="connsiteX13" fmla="*/ 867037 w 3239311"/>
                  <a:gd name="connsiteY13" fmla="*/ 15720 h 1040860"/>
                  <a:gd name="connsiteX14" fmla="*/ 775511 w 3239311"/>
                  <a:gd name="connsiteY14" fmla="*/ 3717 h 1040860"/>
                  <a:gd name="connsiteX15" fmla="*/ 792541 w 3239311"/>
                  <a:gd name="connsiteY15" fmla="*/ 0 h 1040860"/>
                  <a:gd name="connsiteX16" fmla="*/ 3239311 w 3239311"/>
                  <a:gd name="connsiteY16" fmla="*/ 0 h 1040860"/>
                  <a:gd name="connsiteX17" fmla="*/ 3239311 w 3239311"/>
                  <a:gd name="connsiteY17" fmla="*/ 1040860 h 1040860"/>
                  <a:gd name="connsiteX18" fmla="*/ 0 w 3239311"/>
                  <a:gd name="connsiteY18" fmla="*/ 1040860 h 1040860"/>
                  <a:gd name="connsiteX19" fmla="*/ 0 w 3239311"/>
                  <a:gd name="connsiteY19" fmla="*/ 0 h 10408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3239311" h="1040860">
                    <a:moveTo>
                      <a:pt x="0" y="0"/>
                    </a:moveTo>
                    <a:lnTo>
                      <a:pt x="747166" y="0"/>
                    </a:lnTo>
                    <a:lnTo>
                      <a:pt x="758420" y="2977"/>
                    </a:lnTo>
                    <a:lnTo>
                      <a:pt x="671986" y="10520"/>
                    </a:lnTo>
                    <a:cubicBezTo>
                      <a:pt x="399394" y="58808"/>
                      <a:pt x="194340" y="267598"/>
                      <a:pt x="194340" y="517849"/>
                    </a:cubicBezTo>
                    <a:cubicBezTo>
                      <a:pt x="194340" y="768100"/>
                      <a:pt x="399394" y="976891"/>
                      <a:pt x="671986" y="1025178"/>
                    </a:cubicBezTo>
                    <a:lnTo>
                      <a:pt x="722008" y="1029544"/>
                    </a:lnTo>
                    <a:lnTo>
                      <a:pt x="693172" y="1034532"/>
                    </a:lnTo>
                    <a:lnTo>
                      <a:pt x="750439" y="1032025"/>
                    </a:lnTo>
                    <a:lnTo>
                      <a:pt x="792546" y="1035699"/>
                    </a:lnTo>
                    <a:lnTo>
                      <a:pt x="771487" y="1031103"/>
                    </a:lnTo>
                    <a:lnTo>
                      <a:pt x="814144" y="1029235"/>
                    </a:lnTo>
                    <a:cubicBezTo>
                      <a:pt x="1088946" y="992786"/>
                      <a:pt x="1304652" y="793094"/>
                      <a:pt x="1317698" y="543125"/>
                    </a:cubicBezTo>
                    <a:cubicBezTo>
                      <a:pt x="1330744" y="293156"/>
                      <a:pt x="1136805" y="75737"/>
                      <a:pt x="867037" y="15720"/>
                    </a:cubicBezTo>
                    <a:lnTo>
                      <a:pt x="775511" y="3717"/>
                    </a:lnTo>
                    <a:lnTo>
                      <a:pt x="792541" y="0"/>
                    </a:lnTo>
                    <a:lnTo>
                      <a:pt x="3239311" y="0"/>
                    </a:lnTo>
                    <a:lnTo>
                      <a:pt x="3239311" y="1040860"/>
                    </a:lnTo>
                    <a:lnTo>
                      <a:pt x="0" y="10408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1620000" tIns="45720" rIns="72000" bIns="216000" anchor="b" anchorCtr="0" forceAA="0" compatLnSpc="1">
                <a:prstTxWarp prst="textNoShape">
                  <a:avLst/>
                </a:prstTxWarp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5" name="Freeform: Shape 42"/>
              <p:cNvSpPr/>
              <p:nvPr/>
            </p:nvSpPr>
            <p:spPr>
              <a:xfrm>
                <a:off x="1618968" y="2708515"/>
                <a:ext cx="832995" cy="894591"/>
              </a:xfrm>
              <a:custGeom>
                <a:avLst/>
                <a:gdLst>
                  <a:gd name="connsiteX0" fmla="*/ 442750 w 864922"/>
                  <a:gd name="connsiteY0" fmla="*/ 0 h 1020031"/>
                  <a:gd name="connsiteX1" fmla="*/ 519802 w 864922"/>
                  <a:gd name="connsiteY1" fmla="*/ 22384 h 1020031"/>
                  <a:gd name="connsiteX2" fmla="*/ 864354 w 864922"/>
                  <a:gd name="connsiteY2" fmla="*/ 533931 h 1020031"/>
                  <a:gd name="connsiteX3" fmla="*/ 472843 w 864922"/>
                  <a:gd name="connsiteY3" fmla="*/ 1010498 h 1020031"/>
                  <a:gd name="connsiteX4" fmla="*/ 422666 w 864922"/>
                  <a:gd name="connsiteY4" fmla="*/ 1020031 h 1020031"/>
                  <a:gd name="connsiteX5" fmla="*/ 368447 w 864922"/>
                  <a:gd name="connsiteY5" fmla="*/ 1007036 h 1020031"/>
                  <a:gd name="connsiteX6" fmla="*/ 0 w 864922"/>
                  <a:gd name="connsiteY6" fmla="*/ 512422 h 1020031"/>
                  <a:gd name="connsiteX7" fmla="*/ 368447 w 864922"/>
                  <a:gd name="connsiteY7" fmla="*/ 17808 h 1020031"/>
                  <a:gd name="connsiteX8" fmla="*/ 442750 w 864922"/>
                  <a:gd name="connsiteY8" fmla="*/ 0 h 10200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64922" h="1020031">
                    <a:moveTo>
                      <a:pt x="442750" y="0"/>
                    </a:moveTo>
                    <a:lnTo>
                      <a:pt x="519802" y="22384"/>
                    </a:lnTo>
                    <a:cubicBezTo>
                      <a:pt x="733443" y="105167"/>
                      <a:pt x="875069" y="308482"/>
                      <a:pt x="864354" y="533931"/>
                    </a:cubicBezTo>
                    <a:cubicBezTo>
                      <a:pt x="853641" y="759380"/>
                      <a:pt x="693371" y="948349"/>
                      <a:pt x="472843" y="1010498"/>
                    </a:cubicBezTo>
                    <a:lnTo>
                      <a:pt x="422666" y="1020031"/>
                    </a:lnTo>
                    <a:lnTo>
                      <a:pt x="368447" y="1007036"/>
                    </a:lnTo>
                    <a:cubicBezTo>
                      <a:pt x="151118" y="934488"/>
                      <a:pt x="0" y="738126"/>
                      <a:pt x="0" y="512422"/>
                    </a:cubicBezTo>
                    <a:cubicBezTo>
                      <a:pt x="0" y="286719"/>
                      <a:pt x="151118" y="90355"/>
                      <a:pt x="368447" y="17808"/>
                    </a:cubicBezTo>
                    <a:lnTo>
                      <a:pt x="442750" y="0"/>
                    </a:ln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2700" cap="flat" cmpd="sng" algn="ctr">
                <a:noFill/>
                <a:prstDash val="solid"/>
                <a:miter lim="800000"/>
                <a:headEnd type="none" w="med" len="med"/>
                <a:tailEnd type="none" w="med" len="me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3">
                        <a:lumMod val="100000"/>
                      </a:schemeClr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" name="TextBox 43"/>
              <p:cNvSpPr txBox="1"/>
              <p:nvPr/>
            </p:nvSpPr>
            <p:spPr>
              <a:xfrm>
                <a:off x="2546084" y="2708516"/>
                <a:ext cx="1666970" cy="334491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Freeform: Shape 5"/>
              <p:cNvSpPr/>
              <p:nvPr/>
            </p:nvSpPr>
            <p:spPr>
              <a:xfrm>
                <a:off x="4204521" y="2697281"/>
                <a:ext cx="451888" cy="1817186"/>
              </a:xfrm>
              <a:custGeom>
                <a:avLst/>
                <a:gdLst>
                  <a:gd name="connsiteX0" fmla="*/ 32175 w 538014"/>
                  <a:gd name="connsiteY0" fmla="*/ 2 h 2071994"/>
                  <a:gd name="connsiteX1" fmla="*/ 538014 w 538014"/>
                  <a:gd name="connsiteY1" fmla="*/ 1040862 h 2071994"/>
                  <a:gd name="connsiteX2" fmla="*/ 528286 w 538014"/>
                  <a:gd name="connsiteY2" fmla="*/ 2071994 h 2071994"/>
                  <a:gd name="connsiteX3" fmla="*/ 51631 w 538014"/>
                  <a:gd name="connsiteY3" fmla="*/ 1050589 h 2071994"/>
                  <a:gd name="connsiteX4" fmla="*/ 32175 w 538014"/>
                  <a:gd name="connsiteY4" fmla="*/ 2 h 2071994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39222 w 545061"/>
                  <a:gd name="connsiteY0" fmla="*/ 0 h 2071992"/>
                  <a:gd name="connsiteX1" fmla="*/ 545061 w 545061"/>
                  <a:gd name="connsiteY1" fmla="*/ 1040860 h 2071992"/>
                  <a:gd name="connsiteX2" fmla="*/ 535333 w 545061"/>
                  <a:gd name="connsiteY2" fmla="*/ 2071992 h 2071992"/>
                  <a:gd name="connsiteX3" fmla="*/ 312 w 545061"/>
                  <a:gd name="connsiteY3" fmla="*/ 972766 h 2071992"/>
                  <a:gd name="connsiteX4" fmla="*/ 39222 w 545061"/>
                  <a:gd name="connsiteY4" fmla="*/ 0 h 2071992"/>
                  <a:gd name="connsiteX0" fmla="*/ 4148 w 509987"/>
                  <a:gd name="connsiteY0" fmla="*/ 0 h 2071992"/>
                  <a:gd name="connsiteX1" fmla="*/ 509987 w 509987"/>
                  <a:gd name="connsiteY1" fmla="*/ 1040860 h 2071992"/>
                  <a:gd name="connsiteX2" fmla="*/ 500259 w 509987"/>
                  <a:gd name="connsiteY2" fmla="*/ 2071992 h 2071992"/>
                  <a:gd name="connsiteX3" fmla="*/ 43059 w 509987"/>
                  <a:gd name="connsiteY3" fmla="*/ 1001949 h 2071992"/>
                  <a:gd name="connsiteX4" fmla="*/ 4148 w 509987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01949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01949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31132 h 2071992"/>
                  <a:gd name="connsiteX4" fmla="*/ 9413 w 515252"/>
                  <a:gd name="connsiteY4" fmla="*/ 0 h 20719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5252" h="2071992">
                    <a:moveTo>
                      <a:pt x="9413" y="0"/>
                    </a:moveTo>
                    <a:cubicBezTo>
                      <a:pt x="168297" y="264268"/>
                      <a:pt x="346639" y="693907"/>
                      <a:pt x="515252" y="1040860"/>
                    </a:cubicBezTo>
                    <a:cubicBezTo>
                      <a:pt x="512009" y="1384571"/>
                      <a:pt x="508767" y="1728281"/>
                      <a:pt x="505524" y="2071992"/>
                    </a:cubicBezTo>
                    <a:lnTo>
                      <a:pt x="9413" y="1031132"/>
                    </a:lnTo>
                    <a:cubicBezTo>
                      <a:pt x="6170" y="677694"/>
                      <a:pt x="-10042" y="486383"/>
                      <a:pt x="9413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27"/>
              <p:cNvSpPr/>
              <p:nvPr/>
            </p:nvSpPr>
            <p:spPr>
              <a:xfrm>
                <a:off x="1835917" y="2975613"/>
                <a:ext cx="401295" cy="360396"/>
              </a:xfrm>
              <a:custGeom>
                <a:avLst/>
                <a:gdLst>
                  <a:gd name="connsiteX0" fmla="*/ 581552 w 745732"/>
                  <a:gd name="connsiteY0" fmla="*/ 95974 h 669727"/>
                  <a:gd name="connsiteX1" fmla="*/ 558692 w 745732"/>
                  <a:gd name="connsiteY1" fmla="*/ 118834 h 669727"/>
                  <a:gd name="connsiteX2" fmla="*/ 581552 w 745732"/>
                  <a:gd name="connsiteY2" fmla="*/ 141694 h 669727"/>
                  <a:gd name="connsiteX3" fmla="*/ 604412 w 745732"/>
                  <a:gd name="connsiteY3" fmla="*/ 118834 h 669727"/>
                  <a:gd name="connsiteX4" fmla="*/ 581552 w 745732"/>
                  <a:gd name="connsiteY4" fmla="*/ 95974 h 669727"/>
                  <a:gd name="connsiteX5" fmla="*/ 532366 w 745732"/>
                  <a:gd name="connsiteY5" fmla="*/ 0 h 669727"/>
                  <a:gd name="connsiteX6" fmla="*/ 690047 w 745732"/>
                  <a:gd name="connsiteY6" fmla="*/ 104518 h 669727"/>
                  <a:gd name="connsiteX7" fmla="*/ 693084 w 745732"/>
                  <a:gd name="connsiteY7" fmla="*/ 119558 h 669727"/>
                  <a:gd name="connsiteX8" fmla="*/ 713357 w 745732"/>
                  <a:gd name="connsiteY8" fmla="*/ 112595 h 669727"/>
                  <a:gd name="connsiteX9" fmla="*/ 738380 w 745732"/>
                  <a:gd name="connsiteY9" fmla="*/ 94122 h 669727"/>
                  <a:gd name="connsiteX10" fmla="*/ 731329 w 745732"/>
                  <a:gd name="connsiteY10" fmla="*/ 119519 h 669727"/>
                  <a:gd name="connsiteX11" fmla="*/ 709773 w 745732"/>
                  <a:gd name="connsiteY11" fmla="*/ 137478 h 669727"/>
                  <a:gd name="connsiteX12" fmla="*/ 716943 w 745732"/>
                  <a:gd name="connsiteY12" fmla="*/ 137863 h 669727"/>
                  <a:gd name="connsiteX13" fmla="*/ 745732 w 745732"/>
                  <a:gd name="connsiteY13" fmla="*/ 125350 h 669727"/>
                  <a:gd name="connsiteX14" fmla="*/ 719490 w 745732"/>
                  <a:gd name="connsiteY14" fmla="*/ 157922 h 669727"/>
                  <a:gd name="connsiteX15" fmla="*/ 701954 w 745732"/>
                  <a:gd name="connsiteY15" fmla="*/ 163496 h 669727"/>
                  <a:gd name="connsiteX16" fmla="*/ 703495 w 745732"/>
                  <a:gd name="connsiteY16" fmla="*/ 171129 h 669727"/>
                  <a:gd name="connsiteX17" fmla="*/ 693132 w 745732"/>
                  <a:gd name="connsiteY17" fmla="*/ 222461 h 669727"/>
                  <a:gd name="connsiteX18" fmla="*/ 695624 w 745732"/>
                  <a:gd name="connsiteY18" fmla="*/ 230427 h 669727"/>
                  <a:gd name="connsiteX19" fmla="*/ 480565 w 745732"/>
                  <a:gd name="connsiteY19" fmla="*/ 640204 h 669727"/>
                  <a:gd name="connsiteX20" fmla="*/ 0 w 745732"/>
                  <a:gd name="connsiteY20" fmla="*/ 447291 h 669727"/>
                  <a:gd name="connsiteX21" fmla="*/ 125400 w 745732"/>
                  <a:gd name="connsiteY21" fmla="*/ 474688 h 669727"/>
                  <a:gd name="connsiteX22" fmla="*/ 156305 w 745732"/>
                  <a:gd name="connsiteY22" fmla="*/ 474126 h 669727"/>
                  <a:gd name="connsiteX23" fmla="*/ 121198 w 745732"/>
                  <a:gd name="connsiteY23" fmla="*/ 438863 h 669727"/>
                  <a:gd name="connsiteX24" fmla="*/ 86840 w 745732"/>
                  <a:gd name="connsiteY24" fmla="*/ 355083 h 669727"/>
                  <a:gd name="connsiteX25" fmla="*/ 201437 w 745732"/>
                  <a:gd name="connsiteY25" fmla="*/ 418509 h 669727"/>
                  <a:gd name="connsiteX26" fmla="*/ 234960 w 745732"/>
                  <a:gd name="connsiteY26" fmla="*/ 423870 h 669727"/>
                  <a:gd name="connsiteX27" fmla="*/ 209743 w 745732"/>
                  <a:gd name="connsiteY27" fmla="*/ 410182 h 669727"/>
                  <a:gd name="connsiteX28" fmla="*/ 109205 w 745732"/>
                  <a:gd name="connsiteY28" fmla="*/ 221094 h 669727"/>
                  <a:gd name="connsiteX29" fmla="*/ 209764 w 745732"/>
                  <a:gd name="connsiteY29" fmla="*/ 305017 h 669727"/>
                  <a:gd name="connsiteX30" fmla="*/ 236782 w 745732"/>
                  <a:gd name="connsiteY30" fmla="*/ 314835 h 669727"/>
                  <a:gd name="connsiteX31" fmla="*/ 208438 w 745732"/>
                  <a:gd name="connsiteY31" fmla="*/ 291118 h 669727"/>
                  <a:gd name="connsiteX32" fmla="*/ 186329 w 745732"/>
                  <a:gd name="connsiteY32" fmla="*/ 40009 h 669727"/>
                  <a:gd name="connsiteX33" fmla="*/ 332300 w 745732"/>
                  <a:gd name="connsiteY33" fmla="*/ 249034 h 669727"/>
                  <a:gd name="connsiteX34" fmla="*/ 393905 w 745732"/>
                  <a:gd name="connsiteY34" fmla="*/ 273705 h 669727"/>
                  <a:gd name="connsiteX35" fmla="*/ 401248 w 745732"/>
                  <a:gd name="connsiteY35" fmla="*/ 274807 h 669727"/>
                  <a:gd name="connsiteX36" fmla="*/ 378112 w 745732"/>
                  <a:gd name="connsiteY36" fmla="*/ 245321 h 669727"/>
                  <a:gd name="connsiteX37" fmla="*/ 361237 w 745732"/>
                  <a:gd name="connsiteY37" fmla="*/ 171129 h 669727"/>
                  <a:gd name="connsiteX38" fmla="*/ 532366 w 745732"/>
                  <a:gd name="connsiteY38" fmla="*/ 0 h 669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745732" h="669727">
                    <a:moveTo>
                      <a:pt x="581552" y="95974"/>
                    </a:moveTo>
                    <a:cubicBezTo>
                      <a:pt x="568927" y="95974"/>
                      <a:pt x="558692" y="106209"/>
                      <a:pt x="558692" y="118834"/>
                    </a:cubicBezTo>
                    <a:cubicBezTo>
                      <a:pt x="558692" y="131459"/>
                      <a:pt x="568927" y="141694"/>
                      <a:pt x="581552" y="141694"/>
                    </a:cubicBezTo>
                    <a:cubicBezTo>
                      <a:pt x="594177" y="141694"/>
                      <a:pt x="604412" y="131459"/>
                      <a:pt x="604412" y="118834"/>
                    </a:cubicBezTo>
                    <a:cubicBezTo>
                      <a:pt x="604412" y="106209"/>
                      <a:pt x="594177" y="95974"/>
                      <a:pt x="581552" y="95974"/>
                    </a:cubicBezTo>
                    <a:close/>
                    <a:moveTo>
                      <a:pt x="532366" y="0"/>
                    </a:moveTo>
                    <a:cubicBezTo>
                      <a:pt x="603250" y="0"/>
                      <a:pt x="664068" y="43097"/>
                      <a:pt x="690047" y="104518"/>
                    </a:cubicBezTo>
                    <a:lnTo>
                      <a:pt x="693084" y="119558"/>
                    </a:lnTo>
                    <a:lnTo>
                      <a:pt x="713357" y="112595"/>
                    </a:lnTo>
                    <a:cubicBezTo>
                      <a:pt x="723681" y="107830"/>
                      <a:pt x="732957" y="101778"/>
                      <a:pt x="738380" y="94122"/>
                    </a:cubicBezTo>
                    <a:cubicBezTo>
                      <a:pt x="741128" y="102540"/>
                      <a:pt x="737700" y="111430"/>
                      <a:pt x="731329" y="119519"/>
                    </a:cubicBezTo>
                    <a:lnTo>
                      <a:pt x="709773" y="137478"/>
                    </a:lnTo>
                    <a:lnTo>
                      <a:pt x="716943" y="137863"/>
                    </a:lnTo>
                    <a:cubicBezTo>
                      <a:pt x="727245" y="136008"/>
                      <a:pt x="737121" y="131786"/>
                      <a:pt x="745732" y="125350"/>
                    </a:cubicBezTo>
                    <a:cubicBezTo>
                      <a:pt x="741482" y="139831"/>
                      <a:pt x="731765" y="151218"/>
                      <a:pt x="719490" y="157922"/>
                    </a:cubicBezTo>
                    <a:lnTo>
                      <a:pt x="701954" y="163496"/>
                    </a:lnTo>
                    <a:lnTo>
                      <a:pt x="703495" y="171129"/>
                    </a:lnTo>
                    <a:lnTo>
                      <a:pt x="693132" y="222461"/>
                    </a:lnTo>
                    <a:lnTo>
                      <a:pt x="695624" y="230427"/>
                    </a:lnTo>
                    <a:cubicBezTo>
                      <a:pt x="729763" y="397284"/>
                      <a:pt x="643294" y="570701"/>
                      <a:pt x="480565" y="640204"/>
                    </a:cubicBezTo>
                    <a:cubicBezTo>
                      <a:pt x="294589" y="719637"/>
                      <a:pt x="79433" y="633266"/>
                      <a:pt x="0" y="447291"/>
                    </a:cubicBezTo>
                    <a:cubicBezTo>
                      <a:pt x="41416" y="461585"/>
                      <a:pt x="83470" y="470608"/>
                      <a:pt x="125400" y="474688"/>
                    </a:cubicBezTo>
                    <a:lnTo>
                      <a:pt x="156305" y="474126"/>
                    </a:lnTo>
                    <a:lnTo>
                      <a:pt x="121198" y="438863"/>
                    </a:lnTo>
                    <a:cubicBezTo>
                      <a:pt x="104715" y="414251"/>
                      <a:pt x="92785" y="386001"/>
                      <a:pt x="86840" y="355083"/>
                    </a:cubicBezTo>
                    <a:cubicBezTo>
                      <a:pt x="120048" y="385242"/>
                      <a:pt x="159387" y="406704"/>
                      <a:pt x="201437" y="418509"/>
                    </a:cubicBezTo>
                    <a:lnTo>
                      <a:pt x="234960" y="423870"/>
                    </a:lnTo>
                    <a:lnTo>
                      <a:pt x="209743" y="410182"/>
                    </a:lnTo>
                    <a:cubicBezTo>
                      <a:pt x="149086" y="369203"/>
                      <a:pt x="109205" y="299806"/>
                      <a:pt x="109205" y="221094"/>
                    </a:cubicBezTo>
                    <a:cubicBezTo>
                      <a:pt x="136121" y="256981"/>
                      <a:pt x="170699" y="285485"/>
                      <a:pt x="209764" y="305017"/>
                    </a:cubicBezTo>
                    <a:lnTo>
                      <a:pt x="236782" y="314835"/>
                    </a:lnTo>
                    <a:lnTo>
                      <a:pt x="208438" y="291118"/>
                    </a:lnTo>
                    <a:cubicBezTo>
                      <a:pt x="153038" y="221636"/>
                      <a:pt x="141250" y="123012"/>
                      <a:pt x="186329" y="40009"/>
                    </a:cubicBezTo>
                    <a:cubicBezTo>
                      <a:pt x="199379" y="128774"/>
                      <a:pt x="253459" y="206214"/>
                      <a:pt x="332300" y="249034"/>
                    </a:cubicBezTo>
                    <a:cubicBezTo>
                      <a:pt x="352011" y="259739"/>
                      <a:pt x="372694" y="267967"/>
                      <a:pt x="393905" y="273705"/>
                    </a:cubicBezTo>
                    <a:lnTo>
                      <a:pt x="401248" y="274807"/>
                    </a:lnTo>
                    <a:lnTo>
                      <a:pt x="378112" y="245321"/>
                    </a:lnTo>
                    <a:cubicBezTo>
                      <a:pt x="367297" y="222877"/>
                      <a:pt x="361237" y="197711"/>
                      <a:pt x="361237" y="171129"/>
                    </a:cubicBezTo>
                    <a:cubicBezTo>
                      <a:pt x="361237" y="76617"/>
                      <a:pt x="437854" y="0"/>
                      <a:pt x="53236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1" name="TextBox 44"/>
            <p:cNvSpPr txBox="1"/>
            <p:nvPr/>
          </p:nvSpPr>
          <p:spPr>
            <a:xfrm>
              <a:off x="4643892" y="3614412"/>
              <a:ext cx="1707521" cy="334491"/>
            </a:xfrm>
            <a:prstGeom prst="rect">
              <a:avLst/>
            </a:prstGeom>
            <a:noFill/>
          </p:spPr>
          <p:txBody>
            <a:bodyPr wrap="none" anchor="b" anchorCtr="0">
              <a:normAutofit/>
            </a:bodyPr>
            <a:lstStyle/>
            <a:p>
              <a:pPr algn="r"/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487043" y="956326"/>
            <a:ext cx="6274787" cy="1819240"/>
            <a:chOff x="1487043" y="956326"/>
            <a:chExt cx="6274787" cy="1819240"/>
          </a:xfrm>
        </p:grpSpPr>
        <p:sp>
          <p:nvSpPr>
            <p:cNvPr id="16" name="Freeform: Shape 22"/>
            <p:cNvSpPr/>
            <p:nvPr/>
          </p:nvSpPr>
          <p:spPr>
            <a:xfrm rot="10800000" flipV="1">
              <a:off x="4754517" y="1862707"/>
              <a:ext cx="3007313" cy="912859"/>
            </a:xfrm>
            <a:custGeom>
              <a:avLst/>
              <a:gdLst>
                <a:gd name="connsiteX0" fmla="*/ 3429000 w 3429000"/>
                <a:gd name="connsiteY0" fmla="*/ 1040860 h 1040860"/>
                <a:gd name="connsiteX1" fmla="*/ 0 w 3429000"/>
                <a:gd name="connsiteY1" fmla="*/ 1040860 h 1040860"/>
                <a:gd name="connsiteX2" fmla="*/ 0 w 3429000"/>
                <a:gd name="connsiteY2" fmla="*/ 0 h 1040860"/>
                <a:gd name="connsiteX3" fmla="*/ 747166 w 3429000"/>
                <a:gd name="connsiteY3" fmla="*/ 0 h 1040860"/>
                <a:gd name="connsiteX4" fmla="*/ 758420 w 3429000"/>
                <a:gd name="connsiteY4" fmla="*/ 2977 h 1040860"/>
                <a:gd name="connsiteX5" fmla="*/ 671986 w 3429000"/>
                <a:gd name="connsiteY5" fmla="*/ 10520 h 1040860"/>
                <a:gd name="connsiteX6" fmla="*/ 194340 w 3429000"/>
                <a:gd name="connsiteY6" fmla="*/ 517849 h 1040860"/>
                <a:gd name="connsiteX7" fmla="*/ 671986 w 3429000"/>
                <a:gd name="connsiteY7" fmla="*/ 1025178 h 1040860"/>
                <a:gd name="connsiteX8" fmla="*/ 722008 w 3429000"/>
                <a:gd name="connsiteY8" fmla="*/ 1029544 h 1040860"/>
                <a:gd name="connsiteX9" fmla="*/ 693172 w 3429000"/>
                <a:gd name="connsiteY9" fmla="*/ 1034532 h 1040860"/>
                <a:gd name="connsiteX10" fmla="*/ 750439 w 3429000"/>
                <a:gd name="connsiteY10" fmla="*/ 1032025 h 1040860"/>
                <a:gd name="connsiteX11" fmla="*/ 792545 w 3429000"/>
                <a:gd name="connsiteY11" fmla="*/ 1035699 h 1040860"/>
                <a:gd name="connsiteX12" fmla="*/ 771487 w 3429000"/>
                <a:gd name="connsiteY12" fmla="*/ 1031103 h 1040860"/>
                <a:gd name="connsiteX13" fmla="*/ 814143 w 3429000"/>
                <a:gd name="connsiteY13" fmla="*/ 1029235 h 1040860"/>
                <a:gd name="connsiteX14" fmla="*/ 1317698 w 3429000"/>
                <a:gd name="connsiteY14" fmla="*/ 543125 h 1040860"/>
                <a:gd name="connsiteX15" fmla="*/ 867037 w 3429000"/>
                <a:gd name="connsiteY15" fmla="*/ 15720 h 1040860"/>
                <a:gd name="connsiteX16" fmla="*/ 775511 w 3429000"/>
                <a:gd name="connsiteY16" fmla="*/ 3717 h 1040860"/>
                <a:gd name="connsiteX17" fmla="*/ 792541 w 3429000"/>
                <a:gd name="connsiteY17" fmla="*/ 0 h 1040860"/>
                <a:gd name="connsiteX18" fmla="*/ 3429000 w 3429000"/>
                <a:gd name="connsiteY18" fmla="*/ 0 h 1040860"/>
                <a:gd name="connsiteX19" fmla="*/ 3429000 w 3429000"/>
                <a:gd name="connsiteY19" fmla="*/ 1040860 h 10408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3429000" h="1040860">
                  <a:moveTo>
                    <a:pt x="3429000" y="1040860"/>
                  </a:moveTo>
                  <a:lnTo>
                    <a:pt x="0" y="1040860"/>
                  </a:lnTo>
                  <a:lnTo>
                    <a:pt x="0" y="0"/>
                  </a:lnTo>
                  <a:lnTo>
                    <a:pt x="747166" y="0"/>
                  </a:lnTo>
                  <a:lnTo>
                    <a:pt x="758420" y="2977"/>
                  </a:lnTo>
                  <a:lnTo>
                    <a:pt x="671986" y="10520"/>
                  </a:lnTo>
                  <a:cubicBezTo>
                    <a:pt x="399394" y="58808"/>
                    <a:pt x="194340" y="267598"/>
                    <a:pt x="194340" y="517849"/>
                  </a:cubicBezTo>
                  <a:cubicBezTo>
                    <a:pt x="194340" y="768100"/>
                    <a:pt x="399394" y="976891"/>
                    <a:pt x="671986" y="1025178"/>
                  </a:cubicBezTo>
                  <a:lnTo>
                    <a:pt x="722008" y="1029544"/>
                  </a:lnTo>
                  <a:lnTo>
                    <a:pt x="693172" y="1034532"/>
                  </a:lnTo>
                  <a:lnTo>
                    <a:pt x="750439" y="1032025"/>
                  </a:lnTo>
                  <a:lnTo>
                    <a:pt x="792545" y="1035699"/>
                  </a:lnTo>
                  <a:lnTo>
                    <a:pt x="771487" y="1031103"/>
                  </a:lnTo>
                  <a:lnTo>
                    <a:pt x="814143" y="1029235"/>
                  </a:lnTo>
                  <a:cubicBezTo>
                    <a:pt x="1088946" y="992786"/>
                    <a:pt x="1304652" y="793094"/>
                    <a:pt x="1317698" y="543125"/>
                  </a:cubicBezTo>
                  <a:cubicBezTo>
                    <a:pt x="1330744" y="293156"/>
                    <a:pt x="1136805" y="75737"/>
                    <a:pt x="867037" y="15720"/>
                  </a:cubicBezTo>
                  <a:lnTo>
                    <a:pt x="775511" y="3717"/>
                  </a:lnTo>
                  <a:lnTo>
                    <a:pt x="792541" y="0"/>
                  </a:lnTo>
                  <a:lnTo>
                    <a:pt x="3429000" y="0"/>
                  </a:lnTo>
                  <a:lnTo>
                    <a:pt x="3429000" y="104086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1800000" bIns="216000" anchor="b" anchorCtr="0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bg1"/>
                  </a:solidFill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7" name="Freeform: Shape 23"/>
            <p:cNvSpPr/>
            <p:nvPr/>
          </p:nvSpPr>
          <p:spPr>
            <a:xfrm rot="10800000">
              <a:off x="6674860" y="1876214"/>
              <a:ext cx="832995" cy="894591"/>
            </a:xfrm>
            <a:custGeom>
              <a:avLst/>
              <a:gdLst>
                <a:gd name="connsiteX0" fmla="*/ 442750 w 864922"/>
                <a:gd name="connsiteY0" fmla="*/ 0 h 1020031"/>
                <a:gd name="connsiteX1" fmla="*/ 519802 w 864922"/>
                <a:gd name="connsiteY1" fmla="*/ 22384 h 1020031"/>
                <a:gd name="connsiteX2" fmla="*/ 864354 w 864922"/>
                <a:gd name="connsiteY2" fmla="*/ 533931 h 1020031"/>
                <a:gd name="connsiteX3" fmla="*/ 472843 w 864922"/>
                <a:gd name="connsiteY3" fmla="*/ 1010498 h 1020031"/>
                <a:gd name="connsiteX4" fmla="*/ 422666 w 864922"/>
                <a:gd name="connsiteY4" fmla="*/ 1020031 h 1020031"/>
                <a:gd name="connsiteX5" fmla="*/ 368447 w 864922"/>
                <a:gd name="connsiteY5" fmla="*/ 1007036 h 1020031"/>
                <a:gd name="connsiteX6" fmla="*/ 0 w 864922"/>
                <a:gd name="connsiteY6" fmla="*/ 512422 h 1020031"/>
                <a:gd name="connsiteX7" fmla="*/ 368447 w 864922"/>
                <a:gd name="connsiteY7" fmla="*/ 17808 h 1020031"/>
                <a:gd name="connsiteX8" fmla="*/ 442750 w 864922"/>
                <a:gd name="connsiteY8" fmla="*/ 0 h 10200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64922" h="1020031">
                  <a:moveTo>
                    <a:pt x="442750" y="0"/>
                  </a:moveTo>
                  <a:lnTo>
                    <a:pt x="519802" y="22384"/>
                  </a:lnTo>
                  <a:cubicBezTo>
                    <a:pt x="733443" y="105167"/>
                    <a:pt x="875069" y="308482"/>
                    <a:pt x="864354" y="533931"/>
                  </a:cubicBezTo>
                  <a:cubicBezTo>
                    <a:pt x="853641" y="759380"/>
                    <a:pt x="693371" y="948349"/>
                    <a:pt x="472843" y="1010498"/>
                  </a:cubicBezTo>
                  <a:lnTo>
                    <a:pt x="422666" y="1020031"/>
                  </a:lnTo>
                  <a:lnTo>
                    <a:pt x="368447" y="1007036"/>
                  </a:lnTo>
                  <a:cubicBezTo>
                    <a:pt x="151118" y="934488"/>
                    <a:pt x="0" y="738126"/>
                    <a:pt x="0" y="512422"/>
                  </a:cubicBezTo>
                  <a:cubicBezTo>
                    <a:pt x="0" y="286719"/>
                    <a:pt x="151118" y="90355"/>
                    <a:pt x="368447" y="17808"/>
                  </a:cubicBezTo>
                  <a:lnTo>
                    <a:pt x="44275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21"/>
            <p:cNvSpPr/>
            <p:nvPr/>
          </p:nvSpPr>
          <p:spPr>
            <a:xfrm>
              <a:off x="6864027" y="2091195"/>
              <a:ext cx="454661" cy="454661"/>
            </a:xfrm>
            <a:custGeom>
              <a:avLst/>
              <a:gdLst/>
              <a:ahLst/>
              <a:cxnLst/>
              <a:rect l="l" t="t" r="r" b="b"/>
              <a:pathLst>
                <a:path w="641840" h="641840">
                  <a:moveTo>
                    <a:pt x="273587" y="183965"/>
                  </a:moveTo>
                  <a:lnTo>
                    <a:pt x="373656" y="183965"/>
                  </a:lnTo>
                  <a:cubicBezTo>
                    <a:pt x="401282" y="183965"/>
                    <a:pt x="422053" y="191537"/>
                    <a:pt x="435968" y="206680"/>
                  </a:cubicBezTo>
                  <a:cubicBezTo>
                    <a:pt x="449884" y="221823"/>
                    <a:pt x="456841" y="240752"/>
                    <a:pt x="456841" y="263467"/>
                  </a:cubicBezTo>
                  <a:cubicBezTo>
                    <a:pt x="456841" y="286182"/>
                    <a:pt x="449884" y="304907"/>
                    <a:pt x="435968" y="319641"/>
                  </a:cubicBezTo>
                  <a:cubicBezTo>
                    <a:pt x="422053" y="334375"/>
                    <a:pt x="401282" y="341742"/>
                    <a:pt x="373656" y="341742"/>
                  </a:cubicBezTo>
                  <a:lnTo>
                    <a:pt x="273587" y="341742"/>
                  </a:lnTo>
                  <a:close/>
                  <a:moveTo>
                    <a:pt x="198997" y="124108"/>
                  </a:moveTo>
                  <a:lnTo>
                    <a:pt x="198997" y="571039"/>
                  </a:lnTo>
                  <a:lnTo>
                    <a:pt x="273587" y="571039"/>
                  </a:lnTo>
                  <a:lnTo>
                    <a:pt x="273587" y="401598"/>
                  </a:lnTo>
                  <a:lnTo>
                    <a:pt x="373656" y="401598"/>
                  </a:lnTo>
                  <a:cubicBezTo>
                    <a:pt x="422974" y="401598"/>
                    <a:pt x="461599" y="388962"/>
                    <a:pt x="489532" y="363689"/>
                  </a:cubicBezTo>
                  <a:cubicBezTo>
                    <a:pt x="517465" y="338416"/>
                    <a:pt x="531432" y="304804"/>
                    <a:pt x="531432" y="262853"/>
                  </a:cubicBezTo>
                  <a:cubicBezTo>
                    <a:pt x="531432" y="221312"/>
                    <a:pt x="517465" y="187802"/>
                    <a:pt x="489532" y="162325"/>
                  </a:cubicBezTo>
                  <a:cubicBezTo>
                    <a:pt x="461599" y="136847"/>
                    <a:pt x="422974" y="124108"/>
                    <a:pt x="373656" y="124108"/>
                  </a:cubicBezTo>
                  <a:close/>
                  <a:moveTo>
                    <a:pt x="320920" y="0"/>
                  </a:moveTo>
                  <a:cubicBezTo>
                    <a:pt x="498159" y="0"/>
                    <a:pt x="641840" y="143681"/>
                    <a:pt x="641840" y="320920"/>
                  </a:cubicBezTo>
                  <a:cubicBezTo>
                    <a:pt x="641840" y="498159"/>
                    <a:pt x="498159" y="641840"/>
                    <a:pt x="320920" y="641840"/>
                  </a:cubicBezTo>
                  <a:cubicBezTo>
                    <a:pt x="143681" y="641840"/>
                    <a:pt x="0" y="498159"/>
                    <a:pt x="0" y="320920"/>
                  </a:cubicBezTo>
                  <a:cubicBezTo>
                    <a:pt x="0" y="143681"/>
                    <a:pt x="143681" y="0"/>
                    <a:pt x="32092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1487043" y="956326"/>
              <a:ext cx="3276006" cy="1817186"/>
              <a:chOff x="1487043" y="956326"/>
              <a:chExt cx="3276006" cy="1817186"/>
            </a:xfrm>
          </p:grpSpPr>
          <p:sp>
            <p:nvSpPr>
              <p:cNvPr id="7" name="Freeform: Shape 10"/>
              <p:cNvSpPr/>
              <p:nvPr/>
            </p:nvSpPr>
            <p:spPr>
              <a:xfrm>
                <a:off x="1487043" y="963357"/>
                <a:ext cx="2840951" cy="912859"/>
              </a:xfrm>
              <a:custGeom>
                <a:avLst/>
                <a:gdLst>
                  <a:gd name="connsiteX0" fmla="*/ 0 w 3239311"/>
                  <a:gd name="connsiteY0" fmla="*/ 0 h 1040860"/>
                  <a:gd name="connsiteX1" fmla="*/ 747166 w 3239311"/>
                  <a:gd name="connsiteY1" fmla="*/ 0 h 1040860"/>
                  <a:gd name="connsiteX2" fmla="*/ 758420 w 3239311"/>
                  <a:gd name="connsiteY2" fmla="*/ 2977 h 1040860"/>
                  <a:gd name="connsiteX3" fmla="*/ 671986 w 3239311"/>
                  <a:gd name="connsiteY3" fmla="*/ 10520 h 1040860"/>
                  <a:gd name="connsiteX4" fmla="*/ 194340 w 3239311"/>
                  <a:gd name="connsiteY4" fmla="*/ 517849 h 1040860"/>
                  <a:gd name="connsiteX5" fmla="*/ 671986 w 3239311"/>
                  <a:gd name="connsiteY5" fmla="*/ 1025178 h 1040860"/>
                  <a:gd name="connsiteX6" fmla="*/ 722008 w 3239311"/>
                  <a:gd name="connsiteY6" fmla="*/ 1029544 h 1040860"/>
                  <a:gd name="connsiteX7" fmla="*/ 693172 w 3239311"/>
                  <a:gd name="connsiteY7" fmla="*/ 1034532 h 1040860"/>
                  <a:gd name="connsiteX8" fmla="*/ 750439 w 3239311"/>
                  <a:gd name="connsiteY8" fmla="*/ 1032025 h 1040860"/>
                  <a:gd name="connsiteX9" fmla="*/ 792546 w 3239311"/>
                  <a:gd name="connsiteY9" fmla="*/ 1035699 h 1040860"/>
                  <a:gd name="connsiteX10" fmla="*/ 771487 w 3239311"/>
                  <a:gd name="connsiteY10" fmla="*/ 1031103 h 1040860"/>
                  <a:gd name="connsiteX11" fmla="*/ 814144 w 3239311"/>
                  <a:gd name="connsiteY11" fmla="*/ 1029235 h 1040860"/>
                  <a:gd name="connsiteX12" fmla="*/ 1317698 w 3239311"/>
                  <a:gd name="connsiteY12" fmla="*/ 543125 h 1040860"/>
                  <a:gd name="connsiteX13" fmla="*/ 867037 w 3239311"/>
                  <a:gd name="connsiteY13" fmla="*/ 15720 h 1040860"/>
                  <a:gd name="connsiteX14" fmla="*/ 775511 w 3239311"/>
                  <a:gd name="connsiteY14" fmla="*/ 3717 h 1040860"/>
                  <a:gd name="connsiteX15" fmla="*/ 792541 w 3239311"/>
                  <a:gd name="connsiteY15" fmla="*/ 0 h 1040860"/>
                  <a:gd name="connsiteX16" fmla="*/ 3239311 w 3239311"/>
                  <a:gd name="connsiteY16" fmla="*/ 0 h 1040860"/>
                  <a:gd name="connsiteX17" fmla="*/ 3239311 w 3239311"/>
                  <a:gd name="connsiteY17" fmla="*/ 1040860 h 1040860"/>
                  <a:gd name="connsiteX18" fmla="*/ 0 w 3239311"/>
                  <a:gd name="connsiteY18" fmla="*/ 1040860 h 1040860"/>
                  <a:gd name="connsiteX19" fmla="*/ 0 w 3239311"/>
                  <a:gd name="connsiteY19" fmla="*/ 0 h 10408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3239311" h="1040860">
                    <a:moveTo>
                      <a:pt x="0" y="0"/>
                    </a:moveTo>
                    <a:lnTo>
                      <a:pt x="747166" y="0"/>
                    </a:lnTo>
                    <a:lnTo>
                      <a:pt x="758420" y="2977"/>
                    </a:lnTo>
                    <a:lnTo>
                      <a:pt x="671986" y="10520"/>
                    </a:lnTo>
                    <a:cubicBezTo>
                      <a:pt x="399394" y="58808"/>
                      <a:pt x="194340" y="267598"/>
                      <a:pt x="194340" y="517849"/>
                    </a:cubicBezTo>
                    <a:cubicBezTo>
                      <a:pt x="194340" y="768100"/>
                      <a:pt x="399394" y="976891"/>
                      <a:pt x="671986" y="1025178"/>
                    </a:cubicBezTo>
                    <a:lnTo>
                      <a:pt x="722008" y="1029544"/>
                    </a:lnTo>
                    <a:lnTo>
                      <a:pt x="693172" y="1034532"/>
                    </a:lnTo>
                    <a:lnTo>
                      <a:pt x="750439" y="1032025"/>
                    </a:lnTo>
                    <a:lnTo>
                      <a:pt x="792546" y="1035699"/>
                    </a:lnTo>
                    <a:lnTo>
                      <a:pt x="771487" y="1031103"/>
                    </a:lnTo>
                    <a:lnTo>
                      <a:pt x="814144" y="1029235"/>
                    </a:lnTo>
                    <a:cubicBezTo>
                      <a:pt x="1088946" y="992786"/>
                      <a:pt x="1304652" y="793094"/>
                      <a:pt x="1317698" y="543125"/>
                    </a:cubicBezTo>
                    <a:cubicBezTo>
                      <a:pt x="1330744" y="293156"/>
                      <a:pt x="1136805" y="75737"/>
                      <a:pt x="867037" y="15720"/>
                    </a:cubicBezTo>
                    <a:lnTo>
                      <a:pt x="775511" y="3717"/>
                    </a:lnTo>
                    <a:lnTo>
                      <a:pt x="792541" y="0"/>
                    </a:lnTo>
                    <a:lnTo>
                      <a:pt x="3239311" y="0"/>
                    </a:lnTo>
                    <a:lnTo>
                      <a:pt x="3239311" y="1040860"/>
                    </a:lnTo>
                    <a:lnTo>
                      <a:pt x="0" y="10408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1620000" tIns="45720" rIns="72000" bIns="216000" anchor="b" anchorCtr="0" forceAA="0" compatLnSpc="1">
                <a:prstTxWarp prst="textNoShape">
                  <a:avLst/>
                </a:prstTxWarp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9" name="Freeform: Shape 4"/>
              <p:cNvSpPr/>
              <p:nvPr/>
            </p:nvSpPr>
            <p:spPr>
              <a:xfrm>
                <a:off x="4311161" y="956326"/>
                <a:ext cx="451888" cy="1817186"/>
              </a:xfrm>
              <a:custGeom>
                <a:avLst/>
                <a:gdLst>
                  <a:gd name="connsiteX0" fmla="*/ 32175 w 538014"/>
                  <a:gd name="connsiteY0" fmla="*/ 2 h 2071994"/>
                  <a:gd name="connsiteX1" fmla="*/ 538014 w 538014"/>
                  <a:gd name="connsiteY1" fmla="*/ 1040862 h 2071994"/>
                  <a:gd name="connsiteX2" fmla="*/ 528286 w 538014"/>
                  <a:gd name="connsiteY2" fmla="*/ 2071994 h 2071994"/>
                  <a:gd name="connsiteX3" fmla="*/ 51631 w 538014"/>
                  <a:gd name="connsiteY3" fmla="*/ 1050589 h 2071994"/>
                  <a:gd name="connsiteX4" fmla="*/ 32175 w 538014"/>
                  <a:gd name="connsiteY4" fmla="*/ 2 h 2071994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54809 w 560648"/>
                  <a:gd name="connsiteY0" fmla="*/ 151 h 2072143"/>
                  <a:gd name="connsiteX1" fmla="*/ 560648 w 560648"/>
                  <a:gd name="connsiteY1" fmla="*/ 1041011 h 2072143"/>
                  <a:gd name="connsiteX2" fmla="*/ 550920 w 560648"/>
                  <a:gd name="connsiteY2" fmla="*/ 2072143 h 2072143"/>
                  <a:gd name="connsiteX3" fmla="*/ 15899 w 560648"/>
                  <a:gd name="connsiteY3" fmla="*/ 972917 h 2072143"/>
                  <a:gd name="connsiteX4" fmla="*/ 54809 w 560648"/>
                  <a:gd name="connsiteY4" fmla="*/ 151 h 2072143"/>
                  <a:gd name="connsiteX0" fmla="*/ 39222 w 545061"/>
                  <a:gd name="connsiteY0" fmla="*/ 0 h 2071992"/>
                  <a:gd name="connsiteX1" fmla="*/ 545061 w 545061"/>
                  <a:gd name="connsiteY1" fmla="*/ 1040860 h 2071992"/>
                  <a:gd name="connsiteX2" fmla="*/ 535333 w 545061"/>
                  <a:gd name="connsiteY2" fmla="*/ 2071992 h 2071992"/>
                  <a:gd name="connsiteX3" fmla="*/ 312 w 545061"/>
                  <a:gd name="connsiteY3" fmla="*/ 972766 h 2071992"/>
                  <a:gd name="connsiteX4" fmla="*/ 39222 w 545061"/>
                  <a:gd name="connsiteY4" fmla="*/ 0 h 2071992"/>
                  <a:gd name="connsiteX0" fmla="*/ 4148 w 509987"/>
                  <a:gd name="connsiteY0" fmla="*/ 0 h 2071992"/>
                  <a:gd name="connsiteX1" fmla="*/ 509987 w 509987"/>
                  <a:gd name="connsiteY1" fmla="*/ 1040860 h 2071992"/>
                  <a:gd name="connsiteX2" fmla="*/ 500259 w 509987"/>
                  <a:gd name="connsiteY2" fmla="*/ 2071992 h 2071992"/>
                  <a:gd name="connsiteX3" fmla="*/ 43059 w 509987"/>
                  <a:gd name="connsiteY3" fmla="*/ 1001949 h 2071992"/>
                  <a:gd name="connsiteX4" fmla="*/ 4148 w 509987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01949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01949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31132 h 2071992"/>
                  <a:gd name="connsiteX4" fmla="*/ 9413 w 515252"/>
                  <a:gd name="connsiteY4" fmla="*/ 0 h 2071992"/>
                  <a:gd name="connsiteX0" fmla="*/ 9413 w 515252"/>
                  <a:gd name="connsiteY0" fmla="*/ 0 h 2071992"/>
                  <a:gd name="connsiteX1" fmla="*/ 515252 w 515252"/>
                  <a:gd name="connsiteY1" fmla="*/ 1040860 h 2071992"/>
                  <a:gd name="connsiteX2" fmla="*/ 505524 w 515252"/>
                  <a:gd name="connsiteY2" fmla="*/ 2071992 h 2071992"/>
                  <a:gd name="connsiteX3" fmla="*/ 9413 w 515252"/>
                  <a:gd name="connsiteY3" fmla="*/ 1031132 h 2071992"/>
                  <a:gd name="connsiteX4" fmla="*/ 9413 w 515252"/>
                  <a:gd name="connsiteY4" fmla="*/ 0 h 20719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5252" h="2071992">
                    <a:moveTo>
                      <a:pt x="9413" y="0"/>
                    </a:moveTo>
                    <a:cubicBezTo>
                      <a:pt x="168297" y="264268"/>
                      <a:pt x="346639" y="693907"/>
                      <a:pt x="515252" y="1040860"/>
                    </a:cubicBezTo>
                    <a:cubicBezTo>
                      <a:pt x="512009" y="1384571"/>
                      <a:pt x="508767" y="1728281"/>
                      <a:pt x="505524" y="2071992"/>
                    </a:cubicBezTo>
                    <a:lnTo>
                      <a:pt x="9413" y="1031132"/>
                    </a:lnTo>
                    <a:cubicBezTo>
                      <a:pt x="6170" y="677694"/>
                      <a:pt x="-10042" y="486383"/>
                      <a:pt x="9413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1" name="Freeform: Shape 11"/>
              <p:cNvSpPr/>
              <p:nvPr/>
            </p:nvSpPr>
            <p:spPr>
              <a:xfrm>
                <a:off x="1733908" y="968117"/>
                <a:ext cx="832995" cy="894591"/>
              </a:xfrm>
              <a:custGeom>
                <a:avLst/>
                <a:gdLst>
                  <a:gd name="connsiteX0" fmla="*/ 442750 w 864922"/>
                  <a:gd name="connsiteY0" fmla="*/ 0 h 1020031"/>
                  <a:gd name="connsiteX1" fmla="*/ 519802 w 864922"/>
                  <a:gd name="connsiteY1" fmla="*/ 22384 h 1020031"/>
                  <a:gd name="connsiteX2" fmla="*/ 864354 w 864922"/>
                  <a:gd name="connsiteY2" fmla="*/ 533931 h 1020031"/>
                  <a:gd name="connsiteX3" fmla="*/ 472843 w 864922"/>
                  <a:gd name="connsiteY3" fmla="*/ 1010498 h 1020031"/>
                  <a:gd name="connsiteX4" fmla="*/ 422666 w 864922"/>
                  <a:gd name="connsiteY4" fmla="*/ 1020031 h 1020031"/>
                  <a:gd name="connsiteX5" fmla="*/ 368447 w 864922"/>
                  <a:gd name="connsiteY5" fmla="*/ 1007036 h 1020031"/>
                  <a:gd name="connsiteX6" fmla="*/ 0 w 864922"/>
                  <a:gd name="connsiteY6" fmla="*/ 512422 h 1020031"/>
                  <a:gd name="connsiteX7" fmla="*/ 368447 w 864922"/>
                  <a:gd name="connsiteY7" fmla="*/ 17808 h 1020031"/>
                  <a:gd name="connsiteX8" fmla="*/ 442750 w 864922"/>
                  <a:gd name="connsiteY8" fmla="*/ 0 h 10200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864922" h="1020031">
                    <a:moveTo>
                      <a:pt x="442750" y="0"/>
                    </a:moveTo>
                    <a:lnTo>
                      <a:pt x="519802" y="22384"/>
                    </a:lnTo>
                    <a:cubicBezTo>
                      <a:pt x="733443" y="105167"/>
                      <a:pt x="875069" y="308482"/>
                      <a:pt x="864354" y="533931"/>
                    </a:cubicBezTo>
                    <a:cubicBezTo>
                      <a:pt x="853641" y="759380"/>
                      <a:pt x="693371" y="948349"/>
                      <a:pt x="472843" y="1010498"/>
                    </a:cubicBezTo>
                    <a:lnTo>
                      <a:pt x="422666" y="1020031"/>
                    </a:lnTo>
                    <a:lnTo>
                      <a:pt x="368447" y="1007036"/>
                    </a:lnTo>
                    <a:cubicBezTo>
                      <a:pt x="151118" y="934488"/>
                      <a:pt x="0" y="738126"/>
                      <a:pt x="0" y="512422"/>
                    </a:cubicBezTo>
                    <a:cubicBezTo>
                      <a:pt x="0" y="286719"/>
                      <a:pt x="151118" y="90355"/>
                      <a:pt x="368447" y="17808"/>
                    </a:cubicBezTo>
                    <a:lnTo>
                      <a:pt x="44275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Freeform: Shape 8"/>
              <p:cNvSpPr/>
              <p:nvPr/>
            </p:nvSpPr>
            <p:spPr>
              <a:xfrm rot="1161638">
                <a:off x="2007314" y="1203255"/>
                <a:ext cx="286184" cy="470092"/>
              </a:xfrm>
              <a:custGeom>
                <a:avLst/>
                <a:gdLst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731849 w 915990"/>
                  <a:gd name="connsiteY2" fmla="*/ 16406 h 1505842"/>
                  <a:gd name="connsiteX3" fmla="*/ 731849 w 915990"/>
                  <a:gd name="connsiteY3" fmla="*/ 298437 h 1505842"/>
                  <a:gd name="connsiteX4" fmla="*/ 687007 w 915990"/>
                  <a:gd name="connsiteY4" fmla="*/ 271076 h 1505842"/>
                  <a:gd name="connsiteX5" fmla="*/ 538541 w 915990"/>
                  <a:gd name="connsiteY5" fmla="*/ 276575 h 1505842"/>
                  <a:gd name="connsiteX6" fmla="*/ 442946 w 915990"/>
                  <a:gd name="connsiteY6" fmla="*/ 533909 h 1505842"/>
                  <a:gd name="connsiteX7" fmla="*/ 516482 w 915990"/>
                  <a:gd name="connsiteY7" fmla="*/ 694373 h 1505842"/>
                  <a:gd name="connsiteX8" fmla="*/ 821713 w 915990"/>
                  <a:gd name="connsiteY8" fmla="*/ 554493 h 1505842"/>
                  <a:gd name="connsiteX9" fmla="*/ 915990 w 915990"/>
                  <a:gd name="connsiteY9" fmla="*/ 760215 h 1505842"/>
                  <a:gd name="connsiteX10" fmla="*/ 610759 w 915990"/>
                  <a:gd name="connsiteY10" fmla="*/ 900094 h 1505842"/>
                  <a:gd name="connsiteX11" fmla="*/ 838944 w 915990"/>
                  <a:gd name="connsiteY11" fmla="*/ 1398016 h 1505842"/>
                  <a:gd name="connsiteX12" fmla="*/ 603658 w 915990"/>
                  <a:gd name="connsiteY12" fmla="*/ 1505842 h 1505842"/>
                  <a:gd name="connsiteX13" fmla="*/ 375472 w 915990"/>
                  <a:gd name="connsiteY13" fmla="*/ 1007920 h 1505842"/>
                  <a:gd name="connsiteX14" fmla="*/ 94277 w 915990"/>
                  <a:gd name="connsiteY14" fmla="*/ 1136785 h 1505842"/>
                  <a:gd name="connsiteX15" fmla="*/ 0 w 915990"/>
                  <a:gd name="connsiteY15" fmla="*/ 931064 h 1505842"/>
                  <a:gd name="connsiteX16" fmla="*/ 281195 w 915990"/>
                  <a:gd name="connsiteY16" fmla="*/ 802199 h 1505842"/>
                  <a:gd name="connsiteX17" fmla="*/ 207659 w 915990"/>
                  <a:gd name="connsiteY17" fmla="*/ 641735 h 1505842"/>
                  <a:gd name="connsiteX18" fmla="*/ 430715 w 915990"/>
                  <a:gd name="connsiteY18" fmla="*/ 41288 h 1505842"/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731849 w 915990"/>
                  <a:gd name="connsiteY2" fmla="*/ 16406 h 1505842"/>
                  <a:gd name="connsiteX3" fmla="*/ 687007 w 915990"/>
                  <a:gd name="connsiteY3" fmla="*/ 271076 h 1505842"/>
                  <a:gd name="connsiteX4" fmla="*/ 538541 w 915990"/>
                  <a:gd name="connsiteY4" fmla="*/ 276575 h 1505842"/>
                  <a:gd name="connsiteX5" fmla="*/ 442946 w 915990"/>
                  <a:gd name="connsiteY5" fmla="*/ 533909 h 1505842"/>
                  <a:gd name="connsiteX6" fmla="*/ 516482 w 915990"/>
                  <a:gd name="connsiteY6" fmla="*/ 694373 h 1505842"/>
                  <a:gd name="connsiteX7" fmla="*/ 821713 w 915990"/>
                  <a:gd name="connsiteY7" fmla="*/ 554493 h 1505842"/>
                  <a:gd name="connsiteX8" fmla="*/ 915990 w 915990"/>
                  <a:gd name="connsiteY8" fmla="*/ 760215 h 1505842"/>
                  <a:gd name="connsiteX9" fmla="*/ 610759 w 915990"/>
                  <a:gd name="connsiteY9" fmla="*/ 900094 h 1505842"/>
                  <a:gd name="connsiteX10" fmla="*/ 838944 w 915990"/>
                  <a:gd name="connsiteY10" fmla="*/ 1398016 h 1505842"/>
                  <a:gd name="connsiteX11" fmla="*/ 603658 w 915990"/>
                  <a:gd name="connsiteY11" fmla="*/ 1505842 h 1505842"/>
                  <a:gd name="connsiteX12" fmla="*/ 375472 w 915990"/>
                  <a:gd name="connsiteY12" fmla="*/ 1007920 h 1505842"/>
                  <a:gd name="connsiteX13" fmla="*/ 94277 w 915990"/>
                  <a:gd name="connsiteY13" fmla="*/ 1136785 h 1505842"/>
                  <a:gd name="connsiteX14" fmla="*/ 0 w 915990"/>
                  <a:gd name="connsiteY14" fmla="*/ 931064 h 1505842"/>
                  <a:gd name="connsiteX15" fmla="*/ 281195 w 915990"/>
                  <a:gd name="connsiteY15" fmla="*/ 802199 h 1505842"/>
                  <a:gd name="connsiteX16" fmla="*/ 207659 w 915990"/>
                  <a:gd name="connsiteY16" fmla="*/ 641735 h 1505842"/>
                  <a:gd name="connsiteX17" fmla="*/ 430715 w 915990"/>
                  <a:gd name="connsiteY17" fmla="*/ 41288 h 1505842"/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687007 w 915990"/>
                  <a:gd name="connsiteY2" fmla="*/ 271076 h 1505842"/>
                  <a:gd name="connsiteX3" fmla="*/ 538541 w 915990"/>
                  <a:gd name="connsiteY3" fmla="*/ 276575 h 1505842"/>
                  <a:gd name="connsiteX4" fmla="*/ 442946 w 915990"/>
                  <a:gd name="connsiteY4" fmla="*/ 533909 h 1505842"/>
                  <a:gd name="connsiteX5" fmla="*/ 516482 w 915990"/>
                  <a:gd name="connsiteY5" fmla="*/ 694373 h 1505842"/>
                  <a:gd name="connsiteX6" fmla="*/ 821713 w 915990"/>
                  <a:gd name="connsiteY6" fmla="*/ 554493 h 1505842"/>
                  <a:gd name="connsiteX7" fmla="*/ 915990 w 915990"/>
                  <a:gd name="connsiteY7" fmla="*/ 760215 h 1505842"/>
                  <a:gd name="connsiteX8" fmla="*/ 610759 w 915990"/>
                  <a:gd name="connsiteY8" fmla="*/ 900094 h 1505842"/>
                  <a:gd name="connsiteX9" fmla="*/ 838944 w 915990"/>
                  <a:gd name="connsiteY9" fmla="*/ 1398016 h 1505842"/>
                  <a:gd name="connsiteX10" fmla="*/ 603658 w 915990"/>
                  <a:gd name="connsiteY10" fmla="*/ 1505842 h 1505842"/>
                  <a:gd name="connsiteX11" fmla="*/ 375472 w 915990"/>
                  <a:gd name="connsiteY11" fmla="*/ 1007920 h 1505842"/>
                  <a:gd name="connsiteX12" fmla="*/ 94277 w 915990"/>
                  <a:gd name="connsiteY12" fmla="*/ 1136785 h 1505842"/>
                  <a:gd name="connsiteX13" fmla="*/ 0 w 915990"/>
                  <a:gd name="connsiteY13" fmla="*/ 931064 h 1505842"/>
                  <a:gd name="connsiteX14" fmla="*/ 281195 w 915990"/>
                  <a:gd name="connsiteY14" fmla="*/ 802199 h 1505842"/>
                  <a:gd name="connsiteX15" fmla="*/ 207659 w 915990"/>
                  <a:gd name="connsiteY15" fmla="*/ 641735 h 1505842"/>
                  <a:gd name="connsiteX16" fmla="*/ 430715 w 915990"/>
                  <a:gd name="connsiteY16" fmla="*/ 41288 h 1505842"/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670215 w 915990"/>
                  <a:gd name="connsiteY2" fmla="*/ 234437 h 1505842"/>
                  <a:gd name="connsiteX3" fmla="*/ 538541 w 915990"/>
                  <a:gd name="connsiteY3" fmla="*/ 276575 h 1505842"/>
                  <a:gd name="connsiteX4" fmla="*/ 442946 w 915990"/>
                  <a:gd name="connsiteY4" fmla="*/ 533909 h 1505842"/>
                  <a:gd name="connsiteX5" fmla="*/ 516482 w 915990"/>
                  <a:gd name="connsiteY5" fmla="*/ 694373 h 1505842"/>
                  <a:gd name="connsiteX6" fmla="*/ 821713 w 915990"/>
                  <a:gd name="connsiteY6" fmla="*/ 554493 h 1505842"/>
                  <a:gd name="connsiteX7" fmla="*/ 915990 w 915990"/>
                  <a:gd name="connsiteY7" fmla="*/ 760215 h 1505842"/>
                  <a:gd name="connsiteX8" fmla="*/ 610759 w 915990"/>
                  <a:gd name="connsiteY8" fmla="*/ 900094 h 1505842"/>
                  <a:gd name="connsiteX9" fmla="*/ 838944 w 915990"/>
                  <a:gd name="connsiteY9" fmla="*/ 1398016 h 1505842"/>
                  <a:gd name="connsiteX10" fmla="*/ 603658 w 915990"/>
                  <a:gd name="connsiteY10" fmla="*/ 1505842 h 1505842"/>
                  <a:gd name="connsiteX11" fmla="*/ 375472 w 915990"/>
                  <a:gd name="connsiteY11" fmla="*/ 1007920 h 1505842"/>
                  <a:gd name="connsiteX12" fmla="*/ 94277 w 915990"/>
                  <a:gd name="connsiteY12" fmla="*/ 1136785 h 1505842"/>
                  <a:gd name="connsiteX13" fmla="*/ 0 w 915990"/>
                  <a:gd name="connsiteY13" fmla="*/ 931064 h 1505842"/>
                  <a:gd name="connsiteX14" fmla="*/ 281195 w 915990"/>
                  <a:gd name="connsiteY14" fmla="*/ 802199 h 1505842"/>
                  <a:gd name="connsiteX15" fmla="*/ 207659 w 915990"/>
                  <a:gd name="connsiteY15" fmla="*/ 641735 h 1505842"/>
                  <a:gd name="connsiteX16" fmla="*/ 430715 w 915990"/>
                  <a:gd name="connsiteY16" fmla="*/ 41288 h 1505842"/>
                  <a:gd name="connsiteX0" fmla="*/ 430715 w 915990"/>
                  <a:gd name="connsiteY0" fmla="*/ 41288 h 1505842"/>
                  <a:gd name="connsiteX1" fmla="*/ 693155 w 915990"/>
                  <a:gd name="connsiteY1" fmla="*/ 6107 h 1505842"/>
                  <a:gd name="connsiteX2" fmla="*/ 670215 w 915990"/>
                  <a:gd name="connsiteY2" fmla="*/ 234437 h 1505842"/>
                  <a:gd name="connsiteX3" fmla="*/ 487861 w 915990"/>
                  <a:gd name="connsiteY3" fmla="*/ 282069 h 1505842"/>
                  <a:gd name="connsiteX4" fmla="*/ 442946 w 915990"/>
                  <a:gd name="connsiteY4" fmla="*/ 533909 h 1505842"/>
                  <a:gd name="connsiteX5" fmla="*/ 516482 w 915990"/>
                  <a:gd name="connsiteY5" fmla="*/ 694373 h 1505842"/>
                  <a:gd name="connsiteX6" fmla="*/ 821713 w 915990"/>
                  <a:gd name="connsiteY6" fmla="*/ 554493 h 1505842"/>
                  <a:gd name="connsiteX7" fmla="*/ 915990 w 915990"/>
                  <a:gd name="connsiteY7" fmla="*/ 760215 h 1505842"/>
                  <a:gd name="connsiteX8" fmla="*/ 610759 w 915990"/>
                  <a:gd name="connsiteY8" fmla="*/ 900094 h 1505842"/>
                  <a:gd name="connsiteX9" fmla="*/ 838944 w 915990"/>
                  <a:gd name="connsiteY9" fmla="*/ 1398016 h 1505842"/>
                  <a:gd name="connsiteX10" fmla="*/ 603658 w 915990"/>
                  <a:gd name="connsiteY10" fmla="*/ 1505842 h 1505842"/>
                  <a:gd name="connsiteX11" fmla="*/ 375472 w 915990"/>
                  <a:gd name="connsiteY11" fmla="*/ 1007920 h 1505842"/>
                  <a:gd name="connsiteX12" fmla="*/ 94277 w 915990"/>
                  <a:gd name="connsiteY12" fmla="*/ 1136785 h 1505842"/>
                  <a:gd name="connsiteX13" fmla="*/ 0 w 915990"/>
                  <a:gd name="connsiteY13" fmla="*/ 931064 h 1505842"/>
                  <a:gd name="connsiteX14" fmla="*/ 281195 w 915990"/>
                  <a:gd name="connsiteY14" fmla="*/ 802199 h 1505842"/>
                  <a:gd name="connsiteX15" fmla="*/ 207659 w 915990"/>
                  <a:gd name="connsiteY15" fmla="*/ 641735 h 1505842"/>
                  <a:gd name="connsiteX16" fmla="*/ 430715 w 915990"/>
                  <a:gd name="connsiteY16" fmla="*/ 41288 h 1505842"/>
                  <a:gd name="connsiteX0" fmla="*/ 430715 w 915990"/>
                  <a:gd name="connsiteY0" fmla="*/ 40072 h 1504626"/>
                  <a:gd name="connsiteX1" fmla="*/ 631793 w 915990"/>
                  <a:gd name="connsiteY1" fmla="*/ 6416 h 1504626"/>
                  <a:gd name="connsiteX2" fmla="*/ 670215 w 915990"/>
                  <a:gd name="connsiteY2" fmla="*/ 233221 h 1504626"/>
                  <a:gd name="connsiteX3" fmla="*/ 487861 w 915990"/>
                  <a:gd name="connsiteY3" fmla="*/ 280853 h 1504626"/>
                  <a:gd name="connsiteX4" fmla="*/ 442946 w 915990"/>
                  <a:gd name="connsiteY4" fmla="*/ 532693 h 1504626"/>
                  <a:gd name="connsiteX5" fmla="*/ 516482 w 915990"/>
                  <a:gd name="connsiteY5" fmla="*/ 693157 h 1504626"/>
                  <a:gd name="connsiteX6" fmla="*/ 821713 w 915990"/>
                  <a:gd name="connsiteY6" fmla="*/ 553277 h 1504626"/>
                  <a:gd name="connsiteX7" fmla="*/ 915990 w 915990"/>
                  <a:gd name="connsiteY7" fmla="*/ 758999 h 1504626"/>
                  <a:gd name="connsiteX8" fmla="*/ 610759 w 915990"/>
                  <a:gd name="connsiteY8" fmla="*/ 898878 h 1504626"/>
                  <a:gd name="connsiteX9" fmla="*/ 838944 w 915990"/>
                  <a:gd name="connsiteY9" fmla="*/ 1396800 h 1504626"/>
                  <a:gd name="connsiteX10" fmla="*/ 603658 w 915990"/>
                  <a:gd name="connsiteY10" fmla="*/ 1504626 h 1504626"/>
                  <a:gd name="connsiteX11" fmla="*/ 375472 w 915990"/>
                  <a:gd name="connsiteY11" fmla="*/ 1006704 h 1504626"/>
                  <a:gd name="connsiteX12" fmla="*/ 94277 w 915990"/>
                  <a:gd name="connsiteY12" fmla="*/ 1135569 h 1504626"/>
                  <a:gd name="connsiteX13" fmla="*/ 0 w 915990"/>
                  <a:gd name="connsiteY13" fmla="*/ 929848 h 1504626"/>
                  <a:gd name="connsiteX14" fmla="*/ 281195 w 915990"/>
                  <a:gd name="connsiteY14" fmla="*/ 800983 h 1504626"/>
                  <a:gd name="connsiteX15" fmla="*/ 207659 w 915990"/>
                  <a:gd name="connsiteY15" fmla="*/ 640519 h 1504626"/>
                  <a:gd name="connsiteX16" fmla="*/ 430715 w 915990"/>
                  <a:gd name="connsiteY16" fmla="*/ 40072 h 1504626"/>
                  <a:gd name="connsiteX0" fmla="*/ 430715 w 915990"/>
                  <a:gd name="connsiteY0" fmla="*/ 40072 h 1504626"/>
                  <a:gd name="connsiteX1" fmla="*/ 631793 w 915990"/>
                  <a:gd name="connsiteY1" fmla="*/ 6416 h 1504626"/>
                  <a:gd name="connsiteX2" fmla="*/ 660448 w 915990"/>
                  <a:gd name="connsiteY2" fmla="*/ 202235 h 1504626"/>
                  <a:gd name="connsiteX3" fmla="*/ 487861 w 915990"/>
                  <a:gd name="connsiteY3" fmla="*/ 280853 h 1504626"/>
                  <a:gd name="connsiteX4" fmla="*/ 442946 w 915990"/>
                  <a:gd name="connsiteY4" fmla="*/ 532693 h 1504626"/>
                  <a:gd name="connsiteX5" fmla="*/ 516482 w 915990"/>
                  <a:gd name="connsiteY5" fmla="*/ 693157 h 1504626"/>
                  <a:gd name="connsiteX6" fmla="*/ 821713 w 915990"/>
                  <a:gd name="connsiteY6" fmla="*/ 553277 h 1504626"/>
                  <a:gd name="connsiteX7" fmla="*/ 915990 w 915990"/>
                  <a:gd name="connsiteY7" fmla="*/ 758999 h 1504626"/>
                  <a:gd name="connsiteX8" fmla="*/ 610759 w 915990"/>
                  <a:gd name="connsiteY8" fmla="*/ 898878 h 1504626"/>
                  <a:gd name="connsiteX9" fmla="*/ 838944 w 915990"/>
                  <a:gd name="connsiteY9" fmla="*/ 1396800 h 1504626"/>
                  <a:gd name="connsiteX10" fmla="*/ 603658 w 915990"/>
                  <a:gd name="connsiteY10" fmla="*/ 1504626 h 1504626"/>
                  <a:gd name="connsiteX11" fmla="*/ 375472 w 915990"/>
                  <a:gd name="connsiteY11" fmla="*/ 1006704 h 1504626"/>
                  <a:gd name="connsiteX12" fmla="*/ 94277 w 915990"/>
                  <a:gd name="connsiteY12" fmla="*/ 1135569 h 1504626"/>
                  <a:gd name="connsiteX13" fmla="*/ 0 w 915990"/>
                  <a:gd name="connsiteY13" fmla="*/ 929848 h 1504626"/>
                  <a:gd name="connsiteX14" fmla="*/ 281195 w 915990"/>
                  <a:gd name="connsiteY14" fmla="*/ 800983 h 1504626"/>
                  <a:gd name="connsiteX15" fmla="*/ 207659 w 915990"/>
                  <a:gd name="connsiteY15" fmla="*/ 640519 h 1504626"/>
                  <a:gd name="connsiteX16" fmla="*/ 430715 w 915990"/>
                  <a:gd name="connsiteY16" fmla="*/ 40072 h 1504626"/>
                  <a:gd name="connsiteX0" fmla="*/ 430715 w 915990"/>
                  <a:gd name="connsiteY0" fmla="*/ 40072 h 1504626"/>
                  <a:gd name="connsiteX1" fmla="*/ 631793 w 915990"/>
                  <a:gd name="connsiteY1" fmla="*/ 6416 h 1504626"/>
                  <a:gd name="connsiteX2" fmla="*/ 666551 w 915990"/>
                  <a:gd name="connsiteY2" fmla="*/ 234903 h 1504626"/>
                  <a:gd name="connsiteX3" fmla="*/ 487861 w 915990"/>
                  <a:gd name="connsiteY3" fmla="*/ 280853 h 1504626"/>
                  <a:gd name="connsiteX4" fmla="*/ 442946 w 915990"/>
                  <a:gd name="connsiteY4" fmla="*/ 532693 h 1504626"/>
                  <a:gd name="connsiteX5" fmla="*/ 516482 w 915990"/>
                  <a:gd name="connsiteY5" fmla="*/ 693157 h 1504626"/>
                  <a:gd name="connsiteX6" fmla="*/ 821713 w 915990"/>
                  <a:gd name="connsiteY6" fmla="*/ 553277 h 1504626"/>
                  <a:gd name="connsiteX7" fmla="*/ 915990 w 915990"/>
                  <a:gd name="connsiteY7" fmla="*/ 758999 h 1504626"/>
                  <a:gd name="connsiteX8" fmla="*/ 610759 w 915990"/>
                  <a:gd name="connsiteY8" fmla="*/ 898878 h 1504626"/>
                  <a:gd name="connsiteX9" fmla="*/ 838944 w 915990"/>
                  <a:gd name="connsiteY9" fmla="*/ 1396800 h 1504626"/>
                  <a:gd name="connsiteX10" fmla="*/ 603658 w 915990"/>
                  <a:gd name="connsiteY10" fmla="*/ 1504626 h 1504626"/>
                  <a:gd name="connsiteX11" fmla="*/ 375472 w 915990"/>
                  <a:gd name="connsiteY11" fmla="*/ 1006704 h 1504626"/>
                  <a:gd name="connsiteX12" fmla="*/ 94277 w 915990"/>
                  <a:gd name="connsiteY12" fmla="*/ 1135569 h 1504626"/>
                  <a:gd name="connsiteX13" fmla="*/ 0 w 915990"/>
                  <a:gd name="connsiteY13" fmla="*/ 929848 h 1504626"/>
                  <a:gd name="connsiteX14" fmla="*/ 281195 w 915990"/>
                  <a:gd name="connsiteY14" fmla="*/ 800983 h 1504626"/>
                  <a:gd name="connsiteX15" fmla="*/ 207659 w 915990"/>
                  <a:gd name="connsiteY15" fmla="*/ 640519 h 1504626"/>
                  <a:gd name="connsiteX16" fmla="*/ 430715 w 915990"/>
                  <a:gd name="connsiteY16" fmla="*/ 40072 h 1504626"/>
                  <a:gd name="connsiteX0" fmla="*/ 430715 w 915990"/>
                  <a:gd name="connsiteY0" fmla="*/ 40072 h 1504626"/>
                  <a:gd name="connsiteX1" fmla="*/ 631793 w 915990"/>
                  <a:gd name="connsiteY1" fmla="*/ 6416 h 1504626"/>
                  <a:gd name="connsiteX2" fmla="*/ 666551 w 915990"/>
                  <a:gd name="connsiteY2" fmla="*/ 234903 h 1504626"/>
                  <a:gd name="connsiteX3" fmla="*/ 463286 w 915990"/>
                  <a:gd name="connsiteY3" fmla="*/ 314281 h 1504626"/>
                  <a:gd name="connsiteX4" fmla="*/ 442946 w 915990"/>
                  <a:gd name="connsiteY4" fmla="*/ 532693 h 1504626"/>
                  <a:gd name="connsiteX5" fmla="*/ 516482 w 915990"/>
                  <a:gd name="connsiteY5" fmla="*/ 693157 h 1504626"/>
                  <a:gd name="connsiteX6" fmla="*/ 821713 w 915990"/>
                  <a:gd name="connsiteY6" fmla="*/ 553277 h 1504626"/>
                  <a:gd name="connsiteX7" fmla="*/ 915990 w 915990"/>
                  <a:gd name="connsiteY7" fmla="*/ 758999 h 1504626"/>
                  <a:gd name="connsiteX8" fmla="*/ 610759 w 915990"/>
                  <a:gd name="connsiteY8" fmla="*/ 898878 h 1504626"/>
                  <a:gd name="connsiteX9" fmla="*/ 838944 w 915990"/>
                  <a:gd name="connsiteY9" fmla="*/ 1396800 h 1504626"/>
                  <a:gd name="connsiteX10" fmla="*/ 603658 w 915990"/>
                  <a:gd name="connsiteY10" fmla="*/ 1504626 h 1504626"/>
                  <a:gd name="connsiteX11" fmla="*/ 375472 w 915990"/>
                  <a:gd name="connsiteY11" fmla="*/ 1006704 h 1504626"/>
                  <a:gd name="connsiteX12" fmla="*/ 94277 w 915990"/>
                  <a:gd name="connsiteY12" fmla="*/ 1135569 h 1504626"/>
                  <a:gd name="connsiteX13" fmla="*/ 0 w 915990"/>
                  <a:gd name="connsiteY13" fmla="*/ 929848 h 1504626"/>
                  <a:gd name="connsiteX14" fmla="*/ 281195 w 915990"/>
                  <a:gd name="connsiteY14" fmla="*/ 800983 h 1504626"/>
                  <a:gd name="connsiteX15" fmla="*/ 207659 w 915990"/>
                  <a:gd name="connsiteY15" fmla="*/ 640519 h 1504626"/>
                  <a:gd name="connsiteX16" fmla="*/ 430715 w 915990"/>
                  <a:gd name="connsiteY16" fmla="*/ 40072 h 15046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915990" h="1504626">
                    <a:moveTo>
                      <a:pt x="430715" y="40072"/>
                    </a:moveTo>
                    <a:cubicBezTo>
                      <a:pt x="515992" y="992"/>
                      <a:pt x="545732" y="-7864"/>
                      <a:pt x="631793" y="6416"/>
                    </a:cubicBezTo>
                    <a:lnTo>
                      <a:pt x="666551" y="234903"/>
                    </a:lnTo>
                    <a:cubicBezTo>
                      <a:pt x="619983" y="217604"/>
                      <a:pt x="500554" y="264649"/>
                      <a:pt x="463286" y="314281"/>
                    </a:cubicBezTo>
                    <a:cubicBezTo>
                      <a:pt x="426019" y="363913"/>
                      <a:pt x="398283" y="435234"/>
                      <a:pt x="442946" y="532693"/>
                    </a:cubicBezTo>
                    <a:lnTo>
                      <a:pt x="516482" y="693157"/>
                    </a:lnTo>
                    <a:lnTo>
                      <a:pt x="821713" y="553277"/>
                    </a:lnTo>
                    <a:lnTo>
                      <a:pt x="915990" y="758999"/>
                    </a:lnTo>
                    <a:lnTo>
                      <a:pt x="610759" y="898878"/>
                    </a:lnTo>
                    <a:lnTo>
                      <a:pt x="838944" y="1396800"/>
                    </a:lnTo>
                    <a:lnTo>
                      <a:pt x="603658" y="1504626"/>
                    </a:lnTo>
                    <a:lnTo>
                      <a:pt x="375472" y="1006704"/>
                    </a:lnTo>
                    <a:lnTo>
                      <a:pt x="94277" y="1135569"/>
                    </a:lnTo>
                    <a:lnTo>
                      <a:pt x="0" y="929848"/>
                    </a:lnTo>
                    <a:lnTo>
                      <a:pt x="281195" y="800983"/>
                    </a:lnTo>
                    <a:lnTo>
                      <a:pt x="207659" y="640519"/>
                    </a:lnTo>
                    <a:cubicBezTo>
                      <a:pt x="103446" y="413115"/>
                      <a:pt x="203311" y="144285"/>
                      <a:pt x="430715" y="4007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TextBox 33"/>
              <p:cNvSpPr txBox="1"/>
              <p:nvPr/>
            </p:nvSpPr>
            <p:spPr>
              <a:xfrm>
                <a:off x="2661024" y="968118"/>
                <a:ext cx="1666970" cy="334491"/>
              </a:xfrm>
              <a:prstGeom prst="rect">
                <a:avLst/>
              </a:prstGeom>
              <a:noFill/>
            </p:spPr>
            <p:txBody>
              <a:bodyPr wrap="none" anchor="b" anchorCtr="0">
                <a:normAutofit/>
              </a:bodyPr>
              <a:lstStyle/>
              <a:p>
                <a:r>
                  <a:rPr lang="zh-CN" altLang="en-US" sz="1400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22" name="TextBox 45"/>
            <p:cNvSpPr txBox="1"/>
            <p:nvPr/>
          </p:nvSpPr>
          <p:spPr>
            <a:xfrm>
              <a:off x="4769987" y="1862707"/>
              <a:ext cx="1650899" cy="334491"/>
            </a:xfrm>
            <a:prstGeom prst="rect">
              <a:avLst/>
            </a:prstGeom>
            <a:noFill/>
          </p:spPr>
          <p:txBody>
            <a:bodyPr wrap="none" anchor="b" anchorCtr="0">
              <a:normAutofit/>
            </a:bodyPr>
            <a:lstStyle/>
            <a:p>
              <a:pPr algn="r"/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2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</a:p>
        </p:txBody>
      </p:sp>
      <p:sp>
        <p:nvSpPr>
          <p:cNvPr id="33" name="等腰三角形 32">
            <a:extLst>
              <a:ext uri="{FF2B5EF4-FFF2-40B4-BE49-F238E27FC236}">
                <a16:creationId xmlns:a16="http://schemas.microsoft.com/office/drawing/2014/main" xmlns="" id="{B93AFEC2-936A-4FD0-9F33-E973DF473FF4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097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68"/>
          <p:cNvGrpSpPr/>
          <p:nvPr/>
        </p:nvGrpSpPr>
        <p:grpSpPr>
          <a:xfrm>
            <a:off x="3503594" y="1255356"/>
            <a:ext cx="2326945" cy="543270"/>
            <a:chOff x="8461576" y="3139323"/>
            <a:chExt cx="4087892" cy="835777"/>
          </a:xfrm>
        </p:grpSpPr>
        <p:sp>
          <p:nvSpPr>
            <p:cNvPr id="24" name="TextBox 69"/>
            <p:cNvSpPr txBox="1"/>
            <p:nvPr/>
          </p:nvSpPr>
          <p:spPr>
            <a:xfrm>
              <a:off x="8461577" y="3385544"/>
              <a:ext cx="4087891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5" name="Rectangle 70"/>
            <p:cNvSpPr/>
            <p:nvPr/>
          </p:nvSpPr>
          <p:spPr>
            <a:xfrm>
              <a:off x="8461576" y="3139323"/>
              <a:ext cx="2457330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4" name="Group 64"/>
          <p:cNvGrpSpPr/>
          <p:nvPr/>
        </p:nvGrpSpPr>
        <p:grpSpPr>
          <a:xfrm>
            <a:off x="4812538" y="3457136"/>
            <a:ext cx="2326944" cy="543270"/>
            <a:chOff x="8433871" y="3139323"/>
            <a:chExt cx="4087891" cy="835777"/>
          </a:xfrm>
        </p:grpSpPr>
        <p:sp>
          <p:nvSpPr>
            <p:cNvPr id="22" name="TextBox 65"/>
            <p:cNvSpPr txBox="1"/>
            <p:nvPr/>
          </p:nvSpPr>
          <p:spPr>
            <a:xfrm>
              <a:off x="8433871" y="3385544"/>
              <a:ext cx="4087891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3" name="Rectangle 66"/>
            <p:cNvSpPr/>
            <p:nvPr/>
          </p:nvSpPr>
          <p:spPr>
            <a:xfrm>
              <a:off x="8433872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5" name="Group 60"/>
          <p:cNvGrpSpPr/>
          <p:nvPr/>
        </p:nvGrpSpPr>
        <p:grpSpPr>
          <a:xfrm>
            <a:off x="5771366" y="1252905"/>
            <a:ext cx="2326944" cy="543270"/>
            <a:chOff x="8461576" y="3139323"/>
            <a:chExt cx="4087891" cy="835777"/>
          </a:xfrm>
        </p:grpSpPr>
        <p:sp>
          <p:nvSpPr>
            <p:cNvPr id="20" name="TextBox 61"/>
            <p:cNvSpPr txBox="1"/>
            <p:nvPr/>
          </p:nvSpPr>
          <p:spPr>
            <a:xfrm>
              <a:off x="8461576" y="3385544"/>
              <a:ext cx="4087891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1" name="Rectangle 62"/>
            <p:cNvSpPr/>
            <p:nvPr/>
          </p:nvSpPr>
          <p:spPr>
            <a:xfrm>
              <a:off x="8461577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2" name="Group 72"/>
          <p:cNvGrpSpPr/>
          <p:nvPr/>
        </p:nvGrpSpPr>
        <p:grpSpPr>
          <a:xfrm>
            <a:off x="960634" y="3457136"/>
            <a:ext cx="2326944" cy="543270"/>
            <a:chOff x="8461577" y="3139323"/>
            <a:chExt cx="4087891" cy="835777"/>
          </a:xfrm>
        </p:grpSpPr>
        <p:sp>
          <p:nvSpPr>
            <p:cNvPr id="26" name="TextBox 73"/>
            <p:cNvSpPr txBox="1"/>
            <p:nvPr/>
          </p:nvSpPr>
          <p:spPr>
            <a:xfrm>
              <a:off x="8461577" y="3385544"/>
              <a:ext cx="4087891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Rectangle 74"/>
            <p:cNvSpPr/>
            <p:nvPr/>
          </p:nvSpPr>
          <p:spPr>
            <a:xfrm>
              <a:off x="8461577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960634" y="2043511"/>
            <a:ext cx="2530961" cy="1071115"/>
            <a:chOff x="960634" y="2043511"/>
            <a:chExt cx="2530961" cy="1071115"/>
          </a:xfrm>
        </p:grpSpPr>
        <p:grpSp>
          <p:nvGrpSpPr>
            <p:cNvPr id="4" name="Group 43"/>
            <p:cNvGrpSpPr/>
            <p:nvPr/>
          </p:nvGrpSpPr>
          <p:grpSpPr>
            <a:xfrm>
              <a:off x="960634" y="2043511"/>
              <a:ext cx="2483466" cy="1071115"/>
              <a:chOff x="566057" y="1219200"/>
              <a:chExt cx="3483430" cy="1647825"/>
            </a:xfrm>
          </p:grpSpPr>
          <p:sp>
            <p:nvSpPr>
              <p:cNvPr id="34" name="Rectangle: Single Corner Rounded 81"/>
              <p:cNvSpPr/>
              <p:nvPr/>
            </p:nvSpPr>
            <p:spPr>
              <a:xfrm>
                <a:off x="566057" y="1219200"/>
                <a:ext cx="3483430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Right Triangle 82"/>
              <p:cNvSpPr/>
              <p:nvPr/>
            </p:nvSpPr>
            <p:spPr>
              <a:xfrm flipH="1" flipV="1">
                <a:off x="566057" y="2423886"/>
                <a:ext cx="876300" cy="443139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Freeform: Shape 49"/>
            <p:cNvSpPr>
              <a:spLocks/>
            </p:cNvSpPr>
            <p:nvPr/>
          </p:nvSpPr>
          <p:spPr bwMode="auto">
            <a:xfrm>
              <a:off x="1132800" y="2227182"/>
              <a:ext cx="280412" cy="404404"/>
            </a:xfrm>
            <a:custGeom>
              <a:avLst/>
              <a:gdLst>
                <a:gd name="connsiteX0" fmla="*/ 79296 w 233363"/>
                <a:gd name="connsiteY0" fmla="*/ 303213 h 336550"/>
                <a:gd name="connsiteX1" fmla="*/ 69850 w 233363"/>
                <a:gd name="connsiteY1" fmla="*/ 311945 h 336550"/>
                <a:gd name="connsiteX2" fmla="*/ 79296 w 233363"/>
                <a:gd name="connsiteY2" fmla="*/ 320676 h 336550"/>
                <a:gd name="connsiteX3" fmla="*/ 114379 w 233363"/>
                <a:gd name="connsiteY3" fmla="*/ 320676 h 336550"/>
                <a:gd name="connsiteX4" fmla="*/ 123825 w 233363"/>
                <a:gd name="connsiteY4" fmla="*/ 311945 h 336550"/>
                <a:gd name="connsiteX5" fmla="*/ 114379 w 233363"/>
                <a:gd name="connsiteY5" fmla="*/ 303213 h 336550"/>
                <a:gd name="connsiteX6" fmla="*/ 79296 w 233363"/>
                <a:gd name="connsiteY6" fmla="*/ 303213 h 336550"/>
                <a:gd name="connsiteX7" fmla="*/ 189026 w 233363"/>
                <a:gd name="connsiteY7" fmla="*/ 179388 h 336550"/>
                <a:gd name="connsiteX8" fmla="*/ 179047 w 233363"/>
                <a:gd name="connsiteY8" fmla="*/ 184562 h 336550"/>
                <a:gd name="connsiteX9" fmla="*/ 182789 w 233363"/>
                <a:gd name="connsiteY9" fmla="*/ 194910 h 336550"/>
                <a:gd name="connsiteX10" fmla="*/ 182789 w 233363"/>
                <a:gd name="connsiteY10" fmla="*/ 197497 h 336550"/>
                <a:gd name="connsiteX11" fmla="*/ 182789 w 233363"/>
                <a:gd name="connsiteY11" fmla="*/ 207846 h 336550"/>
                <a:gd name="connsiteX12" fmla="*/ 189026 w 233363"/>
                <a:gd name="connsiteY12" fmla="*/ 211726 h 336550"/>
                <a:gd name="connsiteX13" fmla="*/ 191521 w 233363"/>
                <a:gd name="connsiteY13" fmla="*/ 207846 h 336550"/>
                <a:gd name="connsiteX14" fmla="*/ 191521 w 233363"/>
                <a:gd name="connsiteY14" fmla="*/ 197497 h 336550"/>
                <a:gd name="connsiteX15" fmla="*/ 192768 w 233363"/>
                <a:gd name="connsiteY15" fmla="*/ 194910 h 336550"/>
                <a:gd name="connsiteX16" fmla="*/ 195263 w 233363"/>
                <a:gd name="connsiteY16" fmla="*/ 188443 h 336550"/>
                <a:gd name="connsiteX17" fmla="*/ 189026 w 233363"/>
                <a:gd name="connsiteY17" fmla="*/ 179388 h 336550"/>
                <a:gd name="connsiteX18" fmla="*/ 186659 w 233363"/>
                <a:gd name="connsiteY18" fmla="*/ 125413 h 336550"/>
                <a:gd name="connsiteX19" fmla="*/ 166687 w 233363"/>
                <a:gd name="connsiteY19" fmla="*/ 145257 h 336550"/>
                <a:gd name="connsiteX20" fmla="*/ 166687 w 233363"/>
                <a:gd name="connsiteY20" fmla="*/ 157163 h 336550"/>
                <a:gd name="connsiteX21" fmla="*/ 207962 w 233363"/>
                <a:gd name="connsiteY21" fmla="*/ 157163 h 336550"/>
                <a:gd name="connsiteX22" fmla="*/ 207962 w 233363"/>
                <a:gd name="connsiteY22" fmla="*/ 145257 h 336550"/>
                <a:gd name="connsiteX23" fmla="*/ 186659 w 233363"/>
                <a:gd name="connsiteY23" fmla="*/ 125413 h 336550"/>
                <a:gd name="connsiteX24" fmla="*/ 186532 w 233363"/>
                <a:gd name="connsiteY24" fmla="*/ 109538 h 336550"/>
                <a:gd name="connsiteX25" fmla="*/ 223997 w 233363"/>
                <a:gd name="connsiteY25" fmla="*/ 144781 h 336550"/>
                <a:gd name="connsiteX26" fmla="*/ 223997 w 233363"/>
                <a:gd name="connsiteY26" fmla="*/ 156528 h 336550"/>
                <a:gd name="connsiteX27" fmla="*/ 233363 w 233363"/>
                <a:gd name="connsiteY27" fmla="*/ 166970 h 336550"/>
                <a:gd name="connsiteX28" fmla="*/ 233363 w 233363"/>
                <a:gd name="connsiteY28" fmla="*/ 217876 h 336550"/>
                <a:gd name="connsiteX29" fmla="*/ 223997 w 233363"/>
                <a:gd name="connsiteY29" fmla="*/ 227013 h 336550"/>
                <a:gd name="connsiteX30" fmla="*/ 150404 w 233363"/>
                <a:gd name="connsiteY30" fmla="*/ 227013 h 336550"/>
                <a:gd name="connsiteX31" fmla="*/ 139700 w 233363"/>
                <a:gd name="connsiteY31" fmla="*/ 217876 h 336550"/>
                <a:gd name="connsiteX32" fmla="*/ 139700 w 233363"/>
                <a:gd name="connsiteY32" fmla="*/ 166970 h 336550"/>
                <a:gd name="connsiteX33" fmla="*/ 150404 w 233363"/>
                <a:gd name="connsiteY33" fmla="*/ 156528 h 336550"/>
                <a:gd name="connsiteX34" fmla="*/ 150404 w 233363"/>
                <a:gd name="connsiteY34" fmla="*/ 144781 h 336550"/>
                <a:gd name="connsiteX35" fmla="*/ 186532 w 233363"/>
                <a:gd name="connsiteY35" fmla="*/ 109538 h 336550"/>
                <a:gd name="connsiteX36" fmla="*/ 35671 w 233363"/>
                <a:gd name="connsiteY36" fmla="*/ 0 h 336550"/>
                <a:gd name="connsiteX37" fmla="*/ 159858 w 233363"/>
                <a:gd name="connsiteY37" fmla="*/ 0 h 336550"/>
                <a:gd name="connsiteX38" fmla="*/ 196850 w 233363"/>
                <a:gd name="connsiteY38" fmla="*/ 36810 h 336550"/>
                <a:gd name="connsiteX39" fmla="*/ 196850 w 233363"/>
                <a:gd name="connsiteY39" fmla="*/ 90711 h 336550"/>
                <a:gd name="connsiteX40" fmla="*/ 186281 w 233363"/>
                <a:gd name="connsiteY40" fmla="*/ 90711 h 336550"/>
                <a:gd name="connsiteX41" fmla="*/ 177033 w 233363"/>
                <a:gd name="connsiteY41" fmla="*/ 90711 h 336550"/>
                <a:gd name="connsiteX42" fmla="*/ 177033 w 233363"/>
                <a:gd name="connsiteY42" fmla="*/ 60474 h 336550"/>
                <a:gd name="connsiteX43" fmla="*/ 177033 w 233363"/>
                <a:gd name="connsiteY43" fmla="*/ 59159 h 336550"/>
                <a:gd name="connsiteX44" fmla="*/ 167785 w 233363"/>
                <a:gd name="connsiteY44" fmla="*/ 48642 h 336550"/>
                <a:gd name="connsiteX45" fmla="*/ 29065 w 233363"/>
                <a:gd name="connsiteY45" fmla="*/ 48642 h 336550"/>
                <a:gd name="connsiteX46" fmla="*/ 19817 w 233363"/>
                <a:gd name="connsiteY46" fmla="*/ 59159 h 336550"/>
                <a:gd name="connsiteX47" fmla="*/ 19817 w 233363"/>
                <a:gd name="connsiteY47" fmla="*/ 278706 h 336550"/>
                <a:gd name="connsiteX48" fmla="*/ 29065 w 233363"/>
                <a:gd name="connsiteY48" fmla="*/ 287908 h 336550"/>
                <a:gd name="connsiteX49" fmla="*/ 167785 w 233363"/>
                <a:gd name="connsiteY49" fmla="*/ 287908 h 336550"/>
                <a:gd name="connsiteX50" fmla="*/ 177033 w 233363"/>
                <a:gd name="connsiteY50" fmla="*/ 278706 h 336550"/>
                <a:gd name="connsiteX51" fmla="*/ 177033 w 233363"/>
                <a:gd name="connsiteY51" fmla="*/ 245839 h 336550"/>
                <a:gd name="connsiteX52" fmla="*/ 196850 w 233363"/>
                <a:gd name="connsiteY52" fmla="*/ 245839 h 336550"/>
                <a:gd name="connsiteX53" fmla="*/ 196850 w 233363"/>
                <a:gd name="connsiteY53" fmla="*/ 299740 h 336550"/>
                <a:gd name="connsiteX54" fmla="*/ 159858 w 233363"/>
                <a:gd name="connsiteY54" fmla="*/ 336550 h 336550"/>
                <a:gd name="connsiteX55" fmla="*/ 35671 w 233363"/>
                <a:gd name="connsiteY55" fmla="*/ 336550 h 336550"/>
                <a:gd name="connsiteX56" fmla="*/ 0 w 233363"/>
                <a:gd name="connsiteY56" fmla="*/ 299740 h 336550"/>
                <a:gd name="connsiteX57" fmla="*/ 0 w 233363"/>
                <a:gd name="connsiteY57" fmla="*/ 36810 h 336550"/>
                <a:gd name="connsiteX58" fmla="*/ 35671 w 233363"/>
                <a:gd name="connsiteY58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233363" h="336550">
                  <a:moveTo>
                    <a:pt x="79296" y="303213"/>
                  </a:moveTo>
                  <a:cubicBezTo>
                    <a:pt x="73898" y="303213"/>
                    <a:pt x="69850" y="306955"/>
                    <a:pt x="69850" y="311945"/>
                  </a:cubicBezTo>
                  <a:cubicBezTo>
                    <a:pt x="69850" y="316934"/>
                    <a:pt x="73898" y="320676"/>
                    <a:pt x="79296" y="320676"/>
                  </a:cubicBezTo>
                  <a:cubicBezTo>
                    <a:pt x="79296" y="320676"/>
                    <a:pt x="79296" y="320676"/>
                    <a:pt x="114379" y="320676"/>
                  </a:cubicBezTo>
                  <a:cubicBezTo>
                    <a:pt x="119777" y="320676"/>
                    <a:pt x="123825" y="316934"/>
                    <a:pt x="123825" y="311945"/>
                  </a:cubicBezTo>
                  <a:cubicBezTo>
                    <a:pt x="123825" y="306955"/>
                    <a:pt x="119777" y="303213"/>
                    <a:pt x="114379" y="303213"/>
                  </a:cubicBezTo>
                  <a:cubicBezTo>
                    <a:pt x="114379" y="303213"/>
                    <a:pt x="114379" y="303213"/>
                    <a:pt x="79296" y="303213"/>
                  </a:cubicBezTo>
                  <a:close/>
                  <a:moveTo>
                    <a:pt x="189026" y="179388"/>
                  </a:moveTo>
                  <a:cubicBezTo>
                    <a:pt x="185284" y="179388"/>
                    <a:pt x="181542" y="180682"/>
                    <a:pt x="179047" y="184562"/>
                  </a:cubicBezTo>
                  <a:cubicBezTo>
                    <a:pt x="177800" y="188443"/>
                    <a:pt x="179047" y="192323"/>
                    <a:pt x="182789" y="194910"/>
                  </a:cubicBezTo>
                  <a:cubicBezTo>
                    <a:pt x="182789" y="196204"/>
                    <a:pt x="182789" y="196204"/>
                    <a:pt x="182789" y="197497"/>
                  </a:cubicBezTo>
                  <a:cubicBezTo>
                    <a:pt x="182789" y="197497"/>
                    <a:pt x="182789" y="197497"/>
                    <a:pt x="182789" y="207846"/>
                  </a:cubicBezTo>
                  <a:cubicBezTo>
                    <a:pt x="182789" y="211726"/>
                    <a:pt x="186532" y="214313"/>
                    <a:pt x="189026" y="211726"/>
                  </a:cubicBezTo>
                  <a:cubicBezTo>
                    <a:pt x="190274" y="211726"/>
                    <a:pt x="191521" y="210433"/>
                    <a:pt x="191521" y="207846"/>
                  </a:cubicBezTo>
                  <a:cubicBezTo>
                    <a:pt x="191521" y="207846"/>
                    <a:pt x="191521" y="207846"/>
                    <a:pt x="191521" y="197497"/>
                  </a:cubicBezTo>
                  <a:cubicBezTo>
                    <a:pt x="191521" y="196204"/>
                    <a:pt x="191521" y="196204"/>
                    <a:pt x="192768" y="194910"/>
                  </a:cubicBezTo>
                  <a:cubicBezTo>
                    <a:pt x="194016" y="193617"/>
                    <a:pt x="195263" y="191030"/>
                    <a:pt x="195263" y="188443"/>
                  </a:cubicBezTo>
                  <a:cubicBezTo>
                    <a:pt x="195263" y="183269"/>
                    <a:pt x="192768" y="180682"/>
                    <a:pt x="189026" y="179388"/>
                  </a:cubicBezTo>
                  <a:close/>
                  <a:moveTo>
                    <a:pt x="186659" y="125413"/>
                  </a:moveTo>
                  <a:cubicBezTo>
                    <a:pt x="176007" y="125413"/>
                    <a:pt x="166687" y="133351"/>
                    <a:pt x="166687" y="145257"/>
                  </a:cubicBezTo>
                  <a:cubicBezTo>
                    <a:pt x="166687" y="145257"/>
                    <a:pt x="166687" y="145257"/>
                    <a:pt x="166687" y="157163"/>
                  </a:cubicBezTo>
                  <a:cubicBezTo>
                    <a:pt x="166687" y="157163"/>
                    <a:pt x="166687" y="157163"/>
                    <a:pt x="207962" y="157163"/>
                  </a:cubicBezTo>
                  <a:lnTo>
                    <a:pt x="207962" y="145257"/>
                  </a:lnTo>
                  <a:cubicBezTo>
                    <a:pt x="207962" y="133351"/>
                    <a:pt x="198642" y="125413"/>
                    <a:pt x="186659" y="125413"/>
                  </a:cubicBezTo>
                  <a:close/>
                  <a:moveTo>
                    <a:pt x="186532" y="109538"/>
                  </a:moveTo>
                  <a:cubicBezTo>
                    <a:pt x="206602" y="109538"/>
                    <a:pt x="223997" y="125201"/>
                    <a:pt x="223997" y="144781"/>
                  </a:cubicBezTo>
                  <a:cubicBezTo>
                    <a:pt x="223997" y="144781"/>
                    <a:pt x="223997" y="144781"/>
                    <a:pt x="223997" y="156528"/>
                  </a:cubicBezTo>
                  <a:cubicBezTo>
                    <a:pt x="229349" y="156528"/>
                    <a:pt x="233363" y="161749"/>
                    <a:pt x="233363" y="166970"/>
                  </a:cubicBezTo>
                  <a:cubicBezTo>
                    <a:pt x="233363" y="166970"/>
                    <a:pt x="233363" y="166970"/>
                    <a:pt x="233363" y="217876"/>
                  </a:cubicBezTo>
                  <a:cubicBezTo>
                    <a:pt x="233363" y="223097"/>
                    <a:pt x="229349" y="227013"/>
                    <a:pt x="223997" y="227013"/>
                  </a:cubicBezTo>
                  <a:cubicBezTo>
                    <a:pt x="223997" y="227013"/>
                    <a:pt x="223997" y="227013"/>
                    <a:pt x="150404" y="227013"/>
                  </a:cubicBezTo>
                  <a:cubicBezTo>
                    <a:pt x="145052" y="227013"/>
                    <a:pt x="139700" y="223097"/>
                    <a:pt x="139700" y="217876"/>
                  </a:cubicBezTo>
                  <a:cubicBezTo>
                    <a:pt x="139700" y="217876"/>
                    <a:pt x="139700" y="217876"/>
                    <a:pt x="139700" y="166970"/>
                  </a:cubicBezTo>
                  <a:cubicBezTo>
                    <a:pt x="139700" y="161749"/>
                    <a:pt x="145052" y="156528"/>
                    <a:pt x="150404" y="156528"/>
                  </a:cubicBezTo>
                  <a:cubicBezTo>
                    <a:pt x="150404" y="156528"/>
                    <a:pt x="150404" y="156528"/>
                    <a:pt x="150404" y="144781"/>
                  </a:cubicBezTo>
                  <a:cubicBezTo>
                    <a:pt x="150404" y="125201"/>
                    <a:pt x="166461" y="109538"/>
                    <a:pt x="186532" y="109538"/>
                  </a:cubicBezTo>
                  <a:close/>
                  <a:moveTo>
                    <a:pt x="35671" y="0"/>
                  </a:moveTo>
                  <a:cubicBezTo>
                    <a:pt x="35671" y="0"/>
                    <a:pt x="35671" y="0"/>
                    <a:pt x="159858" y="0"/>
                  </a:cubicBezTo>
                  <a:cubicBezTo>
                    <a:pt x="180996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90711"/>
                  </a:cubicBezTo>
                  <a:cubicBezTo>
                    <a:pt x="194208" y="90711"/>
                    <a:pt x="190244" y="90711"/>
                    <a:pt x="186281" y="90711"/>
                  </a:cubicBezTo>
                  <a:cubicBezTo>
                    <a:pt x="183639" y="90711"/>
                    <a:pt x="180996" y="90711"/>
                    <a:pt x="177033" y="90711"/>
                  </a:cubicBezTo>
                  <a:cubicBezTo>
                    <a:pt x="177033" y="90711"/>
                    <a:pt x="177033" y="90711"/>
                    <a:pt x="177033" y="60474"/>
                  </a:cubicBezTo>
                  <a:cubicBezTo>
                    <a:pt x="177033" y="60474"/>
                    <a:pt x="177033" y="60474"/>
                    <a:pt x="177033" y="59159"/>
                  </a:cubicBezTo>
                  <a:cubicBezTo>
                    <a:pt x="177033" y="53900"/>
                    <a:pt x="173070" y="48642"/>
                    <a:pt x="167785" y="48642"/>
                  </a:cubicBezTo>
                  <a:cubicBezTo>
                    <a:pt x="167785" y="48642"/>
                    <a:pt x="167785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2650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7785" y="287908"/>
                  </a:cubicBezTo>
                  <a:cubicBezTo>
                    <a:pt x="173070" y="287908"/>
                    <a:pt x="177033" y="282650"/>
                    <a:pt x="177033" y="278706"/>
                  </a:cubicBezTo>
                  <a:cubicBezTo>
                    <a:pt x="177033" y="278706"/>
                    <a:pt x="177033" y="278706"/>
                    <a:pt x="177033" y="245839"/>
                  </a:cubicBezTo>
                  <a:cubicBezTo>
                    <a:pt x="177033" y="245839"/>
                    <a:pt x="177033" y="245839"/>
                    <a:pt x="196850" y="245839"/>
                  </a:cubicBezTo>
                  <a:cubicBezTo>
                    <a:pt x="196850" y="245839"/>
                    <a:pt x="196850" y="245839"/>
                    <a:pt x="196850" y="299740"/>
                  </a:cubicBezTo>
                  <a:cubicBezTo>
                    <a:pt x="196850" y="320774"/>
                    <a:pt x="180996" y="336550"/>
                    <a:pt x="159858" y="336550"/>
                  </a:cubicBezTo>
                  <a:cubicBezTo>
                    <a:pt x="159858" y="336550"/>
                    <a:pt x="159858" y="336550"/>
                    <a:pt x="35671" y="336550"/>
                  </a:cubicBezTo>
                  <a:cubicBezTo>
                    <a:pt x="15854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5854" y="0"/>
                    <a:pt x="3567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Rectangle 55"/>
            <p:cNvSpPr/>
            <p:nvPr/>
          </p:nvSpPr>
          <p:spPr>
            <a:xfrm>
              <a:off x="2813284" y="2264993"/>
              <a:ext cx="678311" cy="392415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503595" y="2043511"/>
            <a:ext cx="1303727" cy="1071115"/>
            <a:chOff x="3503595" y="2043511"/>
            <a:chExt cx="1303727" cy="1071115"/>
          </a:xfrm>
        </p:grpSpPr>
        <p:grpSp>
          <p:nvGrpSpPr>
            <p:cNvPr id="41" name="Group 44"/>
            <p:cNvGrpSpPr/>
            <p:nvPr/>
          </p:nvGrpSpPr>
          <p:grpSpPr>
            <a:xfrm>
              <a:off x="3503595" y="2043511"/>
              <a:ext cx="1245614" cy="1071115"/>
              <a:chOff x="4348842" y="1219200"/>
              <a:chExt cx="1747158" cy="1647825"/>
            </a:xfrm>
          </p:grpSpPr>
          <p:sp>
            <p:nvSpPr>
              <p:cNvPr id="44" name="Rectangle: Single Corner Rounded 79"/>
              <p:cNvSpPr/>
              <p:nvPr/>
            </p:nvSpPr>
            <p:spPr>
              <a:xfrm>
                <a:off x="4354285" y="1219200"/>
                <a:ext cx="1741715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Right Triangle 80"/>
              <p:cNvSpPr/>
              <p:nvPr/>
            </p:nvSpPr>
            <p:spPr>
              <a:xfrm flipH="1" flipV="1">
                <a:off x="4348842" y="2423886"/>
                <a:ext cx="876300" cy="443139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: Shape 47"/>
            <p:cNvSpPr>
              <a:spLocks/>
            </p:cNvSpPr>
            <p:nvPr/>
          </p:nvSpPr>
          <p:spPr bwMode="auto">
            <a:xfrm>
              <a:off x="3611039" y="2247344"/>
              <a:ext cx="375726" cy="364079"/>
            </a:xfrm>
            <a:custGeom>
              <a:avLst/>
              <a:gdLst>
                <a:gd name="connsiteX0" fmla="*/ 58918 w 323554"/>
                <a:gd name="connsiteY0" fmla="*/ 189699 h 313525"/>
                <a:gd name="connsiteX1" fmla="*/ 101421 w 323554"/>
                <a:gd name="connsiteY1" fmla="*/ 189699 h 313525"/>
                <a:gd name="connsiteX2" fmla="*/ 103997 w 323554"/>
                <a:gd name="connsiteY2" fmla="*/ 189699 h 313525"/>
                <a:gd name="connsiteX3" fmla="*/ 114301 w 323554"/>
                <a:gd name="connsiteY3" fmla="*/ 201731 h 313525"/>
                <a:gd name="connsiteX4" fmla="*/ 113013 w 323554"/>
                <a:gd name="connsiteY4" fmla="*/ 205741 h 313525"/>
                <a:gd name="connsiteX5" fmla="*/ 101421 w 323554"/>
                <a:gd name="connsiteY5" fmla="*/ 215099 h 313525"/>
                <a:gd name="connsiteX6" fmla="*/ 58918 w 323554"/>
                <a:gd name="connsiteY6" fmla="*/ 215099 h 313525"/>
                <a:gd name="connsiteX7" fmla="*/ 46038 w 323554"/>
                <a:gd name="connsiteY7" fmla="*/ 201731 h 313525"/>
                <a:gd name="connsiteX8" fmla="*/ 58918 w 323554"/>
                <a:gd name="connsiteY8" fmla="*/ 189699 h 313525"/>
                <a:gd name="connsiteX9" fmla="*/ 149225 w 323554"/>
                <a:gd name="connsiteY9" fmla="*/ 165887 h 313525"/>
                <a:gd name="connsiteX10" fmla="*/ 142875 w 323554"/>
                <a:gd name="connsiteY10" fmla="*/ 186525 h 313525"/>
                <a:gd name="connsiteX11" fmla="*/ 153988 w 323554"/>
                <a:gd name="connsiteY11" fmla="*/ 196050 h 313525"/>
                <a:gd name="connsiteX12" fmla="*/ 173038 w 323554"/>
                <a:gd name="connsiteY12" fmla="*/ 188112 h 313525"/>
                <a:gd name="connsiteX13" fmla="*/ 145188 w 323554"/>
                <a:gd name="connsiteY13" fmla="*/ 151599 h 313525"/>
                <a:gd name="connsiteX14" fmla="*/ 187326 w 323554"/>
                <a:gd name="connsiteY14" fmla="*/ 190104 h 313525"/>
                <a:gd name="connsiteX15" fmla="*/ 138803 w 323554"/>
                <a:gd name="connsiteY15" fmla="*/ 210640 h 313525"/>
                <a:gd name="connsiteX16" fmla="*/ 131142 w 323554"/>
                <a:gd name="connsiteY16" fmla="*/ 210640 h 313525"/>
                <a:gd name="connsiteX17" fmla="*/ 129865 w 323554"/>
                <a:gd name="connsiteY17" fmla="*/ 202939 h 313525"/>
                <a:gd name="connsiteX18" fmla="*/ 145188 w 323554"/>
                <a:gd name="connsiteY18" fmla="*/ 151599 h 313525"/>
                <a:gd name="connsiteX19" fmla="*/ 58982 w 323554"/>
                <a:gd name="connsiteY19" fmla="*/ 146837 h 313525"/>
                <a:gd name="connsiteX20" fmla="*/ 130176 w 323554"/>
                <a:gd name="connsiteY20" fmla="*/ 146837 h 313525"/>
                <a:gd name="connsiteX21" fmla="*/ 130176 w 323554"/>
                <a:gd name="connsiteY21" fmla="*/ 148186 h 313525"/>
                <a:gd name="connsiteX22" fmla="*/ 122409 w 323554"/>
                <a:gd name="connsiteY22" fmla="*/ 173825 h 313525"/>
                <a:gd name="connsiteX23" fmla="*/ 58982 w 323554"/>
                <a:gd name="connsiteY23" fmla="*/ 173825 h 313525"/>
                <a:gd name="connsiteX24" fmla="*/ 46038 w 323554"/>
                <a:gd name="connsiteY24" fmla="*/ 160331 h 313525"/>
                <a:gd name="connsiteX25" fmla="*/ 58982 w 323554"/>
                <a:gd name="connsiteY25" fmla="*/ 146837 h 313525"/>
                <a:gd name="connsiteX26" fmla="*/ 59011 w 323554"/>
                <a:gd name="connsiteY26" fmla="*/ 105562 h 313525"/>
                <a:gd name="connsiteX27" fmla="*/ 166688 w 323554"/>
                <a:gd name="connsiteY27" fmla="*/ 105562 h 313525"/>
                <a:gd name="connsiteX28" fmla="*/ 144634 w 323554"/>
                <a:gd name="connsiteY28" fmla="*/ 130962 h 313525"/>
                <a:gd name="connsiteX29" fmla="*/ 59011 w 323554"/>
                <a:gd name="connsiteY29" fmla="*/ 130962 h 313525"/>
                <a:gd name="connsiteX30" fmla="*/ 46038 w 323554"/>
                <a:gd name="connsiteY30" fmla="*/ 118930 h 313525"/>
                <a:gd name="connsiteX31" fmla="*/ 59011 w 323554"/>
                <a:gd name="connsiteY31" fmla="*/ 105562 h 313525"/>
                <a:gd name="connsiteX32" fmla="*/ 226883 w 323554"/>
                <a:gd name="connsiteY32" fmla="*/ 81749 h 313525"/>
                <a:gd name="connsiteX33" fmla="*/ 224292 w 323554"/>
                <a:gd name="connsiteY33" fmla="*/ 83037 h 313525"/>
                <a:gd name="connsiteX34" fmla="*/ 171159 w 323554"/>
                <a:gd name="connsiteY34" fmla="*/ 140996 h 313525"/>
                <a:gd name="connsiteX35" fmla="*/ 172455 w 323554"/>
                <a:gd name="connsiteY35" fmla="*/ 146148 h 313525"/>
                <a:gd name="connsiteX36" fmla="*/ 175047 w 323554"/>
                <a:gd name="connsiteY36" fmla="*/ 148724 h 313525"/>
                <a:gd name="connsiteX37" fmla="*/ 177639 w 323554"/>
                <a:gd name="connsiteY37" fmla="*/ 150012 h 313525"/>
                <a:gd name="connsiteX38" fmla="*/ 180230 w 323554"/>
                <a:gd name="connsiteY38" fmla="*/ 148724 h 313525"/>
                <a:gd name="connsiteX39" fmla="*/ 232067 w 323554"/>
                <a:gd name="connsiteY39" fmla="*/ 90765 h 313525"/>
                <a:gd name="connsiteX40" fmla="*/ 232067 w 323554"/>
                <a:gd name="connsiteY40" fmla="*/ 85613 h 313525"/>
                <a:gd name="connsiteX41" fmla="*/ 229475 w 323554"/>
                <a:gd name="connsiteY41" fmla="*/ 83037 h 313525"/>
                <a:gd name="connsiteX42" fmla="*/ 226883 w 323554"/>
                <a:gd name="connsiteY42" fmla="*/ 81749 h 313525"/>
                <a:gd name="connsiteX43" fmla="*/ 247254 w 323554"/>
                <a:gd name="connsiteY43" fmla="*/ 62303 h 313525"/>
                <a:gd name="connsiteX44" fmla="*/ 242491 w 323554"/>
                <a:gd name="connsiteY44" fmla="*/ 63493 h 313525"/>
                <a:gd name="connsiteX45" fmla="*/ 237729 w 323554"/>
                <a:gd name="connsiteY45" fmla="*/ 68256 h 313525"/>
                <a:gd name="connsiteX46" fmla="*/ 236538 w 323554"/>
                <a:gd name="connsiteY46" fmla="*/ 70637 h 313525"/>
                <a:gd name="connsiteX47" fmla="*/ 237729 w 323554"/>
                <a:gd name="connsiteY47" fmla="*/ 73019 h 313525"/>
                <a:gd name="connsiteX48" fmla="*/ 240110 w 323554"/>
                <a:gd name="connsiteY48" fmla="*/ 74209 h 313525"/>
                <a:gd name="connsiteX49" fmla="*/ 242491 w 323554"/>
                <a:gd name="connsiteY49" fmla="*/ 75400 h 313525"/>
                <a:gd name="connsiteX50" fmla="*/ 244873 w 323554"/>
                <a:gd name="connsiteY50" fmla="*/ 75400 h 313525"/>
                <a:gd name="connsiteX51" fmla="*/ 244873 w 323554"/>
                <a:gd name="connsiteY51" fmla="*/ 74209 h 313525"/>
                <a:gd name="connsiteX52" fmla="*/ 249635 w 323554"/>
                <a:gd name="connsiteY52" fmla="*/ 69447 h 313525"/>
                <a:gd name="connsiteX53" fmla="*/ 249635 w 323554"/>
                <a:gd name="connsiteY53" fmla="*/ 64684 h 313525"/>
                <a:gd name="connsiteX54" fmla="*/ 247254 w 323554"/>
                <a:gd name="connsiteY54" fmla="*/ 62303 h 313525"/>
                <a:gd name="connsiteX55" fmla="*/ 24647 w 323554"/>
                <a:gd name="connsiteY55" fmla="*/ 48412 h 313525"/>
                <a:gd name="connsiteX56" fmla="*/ 201069 w 323554"/>
                <a:gd name="connsiteY56" fmla="*/ 48412 h 313525"/>
                <a:gd name="connsiteX57" fmla="*/ 214041 w 323554"/>
                <a:gd name="connsiteY57" fmla="*/ 52292 h 313525"/>
                <a:gd name="connsiteX58" fmla="*/ 193285 w 323554"/>
                <a:gd name="connsiteY58" fmla="*/ 76863 h 313525"/>
                <a:gd name="connsiteX59" fmla="*/ 181610 w 323554"/>
                <a:gd name="connsiteY59" fmla="*/ 72983 h 313525"/>
                <a:gd name="connsiteX60" fmla="*/ 45403 w 323554"/>
                <a:gd name="connsiteY60" fmla="*/ 72983 h 313525"/>
                <a:gd name="connsiteX61" fmla="*/ 24647 w 323554"/>
                <a:gd name="connsiteY61" fmla="*/ 93675 h 313525"/>
                <a:gd name="connsiteX62" fmla="*/ 24647 w 323554"/>
                <a:gd name="connsiteY62" fmla="*/ 268262 h 313525"/>
                <a:gd name="connsiteX63" fmla="*/ 45403 w 323554"/>
                <a:gd name="connsiteY63" fmla="*/ 287660 h 313525"/>
                <a:gd name="connsiteX64" fmla="*/ 181610 w 323554"/>
                <a:gd name="connsiteY64" fmla="*/ 287660 h 313525"/>
                <a:gd name="connsiteX65" fmla="*/ 202366 w 323554"/>
                <a:gd name="connsiteY65" fmla="*/ 268262 h 313525"/>
                <a:gd name="connsiteX66" fmla="*/ 202366 w 323554"/>
                <a:gd name="connsiteY66" fmla="*/ 202307 h 313525"/>
                <a:gd name="connsiteX67" fmla="*/ 203663 w 323554"/>
                <a:gd name="connsiteY67" fmla="*/ 201014 h 313525"/>
                <a:gd name="connsiteX68" fmla="*/ 206258 w 323554"/>
                <a:gd name="connsiteY68" fmla="*/ 198427 h 313525"/>
                <a:gd name="connsiteX69" fmla="*/ 227013 w 323554"/>
                <a:gd name="connsiteY69" fmla="*/ 175149 h 313525"/>
                <a:gd name="connsiteX70" fmla="*/ 227013 w 323554"/>
                <a:gd name="connsiteY70" fmla="*/ 287660 h 313525"/>
                <a:gd name="connsiteX71" fmla="*/ 201069 w 323554"/>
                <a:gd name="connsiteY71" fmla="*/ 313525 h 313525"/>
                <a:gd name="connsiteX72" fmla="*/ 25944 w 323554"/>
                <a:gd name="connsiteY72" fmla="*/ 313525 h 313525"/>
                <a:gd name="connsiteX73" fmla="*/ 0 w 323554"/>
                <a:gd name="connsiteY73" fmla="*/ 287660 h 313525"/>
                <a:gd name="connsiteX74" fmla="*/ 0 w 323554"/>
                <a:gd name="connsiteY74" fmla="*/ 72983 h 313525"/>
                <a:gd name="connsiteX75" fmla="*/ 24647 w 323554"/>
                <a:gd name="connsiteY75" fmla="*/ 48412 h 313525"/>
                <a:gd name="connsiteX76" fmla="*/ 242888 w 323554"/>
                <a:gd name="connsiteY76" fmla="*/ 42062 h 313525"/>
                <a:gd name="connsiteX77" fmla="*/ 285751 w 323554"/>
                <a:gd name="connsiteY77" fmla="*/ 81750 h 313525"/>
                <a:gd name="connsiteX78" fmla="*/ 279401 w 323554"/>
                <a:gd name="connsiteY78" fmla="*/ 89687 h 313525"/>
                <a:gd name="connsiteX79" fmla="*/ 200026 w 323554"/>
                <a:gd name="connsiteY79" fmla="*/ 178587 h 313525"/>
                <a:gd name="connsiteX80" fmla="*/ 193676 w 323554"/>
                <a:gd name="connsiteY80" fmla="*/ 184937 h 313525"/>
                <a:gd name="connsiteX81" fmla="*/ 150813 w 323554"/>
                <a:gd name="connsiteY81" fmla="*/ 146837 h 313525"/>
                <a:gd name="connsiteX82" fmla="*/ 155576 w 323554"/>
                <a:gd name="connsiteY82" fmla="*/ 138899 h 313525"/>
                <a:gd name="connsiteX83" fmla="*/ 236538 w 323554"/>
                <a:gd name="connsiteY83" fmla="*/ 48412 h 313525"/>
                <a:gd name="connsiteX84" fmla="*/ 257175 w 323554"/>
                <a:gd name="connsiteY84" fmla="*/ 26187 h 313525"/>
                <a:gd name="connsiteX85" fmla="*/ 301625 w 323554"/>
                <a:gd name="connsiteY85" fmla="*/ 64287 h 313525"/>
                <a:gd name="connsiteX86" fmla="*/ 295275 w 323554"/>
                <a:gd name="connsiteY86" fmla="*/ 72225 h 313525"/>
                <a:gd name="connsiteX87" fmla="*/ 290513 w 323554"/>
                <a:gd name="connsiteY87" fmla="*/ 75400 h 313525"/>
                <a:gd name="connsiteX88" fmla="*/ 247650 w 323554"/>
                <a:gd name="connsiteY88" fmla="*/ 37300 h 313525"/>
                <a:gd name="connsiteX89" fmla="*/ 250825 w 323554"/>
                <a:gd name="connsiteY89" fmla="*/ 34125 h 313525"/>
                <a:gd name="connsiteX90" fmla="*/ 285750 w 323554"/>
                <a:gd name="connsiteY90" fmla="*/ 11899 h 313525"/>
                <a:gd name="connsiteX91" fmla="*/ 279400 w 323554"/>
                <a:gd name="connsiteY91" fmla="*/ 19837 h 313525"/>
                <a:gd name="connsiteX92" fmla="*/ 304800 w 323554"/>
                <a:gd name="connsiteY92" fmla="*/ 43649 h 313525"/>
                <a:gd name="connsiteX93" fmla="*/ 312738 w 323554"/>
                <a:gd name="connsiteY93" fmla="*/ 35712 h 313525"/>
                <a:gd name="connsiteX94" fmla="*/ 285265 w 323554"/>
                <a:gd name="connsiteY94" fmla="*/ 516 h 313525"/>
                <a:gd name="connsiteX95" fmla="*/ 294336 w 323554"/>
                <a:gd name="connsiteY95" fmla="*/ 3151 h 313525"/>
                <a:gd name="connsiteX96" fmla="*/ 318958 w 323554"/>
                <a:gd name="connsiteY96" fmla="*/ 25545 h 313525"/>
                <a:gd name="connsiteX97" fmla="*/ 320254 w 323554"/>
                <a:gd name="connsiteY97" fmla="*/ 43987 h 313525"/>
                <a:gd name="connsiteX98" fmla="*/ 305999 w 323554"/>
                <a:gd name="connsiteY98" fmla="*/ 61112 h 313525"/>
                <a:gd name="connsiteX99" fmla="*/ 261938 w 323554"/>
                <a:gd name="connsiteY99" fmla="*/ 20276 h 313525"/>
                <a:gd name="connsiteX100" fmla="*/ 276193 w 323554"/>
                <a:gd name="connsiteY100" fmla="*/ 4468 h 313525"/>
                <a:gd name="connsiteX101" fmla="*/ 285265 w 323554"/>
                <a:gd name="connsiteY101" fmla="*/ 516 h 313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323554" h="313525">
                  <a:moveTo>
                    <a:pt x="58918" y="189699"/>
                  </a:moveTo>
                  <a:cubicBezTo>
                    <a:pt x="58918" y="189699"/>
                    <a:pt x="58918" y="189699"/>
                    <a:pt x="101421" y="189699"/>
                  </a:cubicBezTo>
                  <a:cubicBezTo>
                    <a:pt x="102709" y="189699"/>
                    <a:pt x="102709" y="189699"/>
                    <a:pt x="103997" y="189699"/>
                  </a:cubicBezTo>
                  <a:cubicBezTo>
                    <a:pt x="109149" y="189699"/>
                    <a:pt x="114301" y="195046"/>
                    <a:pt x="114301" y="201731"/>
                  </a:cubicBezTo>
                  <a:cubicBezTo>
                    <a:pt x="114301" y="203067"/>
                    <a:pt x="114301" y="204404"/>
                    <a:pt x="113013" y="205741"/>
                  </a:cubicBezTo>
                  <a:cubicBezTo>
                    <a:pt x="111725" y="211088"/>
                    <a:pt x="107861" y="215099"/>
                    <a:pt x="101421" y="215099"/>
                  </a:cubicBezTo>
                  <a:cubicBezTo>
                    <a:pt x="101421" y="215099"/>
                    <a:pt x="101421" y="215099"/>
                    <a:pt x="58918" y="215099"/>
                  </a:cubicBezTo>
                  <a:cubicBezTo>
                    <a:pt x="51190" y="215099"/>
                    <a:pt x="46038" y="209752"/>
                    <a:pt x="46038" y="201731"/>
                  </a:cubicBezTo>
                  <a:cubicBezTo>
                    <a:pt x="46038" y="195046"/>
                    <a:pt x="51190" y="189699"/>
                    <a:pt x="58918" y="189699"/>
                  </a:cubicBezTo>
                  <a:close/>
                  <a:moveTo>
                    <a:pt x="149225" y="165887"/>
                  </a:moveTo>
                  <a:lnTo>
                    <a:pt x="142875" y="186525"/>
                  </a:lnTo>
                  <a:lnTo>
                    <a:pt x="153988" y="196050"/>
                  </a:lnTo>
                  <a:lnTo>
                    <a:pt x="173038" y="188112"/>
                  </a:lnTo>
                  <a:close/>
                  <a:moveTo>
                    <a:pt x="145188" y="151599"/>
                  </a:moveTo>
                  <a:cubicBezTo>
                    <a:pt x="145188" y="151599"/>
                    <a:pt x="145188" y="151599"/>
                    <a:pt x="187326" y="190104"/>
                  </a:cubicBezTo>
                  <a:cubicBezTo>
                    <a:pt x="187326" y="190104"/>
                    <a:pt x="187326" y="190104"/>
                    <a:pt x="138803" y="210640"/>
                  </a:cubicBezTo>
                  <a:cubicBezTo>
                    <a:pt x="136249" y="211924"/>
                    <a:pt x="133696" y="211924"/>
                    <a:pt x="131142" y="210640"/>
                  </a:cubicBezTo>
                  <a:cubicBezTo>
                    <a:pt x="129865" y="208073"/>
                    <a:pt x="128588" y="205506"/>
                    <a:pt x="129865" y="202939"/>
                  </a:cubicBezTo>
                  <a:cubicBezTo>
                    <a:pt x="129865" y="202939"/>
                    <a:pt x="129865" y="202939"/>
                    <a:pt x="145188" y="151599"/>
                  </a:cubicBezTo>
                  <a:close/>
                  <a:moveTo>
                    <a:pt x="58982" y="146837"/>
                  </a:moveTo>
                  <a:cubicBezTo>
                    <a:pt x="58982" y="146837"/>
                    <a:pt x="58982" y="146837"/>
                    <a:pt x="130176" y="146837"/>
                  </a:cubicBezTo>
                  <a:cubicBezTo>
                    <a:pt x="130176" y="148186"/>
                    <a:pt x="130176" y="148186"/>
                    <a:pt x="130176" y="148186"/>
                  </a:cubicBezTo>
                  <a:lnTo>
                    <a:pt x="122409" y="173825"/>
                  </a:lnTo>
                  <a:cubicBezTo>
                    <a:pt x="122409" y="173825"/>
                    <a:pt x="122409" y="173825"/>
                    <a:pt x="58982" y="173825"/>
                  </a:cubicBezTo>
                  <a:cubicBezTo>
                    <a:pt x="51216" y="173825"/>
                    <a:pt x="46038" y="167078"/>
                    <a:pt x="46038" y="160331"/>
                  </a:cubicBezTo>
                  <a:cubicBezTo>
                    <a:pt x="46038" y="153584"/>
                    <a:pt x="51216" y="146837"/>
                    <a:pt x="58982" y="146837"/>
                  </a:cubicBezTo>
                  <a:close/>
                  <a:moveTo>
                    <a:pt x="59011" y="105562"/>
                  </a:moveTo>
                  <a:lnTo>
                    <a:pt x="166688" y="105562"/>
                  </a:lnTo>
                  <a:cubicBezTo>
                    <a:pt x="166688" y="105562"/>
                    <a:pt x="166688" y="105562"/>
                    <a:pt x="144634" y="130962"/>
                  </a:cubicBezTo>
                  <a:cubicBezTo>
                    <a:pt x="144634" y="130962"/>
                    <a:pt x="144634" y="130962"/>
                    <a:pt x="59011" y="130962"/>
                  </a:cubicBezTo>
                  <a:cubicBezTo>
                    <a:pt x="51227" y="130962"/>
                    <a:pt x="46038" y="125615"/>
                    <a:pt x="46038" y="118930"/>
                  </a:cubicBezTo>
                  <a:cubicBezTo>
                    <a:pt x="46038" y="110909"/>
                    <a:pt x="51227" y="105562"/>
                    <a:pt x="59011" y="105562"/>
                  </a:cubicBezTo>
                  <a:close/>
                  <a:moveTo>
                    <a:pt x="226883" y="81749"/>
                  </a:moveTo>
                  <a:cubicBezTo>
                    <a:pt x="225587" y="81749"/>
                    <a:pt x="224292" y="83037"/>
                    <a:pt x="224292" y="83037"/>
                  </a:cubicBezTo>
                  <a:cubicBezTo>
                    <a:pt x="224292" y="83037"/>
                    <a:pt x="224292" y="83037"/>
                    <a:pt x="171159" y="140996"/>
                  </a:cubicBezTo>
                  <a:cubicBezTo>
                    <a:pt x="169863" y="142284"/>
                    <a:pt x="169863" y="144860"/>
                    <a:pt x="172455" y="146148"/>
                  </a:cubicBezTo>
                  <a:cubicBezTo>
                    <a:pt x="172455" y="146148"/>
                    <a:pt x="172455" y="146148"/>
                    <a:pt x="175047" y="148724"/>
                  </a:cubicBezTo>
                  <a:cubicBezTo>
                    <a:pt x="175047" y="148724"/>
                    <a:pt x="176343" y="150012"/>
                    <a:pt x="177639" y="150012"/>
                  </a:cubicBezTo>
                  <a:cubicBezTo>
                    <a:pt x="177639" y="150012"/>
                    <a:pt x="178934" y="148724"/>
                    <a:pt x="180230" y="148724"/>
                  </a:cubicBezTo>
                  <a:cubicBezTo>
                    <a:pt x="180230" y="148724"/>
                    <a:pt x="180230" y="148724"/>
                    <a:pt x="232067" y="90765"/>
                  </a:cubicBezTo>
                  <a:cubicBezTo>
                    <a:pt x="233363" y="89477"/>
                    <a:pt x="233363" y="86901"/>
                    <a:pt x="232067" y="85613"/>
                  </a:cubicBezTo>
                  <a:cubicBezTo>
                    <a:pt x="232067" y="85613"/>
                    <a:pt x="232067" y="85613"/>
                    <a:pt x="229475" y="83037"/>
                  </a:cubicBezTo>
                  <a:cubicBezTo>
                    <a:pt x="228179" y="81749"/>
                    <a:pt x="226883" y="81749"/>
                    <a:pt x="226883" y="81749"/>
                  </a:cubicBezTo>
                  <a:close/>
                  <a:moveTo>
                    <a:pt x="247254" y="62303"/>
                  </a:moveTo>
                  <a:cubicBezTo>
                    <a:pt x="244873" y="61112"/>
                    <a:pt x="243682" y="62303"/>
                    <a:pt x="242491" y="63493"/>
                  </a:cubicBezTo>
                  <a:cubicBezTo>
                    <a:pt x="242491" y="63493"/>
                    <a:pt x="242491" y="63493"/>
                    <a:pt x="237729" y="68256"/>
                  </a:cubicBezTo>
                  <a:cubicBezTo>
                    <a:pt x="237729" y="68256"/>
                    <a:pt x="236538" y="69447"/>
                    <a:pt x="236538" y="70637"/>
                  </a:cubicBezTo>
                  <a:cubicBezTo>
                    <a:pt x="236538" y="70637"/>
                    <a:pt x="237729" y="71828"/>
                    <a:pt x="237729" y="73019"/>
                  </a:cubicBezTo>
                  <a:cubicBezTo>
                    <a:pt x="237729" y="73019"/>
                    <a:pt x="237729" y="73019"/>
                    <a:pt x="240110" y="74209"/>
                  </a:cubicBezTo>
                  <a:cubicBezTo>
                    <a:pt x="241301" y="75400"/>
                    <a:pt x="242491" y="75400"/>
                    <a:pt x="242491" y="75400"/>
                  </a:cubicBezTo>
                  <a:cubicBezTo>
                    <a:pt x="243682" y="75400"/>
                    <a:pt x="243682" y="75400"/>
                    <a:pt x="244873" y="75400"/>
                  </a:cubicBezTo>
                  <a:cubicBezTo>
                    <a:pt x="244873" y="74209"/>
                    <a:pt x="244873" y="74209"/>
                    <a:pt x="244873" y="74209"/>
                  </a:cubicBezTo>
                  <a:cubicBezTo>
                    <a:pt x="244873" y="74209"/>
                    <a:pt x="244873" y="74209"/>
                    <a:pt x="249635" y="69447"/>
                  </a:cubicBezTo>
                  <a:cubicBezTo>
                    <a:pt x="250826" y="68256"/>
                    <a:pt x="250826" y="65875"/>
                    <a:pt x="249635" y="64684"/>
                  </a:cubicBezTo>
                  <a:cubicBezTo>
                    <a:pt x="249635" y="64684"/>
                    <a:pt x="249635" y="64684"/>
                    <a:pt x="247254" y="62303"/>
                  </a:cubicBezTo>
                  <a:close/>
                  <a:moveTo>
                    <a:pt x="24647" y="48412"/>
                  </a:moveTo>
                  <a:cubicBezTo>
                    <a:pt x="24647" y="48412"/>
                    <a:pt x="24647" y="48412"/>
                    <a:pt x="201069" y="48412"/>
                  </a:cubicBezTo>
                  <a:cubicBezTo>
                    <a:pt x="206258" y="48412"/>
                    <a:pt x="210149" y="49705"/>
                    <a:pt x="214041" y="52292"/>
                  </a:cubicBezTo>
                  <a:cubicBezTo>
                    <a:pt x="214041" y="52292"/>
                    <a:pt x="214041" y="52292"/>
                    <a:pt x="193285" y="76863"/>
                  </a:cubicBezTo>
                  <a:cubicBezTo>
                    <a:pt x="189394" y="74277"/>
                    <a:pt x="185502" y="72983"/>
                    <a:pt x="181610" y="72983"/>
                  </a:cubicBezTo>
                  <a:cubicBezTo>
                    <a:pt x="181610" y="72983"/>
                    <a:pt x="181610" y="72983"/>
                    <a:pt x="45403" y="72983"/>
                  </a:cubicBezTo>
                  <a:cubicBezTo>
                    <a:pt x="33728" y="72983"/>
                    <a:pt x="24647" y="82036"/>
                    <a:pt x="24647" y="93675"/>
                  </a:cubicBezTo>
                  <a:cubicBezTo>
                    <a:pt x="24647" y="93675"/>
                    <a:pt x="24647" y="93675"/>
                    <a:pt x="24647" y="268262"/>
                  </a:cubicBezTo>
                  <a:cubicBezTo>
                    <a:pt x="24647" y="278608"/>
                    <a:pt x="33728" y="287660"/>
                    <a:pt x="45403" y="287660"/>
                  </a:cubicBezTo>
                  <a:cubicBezTo>
                    <a:pt x="45403" y="287660"/>
                    <a:pt x="45403" y="287660"/>
                    <a:pt x="181610" y="287660"/>
                  </a:cubicBezTo>
                  <a:cubicBezTo>
                    <a:pt x="193285" y="287660"/>
                    <a:pt x="202366" y="278608"/>
                    <a:pt x="202366" y="268262"/>
                  </a:cubicBezTo>
                  <a:cubicBezTo>
                    <a:pt x="202366" y="268262"/>
                    <a:pt x="202366" y="268262"/>
                    <a:pt x="202366" y="202307"/>
                  </a:cubicBezTo>
                  <a:cubicBezTo>
                    <a:pt x="202366" y="202307"/>
                    <a:pt x="202366" y="201014"/>
                    <a:pt x="203663" y="201014"/>
                  </a:cubicBezTo>
                  <a:cubicBezTo>
                    <a:pt x="203663" y="199720"/>
                    <a:pt x="204960" y="199720"/>
                    <a:pt x="206258" y="198427"/>
                  </a:cubicBezTo>
                  <a:cubicBezTo>
                    <a:pt x="206258" y="198427"/>
                    <a:pt x="206258" y="198427"/>
                    <a:pt x="227013" y="175149"/>
                  </a:cubicBezTo>
                  <a:cubicBezTo>
                    <a:pt x="227013" y="175149"/>
                    <a:pt x="227013" y="175149"/>
                    <a:pt x="227013" y="287660"/>
                  </a:cubicBezTo>
                  <a:cubicBezTo>
                    <a:pt x="227013" y="301886"/>
                    <a:pt x="215338" y="313525"/>
                    <a:pt x="201069" y="313525"/>
                  </a:cubicBezTo>
                  <a:cubicBezTo>
                    <a:pt x="201069" y="313525"/>
                    <a:pt x="201069" y="313525"/>
                    <a:pt x="25944" y="313525"/>
                  </a:cubicBezTo>
                  <a:cubicBezTo>
                    <a:pt x="11675" y="313525"/>
                    <a:pt x="0" y="301886"/>
                    <a:pt x="0" y="287660"/>
                  </a:cubicBezTo>
                  <a:cubicBezTo>
                    <a:pt x="0" y="287660"/>
                    <a:pt x="0" y="287660"/>
                    <a:pt x="0" y="72983"/>
                  </a:cubicBezTo>
                  <a:cubicBezTo>
                    <a:pt x="0" y="60051"/>
                    <a:pt x="10378" y="48412"/>
                    <a:pt x="24647" y="48412"/>
                  </a:cubicBezTo>
                  <a:close/>
                  <a:moveTo>
                    <a:pt x="242888" y="42062"/>
                  </a:moveTo>
                  <a:lnTo>
                    <a:pt x="285751" y="81750"/>
                  </a:lnTo>
                  <a:lnTo>
                    <a:pt x="279401" y="89687"/>
                  </a:lnTo>
                  <a:lnTo>
                    <a:pt x="200026" y="178587"/>
                  </a:lnTo>
                  <a:lnTo>
                    <a:pt x="193676" y="184937"/>
                  </a:lnTo>
                  <a:lnTo>
                    <a:pt x="150813" y="146837"/>
                  </a:lnTo>
                  <a:lnTo>
                    <a:pt x="155576" y="138899"/>
                  </a:lnTo>
                  <a:lnTo>
                    <a:pt x="236538" y="48412"/>
                  </a:lnTo>
                  <a:close/>
                  <a:moveTo>
                    <a:pt x="257175" y="26187"/>
                  </a:moveTo>
                  <a:lnTo>
                    <a:pt x="301625" y="64287"/>
                  </a:lnTo>
                  <a:lnTo>
                    <a:pt x="295275" y="72225"/>
                  </a:lnTo>
                  <a:lnTo>
                    <a:pt x="290513" y="75400"/>
                  </a:lnTo>
                  <a:lnTo>
                    <a:pt x="247650" y="37300"/>
                  </a:lnTo>
                  <a:lnTo>
                    <a:pt x="250825" y="34125"/>
                  </a:lnTo>
                  <a:close/>
                  <a:moveTo>
                    <a:pt x="285750" y="11899"/>
                  </a:moveTo>
                  <a:lnTo>
                    <a:pt x="279400" y="19837"/>
                  </a:lnTo>
                  <a:lnTo>
                    <a:pt x="304800" y="43649"/>
                  </a:lnTo>
                  <a:lnTo>
                    <a:pt x="312738" y="35712"/>
                  </a:lnTo>
                  <a:close/>
                  <a:moveTo>
                    <a:pt x="285265" y="516"/>
                  </a:moveTo>
                  <a:cubicBezTo>
                    <a:pt x="289152" y="-801"/>
                    <a:pt x="291744" y="516"/>
                    <a:pt x="294336" y="3151"/>
                  </a:cubicBezTo>
                  <a:cubicBezTo>
                    <a:pt x="294336" y="3151"/>
                    <a:pt x="294336" y="3151"/>
                    <a:pt x="318958" y="25545"/>
                  </a:cubicBezTo>
                  <a:cubicBezTo>
                    <a:pt x="324142" y="30814"/>
                    <a:pt x="325438" y="38718"/>
                    <a:pt x="320254" y="43987"/>
                  </a:cubicBezTo>
                  <a:cubicBezTo>
                    <a:pt x="320254" y="43987"/>
                    <a:pt x="320254" y="43987"/>
                    <a:pt x="305999" y="61112"/>
                  </a:cubicBezTo>
                  <a:cubicBezTo>
                    <a:pt x="305999" y="61112"/>
                    <a:pt x="305999" y="61112"/>
                    <a:pt x="261938" y="20276"/>
                  </a:cubicBezTo>
                  <a:cubicBezTo>
                    <a:pt x="261938" y="20276"/>
                    <a:pt x="261938" y="20276"/>
                    <a:pt x="276193" y="4468"/>
                  </a:cubicBezTo>
                  <a:cubicBezTo>
                    <a:pt x="278785" y="1834"/>
                    <a:pt x="281377" y="516"/>
                    <a:pt x="285265" y="5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Rectangle 56"/>
            <p:cNvSpPr/>
            <p:nvPr/>
          </p:nvSpPr>
          <p:spPr>
            <a:xfrm>
              <a:off x="4129011" y="2264993"/>
              <a:ext cx="678311" cy="392415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  <a:cs typeface="+mn-ea"/>
                  <a:sym typeface="+mn-lt"/>
                </a:rPr>
                <a:t>20%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808703" y="2043511"/>
            <a:ext cx="995779" cy="1071115"/>
            <a:chOff x="4808703" y="2043511"/>
            <a:chExt cx="995779" cy="1071115"/>
          </a:xfrm>
        </p:grpSpPr>
        <p:grpSp>
          <p:nvGrpSpPr>
            <p:cNvPr id="47" name="Group 45"/>
            <p:cNvGrpSpPr/>
            <p:nvPr/>
          </p:nvGrpSpPr>
          <p:grpSpPr>
            <a:xfrm>
              <a:off x="4808703" y="2043511"/>
              <a:ext cx="903168" cy="1071115"/>
              <a:chOff x="6400798" y="1219200"/>
              <a:chExt cx="1266827" cy="1647825"/>
            </a:xfrm>
          </p:grpSpPr>
          <p:sp>
            <p:nvSpPr>
              <p:cNvPr id="50" name="Rectangle: Single Corner Rounded 77"/>
              <p:cNvSpPr/>
              <p:nvPr/>
            </p:nvSpPr>
            <p:spPr>
              <a:xfrm>
                <a:off x="6400798" y="1219200"/>
                <a:ext cx="1266827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Right Triangle 78"/>
              <p:cNvSpPr/>
              <p:nvPr/>
            </p:nvSpPr>
            <p:spPr>
              <a:xfrm flipH="1" flipV="1">
                <a:off x="6400798" y="2423886"/>
                <a:ext cx="876300" cy="443139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8" name="Freeform: Shape 50"/>
            <p:cNvSpPr>
              <a:spLocks/>
            </p:cNvSpPr>
            <p:nvPr/>
          </p:nvSpPr>
          <p:spPr bwMode="auto">
            <a:xfrm>
              <a:off x="4841094" y="2234202"/>
              <a:ext cx="357543" cy="382697"/>
            </a:xfrm>
            <a:custGeom>
              <a:avLst/>
              <a:gdLst>
                <a:gd name="connsiteX0" fmla="*/ 270013 w 315913"/>
                <a:gd name="connsiteY0" fmla="*/ 244475 h 338138"/>
                <a:gd name="connsiteX1" fmla="*/ 315913 w 315913"/>
                <a:gd name="connsiteY1" fmla="*/ 290647 h 338138"/>
                <a:gd name="connsiteX2" fmla="*/ 315913 w 315913"/>
                <a:gd name="connsiteY2" fmla="*/ 331542 h 338138"/>
                <a:gd name="connsiteX3" fmla="*/ 313290 w 315913"/>
                <a:gd name="connsiteY3" fmla="*/ 335500 h 338138"/>
                <a:gd name="connsiteX4" fmla="*/ 309356 w 315913"/>
                <a:gd name="connsiteY4" fmla="*/ 338138 h 338138"/>
                <a:gd name="connsiteX5" fmla="*/ 231982 w 315913"/>
                <a:gd name="connsiteY5" fmla="*/ 338138 h 338138"/>
                <a:gd name="connsiteX6" fmla="*/ 225425 w 315913"/>
                <a:gd name="connsiteY6" fmla="*/ 331542 h 338138"/>
                <a:gd name="connsiteX7" fmla="*/ 225425 w 315913"/>
                <a:gd name="connsiteY7" fmla="*/ 290647 h 338138"/>
                <a:gd name="connsiteX8" fmla="*/ 270013 w 315913"/>
                <a:gd name="connsiteY8" fmla="*/ 244475 h 338138"/>
                <a:gd name="connsiteX9" fmla="*/ 157956 w 315913"/>
                <a:gd name="connsiteY9" fmla="*/ 244475 h 338138"/>
                <a:gd name="connsiteX10" fmla="*/ 203200 w 315913"/>
                <a:gd name="connsiteY10" fmla="*/ 290647 h 338138"/>
                <a:gd name="connsiteX11" fmla="*/ 203200 w 315913"/>
                <a:gd name="connsiteY11" fmla="*/ 331542 h 338138"/>
                <a:gd name="connsiteX12" fmla="*/ 201869 w 315913"/>
                <a:gd name="connsiteY12" fmla="*/ 335500 h 338138"/>
                <a:gd name="connsiteX13" fmla="*/ 196546 w 315913"/>
                <a:gd name="connsiteY13" fmla="*/ 338138 h 338138"/>
                <a:gd name="connsiteX14" fmla="*/ 119365 w 315913"/>
                <a:gd name="connsiteY14" fmla="*/ 338138 h 338138"/>
                <a:gd name="connsiteX15" fmla="*/ 112712 w 315913"/>
                <a:gd name="connsiteY15" fmla="*/ 331542 h 338138"/>
                <a:gd name="connsiteX16" fmla="*/ 112712 w 315913"/>
                <a:gd name="connsiteY16" fmla="*/ 290647 h 338138"/>
                <a:gd name="connsiteX17" fmla="*/ 157956 w 315913"/>
                <a:gd name="connsiteY17" fmla="*/ 244475 h 338138"/>
                <a:gd name="connsiteX18" fmla="*/ 45900 w 315913"/>
                <a:gd name="connsiteY18" fmla="*/ 244475 h 338138"/>
                <a:gd name="connsiteX19" fmla="*/ 90488 w 315913"/>
                <a:gd name="connsiteY19" fmla="*/ 290647 h 338138"/>
                <a:gd name="connsiteX20" fmla="*/ 90488 w 315913"/>
                <a:gd name="connsiteY20" fmla="*/ 331542 h 338138"/>
                <a:gd name="connsiteX21" fmla="*/ 89176 w 315913"/>
                <a:gd name="connsiteY21" fmla="*/ 335500 h 338138"/>
                <a:gd name="connsiteX22" fmla="*/ 83931 w 315913"/>
                <a:gd name="connsiteY22" fmla="*/ 338138 h 338138"/>
                <a:gd name="connsiteX23" fmla="*/ 6557 w 315913"/>
                <a:gd name="connsiteY23" fmla="*/ 338138 h 338138"/>
                <a:gd name="connsiteX24" fmla="*/ 0 w 315913"/>
                <a:gd name="connsiteY24" fmla="*/ 331542 h 338138"/>
                <a:gd name="connsiteX25" fmla="*/ 0 w 315913"/>
                <a:gd name="connsiteY25" fmla="*/ 290647 h 338138"/>
                <a:gd name="connsiteX26" fmla="*/ 45900 w 315913"/>
                <a:gd name="connsiteY26" fmla="*/ 244475 h 338138"/>
                <a:gd name="connsiteX27" fmla="*/ 271463 w 315913"/>
                <a:gd name="connsiteY27" fmla="*/ 180975 h 338138"/>
                <a:gd name="connsiteX28" fmla="*/ 301625 w 315913"/>
                <a:gd name="connsiteY28" fmla="*/ 211138 h 338138"/>
                <a:gd name="connsiteX29" fmla="*/ 271463 w 315913"/>
                <a:gd name="connsiteY29" fmla="*/ 241300 h 338138"/>
                <a:gd name="connsiteX30" fmla="*/ 241300 w 315913"/>
                <a:gd name="connsiteY30" fmla="*/ 211138 h 338138"/>
                <a:gd name="connsiteX31" fmla="*/ 271463 w 315913"/>
                <a:gd name="connsiteY31" fmla="*/ 180975 h 338138"/>
                <a:gd name="connsiteX32" fmla="*/ 159420 w 315913"/>
                <a:gd name="connsiteY32" fmla="*/ 180975 h 338138"/>
                <a:gd name="connsiteX33" fmla="*/ 188912 w 315913"/>
                <a:gd name="connsiteY33" fmla="*/ 211138 h 338138"/>
                <a:gd name="connsiteX34" fmla="*/ 159420 w 315913"/>
                <a:gd name="connsiteY34" fmla="*/ 241300 h 338138"/>
                <a:gd name="connsiteX35" fmla="*/ 128587 w 315913"/>
                <a:gd name="connsiteY35" fmla="*/ 211138 h 338138"/>
                <a:gd name="connsiteX36" fmla="*/ 159420 w 315913"/>
                <a:gd name="connsiteY36" fmla="*/ 180975 h 338138"/>
                <a:gd name="connsiteX37" fmla="*/ 46038 w 315913"/>
                <a:gd name="connsiteY37" fmla="*/ 180975 h 338138"/>
                <a:gd name="connsiteX38" fmla="*/ 76201 w 315913"/>
                <a:gd name="connsiteY38" fmla="*/ 211138 h 338138"/>
                <a:gd name="connsiteX39" fmla="*/ 46038 w 315913"/>
                <a:gd name="connsiteY39" fmla="*/ 241301 h 338138"/>
                <a:gd name="connsiteX40" fmla="*/ 15875 w 315913"/>
                <a:gd name="connsiteY40" fmla="*/ 211138 h 338138"/>
                <a:gd name="connsiteX41" fmla="*/ 46038 w 315913"/>
                <a:gd name="connsiteY41" fmla="*/ 180975 h 338138"/>
                <a:gd name="connsiteX42" fmla="*/ 270005 w 315913"/>
                <a:gd name="connsiteY42" fmla="*/ 77788 h 338138"/>
                <a:gd name="connsiteX43" fmla="*/ 238125 w 315913"/>
                <a:gd name="connsiteY43" fmla="*/ 109792 h 338138"/>
                <a:gd name="connsiteX44" fmla="*/ 238125 w 315913"/>
                <a:gd name="connsiteY44" fmla="*/ 144463 h 338138"/>
                <a:gd name="connsiteX45" fmla="*/ 303213 w 315913"/>
                <a:gd name="connsiteY45" fmla="*/ 144463 h 338138"/>
                <a:gd name="connsiteX46" fmla="*/ 303213 w 315913"/>
                <a:gd name="connsiteY46" fmla="*/ 109792 h 338138"/>
                <a:gd name="connsiteX47" fmla="*/ 270005 w 315913"/>
                <a:gd name="connsiteY47" fmla="*/ 77788 h 338138"/>
                <a:gd name="connsiteX48" fmla="*/ 270013 w 315913"/>
                <a:gd name="connsiteY48" fmla="*/ 65088 h 338138"/>
                <a:gd name="connsiteX49" fmla="*/ 315913 w 315913"/>
                <a:gd name="connsiteY49" fmla="*/ 109941 h 338138"/>
                <a:gd name="connsiteX50" fmla="*/ 315913 w 315913"/>
                <a:gd name="connsiteY50" fmla="*/ 150836 h 338138"/>
                <a:gd name="connsiteX51" fmla="*/ 313290 w 315913"/>
                <a:gd name="connsiteY51" fmla="*/ 156113 h 338138"/>
                <a:gd name="connsiteX52" fmla="*/ 309356 w 315913"/>
                <a:gd name="connsiteY52" fmla="*/ 158751 h 338138"/>
                <a:gd name="connsiteX53" fmla="*/ 231982 w 315913"/>
                <a:gd name="connsiteY53" fmla="*/ 158751 h 338138"/>
                <a:gd name="connsiteX54" fmla="*/ 225425 w 315913"/>
                <a:gd name="connsiteY54" fmla="*/ 150836 h 338138"/>
                <a:gd name="connsiteX55" fmla="*/ 225425 w 315913"/>
                <a:gd name="connsiteY55" fmla="*/ 109941 h 338138"/>
                <a:gd name="connsiteX56" fmla="*/ 270013 w 315913"/>
                <a:gd name="connsiteY56" fmla="*/ 65088 h 338138"/>
                <a:gd name="connsiteX57" fmla="*/ 157956 w 315913"/>
                <a:gd name="connsiteY57" fmla="*/ 65088 h 338138"/>
                <a:gd name="connsiteX58" fmla="*/ 203200 w 315913"/>
                <a:gd name="connsiteY58" fmla="*/ 109941 h 338138"/>
                <a:gd name="connsiteX59" fmla="*/ 203200 w 315913"/>
                <a:gd name="connsiteY59" fmla="*/ 150836 h 338138"/>
                <a:gd name="connsiteX60" fmla="*/ 201869 w 315913"/>
                <a:gd name="connsiteY60" fmla="*/ 156113 h 338138"/>
                <a:gd name="connsiteX61" fmla="*/ 196546 w 315913"/>
                <a:gd name="connsiteY61" fmla="*/ 158751 h 338138"/>
                <a:gd name="connsiteX62" fmla="*/ 119365 w 315913"/>
                <a:gd name="connsiteY62" fmla="*/ 158751 h 338138"/>
                <a:gd name="connsiteX63" fmla="*/ 112712 w 315913"/>
                <a:gd name="connsiteY63" fmla="*/ 150836 h 338138"/>
                <a:gd name="connsiteX64" fmla="*/ 112712 w 315913"/>
                <a:gd name="connsiteY64" fmla="*/ 109941 h 338138"/>
                <a:gd name="connsiteX65" fmla="*/ 157956 w 315913"/>
                <a:gd name="connsiteY65" fmla="*/ 65088 h 338138"/>
                <a:gd name="connsiteX66" fmla="*/ 45900 w 315913"/>
                <a:gd name="connsiteY66" fmla="*/ 65088 h 338138"/>
                <a:gd name="connsiteX67" fmla="*/ 90488 w 315913"/>
                <a:gd name="connsiteY67" fmla="*/ 109941 h 338138"/>
                <a:gd name="connsiteX68" fmla="*/ 90488 w 315913"/>
                <a:gd name="connsiteY68" fmla="*/ 150836 h 338138"/>
                <a:gd name="connsiteX69" fmla="*/ 89176 w 315913"/>
                <a:gd name="connsiteY69" fmla="*/ 156113 h 338138"/>
                <a:gd name="connsiteX70" fmla="*/ 83931 w 315913"/>
                <a:gd name="connsiteY70" fmla="*/ 158751 h 338138"/>
                <a:gd name="connsiteX71" fmla="*/ 6557 w 315913"/>
                <a:gd name="connsiteY71" fmla="*/ 158751 h 338138"/>
                <a:gd name="connsiteX72" fmla="*/ 0 w 315913"/>
                <a:gd name="connsiteY72" fmla="*/ 150836 h 338138"/>
                <a:gd name="connsiteX73" fmla="*/ 0 w 315913"/>
                <a:gd name="connsiteY73" fmla="*/ 109941 h 338138"/>
                <a:gd name="connsiteX74" fmla="*/ 45900 w 315913"/>
                <a:gd name="connsiteY74" fmla="*/ 65088 h 338138"/>
                <a:gd name="connsiteX75" fmla="*/ 270669 w 315913"/>
                <a:gd name="connsiteY75" fmla="*/ 14288 h 338138"/>
                <a:gd name="connsiteX76" fmla="*/ 254000 w 315913"/>
                <a:gd name="connsiteY76" fmla="*/ 30957 h 338138"/>
                <a:gd name="connsiteX77" fmla="*/ 270669 w 315913"/>
                <a:gd name="connsiteY77" fmla="*/ 47626 h 338138"/>
                <a:gd name="connsiteX78" fmla="*/ 287338 w 315913"/>
                <a:gd name="connsiteY78" fmla="*/ 30957 h 338138"/>
                <a:gd name="connsiteX79" fmla="*/ 270669 w 315913"/>
                <a:gd name="connsiteY79" fmla="*/ 14288 h 338138"/>
                <a:gd name="connsiteX80" fmla="*/ 271463 w 315913"/>
                <a:gd name="connsiteY80" fmla="*/ 0 h 338138"/>
                <a:gd name="connsiteX81" fmla="*/ 301625 w 315913"/>
                <a:gd name="connsiteY81" fmla="*/ 30957 h 338138"/>
                <a:gd name="connsiteX82" fmla="*/ 271463 w 315913"/>
                <a:gd name="connsiteY82" fmla="*/ 61913 h 338138"/>
                <a:gd name="connsiteX83" fmla="*/ 241300 w 315913"/>
                <a:gd name="connsiteY83" fmla="*/ 30957 h 338138"/>
                <a:gd name="connsiteX84" fmla="*/ 271463 w 315913"/>
                <a:gd name="connsiteY84" fmla="*/ 0 h 338138"/>
                <a:gd name="connsiteX85" fmla="*/ 159420 w 315913"/>
                <a:gd name="connsiteY85" fmla="*/ 0 h 338138"/>
                <a:gd name="connsiteX86" fmla="*/ 188912 w 315913"/>
                <a:gd name="connsiteY86" fmla="*/ 30957 h 338138"/>
                <a:gd name="connsiteX87" fmla="*/ 159420 w 315913"/>
                <a:gd name="connsiteY87" fmla="*/ 61913 h 338138"/>
                <a:gd name="connsiteX88" fmla="*/ 128587 w 315913"/>
                <a:gd name="connsiteY88" fmla="*/ 30957 h 338138"/>
                <a:gd name="connsiteX89" fmla="*/ 159420 w 315913"/>
                <a:gd name="connsiteY89" fmla="*/ 0 h 338138"/>
                <a:gd name="connsiteX90" fmla="*/ 46037 w 315913"/>
                <a:gd name="connsiteY90" fmla="*/ 0 h 338138"/>
                <a:gd name="connsiteX91" fmla="*/ 76200 w 315913"/>
                <a:gd name="connsiteY91" fmla="*/ 30957 h 338138"/>
                <a:gd name="connsiteX92" fmla="*/ 46037 w 315913"/>
                <a:gd name="connsiteY92" fmla="*/ 61913 h 338138"/>
                <a:gd name="connsiteX93" fmla="*/ 15875 w 315913"/>
                <a:gd name="connsiteY93" fmla="*/ 30957 h 338138"/>
                <a:gd name="connsiteX94" fmla="*/ 46037 w 315913"/>
                <a:gd name="connsiteY9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315913" h="338138">
                  <a:moveTo>
                    <a:pt x="270013" y="244475"/>
                  </a:moveTo>
                  <a:cubicBezTo>
                    <a:pt x="294930" y="244475"/>
                    <a:pt x="315913" y="265582"/>
                    <a:pt x="315913" y="290647"/>
                  </a:cubicBezTo>
                  <a:cubicBezTo>
                    <a:pt x="315913" y="290647"/>
                    <a:pt x="315913" y="290647"/>
                    <a:pt x="315913" y="331542"/>
                  </a:cubicBezTo>
                  <a:cubicBezTo>
                    <a:pt x="315913" y="332861"/>
                    <a:pt x="314602" y="335500"/>
                    <a:pt x="313290" y="335500"/>
                  </a:cubicBezTo>
                  <a:cubicBezTo>
                    <a:pt x="313290" y="336819"/>
                    <a:pt x="310667" y="338138"/>
                    <a:pt x="309356" y="338138"/>
                  </a:cubicBezTo>
                  <a:cubicBezTo>
                    <a:pt x="309356" y="338138"/>
                    <a:pt x="309356" y="338138"/>
                    <a:pt x="231982" y="338138"/>
                  </a:cubicBezTo>
                  <a:cubicBezTo>
                    <a:pt x="228048" y="338138"/>
                    <a:pt x="225425" y="335500"/>
                    <a:pt x="225425" y="331542"/>
                  </a:cubicBezTo>
                  <a:cubicBezTo>
                    <a:pt x="225425" y="331542"/>
                    <a:pt x="225425" y="331542"/>
                    <a:pt x="225425" y="290647"/>
                  </a:cubicBezTo>
                  <a:cubicBezTo>
                    <a:pt x="225425" y="265582"/>
                    <a:pt x="246408" y="244475"/>
                    <a:pt x="270013" y="244475"/>
                  </a:cubicBezTo>
                  <a:close/>
                  <a:moveTo>
                    <a:pt x="157956" y="244475"/>
                  </a:moveTo>
                  <a:cubicBezTo>
                    <a:pt x="183239" y="244475"/>
                    <a:pt x="203200" y="265582"/>
                    <a:pt x="203200" y="290647"/>
                  </a:cubicBezTo>
                  <a:cubicBezTo>
                    <a:pt x="203200" y="290647"/>
                    <a:pt x="203200" y="290647"/>
                    <a:pt x="203200" y="331542"/>
                  </a:cubicBezTo>
                  <a:cubicBezTo>
                    <a:pt x="203200" y="332861"/>
                    <a:pt x="203200" y="335500"/>
                    <a:pt x="201869" y="335500"/>
                  </a:cubicBezTo>
                  <a:cubicBezTo>
                    <a:pt x="200538" y="336819"/>
                    <a:pt x="199208" y="338138"/>
                    <a:pt x="196546" y="338138"/>
                  </a:cubicBezTo>
                  <a:cubicBezTo>
                    <a:pt x="196546" y="338138"/>
                    <a:pt x="196546" y="338138"/>
                    <a:pt x="119365" y="338138"/>
                  </a:cubicBezTo>
                  <a:cubicBezTo>
                    <a:pt x="115373" y="338138"/>
                    <a:pt x="112712" y="335500"/>
                    <a:pt x="112712" y="331542"/>
                  </a:cubicBezTo>
                  <a:cubicBezTo>
                    <a:pt x="112712" y="331542"/>
                    <a:pt x="112712" y="331542"/>
                    <a:pt x="112712" y="290647"/>
                  </a:cubicBezTo>
                  <a:cubicBezTo>
                    <a:pt x="112712" y="265582"/>
                    <a:pt x="132672" y="244475"/>
                    <a:pt x="157956" y="244475"/>
                  </a:cubicBezTo>
                  <a:close/>
                  <a:moveTo>
                    <a:pt x="45900" y="244475"/>
                  </a:moveTo>
                  <a:cubicBezTo>
                    <a:pt x="69505" y="244475"/>
                    <a:pt x="90488" y="265582"/>
                    <a:pt x="90488" y="290647"/>
                  </a:cubicBezTo>
                  <a:cubicBezTo>
                    <a:pt x="90488" y="290647"/>
                    <a:pt x="90488" y="290647"/>
                    <a:pt x="90488" y="331542"/>
                  </a:cubicBezTo>
                  <a:cubicBezTo>
                    <a:pt x="90488" y="332861"/>
                    <a:pt x="90488" y="335500"/>
                    <a:pt x="89176" y="335500"/>
                  </a:cubicBezTo>
                  <a:cubicBezTo>
                    <a:pt x="87865" y="336819"/>
                    <a:pt x="85242" y="338138"/>
                    <a:pt x="83931" y="338138"/>
                  </a:cubicBezTo>
                  <a:cubicBezTo>
                    <a:pt x="83931" y="338138"/>
                    <a:pt x="83931" y="338138"/>
                    <a:pt x="6557" y="338138"/>
                  </a:cubicBezTo>
                  <a:cubicBezTo>
                    <a:pt x="3934" y="338138"/>
                    <a:pt x="0" y="335500"/>
                    <a:pt x="0" y="331542"/>
                  </a:cubicBezTo>
                  <a:cubicBezTo>
                    <a:pt x="0" y="331542"/>
                    <a:pt x="0" y="331542"/>
                    <a:pt x="0" y="290647"/>
                  </a:cubicBezTo>
                  <a:cubicBezTo>
                    <a:pt x="0" y="265582"/>
                    <a:pt x="20983" y="244475"/>
                    <a:pt x="45900" y="244475"/>
                  </a:cubicBezTo>
                  <a:close/>
                  <a:moveTo>
                    <a:pt x="271463" y="180975"/>
                  </a:moveTo>
                  <a:cubicBezTo>
                    <a:pt x="287200" y="180975"/>
                    <a:pt x="301625" y="194089"/>
                    <a:pt x="301625" y="211138"/>
                  </a:cubicBezTo>
                  <a:cubicBezTo>
                    <a:pt x="301625" y="228186"/>
                    <a:pt x="287200" y="241300"/>
                    <a:pt x="271463" y="241300"/>
                  </a:cubicBezTo>
                  <a:cubicBezTo>
                    <a:pt x="254414" y="241300"/>
                    <a:pt x="241300" y="228186"/>
                    <a:pt x="241300" y="211138"/>
                  </a:cubicBezTo>
                  <a:cubicBezTo>
                    <a:pt x="241300" y="194089"/>
                    <a:pt x="254414" y="180975"/>
                    <a:pt x="271463" y="180975"/>
                  </a:cubicBezTo>
                  <a:close/>
                  <a:moveTo>
                    <a:pt x="159420" y="180975"/>
                  </a:moveTo>
                  <a:cubicBezTo>
                    <a:pt x="175506" y="180975"/>
                    <a:pt x="188912" y="194089"/>
                    <a:pt x="188912" y="211138"/>
                  </a:cubicBezTo>
                  <a:cubicBezTo>
                    <a:pt x="188912" y="228186"/>
                    <a:pt x="175506" y="241300"/>
                    <a:pt x="159420" y="241300"/>
                  </a:cubicBezTo>
                  <a:cubicBezTo>
                    <a:pt x="141992" y="241300"/>
                    <a:pt x="128587" y="228186"/>
                    <a:pt x="128587" y="211138"/>
                  </a:cubicBezTo>
                  <a:cubicBezTo>
                    <a:pt x="128587" y="194089"/>
                    <a:pt x="141992" y="180975"/>
                    <a:pt x="159420" y="180975"/>
                  </a:cubicBezTo>
                  <a:close/>
                  <a:moveTo>
                    <a:pt x="46038" y="180975"/>
                  </a:moveTo>
                  <a:cubicBezTo>
                    <a:pt x="62697" y="180975"/>
                    <a:pt x="76201" y="194479"/>
                    <a:pt x="76201" y="211138"/>
                  </a:cubicBezTo>
                  <a:cubicBezTo>
                    <a:pt x="76201" y="227797"/>
                    <a:pt x="62697" y="241301"/>
                    <a:pt x="46038" y="241301"/>
                  </a:cubicBezTo>
                  <a:cubicBezTo>
                    <a:pt x="29379" y="241301"/>
                    <a:pt x="15875" y="227797"/>
                    <a:pt x="15875" y="211138"/>
                  </a:cubicBezTo>
                  <a:cubicBezTo>
                    <a:pt x="15875" y="194479"/>
                    <a:pt x="29379" y="180975"/>
                    <a:pt x="46038" y="180975"/>
                  </a:cubicBezTo>
                  <a:close/>
                  <a:moveTo>
                    <a:pt x="270005" y="77788"/>
                  </a:moveTo>
                  <a:cubicBezTo>
                    <a:pt x="252736" y="77788"/>
                    <a:pt x="238125" y="92457"/>
                    <a:pt x="238125" y="109792"/>
                  </a:cubicBezTo>
                  <a:cubicBezTo>
                    <a:pt x="238125" y="109792"/>
                    <a:pt x="238125" y="109792"/>
                    <a:pt x="238125" y="144463"/>
                  </a:cubicBezTo>
                  <a:cubicBezTo>
                    <a:pt x="238125" y="144463"/>
                    <a:pt x="238125" y="144463"/>
                    <a:pt x="303213" y="144463"/>
                  </a:cubicBezTo>
                  <a:lnTo>
                    <a:pt x="303213" y="109792"/>
                  </a:lnTo>
                  <a:cubicBezTo>
                    <a:pt x="303213" y="92457"/>
                    <a:pt x="288602" y="77788"/>
                    <a:pt x="270005" y="77788"/>
                  </a:cubicBezTo>
                  <a:close/>
                  <a:moveTo>
                    <a:pt x="270013" y="65088"/>
                  </a:moveTo>
                  <a:cubicBezTo>
                    <a:pt x="294930" y="65088"/>
                    <a:pt x="315913" y="84876"/>
                    <a:pt x="315913" y="109941"/>
                  </a:cubicBezTo>
                  <a:cubicBezTo>
                    <a:pt x="315913" y="109941"/>
                    <a:pt x="315913" y="109941"/>
                    <a:pt x="315913" y="150836"/>
                  </a:cubicBezTo>
                  <a:cubicBezTo>
                    <a:pt x="315913" y="153474"/>
                    <a:pt x="314602" y="154794"/>
                    <a:pt x="313290" y="156113"/>
                  </a:cubicBezTo>
                  <a:cubicBezTo>
                    <a:pt x="313290" y="157432"/>
                    <a:pt x="310667" y="158751"/>
                    <a:pt x="309356" y="158751"/>
                  </a:cubicBezTo>
                  <a:cubicBezTo>
                    <a:pt x="309356" y="158751"/>
                    <a:pt x="309356" y="158751"/>
                    <a:pt x="231982" y="158751"/>
                  </a:cubicBezTo>
                  <a:cubicBezTo>
                    <a:pt x="228048" y="158751"/>
                    <a:pt x="225425" y="154794"/>
                    <a:pt x="225425" y="150836"/>
                  </a:cubicBezTo>
                  <a:cubicBezTo>
                    <a:pt x="225425" y="150836"/>
                    <a:pt x="225425" y="150836"/>
                    <a:pt x="225425" y="109941"/>
                  </a:cubicBezTo>
                  <a:cubicBezTo>
                    <a:pt x="225425" y="84876"/>
                    <a:pt x="246408" y="65088"/>
                    <a:pt x="270013" y="65088"/>
                  </a:cubicBezTo>
                  <a:close/>
                  <a:moveTo>
                    <a:pt x="157956" y="65088"/>
                  </a:moveTo>
                  <a:cubicBezTo>
                    <a:pt x="183239" y="65088"/>
                    <a:pt x="203200" y="84876"/>
                    <a:pt x="203200" y="109941"/>
                  </a:cubicBezTo>
                  <a:cubicBezTo>
                    <a:pt x="203200" y="109941"/>
                    <a:pt x="203200" y="109941"/>
                    <a:pt x="203200" y="150836"/>
                  </a:cubicBezTo>
                  <a:cubicBezTo>
                    <a:pt x="203200" y="153474"/>
                    <a:pt x="203200" y="154794"/>
                    <a:pt x="201869" y="156113"/>
                  </a:cubicBezTo>
                  <a:cubicBezTo>
                    <a:pt x="200538" y="157432"/>
                    <a:pt x="199208" y="158751"/>
                    <a:pt x="196546" y="158751"/>
                  </a:cubicBezTo>
                  <a:cubicBezTo>
                    <a:pt x="196546" y="158751"/>
                    <a:pt x="196546" y="158751"/>
                    <a:pt x="119365" y="158751"/>
                  </a:cubicBezTo>
                  <a:cubicBezTo>
                    <a:pt x="115373" y="158751"/>
                    <a:pt x="112712" y="154794"/>
                    <a:pt x="112712" y="150836"/>
                  </a:cubicBezTo>
                  <a:cubicBezTo>
                    <a:pt x="112712" y="150836"/>
                    <a:pt x="112712" y="150836"/>
                    <a:pt x="112712" y="109941"/>
                  </a:cubicBezTo>
                  <a:cubicBezTo>
                    <a:pt x="112712" y="84876"/>
                    <a:pt x="132672" y="65088"/>
                    <a:pt x="157956" y="65088"/>
                  </a:cubicBezTo>
                  <a:close/>
                  <a:moveTo>
                    <a:pt x="45900" y="65088"/>
                  </a:moveTo>
                  <a:cubicBezTo>
                    <a:pt x="69505" y="65088"/>
                    <a:pt x="90488" y="84876"/>
                    <a:pt x="90488" y="109941"/>
                  </a:cubicBezTo>
                  <a:cubicBezTo>
                    <a:pt x="90488" y="109941"/>
                    <a:pt x="90488" y="109941"/>
                    <a:pt x="90488" y="150836"/>
                  </a:cubicBezTo>
                  <a:cubicBezTo>
                    <a:pt x="90488" y="153474"/>
                    <a:pt x="90488" y="154794"/>
                    <a:pt x="89176" y="156113"/>
                  </a:cubicBezTo>
                  <a:cubicBezTo>
                    <a:pt x="87865" y="157432"/>
                    <a:pt x="85242" y="158751"/>
                    <a:pt x="83931" y="158751"/>
                  </a:cubicBezTo>
                  <a:cubicBezTo>
                    <a:pt x="83931" y="158751"/>
                    <a:pt x="83931" y="158751"/>
                    <a:pt x="6557" y="158751"/>
                  </a:cubicBezTo>
                  <a:cubicBezTo>
                    <a:pt x="3934" y="158751"/>
                    <a:pt x="0" y="154794"/>
                    <a:pt x="0" y="150836"/>
                  </a:cubicBezTo>
                  <a:cubicBezTo>
                    <a:pt x="0" y="150836"/>
                    <a:pt x="0" y="150836"/>
                    <a:pt x="0" y="109941"/>
                  </a:cubicBezTo>
                  <a:cubicBezTo>
                    <a:pt x="0" y="84876"/>
                    <a:pt x="20983" y="65088"/>
                    <a:pt x="45900" y="65088"/>
                  </a:cubicBezTo>
                  <a:close/>
                  <a:moveTo>
                    <a:pt x="270669" y="14288"/>
                  </a:moveTo>
                  <a:cubicBezTo>
                    <a:pt x="261463" y="14288"/>
                    <a:pt x="254000" y="21751"/>
                    <a:pt x="254000" y="30957"/>
                  </a:cubicBezTo>
                  <a:cubicBezTo>
                    <a:pt x="254000" y="40163"/>
                    <a:pt x="261463" y="47626"/>
                    <a:pt x="270669" y="47626"/>
                  </a:cubicBezTo>
                  <a:cubicBezTo>
                    <a:pt x="279875" y="47626"/>
                    <a:pt x="287338" y="40163"/>
                    <a:pt x="287338" y="30957"/>
                  </a:cubicBezTo>
                  <a:cubicBezTo>
                    <a:pt x="287338" y="21751"/>
                    <a:pt x="279875" y="14288"/>
                    <a:pt x="270669" y="14288"/>
                  </a:cubicBezTo>
                  <a:close/>
                  <a:moveTo>
                    <a:pt x="271463" y="0"/>
                  </a:moveTo>
                  <a:cubicBezTo>
                    <a:pt x="287200" y="0"/>
                    <a:pt x="301625" y="13459"/>
                    <a:pt x="301625" y="30957"/>
                  </a:cubicBezTo>
                  <a:cubicBezTo>
                    <a:pt x="301625" y="48454"/>
                    <a:pt x="287200" y="61913"/>
                    <a:pt x="271463" y="61913"/>
                  </a:cubicBezTo>
                  <a:cubicBezTo>
                    <a:pt x="254414" y="61913"/>
                    <a:pt x="241300" y="48454"/>
                    <a:pt x="241300" y="30957"/>
                  </a:cubicBezTo>
                  <a:cubicBezTo>
                    <a:pt x="241300" y="13459"/>
                    <a:pt x="254414" y="0"/>
                    <a:pt x="271463" y="0"/>
                  </a:cubicBezTo>
                  <a:close/>
                  <a:moveTo>
                    <a:pt x="159420" y="0"/>
                  </a:moveTo>
                  <a:cubicBezTo>
                    <a:pt x="175506" y="0"/>
                    <a:pt x="188912" y="13459"/>
                    <a:pt x="188912" y="30957"/>
                  </a:cubicBezTo>
                  <a:cubicBezTo>
                    <a:pt x="188912" y="48454"/>
                    <a:pt x="175506" y="61913"/>
                    <a:pt x="159420" y="61913"/>
                  </a:cubicBezTo>
                  <a:cubicBezTo>
                    <a:pt x="141992" y="61913"/>
                    <a:pt x="128587" y="48454"/>
                    <a:pt x="128587" y="30957"/>
                  </a:cubicBezTo>
                  <a:cubicBezTo>
                    <a:pt x="128587" y="13459"/>
                    <a:pt x="141992" y="0"/>
                    <a:pt x="159420" y="0"/>
                  </a:cubicBezTo>
                  <a:close/>
                  <a:moveTo>
                    <a:pt x="46037" y="0"/>
                  </a:moveTo>
                  <a:cubicBezTo>
                    <a:pt x="63086" y="0"/>
                    <a:pt x="76200" y="13459"/>
                    <a:pt x="76200" y="30957"/>
                  </a:cubicBezTo>
                  <a:cubicBezTo>
                    <a:pt x="76200" y="48454"/>
                    <a:pt x="63086" y="61913"/>
                    <a:pt x="46037" y="61913"/>
                  </a:cubicBezTo>
                  <a:cubicBezTo>
                    <a:pt x="28989" y="61913"/>
                    <a:pt x="15875" y="48454"/>
                    <a:pt x="15875" y="30957"/>
                  </a:cubicBezTo>
                  <a:cubicBezTo>
                    <a:pt x="15875" y="13459"/>
                    <a:pt x="28989" y="0"/>
                    <a:pt x="4603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Rectangle 57"/>
            <p:cNvSpPr/>
            <p:nvPr/>
          </p:nvSpPr>
          <p:spPr>
            <a:xfrm>
              <a:off x="5126171" y="2264993"/>
              <a:ext cx="678311" cy="392415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914378">
                <a:defRPr/>
              </a:pPr>
              <a:r>
                <a:rPr lang="en-US" altLang="zh-CN" sz="2800" b="1">
                  <a:solidFill>
                    <a:schemeClr val="bg1"/>
                  </a:solidFill>
                  <a:cs typeface="+mn-ea"/>
                  <a:sym typeface="+mn-lt"/>
                </a:rPr>
                <a:t>15%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771366" y="2043511"/>
            <a:ext cx="2429519" cy="1071115"/>
            <a:chOff x="5771366" y="2043511"/>
            <a:chExt cx="2429519" cy="1071115"/>
          </a:xfrm>
        </p:grpSpPr>
        <p:grpSp>
          <p:nvGrpSpPr>
            <p:cNvPr id="53" name="Group 46"/>
            <p:cNvGrpSpPr/>
            <p:nvPr/>
          </p:nvGrpSpPr>
          <p:grpSpPr>
            <a:xfrm>
              <a:off x="5771366" y="2043511"/>
              <a:ext cx="2412001" cy="1071115"/>
              <a:chOff x="7966981" y="1219200"/>
              <a:chExt cx="3383190" cy="1647825"/>
            </a:xfrm>
          </p:grpSpPr>
          <p:sp>
            <p:nvSpPr>
              <p:cNvPr id="56" name="Rectangle: Single Corner Rounded 75"/>
              <p:cNvSpPr/>
              <p:nvPr/>
            </p:nvSpPr>
            <p:spPr>
              <a:xfrm>
                <a:off x="7972423" y="1219200"/>
                <a:ext cx="3377748" cy="1204686"/>
              </a:xfrm>
              <a:prstGeom prst="round1Rect">
                <a:avLst>
                  <a:gd name="adj" fmla="val 28788"/>
                </a:avLst>
              </a:prstGeom>
              <a:solidFill>
                <a:schemeClr val="accent6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dirty="0">
                  <a:cs typeface="+mn-ea"/>
                  <a:sym typeface="+mn-lt"/>
                </a:endParaRPr>
              </a:p>
            </p:txBody>
          </p:sp>
          <p:sp>
            <p:nvSpPr>
              <p:cNvPr id="57" name="Right Triangle 76"/>
              <p:cNvSpPr/>
              <p:nvPr/>
            </p:nvSpPr>
            <p:spPr>
              <a:xfrm flipH="1" flipV="1">
                <a:off x="7966981" y="2423886"/>
                <a:ext cx="876300" cy="443139"/>
              </a:xfrm>
              <a:prstGeom prst="rtTriangle">
                <a:avLst/>
              </a:prstGeom>
              <a:solidFill>
                <a:schemeClr val="accent6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4" name="Freeform: Shape 48"/>
            <p:cNvSpPr>
              <a:spLocks/>
            </p:cNvSpPr>
            <p:nvPr/>
          </p:nvSpPr>
          <p:spPr bwMode="auto">
            <a:xfrm>
              <a:off x="5894075" y="2241535"/>
              <a:ext cx="379328" cy="375698"/>
            </a:xfrm>
            <a:custGeom>
              <a:avLst/>
              <a:gdLst>
                <a:gd name="connsiteX0" fmla="*/ 242094 w 331788"/>
                <a:gd name="connsiteY0" fmla="*/ 203585 h 328613"/>
                <a:gd name="connsiteX1" fmla="*/ 214264 w 331788"/>
                <a:gd name="connsiteY1" fmla="*/ 214264 h 328613"/>
                <a:gd name="connsiteX2" fmla="*/ 214264 w 331788"/>
                <a:gd name="connsiteY2" fmla="*/ 269924 h 328613"/>
                <a:gd name="connsiteX3" fmla="*/ 269924 w 331788"/>
                <a:gd name="connsiteY3" fmla="*/ 269924 h 328613"/>
                <a:gd name="connsiteX4" fmla="*/ 269924 w 331788"/>
                <a:gd name="connsiteY4" fmla="*/ 214264 h 328613"/>
                <a:gd name="connsiteX5" fmla="*/ 242094 w 331788"/>
                <a:gd name="connsiteY5" fmla="*/ 203585 h 328613"/>
                <a:gd name="connsiteX6" fmla="*/ 85725 w 331788"/>
                <a:gd name="connsiteY6" fmla="*/ 200752 h 328613"/>
                <a:gd name="connsiteX7" fmla="*/ 136525 w 331788"/>
                <a:gd name="connsiteY7" fmla="*/ 207698 h 328613"/>
                <a:gd name="connsiteX8" fmla="*/ 132667 w 331788"/>
                <a:gd name="connsiteY8" fmla="*/ 222250 h 328613"/>
                <a:gd name="connsiteX9" fmla="*/ 38783 w 331788"/>
                <a:gd name="connsiteY9" fmla="*/ 222250 h 328613"/>
                <a:gd name="connsiteX10" fmla="*/ 34925 w 331788"/>
                <a:gd name="connsiteY10" fmla="*/ 207698 h 328613"/>
                <a:gd name="connsiteX11" fmla="*/ 85725 w 331788"/>
                <a:gd name="connsiteY11" fmla="*/ 200752 h 328613"/>
                <a:gd name="connsiteX12" fmla="*/ 86038 w 331788"/>
                <a:gd name="connsiteY12" fmla="*/ 150283 h 328613"/>
                <a:gd name="connsiteX13" fmla="*/ 136525 w 331788"/>
                <a:gd name="connsiteY13" fmla="*/ 158221 h 328613"/>
                <a:gd name="connsiteX14" fmla="*/ 132678 w 331788"/>
                <a:gd name="connsiteY14" fmla="*/ 171450 h 328613"/>
                <a:gd name="connsiteX15" fmla="*/ 39076 w 331788"/>
                <a:gd name="connsiteY15" fmla="*/ 171450 h 328613"/>
                <a:gd name="connsiteX16" fmla="*/ 36512 w 331788"/>
                <a:gd name="connsiteY16" fmla="*/ 158221 h 328613"/>
                <a:gd name="connsiteX17" fmla="*/ 86038 w 331788"/>
                <a:gd name="connsiteY17" fmla="*/ 150283 h 328613"/>
                <a:gd name="connsiteX18" fmla="*/ 243681 w 331788"/>
                <a:gd name="connsiteY18" fmla="*/ 148724 h 328613"/>
                <a:gd name="connsiteX19" fmla="*/ 295275 w 331788"/>
                <a:gd name="connsiteY19" fmla="*/ 156745 h 328613"/>
                <a:gd name="connsiteX20" fmla="*/ 292663 w 331788"/>
                <a:gd name="connsiteY20" fmla="*/ 171450 h 328613"/>
                <a:gd name="connsiteX21" fmla="*/ 197312 w 331788"/>
                <a:gd name="connsiteY21" fmla="*/ 171450 h 328613"/>
                <a:gd name="connsiteX22" fmla="*/ 192087 w 331788"/>
                <a:gd name="connsiteY22" fmla="*/ 156745 h 328613"/>
                <a:gd name="connsiteX23" fmla="*/ 243681 w 331788"/>
                <a:gd name="connsiteY23" fmla="*/ 148724 h 328613"/>
                <a:gd name="connsiteX24" fmla="*/ 86038 w 331788"/>
                <a:gd name="connsiteY24" fmla="*/ 99483 h 328613"/>
                <a:gd name="connsiteX25" fmla="*/ 136525 w 331788"/>
                <a:gd name="connsiteY25" fmla="*/ 107421 h 328613"/>
                <a:gd name="connsiteX26" fmla="*/ 132678 w 331788"/>
                <a:gd name="connsiteY26" fmla="*/ 120650 h 328613"/>
                <a:gd name="connsiteX27" fmla="*/ 39076 w 331788"/>
                <a:gd name="connsiteY27" fmla="*/ 120650 h 328613"/>
                <a:gd name="connsiteX28" fmla="*/ 36512 w 331788"/>
                <a:gd name="connsiteY28" fmla="*/ 107421 h 328613"/>
                <a:gd name="connsiteX29" fmla="*/ 86038 w 331788"/>
                <a:gd name="connsiteY29" fmla="*/ 99483 h 328613"/>
                <a:gd name="connsiteX30" fmla="*/ 243681 w 331788"/>
                <a:gd name="connsiteY30" fmla="*/ 99152 h 328613"/>
                <a:gd name="connsiteX31" fmla="*/ 295275 w 331788"/>
                <a:gd name="connsiteY31" fmla="*/ 106098 h 328613"/>
                <a:gd name="connsiteX32" fmla="*/ 292663 w 331788"/>
                <a:gd name="connsiteY32" fmla="*/ 120650 h 328613"/>
                <a:gd name="connsiteX33" fmla="*/ 196006 w 331788"/>
                <a:gd name="connsiteY33" fmla="*/ 120650 h 328613"/>
                <a:gd name="connsiteX34" fmla="*/ 192087 w 331788"/>
                <a:gd name="connsiteY34" fmla="*/ 106098 h 328613"/>
                <a:gd name="connsiteX35" fmla="*/ 243681 w 331788"/>
                <a:gd name="connsiteY35" fmla="*/ 99152 h 328613"/>
                <a:gd name="connsiteX36" fmla="*/ 243681 w 331788"/>
                <a:gd name="connsiteY36" fmla="*/ 48711 h 328613"/>
                <a:gd name="connsiteX37" fmla="*/ 295275 w 331788"/>
                <a:gd name="connsiteY37" fmla="*/ 56732 h 328613"/>
                <a:gd name="connsiteX38" fmla="*/ 292663 w 331788"/>
                <a:gd name="connsiteY38" fmla="*/ 71437 h 328613"/>
                <a:gd name="connsiteX39" fmla="*/ 197312 w 331788"/>
                <a:gd name="connsiteY39" fmla="*/ 71437 h 328613"/>
                <a:gd name="connsiteX40" fmla="*/ 192087 w 331788"/>
                <a:gd name="connsiteY40" fmla="*/ 56732 h 328613"/>
                <a:gd name="connsiteX41" fmla="*/ 243681 w 331788"/>
                <a:gd name="connsiteY41" fmla="*/ 48711 h 328613"/>
                <a:gd name="connsiteX42" fmla="*/ 85725 w 331788"/>
                <a:gd name="connsiteY42" fmla="*/ 48683 h 328613"/>
                <a:gd name="connsiteX43" fmla="*/ 136525 w 331788"/>
                <a:gd name="connsiteY43" fmla="*/ 56621 h 328613"/>
                <a:gd name="connsiteX44" fmla="*/ 132667 w 331788"/>
                <a:gd name="connsiteY44" fmla="*/ 69850 h 328613"/>
                <a:gd name="connsiteX45" fmla="*/ 38783 w 331788"/>
                <a:gd name="connsiteY45" fmla="*/ 69850 h 328613"/>
                <a:gd name="connsiteX46" fmla="*/ 34925 w 331788"/>
                <a:gd name="connsiteY46" fmla="*/ 56621 h 328613"/>
                <a:gd name="connsiteX47" fmla="*/ 85725 w 331788"/>
                <a:gd name="connsiteY47" fmla="*/ 48683 h 328613"/>
                <a:gd name="connsiteX48" fmla="*/ 245779 w 331788"/>
                <a:gd name="connsiteY48" fmla="*/ 12700 h 328613"/>
                <a:gd name="connsiteX49" fmla="*/ 171450 w 331788"/>
                <a:gd name="connsiteY49" fmla="*/ 28215 h 328613"/>
                <a:gd name="connsiteX50" fmla="*/ 171450 w 331788"/>
                <a:gd name="connsiteY50" fmla="*/ 263525 h 328613"/>
                <a:gd name="connsiteX51" fmla="*/ 192314 w 331788"/>
                <a:gd name="connsiteY51" fmla="*/ 257061 h 328613"/>
                <a:gd name="connsiteX52" fmla="*/ 205355 w 331788"/>
                <a:gd name="connsiteY52" fmla="*/ 205344 h 328613"/>
                <a:gd name="connsiteX53" fmla="*/ 279684 w 331788"/>
                <a:gd name="connsiteY53" fmla="*/ 205344 h 328613"/>
                <a:gd name="connsiteX54" fmla="*/ 294028 w 331788"/>
                <a:gd name="connsiteY54" fmla="*/ 257061 h 328613"/>
                <a:gd name="connsiteX55" fmla="*/ 317500 w 331788"/>
                <a:gd name="connsiteY55" fmla="*/ 263525 h 328613"/>
                <a:gd name="connsiteX56" fmla="*/ 317500 w 331788"/>
                <a:gd name="connsiteY56" fmla="*/ 28215 h 328613"/>
                <a:gd name="connsiteX57" fmla="*/ 245779 w 331788"/>
                <a:gd name="connsiteY57" fmla="*/ 12700 h 328613"/>
                <a:gd name="connsiteX58" fmla="*/ 84931 w 331788"/>
                <a:gd name="connsiteY58" fmla="*/ 12700 h 328613"/>
                <a:gd name="connsiteX59" fmla="*/ 12700 w 331788"/>
                <a:gd name="connsiteY59" fmla="*/ 28215 h 328613"/>
                <a:gd name="connsiteX60" fmla="*/ 12700 w 331788"/>
                <a:gd name="connsiteY60" fmla="*/ 263525 h 328613"/>
                <a:gd name="connsiteX61" fmla="*/ 84931 w 331788"/>
                <a:gd name="connsiteY61" fmla="*/ 249303 h 328613"/>
                <a:gd name="connsiteX62" fmla="*/ 157163 w 331788"/>
                <a:gd name="connsiteY62" fmla="*/ 263525 h 328613"/>
                <a:gd name="connsiteX63" fmla="*/ 157163 w 331788"/>
                <a:gd name="connsiteY63" fmla="*/ 28215 h 328613"/>
                <a:gd name="connsiteX64" fmla="*/ 84931 w 331788"/>
                <a:gd name="connsiteY64" fmla="*/ 12700 h 328613"/>
                <a:gd name="connsiteX65" fmla="*/ 86835 w 331788"/>
                <a:gd name="connsiteY65" fmla="*/ 0 h 328613"/>
                <a:gd name="connsiteX66" fmla="*/ 165894 w 331788"/>
                <a:gd name="connsiteY66" fmla="*/ 15525 h 328613"/>
                <a:gd name="connsiteX67" fmla="*/ 244953 w 331788"/>
                <a:gd name="connsiteY67" fmla="*/ 0 h 328613"/>
                <a:gd name="connsiteX68" fmla="*/ 326604 w 331788"/>
                <a:gd name="connsiteY68" fmla="*/ 16819 h 328613"/>
                <a:gd name="connsiteX69" fmla="*/ 331788 w 331788"/>
                <a:gd name="connsiteY69" fmla="*/ 23288 h 328613"/>
                <a:gd name="connsiteX70" fmla="*/ 331788 w 331788"/>
                <a:gd name="connsiteY70" fmla="*/ 274276 h 328613"/>
                <a:gd name="connsiteX71" fmla="*/ 322716 w 331788"/>
                <a:gd name="connsiteY71" fmla="*/ 280744 h 328613"/>
                <a:gd name="connsiteX72" fmla="*/ 289019 w 331788"/>
                <a:gd name="connsiteY72" fmla="*/ 269101 h 328613"/>
                <a:gd name="connsiteX73" fmla="*/ 285130 w 331788"/>
                <a:gd name="connsiteY73" fmla="*/ 274276 h 328613"/>
                <a:gd name="connsiteX74" fmla="*/ 329196 w 331788"/>
                <a:gd name="connsiteY74" fmla="*/ 318263 h 328613"/>
                <a:gd name="connsiteX75" fmla="*/ 318828 w 331788"/>
                <a:gd name="connsiteY75" fmla="*/ 328613 h 328613"/>
                <a:gd name="connsiteX76" fmla="*/ 274762 w 331788"/>
                <a:gd name="connsiteY76" fmla="*/ 284626 h 328613"/>
                <a:gd name="connsiteX77" fmla="*/ 206072 w 331788"/>
                <a:gd name="connsiteY77" fmla="*/ 279451 h 328613"/>
                <a:gd name="connsiteX78" fmla="*/ 198295 w 331788"/>
                <a:gd name="connsiteY78" fmla="*/ 270394 h 328613"/>
                <a:gd name="connsiteX79" fmla="*/ 167190 w 331788"/>
                <a:gd name="connsiteY79" fmla="*/ 280744 h 328613"/>
                <a:gd name="connsiteX80" fmla="*/ 163302 w 331788"/>
                <a:gd name="connsiteY80" fmla="*/ 280744 h 328613"/>
                <a:gd name="connsiteX81" fmla="*/ 85539 w 331788"/>
                <a:gd name="connsiteY81" fmla="*/ 263926 h 328613"/>
                <a:gd name="connsiteX82" fmla="*/ 9072 w 331788"/>
                <a:gd name="connsiteY82" fmla="*/ 280744 h 328613"/>
                <a:gd name="connsiteX83" fmla="*/ 0 w 331788"/>
                <a:gd name="connsiteY83" fmla="*/ 274276 h 328613"/>
                <a:gd name="connsiteX84" fmla="*/ 0 w 331788"/>
                <a:gd name="connsiteY84" fmla="*/ 23288 h 328613"/>
                <a:gd name="connsiteX85" fmla="*/ 5184 w 331788"/>
                <a:gd name="connsiteY85" fmla="*/ 16819 h 328613"/>
                <a:gd name="connsiteX86" fmla="*/ 86835 w 331788"/>
                <a:gd name="connsiteY86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331788" h="328613">
                  <a:moveTo>
                    <a:pt x="242094" y="203585"/>
                  </a:moveTo>
                  <a:cubicBezTo>
                    <a:pt x="232062" y="203585"/>
                    <a:pt x="222031" y="207145"/>
                    <a:pt x="214264" y="214264"/>
                  </a:cubicBezTo>
                  <a:cubicBezTo>
                    <a:pt x="200025" y="229797"/>
                    <a:pt x="200025" y="254391"/>
                    <a:pt x="214264" y="269924"/>
                  </a:cubicBezTo>
                  <a:cubicBezTo>
                    <a:pt x="229797" y="284163"/>
                    <a:pt x="254391" y="284163"/>
                    <a:pt x="269924" y="269924"/>
                  </a:cubicBezTo>
                  <a:cubicBezTo>
                    <a:pt x="284163" y="254391"/>
                    <a:pt x="284163" y="229797"/>
                    <a:pt x="269924" y="214264"/>
                  </a:cubicBezTo>
                  <a:cubicBezTo>
                    <a:pt x="262158" y="207145"/>
                    <a:pt x="252126" y="203585"/>
                    <a:pt x="242094" y="203585"/>
                  </a:cubicBezTo>
                  <a:close/>
                  <a:moveTo>
                    <a:pt x="85725" y="200752"/>
                  </a:moveTo>
                  <a:cubicBezTo>
                    <a:pt x="102122" y="200752"/>
                    <a:pt x="118520" y="203067"/>
                    <a:pt x="136525" y="207698"/>
                  </a:cubicBezTo>
                  <a:cubicBezTo>
                    <a:pt x="136525" y="207698"/>
                    <a:pt x="136525" y="207698"/>
                    <a:pt x="132667" y="222250"/>
                  </a:cubicBezTo>
                  <a:cubicBezTo>
                    <a:pt x="99229" y="211667"/>
                    <a:pt x="72221" y="211667"/>
                    <a:pt x="38783" y="222250"/>
                  </a:cubicBezTo>
                  <a:cubicBezTo>
                    <a:pt x="38783" y="222250"/>
                    <a:pt x="38783" y="222250"/>
                    <a:pt x="34925" y="207698"/>
                  </a:cubicBezTo>
                  <a:cubicBezTo>
                    <a:pt x="52930" y="203067"/>
                    <a:pt x="69327" y="200752"/>
                    <a:pt x="85725" y="200752"/>
                  </a:cubicBezTo>
                  <a:close/>
                  <a:moveTo>
                    <a:pt x="86038" y="150283"/>
                  </a:moveTo>
                  <a:cubicBezTo>
                    <a:pt x="102226" y="150283"/>
                    <a:pt x="118574" y="152929"/>
                    <a:pt x="136525" y="158221"/>
                  </a:cubicBezTo>
                  <a:cubicBezTo>
                    <a:pt x="136525" y="158221"/>
                    <a:pt x="136525" y="158221"/>
                    <a:pt x="132678" y="171450"/>
                  </a:cubicBezTo>
                  <a:cubicBezTo>
                    <a:pt x="99341" y="162190"/>
                    <a:pt x="72414" y="162190"/>
                    <a:pt x="39076" y="171450"/>
                  </a:cubicBezTo>
                  <a:cubicBezTo>
                    <a:pt x="39076" y="171450"/>
                    <a:pt x="39076" y="171450"/>
                    <a:pt x="36512" y="158221"/>
                  </a:cubicBezTo>
                  <a:cubicBezTo>
                    <a:pt x="53822" y="152929"/>
                    <a:pt x="69850" y="150283"/>
                    <a:pt x="86038" y="150283"/>
                  </a:cubicBezTo>
                  <a:close/>
                  <a:moveTo>
                    <a:pt x="243681" y="148724"/>
                  </a:moveTo>
                  <a:cubicBezTo>
                    <a:pt x="260335" y="148724"/>
                    <a:pt x="276989" y="151398"/>
                    <a:pt x="295275" y="156745"/>
                  </a:cubicBezTo>
                  <a:cubicBezTo>
                    <a:pt x="295275" y="156745"/>
                    <a:pt x="295275" y="156745"/>
                    <a:pt x="292663" y="171450"/>
                  </a:cubicBezTo>
                  <a:cubicBezTo>
                    <a:pt x="257396" y="162092"/>
                    <a:pt x="231272" y="162092"/>
                    <a:pt x="197312" y="171450"/>
                  </a:cubicBezTo>
                  <a:cubicBezTo>
                    <a:pt x="197312" y="171450"/>
                    <a:pt x="197312" y="171450"/>
                    <a:pt x="192087" y="156745"/>
                  </a:cubicBezTo>
                  <a:cubicBezTo>
                    <a:pt x="210374" y="151398"/>
                    <a:pt x="227027" y="148724"/>
                    <a:pt x="243681" y="148724"/>
                  </a:cubicBezTo>
                  <a:close/>
                  <a:moveTo>
                    <a:pt x="86038" y="99483"/>
                  </a:moveTo>
                  <a:cubicBezTo>
                    <a:pt x="102226" y="99483"/>
                    <a:pt x="118574" y="102129"/>
                    <a:pt x="136525" y="107421"/>
                  </a:cubicBezTo>
                  <a:cubicBezTo>
                    <a:pt x="136525" y="107421"/>
                    <a:pt x="136525" y="107421"/>
                    <a:pt x="132678" y="120650"/>
                  </a:cubicBezTo>
                  <a:cubicBezTo>
                    <a:pt x="99341" y="111390"/>
                    <a:pt x="72414" y="111390"/>
                    <a:pt x="39076" y="120650"/>
                  </a:cubicBezTo>
                  <a:cubicBezTo>
                    <a:pt x="39076" y="120650"/>
                    <a:pt x="39076" y="120650"/>
                    <a:pt x="36512" y="107421"/>
                  </a:cubicBezTo>
                  <a:cubicBezTo>
                    <a:pt x="53822" y="102129"/>
                    <a:pt x="69850" y="99483"/>
                    <a:pt x="86038" y="99483"/>
                  </a:cubicBezTo>
                  <a:close/>
                  <a:moveTo>
                    <a:pt x="243681" y="99152"/>
                  </a:moveTo>
                  <a:cubicBezTo>
                    <a:pt x="260335" y="99152"/>
                    <a:pt x="276989" y="101467"/>
                    <a:pt x="295275" y="106098"/>
                  </a:cubicBezTo>
                  <a:cubicBezTo>
                    <a:pt x="295275" y="106098"/>
                    <a:pt x="295275" y="106098"/>
                    <a:pt x="292663" y="120650"/>
                  </a:cubicBezTo>
                  <a:cubicBezTo>
                    <a:pt x="257396" y="111390"/>
                    <a:pt x="231272" y="111390"/>
                    <a:pt x="196006" y="120650"/>
                  </a:cubicBezTo>
                  <a:cubicBezTo>
                    <a:pt x="196006" y="120650"/>
                    <a:pt x="196006" y="120650"/>
                    <a:pt x="192087" y="106098"/>
                  </a:cubicBezTo>
                  <a:cubicBezTo>
                    <a:pt x="210374" y="101467"/>
                    <a:pt x="227027" y="99152"/>
                    <a:pt x="243681" y="99152"/>
                  </a:cubicBezTo>
                  <a:close/>
                  <a:moveTo>
                    <a:pt x="243681" y="48711"/>
                  </a:moveTo>
                  <a:cubicBezTo>
                    <a:pt x="260335" y="48711"/>
                    <a:pt x="276989" y="51385"/>
                    <a:pt x="295275" y="56732"/>
                  </a:cubicBezTo>
                  <a:cubicBezTo>
                    <a:pt x="295275" y="56732"/>
                    <a:pt x="295275" y="56732"/>
                    <a:pt x="292663" y="71437"/>
                  </a:cubicBezTo>
                  <a:cubicBezTo>
                    <a:pt x="257396" y="60742"/>
                    <a:pt x="231272" y="60742"/>
                    <a:pt x="197312" y="71437"/>
                  </a:cubicBezTo>
                  <a:cubicBezTo>
                    <a:pt x="197312" y="71437"/>
                    <a:pt x="197312" y="71437"/>
                    <a:pt x="192087" y="56732"/>
                  </a:cubicBezTo>
                  <a:cubicBezTo>
                    <a:pt x="210374" y="51385"/>
                    <a:pt x="227027" y="48711"/>
                    <a:pt x="243681" y="48711"/>
                  </a:cubicBezTo>
                  <a:close/>
                  <a:moveTo>
                    <a:pt x="85725" y="48683"/>
                  </a:moveTo>
                  <a:cubicBezTo>
                    <a:pt x="102122" y="48683"/>
                    <a:pt x="118520" y="51329"/>
                    <a:pt x="136525" y="56621"/>
                  </a:cubicBezTo>
                  <a:cubicBezTo>
                    <a:pt x="136525" y="56621"/>
                    <a:pt x="136525" y="56621"/>
                    <a:pt x="132667" y="69850"/>
                  </a:cubicBezTo>
                  <a:cubicBezTo>
                    <a:pt x="99229" y="60590"/>
                    <a:pt x="72221" y="60590"/>
                    <a:pt x="38783" y="69850"/>
                  </a:cubicBezTo>
                  <a:lnTo>
                    <a:pt x="34925" y="56621"/>
                  </a:lnTo>
                  <a:cubicBezTo>
                    <a:pt x="52930" y="51329"/>
                    <a:pt x="69327" y="48683"/>
                    <a:pt x="85725" y="48683"/>
                  </a:cubicBezTo>
                  <a:close/>
                  <a:moveTo>
                    <a:pt x="245779" y="12700"/>
                  </a:moveTo>
                  <a:cubicBezTo>
                    <a:pt x="224915" y="12700"/>
                    <a:pt x="201443" y="16579"/>
                    <a:pt x="171450" y="28215"/>
                  </a:cubicBezTo>
                  <a:cubicBezTo>
                    <a:pt x="171450" y="28215"/>
                    <a:pt x="171450" y="28215"/>
                    <a:pt x="171450" y="263525"/>
                  </a:cubicBezTo>
                  <a:cubicBezTo>
                    <a:pt x="176666" y="262232"/>
                    <a:pt x="185794" y="259646"/>
                    <a:pt x="192314" y="257061"/>
                  </a:cubicBezTo>
                  <a:cubicBezTo>
                    <a:pt x="185794" y="238960"/>
                    <a:pt x="191010" y="219566"/>
                    <a:pt x="205355" y="205344"/>
                  </a:cubicBezTo>
                  <a:cubicBezTo>
                    <a:pt x="226219" y="184657"/>
                    <a:pt x="258819" y="184657"/>
                    <a:pt x="279684" y="205344"/>
                  </a:cubicBezTo>
                  <a:cubicBezTo>
                    <a:pt x="294028" y="218273"/>
                    <a:pt x="299244" y="238960"/>
                    <a:pt x="294028" y="257061"/>
                  </a:cubicBezTo>
                  <a:cubicBezTo>
                    <a:pt x="301852" y="258353"/>
                    <a:pt x="312284" y="262232"/>
                    <a:pt x="317500" y="263525"/>
                  </a:cubicBezTo>
                  <a:lnTo>
                    <a:pt x="317500" y="28215"/>
                  </a:lnTo>
                  <a:cubicBezTo>
                    <a:pt x="288812" y="17872"/>
                    <a:pt x="266643" y="12700"/>
                    <a:pt x="245779" y="12700"/>
                  </a:cubicBezTo>
                  <a:close/>
                  <a:moveTo>
                    <a:pt x="84931" y="12700"/>
                  </a:moveTo>
                  <a:cubicBezTo>
                    <a:pt x="63004" y="12700"/>
                    <a:pt x="42366" y="17872"/>
                    <a:pt x="12700" y="28215"/>
                  </a:cubicBezTo>
                  <a:cubicBezTo>
                    <a:pt x="12700" y="28215"/>
                    <a:pt x="12700" y="28215"/>
                    <a:pt x="12700" y="263525"/>
                  </a:cubicBezTo>
                  <a:cubicBezTo>
                    <a:pt x="41077" y="254475"/>
                    <a:pt x="63004" y="249303"/>
                    <a:pt x="84931" y="249303"/>
                  </a:cubicBezTo>
                  <a:cubicBezTo>
                    <a:pt x="106859" y="249303"/>
                    <a:pt x="128786" y="254475"/>
                    <a:pt x="157163" y="263525"/>
                  </a:cubicBezTo>
                  <a:lnTo>
                    <a:pt x="157163" y="28215"/>
                  </a:lnTo>
                  <a:cubicBezTo>
                    <a:pt x="128786" y="17872"/>
                    <a:pt x="106859" y="12700"/>
                    <a:pt x="84931" y="12700"/>
                  </a:cubicBezTo>
                  <a:close/>
                  <a:moveTo>
                    <a:pt x="86835" y="0"/>
                  </a:moveTo>
                  <a:cubicBezTo>
                    <a:pt x="110164" y="0"/>
                    <a:pt x="133493" y="5175"/>
                    <a:pt x="165894" y="15525"/>
                  </a:cubicBezTo>
                  <a:cubicBezTo>
                    <a:pt x="198295" y="5175"/>
                    <a:pt x="221624" y="0"/>
                    <a:pt x="244953" y="0"/>
                  </a:cubicBezTo>
                  <a:cubicBezTo>
                    <a:pt x="269578" y="0"/>
                    <a:pt x="294203" y="5175"/>
                    <a:pt x="326604" y="16819"/>
                  </a:cubicBezTo>
                  <a:cubicBezTo>
                    <a:pt x="329196" y="18113"/>
                    <a:pt x="331788" y="20700"/>
                    <a:pt x="331788" y="23288"/>
                  </a:cubicBezTo>
                  <a:cubicBezTo>
                    <a:pt x="331788" y="23288"/>
                    <a:pt x="331788" y="23288"/>
                    <a:pt x="331788" y="274276"/>
                  </a:cubicBezTo>
                  <a:cubicBezTo>
                    <a:pt x="331788" y="280744"/>
                    <a:pt x="325308" y="280744"/>
                    <a:pt x="322716" y="280744"/>
                  </a:cubicBezTo>
                  <a:cubicBezTo>
                    <a:pt x="313643" y="276863"/>
                    <a:pt x="299387" y="272982"/>
                    <a:pt x="289019" y="269101"/>
                  </a:cubicBezTo>
                  <a:cubicBezTo>
                    <a:pt x="287723" y="271688"/>
                    <a:pt x="286427" y="272982"/>
                    <a:pt x="285130" y="274276"/>
                  </a:cubicBezTo>
                  <a:cubicBezTo>
                    <a:pt x="285130" y="274276"/>
                    <a:pt x="285130" y="274276"/>
                    <a:pt x="329196" y="318263"/>
                  </a:cubicBezTo>
                  <a:cubicBezTo>
                    <a:pt x="329196" y="318263"/>
                    <a:pt x="329196" y="318263"/>
                    <a:pt x="318828" y="328613"/>
                  </a:cubicBezTo>
                  <a:cubicBezTo>
                    <a:pt x="318828" y="328613"/>
                    <a:pt x="318828" y="328613"/>
                    <a:pt x="274762" y="284626"/>
                  </a:cubicBezTo>
                  <a:cubicBezTo>
                    <a:pt x="254025" y="300151"/>
                    <a:pt x="224216" y="298857"/>
                    <a:pt x="206072" y="279451"/>
                  </a:cubicBezTo>
                  <a:cubicBezTo>
                    <a:pt x="202183" y="276863"/>
                    <a:pt x="200887" y="274276"/>
                    <a:pt x="198295" y="270394"/>
                  </a:cubicBezTo>
                  <a:cubicBezTo>
                    <a:pt x="189223" y="272982"/>
                    <a:pt x="174966" y="278157"/>
                    <a:pt x="167190" y="280744"/>
                  </a:cubicBezTo>
                  <a:cubicBezTo>
                    <a:pt x="165894" y="280744"/>
                    <a:pt x="164598" y="280744"/>
                    <a:pt x="163302" y="280744"/>
                  </a:cubicBezTo>
                  <a:cubicBezTo>
                    <a:pt x="130901" y="269101"/>
                    <a:pt x="108868" y="263926"/>
                    <a:pt x="85539" y="263926"/>
                  </a:cubicBezTo>
                  <a:cubicBezTo>
                    <a:pt x="63506" y="263926"/>
                    <a:pt x="40177" y="269101"/>
                    <a:pt x="9072" y="280744"/>
                  </a:cubicBezTo>
                  <a:cubicBezTo>
                    <a:pt x="6480" y="280744"/>
                    <a:pt x="0" y="280744"/>
                    <a:pt x="0" y="274276"/>
                  </a:cubicBezTo>
                  <a:cubicBezTo>
                    <a:pt x="0" y="274276"/>
                    <a:pt x="0" y="274276"/>
                    <a:pt x="0" y="23288"/>
                  </a:cubicBezTo>
                  <a:cubicBezTo>
                    <a:pt x="0" y="20700"/>
                    <a:pt x="2592" y="18113"/>
                    <a:pt x="5184" y="16819"/>
                  </a:cubicBezTo>
                  <a:cubicBezTo>
                    <a:pt x="37585" y="5175"/>
                    <a:pt x="62210" y="0"/>
                    <a:pt x="8683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Rectangle 58"/>
            <p:cNvSpPr/>
            <p:nvPr/>
          </p:nvSpPr>
          <p:spPr>
            <a:xfrm>
              <a:off x="7522574" y="2264993"/>
              <a:ext cx="678311" cy="392415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defTabSz="914378">
                <a:defRPr/>
              </a:pPr>
              <a:r>
                <a:rPr lang="en-US" altLang="zh-CN" sz="2800" b="1" dirty="0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sp>
        <p:nvSpPr>
          <p:cNvPr id="3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64" name="等腰三角形 63">
            <a:extLst>
              <a:ext uri="{FF2B5EF4-FFF2-40B4-BE49-F238E27FC236}">
                <a16:creationId xmlns:a16="http://schemas.microsoft.com/office/drawing/2014/main" xmlns="" id="{2D13ECFD-D42A-4B3F-B379-1AB519FC0A64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21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7" dur="7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8" dur="7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2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3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1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1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" presetClass="entr" presetSubtype="2" fill="hold" nodeType="afterEffect" p14:presetBounceEnd="3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4000">
                                          <p:cBhvr additive="base">
                                            <p:cTn id="22" dur="7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4000">
                                          <p:cBhvr additive="base">
                                            <p:cTn id="23" dur="7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7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7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A3EDA30F-1441-4308-8467-9AB3B862AEB6}"/>
              </a:ext>
            </a:extLst>
          </p:cNvPr>
          <p:cNvSpPr/>
          <p:nvPr/>
        </p:nvSpPr>
        <p:spPr>
          <a:xfrm>
            <a:off x="3995936" y="1467883"/>
            <a:ext cx="18149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spc="300" dirty="0"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7200" spc="300" dirty="0"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43" name="TextBox 7">
            <a:extLst>
              <a:ext uri="{FF2B5EF4-FFF2-40B4-BE49-F238E27FC236}">
                <a16:creationId xmlns:a16="http://schemas.microsoft.com/office/drawing/2014/main" xmlns="" id="{C9FB5426-8D73-4AE5-BFDD-36C8DD0A8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6435" y="2486744"/>
            <a:ext cx="539344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明年工作计划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53A296F-A0B1-4AE9-8CD2-6909D00F3BF2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xmlns="" id="{C276052F-4DEE-45DC-9D0B-ECB6C3ABC57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9" name="Freeform 5">
              <a:extLst>
                <a:ext uri="{FF2B5EF4-FFF2-40B4-BE49-F238E27FC236}">
                  <a16:creationId xmlns:a16="http://schemas.microsoft.com/office/drawing/2014/main" xmlns="" id="{D4C7EA4B-3603-4ED6-9E86-5281CA41E57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0" name="Freeform 5">
            <a:extLst>
              <a:ext uri="{FF2B5EF4-FFF2-40B4-BE49-F238E27FC236}">
                <a16:creationId xmlns:a16="http://schemas.microsoft.com/office/drawing/2014/main" xmlns="" id="{5A0DEFA8-BC74-4B18-972B-5ED247AD17A6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102E3766-9EFE-47C8-951F-550F79B2BD51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0BF5713D-48AD-4FF1-97B7-342B87C655E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4604581B-664A-4886-AABA-9EB99FD639F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73c33-8e26-4498-905c-7ced81e529a5"/>
          <p:cNvGrpSpPr>
            <a:grpSpLocks noChangeAspect="1"/>
          </p:cNvGrpSpPr>
          <p:nvPr/>
        </p:nvGrpSpPr>
        <p:grpSpPr>
          <a:xfrm>
            <a:off x="1164081" y="1498082"/>
            <a:ext cx="6756291" cy="2254229"/>
            <a:chOff x="1552108" y="1997442"/>
            <a:chExt cx="9008388" cy="3005639"/>
          </a:xfrm>
        </p:grpSpPr>
        <p:sp>
          <p:nvSpPr>
            <p:cNvPr id="4" name="Partial Circle 3"/>
            <p:cNvSpPr/>
            <p:nvPr/>
          </p:nvSpPr>
          <p:spPr>
            <a:xfrm>
              <a:off x="4455465" y="1997442"/>
              <a:ext cx="3065544" cy="2892489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Teardrop 4"/>
            <p:cNvSpPr/>
            <p:nvPr/>
          </p:nvSpPr>
          <p:spPr>
            <a:xfrm rot="16200000" flipH="1">
              <a:off x="6089422" y="2009337"/>
              <a:ext cx="1435100" cy="1428070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Partial Circle 5"/>
            <p:cNvSpPr/>
            <p:nvPr/>
          </p:nvSpPr>
          <p:spPr>
            <a:xfrm flipH="1" flipV="1">
              <a:off x="4555975" y="2110592"/>
              <a:ext cx="3065544" cy="2892489"/>
            </a:xfrm>
            <a:prstGeom prst="pie">
              <a:avLst>
                <a:gd name="adj1" fmla="val 10800000"/>
                <a:gd name="adj2" fmla="val 1620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Teardrop 6"/>
            <p:cNvSpPr/>
            <p:nvPr/>
          </p:nvSpPr>
          <p:spPr>
            <a:xfrm rot="16200000" flipV="1">
              <a:off x="4552460" y="3563117"/>
              <a:ext cx="1435100" cy="1428070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9"/>
            <p:cNvGrpSpPr/>
            <p:nvPr/>
          </p:nvGrpSpPr>
          <p:grpSpPr>
            <a:xfrm>
              <a:off x="8086415" y="3876866"/>
              <a:ext cx="2474081" cy="866137"/>
              <a:chOff x="8086415" y="3876866"/>
              <a:chExt cx="2474081" cy="866137"/>
            </a:xfrm>
          </p:grpSpPr>
          <p:sp>
            <p:nvSpPr>
              <p:cNvPr id="22" name="TextBox 33"/>
              <p:cNvSpPr txBox="1">
                <a:spLocks/>
              </p:cNvSpPr>
              <p:nvPr/>
            </p:nvSpPr>
            <p:spPr bwMode="auto">
              <a:xfrm>
                <a:off x="8086415" y="3876866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34"/>
              <p:cNvSpPr txBox="1">
                <a:spLocks/>
              </p:cNvSpPr>
              <p:nvPr/>
            </p:nvSpPr>
            <p:spPr bwMode="auto">
              <a:xfrm>
                <a:off x="8086415" y="4186824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7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086415" y="2348880"/>
              <a:ext cx="2474081" cy="866137"/>
              <a:chOff x="8086415" y="2348880"/>
              <a:chExt cx="2474081" cy="866137"/>
            </a:xfrm>
          </p:grpSpPr>
          <p:sp>
            <p:nvSpPr>
              <p:cNvPr id="20" name="TextBox 35"/>
              <p:cNvSpPr txBox="1">
                <a:spLocks/>
              </p:cNvSpPr>
              <p:nvPr/>
            </p:nvSpPr>
            <p:spPr bwMode="auto">
              <a:xfrm>
                <a:off x="8086415" y="2348880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36"/>
              <p:cNvSpPr txBox="1">
                <a:spLocks/>
              </p:cNvSpPr>
              <p:nvPr/>
            </p:nvSpPr>
            <p:spPr bwMode="auto">
              <a:xfrm>
                <a:off x="8086415" y="2658838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7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grpSp>
          <p:nvGrpSpPr>
            <p:cNvPr id="10" name="Group 7"/>
            <p:cNvGrpSpPr/>
            <p:nvPr/>
          </p:nvGrpSpPr>
          <p:grpSpPr>
            <a:xfrm>
              <a:off x="1552108" y="3876866"/>
              <a:ext cx="2474081" cy="866137"/>
              <a:chOff x="1552108" y="3876866"/>
              <a:chExt cx="2474081" cy="866137"/>
            </a:xfrm>
          </p:grpSpPr>
          <p:sp>
            <p:nvSpPr>
              <p:cNvPr id="18" name="TextBox 37"/>
              <p:cNvSpPr txBox="1">
                <a:spLocks/>
              </p:cNvSpPr>
              <p:nvPr/>
            </p:nvSpPr>
            <p:spPr bwMode="auto">
              <a:xfrm>
                <a:off x="2767213" y="3876866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38"/>
              <p:cNvSpPr txBox="1">
                <a:spLocks/>
              </p:cNvSpPr>
              <p:nvPr/>
            </p:nvSpPr>
            <p:spPr bwMode="auto">
              <a:xfrm>
                <a:off x="1552108" y="4186824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7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grpSp>
          <p:nvGrpSpPr>
            <p:cNvPr id="11" name="Group 2"/>
            <p:cNvGrpSpPr/>
            <p:nvPr/>
          </p:nvGrpSpPr>
          <p:grpSpPr>
            <a:xfrm>
              <a:off x="1552108" y="2348880"/>
              <a:ext cx="2474081" cy="866137"/>
              <a:chOff x="1552108" y="2348880"/>
              <a:chExt cx="2474081" cy="866137"/>
            </a:xfrm>
          </p:grpSpPr>
          <p:sp>
            <p:nvSpPr>
              <p:cNvPr id="16" name="TextBox 39"/>
              <p:cNvSpPr txBox="1">
                <a:spLocks/>
              </p:cNvSpPr>
              <p:nvPr/>
            </p:nvSpPr>
            <p:spPr bwMode="auto">
              <a:xfrm>
                <a:off x="2767213" y="2348880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40"/>
              <p:cNvSpPr txBox="1">
                <a:spLocks/>
              </p:cNvSpPr>
              <p:nvPr/>
            </p:nvSpPr>
            <p:spPr bwMode="auto">
              <a:xfrm>
                <a:off x="1552108" y="2658838"/>
                <a:ext cx="2474081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7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  <p:sp>
          <p:nvSpPr>
            <p:cNvPr id="12" name="Freeform: Shape 43"/>
            <p:cNvSpPr>
              <a:spLocks/>
            </p:cNvSpPr>
            <p:nvPr/>
          </p:nvSpPr>
          <p:spPr bwMode="auto">
            <a:xfrm>
              <a:off x="6479500" y="3862387"/>
              <a:ext cx="568804" cy="5688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44"/>
            <p:cNvSpPr>
              <a:spLocks/>
            </p:cNvSpPr>
            <p:nvPr/>
          </p:nvSpPr>
          <p:spPr bwMode="auto">
            <a:xfrm>
              <a:off x="4998898" y="3862387"/>
              <a:ext cx="568804" cy="5688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45"/>
            <p:cNvSpPr>
              <a:spLocks/>
            </p:cNvSpPr>
            <p:nvPr/>
          </p:nvSpPr>
          <p:spPr bwMode="auto">
            <a:xfrm>
              <a:off x="5017616" y="2554646"/>
              <a:ext cx="568804" cy="5688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46"/>
            <p:cNvSpPr>
              <a:spLocks/>
            </p:cNvSpPr>
            <p:nvPr/>
          </p:nvSpPr>
          <p:spPr bwMode="auto">
            <a:xfrm>
              <a:off x="6472112" y="2554646"/>
              <a:ext cx="568804" cy="5688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9D955E65-3E06-47A2-BE07-0839C77494DA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1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2bb4df1-6dd2-45f1-b854-c7ddd7f82260"/>
          <p:cNvGrpSpPr>
            <a:grpSpLocks noChangeAspect="1"/>
          </p:cNvGrpSpPr>
          <p:nvPr/>
        </p:nvGrpSpPr>
        <p:grpSpPr>
          <a:xfrm>
            <a:off x="1783719" y="1041601"/>
            <a:ext cx="5704605" cy="3492273"/>
            <a:chOff x="2378292" y="1388801"/>
            <a:chExt cx="7606140" cy="4656364"/>
          </a:xfrm>
        </p:grpSpPr>
        <p:sp>
          <p:nvSpPr>
            <p:cNvPr id="4" name="Freeform: Shape 20"/>
            <p:cNvSpPr/>
            <p:nvPr/>
          </p:nvSpPr>
          <p:spPr>
            <a:xfrm rot="16200000" flipH="1">
              <a:off x="4744668" y="3718031"/>
              <a:ext cx="1324509" cy="1274863"/>
            </a:xfrm>
            <a:custGeom>
              <a:avLst/>
              <a:gdLst>
                <a:gd name="connsiteX0" fmla="*/ 0 w 1324509"/>
                <a:gd name="connsiteY0" fmla="*/ 0 h 1274862"/>
                <a:gd name="connsiteX1" fmla="*/ 0 w 1324509"/>
                <a:gd name="connsiteY1" fmla="*/ 4455 h 1274862"/>
                <a:gd name="connsiteX2" fmla="*/ 12700 w 1324509"/>
                <a:gd name="connsiteY2" fmla="*/ 3175 h 1274862"/>
                <a:gd name="connsiteX3" fmla="*/ 675235 w 1324509"/>
                <a:gd name="connsiteY3" fmla="*/ 543157 h 1274862"/>
                <a:gd name="connsiteX4" fmla="*/ 685041 w 1324509"/>
                <a:gd name="connsiteY4" fmla="*/ 640434 h 1274862"/>
                <a:gd name="connsiteX5" fmla="*/ 771873 w 1324509"/>
                <a:gd name="connsiteY5" fmla="*/ 648096 h 1274862"/>
                <a:gd name="connsiteX6" fmla="*/ 1314696 w 1324509"/>
                <a:gd name="connsiteY6" fmla="*/ 1177515 h 1274862"/>
                <a:gd name="connsiteX7" fmla="*/ 1324509 w 1324509"/>
                <a:gd name="connsiteY7" fmla="*/ 1274862 h 1274862"/>
                <a:gd name="connsiteX8" fmla="*/ 1320298 w 1324509"/>
                <a:gd name="connsiteY8" fmla="*/ 1191457 h 1274862"/>
                <a:gd name="connsiteX9" fmla="*/ 938437 w 1324509"/>
                <a:gd name="connsiteY9" fmla="*/ 388713 h 1274862"/>
                <a:gd name="connsiteX10" fmla="*/ 844477 w 1324509"/>
                <a:gd name="connsiteY10" fmla="*/ 303316 h 1274862"/>
                <a:gd name="connsiteX11" fmla="*/ 843918 w 1324509"/>
                <a:gd name="connsiteY11" fmla="*/ 302852 h 1274862"/>
                <a:gd name="connsiteX12" fmla="*/ 742776 w 1324509"/>
                <a:gd name="connsiteY12" fmla="*/ 227219 h 1274862"/>
                <a:gd name="connsiteX13" fmla="*/ 741473 w 1324509"/>
                <a:gd name="connsiteY13" fmla="*/ 226322 h 1274862"/>
                <a:gd name="connsiteX14" fmla="*/ 633212 w 1324509"/>
                <a:gd name="connsiteY14" fmla="*/ 160552 h 1274862"/>
                <a:gd name="connsiteX15" fmla="*/ 632262 w 1324509"/>
                <a:gd name="connsiteY15" fmla="*/ 160017 h 1274862"/>
                <a:gd name="connsiteX16" fmla="*/ 516587 w 1324509"/>
                <a:gd name="connsiteY16" fmla="*/ 104294 h 1274862"/>
                <a:gd name="connsiteX17" fmla="*/ 0 w 1324509"/>
                <a:gd name="connsiteY17" fmla="*/ 0 h 1274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324509" h="1274862">
                  <a:moveTo>
                    <a:pt x="0" y="0"/>
                  </a:moveTo>
                  <a:lnTo>
                    <a:pt x="0" y="4455"/>
                  </a:lnTo>
                  <a:lnTo>
                    <a:pt x="12700" y="3175"/>
                  </a:lnTo>
                  <a:cubicBezTo>
                    <a:pt x="339509" y="3175"/>
                    <a:pt x="612175" y="234990"/>
                    <a:pt x="675235" y="543157"/>
                  </a:cubicBezTo>
                  <a:lnTo>
                    <a:pt x="685041" y="640434"/>
                  </a:lnTo>
                  <a:lnTo>
                    <a:pt x="771873" y="648096"/>
                  </a:lnTo>
                  <a:cubicBezTo>
                    <a:pt x="1043861" y="696679"/>
                    <a:pt x="1259519" y="907868"/>
                    <a:pt x="1314696" y="1177515"/>
                  </a:cubicBezTo>
                  <a:lnTo>
                    <a:pt x="1324509" y="1274862"/>
                  </a:lnTo>
                  <a:lnTo>
                    <a:pt x="1320298" y="1191457"/>
                  </a:lnTo>
                  <a:cubicBezTo>
                    <a:pt x="1288582" y="879152"/>
                    <a:pt x="1148583" y="598859"/>
                    <a:pt x="938437" y="388713"/>
                  </a:cubicBezTo>
                  <a:lnTo>
                    <a:pt x="844477" y="303316"/>
                  </a:lnTo>
                  <a:lnTo>
                    <a:pt x="843918" y="302852"/>
                  </a:lnTo>
                  <a:lnTo>
                    <a:pt x="742776" y="227219"/>
                  </a:lnTo>
                  <a:lnTo>
                    <a:pt x="741473" y="226322"/>
                  </a:lnTo>
                  <a:lnTo>
                    <a:pt x="633212" y="160552"/>
                  </a:lnTo>
                  <a:lnTo>
                    <a:pt x="632262" y="160017"/>
                  </a:lnTo>
                  <a:lnTo>
                    <a:pt x="516587" y="104294"/>
                  </a:lnTo>
                  <a:cubicBezTo>
                    <a:pt x="357808" y="37136"/>
                    <a:pt x="183241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6"/>
            <p:cNvSpPr/>
            <p:nvPr/>
          </p:nvSpPr>
          <p:spPr>
            <a:xfrm flipV="1">
              <a:off x="4770139" y="3693207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4"/>
            <p:cNvSpPr/>
            <p:nvPr/>
          </p:nvSpPr>
          <p:spPr>
            <a:xfrm rot="5400000">
              <a:off x="5433071" y="3030275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3"/>
            <p:cNvSpPr/>
            <p:nvPr/>
          </p:nvSpPr>
          <p:spPr>
            <a:xfrm>
              <a:off x="4770139" y="2371727"/>
              <a:ext cx="2653015" cy="1327151"/>
            </a:xfrm>
            <a:custGeom>
              <a:avLst/>
              <a:gdLst>
                <a:gd name="connsiteX0" fmla="*/ 1327150 w 2653015"/>
                <a:gd name="connsiteY0" fmla="*/ 0 h 1327150"/>
                <a:gd name="connsiteX1" fmla="*/ 2647448 w 2653015"/>
                <a:gd name="connsiteY1" fmla="*/ 1191457 h 1327150"/>
                <a:gd name="connsiteX2" fmla="*/ 2653015 w 2653015"/>
                <a:gd name="connsiteY2" fmla="*/ 1301705 h 1327150"/>
                <a:gd name="connsiteX3" fmla="*/ 2640560 w 2653015"/>
                <a:gd name="connsiteY3" fmla="*/ 1178157 h 1327150"/>
                <a:gd name="connsiteX4" fmla="*/ 1978025 w 2653015"/>
                <a:gd name="connsiteY4" fmla="*/ 638175 h 1327150"/>
                <a:gd name="connsiteX5" fmla="*/ 1354895 w 2653015"/>
                <a:gd name="connsiteY5" fmla="*/ 1051213 h 1327150"/>
                <a:gd name="connsiteX6" fmla="*/ 1328738 w 2653015"/>
                <a:gd name="connsiteY6" fmla="*/ 1135480 h 1327150"/>
                <a:gd name="connsiteX7" fmla="*/ 1302580 w 2653015"/>
                <a:gd name="connsiteY7" fmla="*/ 1051213 h 1327150"/>
                <a:gd name="connsiteX8" fmla="*/ 679450 w 2653015"/>
                <a:gd name="connsiteY8" fmla="*/ 638175 h 1327150"/>
                <a:gd name="connsiteX9" fmla="*/ 3175 w 2653015"/>
                <a:gd name="connsiteY9" fmla="*/ 1314450 h 1327150"/>
                <a:gd name="connsiteX10" fmla="*/ 4455 w 2653015"/>
                <a:gd name="connsiteY10" fmla="*/ 1327150 h 1327150"/>
                <a:gd name="connsiteX11" fmla="*/ 0 w 2653015"/>
                <a:gd name="connsiteY11" fmla="*/ 1327150 h 1327150"/>
                <a:gd name="connsiteX12" fmla="*/ 1327150 w 2653015"/>
                <a:gd name="connsiteY12" fmla="*/ 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53015" h="1327150">
                  <a:moveTo>
                    <a:pt x="1327150" y="0"/>
                  </a:moveTo>
                  <a:cubicBezTo>
                    <a:pt x="2014305" y="0"/>
                    <a:pt x="2579485" y="522233"/>
                    <a:pt x="2647448" y="1191457"/>
                  </a:cubicBezTo>
                  <a:lnTo>
                    <a:pt x="2653015" y="1301705"/>
                  </a:lnTo>
                  <a:lnTo>
                    <a:pt x="2640560" y="1178157"/>
                  </a:lnTo>
                  <a:cubicBezTo>
                    <a:pt x="2577501" y="869990"/>
                    <a:pt x="2304834" y="638175"/>
                    <a:pt x="1978025" y="638175"/>
                  </a:cubicBezTo>
                  <a:cubicBezTo>
                    <a:pt x="1697903" y="638175"/>
                    <a:pt x="1457560" y="808488"/>
                    <a:pt x="1354895" y="1051213"/>
                  </a:cubicBezTo>
                  <a:lnTo>
                    <a:pt x="1328738" y="1135480"/>
                  </a:lnTo>
                  <a:lnTo>
                    <a:pt x="1302580" y="1051213"/>
                  </a:lnTo>
                  <a:cubicBezTo>
                    <a:pt x="1199916" y="808488"/>
                    <a:pt x="959572" y="638175"/>
                    <a:pt x="679450" y="638175"/>
                  </a:cubicBezTo>
                  <a:cubicBezTo>
                    <a:pt x="305954" y="638175"/>
                    <a:pt x="3175" y="940954"/>
                    <a:pt x="3175" y="1314450"/>
                  </a:cubicBezTo>
                  <a:lnTo>
                    <a:pt x="4455" y="1327150"/>
                  </a:lnTo>
                  <a:lnTo>
                    <a:pt x="0" y="1327150"/>
                  </a:lnTo>
                  <a:cubicBezTo>
                    <a:pt x="0" y="594185"/>
                    <a:pt x="594185" y="0"/>
                    <a:pt x="1327150" y="0"/>
                  </a:cubicBezTo>
                  <a:close/>
                </a:path>
              </a:pathLst>
            </a:custGeom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26"/>
            <p:cNvSpPr/>
            <p:nvPr/>
          </p:nvSpPr>
          <p:spPr>
            <a:xfrm rot="16200000" flipH="1">
              <a:off x="4426976" y="2709222"/>
              <a:ext cx="2010905" cy="1327151"/>
            </a:xfrm>
            <a:custGeom>
              <a:avLst/>
              <a:gdLst>
                <a:gd name="connsiteX0" fmla="*/ 0 w 2010905"/>
                <a:gd name="connsiteY0" fmla="*/ 1327150 h 1327150"/>
                <a:gd name="connsiteX1" fmla="*/ 4455 w 2010905"/>
                <a:gd name="connsiteY1" fmla="*/ 1327150 h 1327150"/>
                <a:gd name="connsiteX2" fmla="*/ 3175 w 2010905"/>
                <a:gd name="connsiteY2" fmla="*/ 1314450 h 1327150"/>
                <a:gd name="connsiteX3" fmla="*/ 679450 w 2010905"/>
                <a:gd name="connsiteY3" fmla="*/ 638175 h 1327150"/>
                <a:gd name="connsiteX4" fmla="*/ 1302580 w 2010905"/>
                <a:gd name="connsiteY4" fmla="*/ 1051213 h 1327150"/>
                <a:gd name="connsiteX5" fmla="*/ 1328738 w 2010905"/>
                <a:gd name="connsiteY5" fmla="*/ 1135480 h 1327150"/>
                <a:gd name="connsiteX6" fmla="*/ 1354895 w 2010905"/>
                <a:gd name="connsiteY6" fmla="*/ 1051213 h 1327150"/>
                <a:gd name="connsiteX7" fmla="*/ 1978025 w 2010905"/>
                <a:gd name="connsiteY7" fmla="*/ 638175 h 1327150"/>
                <a:gd name="connsiteX8" fmla="*/ 2010905 w 2010905"/>
                <a:gd name="connsiteY8" fmla="*/ 641076 h 1327150"/>
                <a:gd name="connsiteX9" fmla="*/ 2001099 w 2010905"/>
                <a:gd name="connsiteY9" fmla="*/ 543799 h 1327150"/>
                <a:gd name="connsiteX10" fmla="*/ 1338564 w 2010905"/>
                <a:gd name="connsiteY10" fmla="*/ 3817 h 1327150"/>
                <a:gd name="connsiteX11" fmla="*/ 1325864 w 2010905"/>
                <a:gd name="connsiteY11" fmla="*/ 5097 h 1327150"/>
                <a:gd name="connsiteX12" fmla="*/ 1325864 w 2010905"/>
                <a:gd name="connsiteY12" fmla="*/ 642 h 1327150"/>
                <a:gd name="connsiteX13" fmla="*/ 1842451 w 2010905"/>
                <a:gd name="connsiteY13" fmla="*/ 104936 h 1327150"/>
                <a:gd name="connsiteX14" fmla="*/ 1958126 w 2010905"/>
                <a:gd name="connsiteY14" fmla="*/ 160659 h 1327150"/>
                <a:gd name="connsiteX15" fmla="*/ 1924171 w 2010905"/>
                <a:gd name="connsiteY15" fmla="*/ 141546 h 1327150"/>
                <a:gd name="connsiteX16" fmla="*/ 1327150 w 2010905"/>
                <a:gd name="connsiteY16" fmla="*/ 0 h 1327150"/>
                <a:gd name="connsiteX17" fmla="*/ 0 w 2010905"/>
                <a:gd name="connsiteY17" fmla="*/ 1327150 h 132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10905" h="1327150">
                  <a:moveTo>
                    <a:pt x="0" y="1327150"/>
                  </a:moveTo>
                  <a:lnTo>
                    <a:pt x="4455" y="1327150"/>
                  </a:lnTo>
                  <a:lnTo>
                    <a:pt x="3175" y="1314450"/>
                  </a:lnTo>
                  <a:cubicBezTo>
                    <a:pt x="3175" y="940954"/>
                    <a:pt x="305954" y="638175"/>
                    <a:pt x="679450" y="638175"/>
                  </a:cubicBezTo>
                  <a:cubicBezTo>
                    <a:pt x="959572" y="638175"/>
                    <a:pt x="1199916" y="808488"/>
                    <a:pt x="1302580" y="1051213"/>
                  </a:cubicBezTo>
                  <a:lnTo>
                    <a:pt x="1328738" y="1135480"/>
                  </a:lnTo>
                  <a:lnTo>
                    <a:pt x="1354895" y="1051213"/>
                  </a:lnTo>
                  <a:cubicBezTo>
                    <a:pt x="1457560" y="808488"/>
                    <a:pt x="1697903" y="638175"/>
                    <a:pt x="1978025" y="638175"/>
                  </a:cubicBezTo>
                  <a:lnTo>
                    <a:pt x="2010905" y="641076"/>
                  </a:lnTo>
                  <a:lnTo>
                    <a:pt x="2001099" y="543799"/>
                  </a:lnTo>
                  <a:cubicBezTo>
                    <a:pt x="1938039" y="235632"/>
                    <a:pt x="1665373" y="3817"/>
                    <a:pt x="1338564" y="3817"/>
                  </a:cubicBezTo>
                  <a:lnTo>
                    <a:pt x="1325864" y="5097"/>
                  </a:lnTo>
                  <a:lnTo>
                    <a:pt x="1325864" y="642"/>
                  </a:lnTo>
                  <a:cubicBezTo>
                    <a:pt x="1509105" y="642"/>
                    <a:pt x="1683672" y="37778"/>
                    <a:pt x="1842451" y="104936"/>
                  </a:cubicBezTo>
                  <a:lnTo>
                    <a:pt x="1958126" y="160659"/>
                  </a:lnTo>
                  <a:lnTo>
                    <a:pt x="1924171" y="141546"/>
                  </a:lnTo>
                  <a:cubicBezTo>
                    <a:pt x="1744710" y="50999"/>
                    <a:pt x="1541886" y="0"/>
                    <a:pt x="1327150" y="0"/>
                  </a:cubicBezTo>
                  <a:cubicBezTo>
                    <a:pt x="594185" y="0"/>
                    <a:pt x="0" y="594185"/>
                    <a:pt x="0" y="1327150"/>
                  </a:cubicBezTo>
                  <a:close/>
                </a:path>
              </a:pathLst>
            </a:cu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31"/>
            <p:cNvSpPr>
              <a:spLocks/>
            </p:cNvSpPr>
            <p:nvPr/>
          </p:nvSpPr>
          <p:spPr bwMode="auto">
            <a:xfrm>
              <a:off x="5895909" y="4403149"/>
              <a:ext cx="401467" cy="401467"/>
            </a:xfrm>
            <a:custGeom>
              <a:avLst/>
              <a:gdLst/>
              <a:ahLst/>
              <a:cxnLst>
                <a:cxn ang="0">
                  <a:pos x="121" y="1"/>
                </a:cxn>
                <a:cxn ang="0">
                  <a:pos x="119" y="0"/>
                </a:cxn>
                <a:cxn ang="0">
                  <a:pos x="117" y="1"/>
                </a:cxn>
                <a:cxn ang="0">
                  <a:pos x="2" y="77"/>
                </a:cxn>
                <a:cxn ang="0">
                  <a:pos x="0" y="81"/>
                </a:cxn>
                <a:cxn ang="0">
                  <a:pos x="2" y="84"/>
                </a:cxn>
                <a:cxn ang="0">
                  <a:pos x="32" y="96"/>
                </a:cxn>
                <a:cxn ang="0">
                  <a:pos x="46" y="121"/>
                </a:cxn>
                <a:cxn ang="0">
                  <a:pos x="50" y="123"/>
                </a:cxn>
                <a:cxn ang="0">
                  <a:pos x="50" y="123"/>
                </a:cxn>
                <a:cxn ang="0">
                  <a:pos x="53" y="121"/>
                </a:cxn>
                <a:cxn ang="0">
                  <a:pos x="61" y="107"/>
                </a:cxn>
                <a:cxn ang="0">
                  <a:pos x="98" y="122"/>
                </a:cxn>
                <a:cxn ang="0">
                  <a:pos x="100" y="123"/>
                </a:cxn>
                <a:cxn ang="0">
                  <a:pos x="101" y="122"/>
                </a:cxn>
                <a:cxn ang="0">
                  <a:pos x="103" y="119"/>
                </a:cxn>
                <a:cxn ang="0">
                  <a:pos x="123" y="4"/>
                </a:cxn>
                <a:cxn ang="0">
                  <a:pos x="121" y="1"/>
                </a:cxn>
                <a:cxn ang="0">
                  <a:pos x="12" y="80"/>
                </a:cxn>
                <a:cxn ang="0">
                  <a:pos x="101" y="20"/>
                </a:cxn>
                <a:cxn ang="0">
                  <a:pos x="36" y="89"/>
                </a:cxn>
                <a:cxn ang="0">
                  <a:pos x="35" y="89"/>
                </a:cxn>
                <a:cxn ang="0">
                  <a:pos x="12" y="80"/>
                </a:cxn>
                <a:cxn ang="0">
                  <a:pos x="39" y="92"/>
                </a:cxn>
                <a:cxn ang="0">
                  <a:pos x="39" y="92"/>
                </a:cxn>
                <a:cxn ang="0">
                  <a:pos x="112" y="14"/>
                </a:cxn>
                <a:cxn ang="0">
                  <a:pos x="50" y="111"/>
                </a:cxn>
                <a:cxn ang="0">
                  <a:pos x="39" y="92"/>
                </a:cxn>
                <a:cxn ang="0">
                  <a:pos x="97" y="113"/>
                </a:cxn>
                <a:cxn ang="0">
                  <a:pos x="64" y="100"/>
                </a:cxn>
                <a:cxn ang="0">
                  <a:pos x="61" y="100"/>
                </a:cxn>
                <a:cxn ang="0">
                  <a:pos x="112" y="22"/>
                </a:cxn>
                <a:cxn ang="0">
                  <a:pos x="97" y="113"/>
                </a:cxn>
                <a:cxn ang="0">
                  <a:pos x="97" y="113"/>
                </a:cxn>
                <a:cxn ang="0">
                  <a:pos x="97" y="113"/>
                </a:cxn>
              </a:cxnLst>
              <a:rect l="0" t="0" r="r" b="b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32"/>
            <p:cNvGrpSpPr/>
            <p:nvPr/>
          </p:nvGrpSpPr>
          <p:grpSpPr>
            <a:xfrm>
              <a:off x="5909178" y="2562157"/>
              <a:ext cx="374937" cy="401467"/>
              <a:chOff x="2281238" y="1909763"/>
              <a:chExt cx="336550" cy="360363"/>
            </a:xfrm>
            <a:solidFill>
              <a:schemeClr val="bg1"/>
            </a:solidFill>
          </p:grpSpPr>
          <p:sp>
            <p:nvSpPr>
              <p:cNvPr id="26" name="Freeform: Shape 33"/>
              <p:cNvSpPr>
                <a:spLocks/>
              </p:cNvSpPr>
              <p:nvPr/>
            </p:nvSpPr>
            <p:spPr bwMode="auto">
              <a:xfrm>
                <a:off x="2281238" y="1909763"/>
                <a:ext cx="336550" cy="360363"/>
              </a:xfrm>
              <a:custGeom>
                <a:avLst/>
                <a:gdLst/>
                <a:ahLst/>
                <a:cxnLst>
                  <a:cxn ang="0">
                    <a:pos x="99" y="0"/>
                  </a:cxn>
                  <a:cxn ang="0">
                    <a:pos x="15" y="0"/>
                  </a:cxn>
                  <a:cxn ang="0">
                    <a:pos x="0" y="15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99" y="123"/>
                  </a:cxn>
                  <a:cxn ang="0">
                    <a:pos x="115" y="107"/>
                  </a:cxn>
                  <a:cxn ang="0">
                    <a:pos x="115" y="15"/>
                  </a:cxn>
                  <a:cxn ang="0">
                    <a:pos x="99" y="0"/>
                  </a:cxn>
                  <a:cxn ang="0">
                    <a:pos x="107" y="107"/>
                  </a:cxn>
                  <a:cxn ang="0">
                    <a:pos x="99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15"/>
                  </a:cxn>
                  <a:cxn ang="0">
                    <a:pos x="15" y="8"/>
                  </a:cxn>
                  <a:cxn ang="0">
                    <a:pos x="99" y="8"/>
                  </a:cxn>
                  <a:cxn ang="0">
                    <a:pos x="107" y="15"/>
                  </a:cxn>
                  <a:cxn ang="0">
                    <a:pos x="107" y="107"/>
                  </a:cxn>
                  <a:cxn ang="0">
                    <a:pos x="107" y="107"/>
                  </a:cxn>
                  <a:cxn ang="0">
                    <a:pos x="107" y="107"/>
                  </a:cxn>
                </a:cxnLst>
                <a:rect l="0" t="0" r="r" b="b"/>
                <a:pathLst>
                  <a:path w="115" h="123">
                    <a:moveTo>
                      <a:pt x="99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99" y="123"/>
                      <a:pt x="99" y="123"/>
                      <a:pt x="99" y="123"/>
                    </a:cubicBezTo>
                    <a:cubicBezTo>
                      <a:pt x="108" y="123"/>
                      <a:pt x="115" y="116"/>
                      <a:pt x="115" y="107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115" y="7"/>
                      <a:pt x="108" y="0"/>
                      <a:pt x="99" y="0"/>
                    </a:cubicBezTo>
                    <a:close/>
                    <a:moveTo>
                      <a:pt x="107" y="107"/>
                    </a:moveTo>
                    <a:cubicBezTo>
                      <a:pt x="107" y="111"/>
                      <a:pt x="104" y="115"/>
                      <a:pt x="99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1"/>
                      <a:pt x="7" y="107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1"/>
                      <a:pt x="11" y="8"/>
                      <a:pt x="15" y="8"/>
                    </a:cubicBezTo>
                    <a:cubicBezTo>
                      <a:pt x="99" y="8"/>
                      <a:pt x="99" y="8"/>
                      <a:pt x="99" y="8"/>
                    </a:cubicBezTo>
                    <a:cubicBezTo>
                      <a:pt x="104" y="8"/>
                      <a:pt x="107" y="11"/>
                      <a:pt x="107" y="15"/>
                    </a:cubicBezTo>
                    <a:lnTo>
                      <a:pt x="107" y="107"/>
                    </a:lnTo>
                    <a:close/>
                    <a:moveTo>
                      <a:pt x="107" y="107"/>
                    </a:moveTo>
                    <a:cubicBezTo>
                      <a:pt x="107" y="107"/>
                      <a:pt x="107" y="107"/>
                      <a:pt x="107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34"/>
              <p:cNvSpPr>
                <a:spLocks/>
              </p:cNvSpPr>
              <p:nvPr/>
            </p:nvSpPr>
            <p:spPr bwMode="auto">
              <a:xfrm>
                <a:off x="2325688" y="1952626"/>
                <a:ext cx="246063" cy="22701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73"/>
                  </a:cxn>
                  <a:cxn ang="0">
                    <a:pos x="4" y="77"/>
                  </a:cxn>
                  <a:cxn ang="0">
                    <a:pos x="81" y="77"/>
                  </a:cxn>
                  <a:cxn ang="0">
                    <a:pos x="84" y="73"/>
                  </a:cxn>
                  <a:cxn ang="0">
                    <a:pos x="84" y="4"/>
                  </a:cxn>
                  <a:cxn ang="0">
                    <a:pos x="81" y="0"/>
                  </a:cxn>
                  <a:cxn ang="0">
                    <a:pos x="81" y="4"/>
                  </a:cxn>
                  <a:cxn ang="0">
                    <a:pos x="81" y="57"/>
                  </a:cxn>
                  <a:cxn ang="0">
                    <a:pos x="68" y="44"/>
                  </a:cxn>
                  <a:cxn ang="0">
                    <a:pos x="65" y="42"/>
                  </a:cxn>
                  <a:cxn ang="0">
                    <a:pos x="62" y="44"/>
                  </a:cxn>
                  <a:cxn ang="0">
                    <a:pos x="52" y="55"/>
                  </a:cxn>
                  <a:cxn ang="0">
                    <a:pos x="22" y="21"/>
                  </a:cxn>
                  <a:cxn ang="0">
                    <a:pos x="19" y="19"/>
                  </a:cxn>
                  <a:cxn ang="0">
                    <a:pos x="16" y="21"/>
                  </a:cxn>
                  <a:cxn ang="0">
                    <a:pos x="4" y="35"/>
                  </a:cxn>
                  <a:cxn ang="0">
                    <a:pos x="4" y="4"/>
                  </a:cxn>
                  <a:cxn ang="0">
                    <a:pos x="81" y="4"/>
                  </a:cxn>
                  <a:cxn ang="0">
                    <a:pos x="4" y="41"/>
                  </a:cxn>
                  <a:cxn ang="0">
                    <a:pos x="19" y="23"/>
                  </a:cxn>
                  <a:cxn ang="0">
                    <a:pos x="50" y="58"/>
                  </a:cxn>
                  <a:cxn ang="0">
                    <a:pos x="52" y="61"/>
                  </a:cxn>
                  <a:cxn ang="0">
                    <a:pos x="63" y="73"/>
                  </a:cxn>
                  <a:cxn ang="0">
                    <a:pos x="4" y="73"/>
                  </a:cxn>
                  <a:cxn ang="0">
                    <a:pos x="4" y="41"/>
                  </a:cxn>
                  <a:cxn ang="0">
                    <a:pos x="68" y="73"/>
                  </a:cxn>
                  <a:cxn ang="0">
                    <a:pos x="55" y="58"/>
                  </a:cxn>
                  <a:cxn ang="0">
                    <a:pos x="65" y="46"/>
                  </a:cxn>
                  <a:cxn ang="0">
                    <a:pos x="81" y="63"/>
                  </a:cxn>
                  <a:cxn ang="0">
                    <a:pos x="81" y="73"/>
                  </a:cxn>
                  <a:cxn ang="0">
                    <a:pos x="68" y="73"/>
                  </a:cxn>
                  <a:cxn ang="0">
                    <a:pos x="68" y="73"/>
                  </a:cxn>
                  <a:cxn ang="0">
                    <a:pos x="68" y="73"/>
                  </a:cxn>
                </a:cxnLst>
                <a:rect l="0" t="0" r="r" b="b"/>
                <a:pathLst>
                  <a:path w="84" h="77">
                    <a:moveTo>
                      <a:pt x="81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0" y="75"/>
                      <a:pt x="2" y="77"/>
                      <a:pt x="4" y="77"/>
                    </a:cubicBezTo>
                    <a:cubicBezTo>
                      <a:pt x="81" y="77"/>
                      <a:pt x="81" y="77"/>
                      <a:pt x="81" y="77"/>
                    </a:cubicBezTo>
                    <a:cubicBezTo>
                      <a:pt x="83" y="77"/>
                      <a:pt x="84" y="75"/>
                      <a:pt x="84" y="73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2"/>
                      <a:pt x="83" y="0"/>
                      <a:pt x="81" y="0"/>
                    </a:cubicBezTo>
                    <a:close/>
                    <a:moveTo>
                      <a:pt x="81" y="4"/>
                    </a:moveTo>
                    <a:cubicBezTo>
                      <a:pt x="81" y="57"/>
                      <a:pt x="81" y="57"/>
                      <a:pt x="81" y="57"/>
                    </a:cubicBezTo>
                    <a:cubicBezTo>
                      <a:pt x="68" y="44"/>
                      <a:pt x="68" y="44"/>
                      <a:pt x="68" y="44"/>
                    </a:cubicBezTo>
                    <a:cubicBezTo>
                      <a:pt x="67" y="43"/>
                      <a:pt x="66" y="42"/>
                      <a:pt x="65" y="42"/>
                    </a:cubicBezTo>
                    <a:cubicBezTo>
                      <a:pt x="64" y="42"/>
                      <a:pt x="63" y="43"/>
                      <a:pt x="62" y="44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1" y="20"/>
                      <a:pt x="20" y="19"/>
                      <a:pt x="19" y="19"/>
                    </a:cubicBezTo>
                    <a:cubicBezTo>
                      <a:pt x="18" y="19"/>
                      <a:pt x="17" y="20"/>
                      <a:pt x="16" y="21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1" y="4"/>
                    </a:lnTo>
                    <a:close/>
                    <a:moveTo>
                      <a:pt x="4" y="41"/>
                    </a:moveTo>
                    <a:cubicBezTo>
                      <a:pt x="19" y="23"/>
                      <a:pt x="19" y="23"/>
                      <a:pt x="19" y="23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63" y="73"/>
                      <a:pt x="63" y="73"/>
                      <a:pt x="63" y="73"/>
                    </a:cubicBezTo>
                    <a:cubicBezTo>
                      <a:pt x="4" y="73"/>
                      <a:pt x="4" y="73"/>
                      <a:pt x="4" y="73"/>
                    </a:cubicBezTo>
                    <a:lnTo>
                      <a:pt x="4" y="41"/>
                    </a:lnTo>
                    <a:close/>
                    <a:moveTo>
                      <a:pt x="68" y="73"/>
                    </a:moveTo>
                    <a:cubicBezTo>
                      <a:pt x="55" y="58"/>
                      <a:pt x="55" y="58"/>
                      <a:pt x="55" y="58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81" y="63"/>
                      <a:pt x="81" y="63"/>
                      <a:pt x="81" y="63"/>
                    </a:cubicBezTo>
                    <a:cubicBezTo>
                      <a:pt x="81" y="73"/>
                      <a:pt x="81" y="73"/>
                      <a:pt x="81" y="73"/>
                    </a:cubicBezTo>
                    <a:lnTo>
                      <a:pt x="68" y="73"/>
                    </a:lnTo>
                    <a:close/>
                    <a:moveTo>
                      <a:pt x="68" y="73"/>
                    </a:moveTo>
                    <a:cubicBezTo>
                      <a:pt x="68" y="73"/>
                      <a:pt x="68" y="73"/>
                      <a:pt x="68" y="7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5"/>
              <p:cNvSpPr>
                <a:spLocks/>
              </p:cNvSpPr>
              <p:nvPr/>
            </p:nvSpPr>
            <p:spPr bwMode="auto">
              <a:xfrm>
                <a:off x="2460625" y="1989138"/>
                <a:ext cx="66675" cy="66675"/>
              </a:xfrm>
              <a:custGeom>
                <a:avLst/>
                <a:gdLst/>
                <a:ahLst/>
                <a:cxnLst>
                  <a:cxn ang="0">
                    <a:pos x="12" y="23"/>
                  </a:cxn>
                  <a:cxn ang="0">
                    <a:pos x="23" y="11"/>
                  </a:cxn>
                  <a:cxn ang="0">
                    <a:pos x="12" y="0"/>
                  </a:cxn>
                  <a:cxn ang="0">
                    <a:pos x="0" y="11"/>
                  </a:cxn>
                  <a:cxn ang="0">
                    <a:pos x="12" y="23"/>
                  </a:cxn>
                  <a:cxn ang="0">
                    <a:pos x="12" y="4"/>
                  </a:cxn>
                  <a:cxn ang="0">
                    <a:pos x="19" y="11"/>
                  </a:cxn>
                  <a:cxn ang="0">
                    <a:pos x="12" y="19"/>
                  </a:cxn>
                  <a:cxn ang="0">
                    <a:pos x="4" y="11"/>
                  </a:cxn>
                  <a:cxn ang="0">
                    <a:pos x="12" y="4"/>
                  </a:cxn>
                  <a:cxn ang="0">
                    <a:pos x="12" y="4"/>
                  </a:cxn>
                  <a:cxn ang="0">
                    <a:pos x="12" y="4"/>
                  </a:cxn>
                </a:cxnLst>
                <a:rect l="0" t="0" r="r" b="b"/>
                <a:pathLst>
                  <a:path w="23" h="23">
                    <a:moveTo>
                      <a:pt x="12" y="23"/>
                    </a:moveTo>
                    <a:cubicBezTo>
                      <a:pt x="18" y="23"/>
                      <a:pt x="23" y="18"/>
                      <a:pt x="23" y="11"/>
                    </a:cubicBezTo>
                    <a:cubicBezTo>
                      <a:pt x="23" y="5"/>
                      <a:pt x="18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8"/>
                      <a:pt x="5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19" y="7"/>
                      <a:pt x="19" y="11"/>
                    </a:cubicBezTo>
                    <a:cubicBezTo>
                      <a:pt x="19" y="15"/>
                      <a:pt x="16" y="19"/>
                      <a:pt x="12" y="19"/>
                    </a:cubicBezTo>
                    <a:cubicBezTo>
                      <a:pt x="7" y="19"/>
                      <a:pt x="4" y="15"/>
                      <a:pt x="4" y="11"/>
                    </a:cubicBezTo>
                    <a:cubicBezTo>
                      <a:pt x="4" y="7"/>
                      <a:pt x="7" y="4"/>
                      <a:pt x="12" y="4"/>
                    </a:cubicBezTo>
                    <a:close/>
                    <a:moveTo>
                      <a:pt x="12" y="4"/>
                    </a:moveTo>
                    <a:cubicBezTo>
                      <a:pt x="12" y="4"/>
                      <a:pt x="12" y="4"/>
                      <a:pt x="1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36"/>
            <p:cNvGrpSpPr/>
            <p:nvPr/>
          </p:nvGrpSpPr>
          <p:grpSpPr>
            <a:xfrm>
              <a:off x="6871349" y="3499300"/>
              <a:ext cx="413846" cy="389086"/>
              <a:chOff x="2266950" y="2713038"/>
              <a:chExt cx="371475" cy="349250"/>
            </a:xfrm>
            <a:solidFill>
              <a:schemeClr val="bg1"/>
            </a:solidFill>
          </p:grpSpPr>
          <p:sp>
            <p:nvSpPr>
              <p:cNvPr id="24" name="Freeform: Shape 37"/>
              <p:cNvSpPr>
                <a:spLocks/>
              </p:cNvSpPr>
              <p:nvPr/>
            </p:nvSpPr>
            <p:spPr bwMode="auto">
              <a:xfrm>
                <a:off x="2447925" y="2903538"/>
                <a:ext cx="44450" cy="44450"/>
              </a:xfrm>
              <a:custGeom>
                <a:avLst/>
                <a:gdLst/>
                <a:ahLst/>
                <a:cxnLst>
                  <a:cxn ang="0">
                    <a:pos x="15" y="7"/>
                  </a:cxn>
                  <a:cxn ang="0">
                    <a:pos x="7" y="15"/>
                  </a:cxn>
                  <a:cxn ang="0">
                    <a:pos x="0" y="7"/>
                  </a:cxn>
                  <a:cxn ang="0">
                    <a:pos x="7" y="0"/>
                  </a:cxn>
                  <a:cxn ang="0">
                    <a:pos x="15" y="7"/>
                  </a:cxn>
                  <a:cxn ang="0">
                    <a:pos x="15" y="7"/>
                  </a:cxn>
                  <a:cxn ang="0">
                    <a:pos x="15" y="7"/>
                  </a:cxn>
                </a:cxnLst>
                <a:rect l="0" t="0" r="r" b="b"/>
                <a:pathLst>
                  <a:path w="15" h="15">
                    <a:moveTo>
                      <a:pt x="15" y="7"/>
                    </a:moveTo>
                    <a:cubicBezTo>
                      <a:pt x="15" y="12"/>
                      <a:pt x="11" y="15"/>
                      <a:pt x="7" y="15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11" y="0"/>
                      <a:pt x="15" y="3"/>
                      <a:pt x="15" y="7"/>
                    </a:cubicBezTo>
                    <a:close/>
                    <a:moveTo>
                      <a:pt x="15" y="7"/>
                    </a:moveTo>
                    <a:cubicBezTo>
                      <a:pt x="15" y="7"/>
                      <a:pt x="15" y="7"/>
                      <a:pt x="15" y="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38"/>
              <p:cNvSpPr>
                <a:spLocks/>
              </p:cNvSpPr>
              <p:nvPr/>
            </p:nvSpPr>
            <p:spPr bwMode="auto">
              <a:xfrm>
                <a:off x="2266950" y="2713038"/>
                <a:ext cx="371475" cy="349250"/>
              </a:xfrm>
              <a:custGeom>
                <a:avLst/>
                <a:gdLst/>
                <a:ahLst/>
                <a:cxnLst>
                  <a:cxn ang="0">
                    <a:pos x="111" y="46"/>
                  </a:cxn>
                  <a:cxn ang="0">
                    <a:pos x="100" y="0"/>
                  </a:cxn>
                  <a:cxn ang="0">
                    <a:pos x="0" y="21"/>
                  </a:cxn>
                  <a:cxn ang="0">
                    <a:pos x="21" y="119"/>
                  </a:cxn>
                  <a:cxn ang="0">
                    <a:pos x="111" y="97"/>
                  </a:cxn>
                  <a:cxn ang="0">
                    <a:pos x="111" y="46"/>
                  </a:cxn>
                  <a:cxn ang="0">
                    <a:pos x="100" y="7"/>
                  </a:cxn>
                  <a:cxn ang="0">
                    <a:pos x="104" y="35"/>
                  </a:cxn>
                  <a:cxn ang="0">
                    <a:pos x="100" y="15"/>
                  </a:cxn>
                  <a:cxn ang="0">
                    <a:pos x="16" y="11"/>
                  </a:cxn>
                  <a:cxn ang="0">
                    <a:pos x="12" y="30"/>
                  </a:cxn>
                  <a:cxn ang="0">
                    <a:pos x="21" y="7"/>
                  </a:cxn>
                  <a:cxn ang="0">
                    <a:pos x="16" y="19"/>
                  </a:cxn>
                  <a:cxn ang="0">
                    <a:pos x="96" y="15"/>
                  </a:cxn>
                  <a:cxn ang="0">
                    <a:pos x="96" y="23"/>
                  </a:cxn>
                  <a:cxn ang="0">
                    <a:pos x="16" y="26"/>
                  </a:cxn>
                  <a:cxn ang="0">
                    <a:pos x="96" y="23"/>
                  </a:cxn>
                  <a:cxn ang="0">
                    <a:pos x="96" y="34"/>
                  </a:cxn>
                  <a:cxn ang="0">
                    <a:pos x="16" y="33"/>
                  </a:cxn>
                  <a:cxn ang="0">
                    <a:pos x="96" y="30"/>
                  </a:cxn>
                  <a:cxn ang="0">
                    <a:pos x="90" y="111"/>
                  </a:cxn>
                  <a:cxn ang="0">
                    <a:pos x="8" y="97"/>
                  </a:cxn>
                  <a:cxn ang="0">
                    <a:pos x="21" y="42"/>
                  </a:cxn>
                  <a:cxn ang="0">
                    <a:pos x="104" y="46"/>
                  </a:cxn>
                  <a:cxn ang="0">
                    <a:pos x="69" y="53"/>
                  </a:cxn>
                  <a:cxn ang="0">
                    <a:pos x="69" y="92"/>
                  </a:cxn>
                  <a:cxn ang="0">
                    <a:pos x="104" y="97"/>
                  </a:cxn>
                  <a:cxn ang="0">
                    <a:pos x="69" y="84"/>
                  </a:cxn>
                  <a:cxn ang="0">
                    <a:pos x="69" y="61"/>
                  </a:cxn>
                  <a:cxn ang="0">
                    <a:pos x="110" y="58"/>
                  </a:cxn>
                  <a:cxn ang="0">
                    <a:pos x="111" y="56"/>
                  </a:cxn>
                  <a:cxn ang="0">
                    <a:pos x="109" y="84"/>
                  </a:cxn>
                  <a:cxn ang="0">
                    <a:pos x="109" y="84"/>
                  </a:cxn>
                </a:cxnLst>
                <a:rect l="0" t="0" r="r" b="b"/>
                <a:pathLst>
                  <a:path w="127" h="119">
                    <a:moveTo>
                      <a:pt x="111" y="46"/>
                    </a:moveTo>
                    <a:cubicBezTo>
                      <a:pt x="111" y="46"/>
                      <a:pt x="111" y="46"/>
                      <a:pt x="111" y="46"/>
                    </a:cubicBezTo>
                    <a:cubicBezTo>
                      <a:pt x="111" y="11"/>
                      <a:pt x="111" y="11"/>
                      <a:pt x="111" y="11"/>
                    </a:cubicBezTo>
                    <a:cubicBezTo>
                      <a:pt x="111" y="5"/>
                      <a:pt x="106" y="0"/>
                      <a:pt x="100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0" y="0"/>
                      <a:pt x="0" y="9"/>
                      <a:pt x="0" y="21"/>
                    </a:cubicBezTo>
                    <a:cubicBezTo>
                      <a:pt x="0" y="97"/>
                      <a:pt x="0" y="97"/>
                      <a:pt x="0" y="97"/>
                    </a:cubicBezTo>
                    <a:cubicBezTo>
                      <a:pt x="0" y="109"/>
                      <a:pt x="10" y="119"/>
                      <a:pt x="21" y="119"/>
                    </a:cubicBezTo>
                    <a:cubicBezTo>
                      <a:pt x="90" y="119"/>
                      <a:pt x="90" y="119"/>
                      <a:pt x="90" y="119"/>
                    </a:cubicBezTo>
                    <a:cubicBezTo>
                      <a:pt x="102" y="119"/>
                      <a:pt x="111" y="109"/>
                      <a:pt x="111" y="97"/>
                    </a:cubicBezTo>
                    <a:cubicBezTo>
                      <a:pt x="111" y="92"/>
                      <a:pt x="111" y="92"/>
                      <a:pt x="111" y="92"/>
                    </a:cubicBezTo>
                    <a:cubicBezTo>
                      <a:pt x="127" y="80"/>
                      <a:pt x="127" y="57"/>
                      <a:pt x="111" y="46"/>
                    </a:cubicBezTo>
                    <a:close/>
                    <a:moveTo>
                      <a:pt x="21" y="7"/>
                    </a:moveTo>
                    <a:cubicBezTo>
                      <a:pt x="100" y="7"/>
                      <a:pt x="100" y="7"/>
                      <a:pt x="100" y="7"/>
                    </a:cubicBezTo>
                    <a:cubicBezTo>
                      <a:pt x="102" y="7"/>
                      <a:pt x="104" y="9"/>
                      <a:pt x="104" y="11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3" y="34"/>
                      <a:pt x="101" y="34"/>
                      <a:pt x="100" y="34"/>
                    </a:cubicBezTo>
                    <a:cubicBezTo>
                      <a:pt x="100" y="15"/>
                      <a:pt x="100" y="15"/>
                      <a:pt x="100" y="15"/>
                    </a:cubicBezTo>
                    <a:cubicBezTo>
                      <a:pt x="100" y="13"/>
                      <a:pt x="98" y="11"/>
                      <a:pt x="9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3" y="11"/>
                      <a:pt x="12" y="13"/>
                      <a:pt x="12" y="15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9" y="28"/>
                      <a:pt x="8" y="24"/>
                      <a:pt x="8" y="21"/>
                    </a:cubicBezTo>
                    <a:cubicBezTo>
                      <a:pt x="8" y="13"/>
                      <a:pt x="14" y="7"/>
                      <a:pt x="21" y="7"/>
                    </a:cubicBezTo>
                    <a:close/>
                    <a:moveTo>
                      <a:pt x="96" y="19"/>
                    </a:move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96" y="15"/>
                      <a:pt x="96" y="15"/>
                      <a:pt x="96" y="15"/>
                    </a:cubicBezTo>
                    <a:lnTo>
                      <a:pt x="96" y="19"/>
                    </a:lnTo>
                    <a:close/>
                    <a:moveTo>
                      <a:pt x="96" y="23"/>
                    </a:moveTo>
                    <a:cubicBezTo>
                      <a:pt x="96" y="26"/>
                      <a:pt x="96" y="26"/>
                      <a:pt x="9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3"/>
                      <a:pt x="16" y="23"/>
                      <a:pt x="16" y="23"/>
                    </a:cubicBezTo>
                    <a:lnTo>
                      <a:pt x="96" y="23"/>
                    </a:lnTo>
                    <a:close/>
                    <a:moveTo>
                      <a:pt x="96" y="30"/>
                    </a:moveTo>
                    <a:cubicBezTo>
                      <a:pt x="96" y="34"/>
                      <a:pt x="96" y="34"/>
                      <a:pt x="96" y="34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19" y="34"/>
                      <a:pt x="17" y="34"/>
                      <a:pt x="16" y="33"/>
                    </a:cubicBezTo>
                    <a:cubicBezTo>
                      <a:pt x="16" y="30"/>
                      <a:pt x="16" y="30"/>
                      <a:pt x="16" y="30"/>
                    </a:cubicBezTo>
                    <a:lnTo>
                      <a:pt x="96" y="30"/>
                    </a:lnTo>
                    <a:close/>
                    <a:moveTo>
                      <a:pt x="104" y="97"/>
                    </a:moveTo>
                    <a:cubicBezTo>
                      <a:pt x="104" y="105"/>
                      <a:pt x="98" y="111"/>
                      <a:pt x="90" y="111"/>
                    </a:cubicBezTo>
                    <a:cubicBezTo>
                      <a:pt x="21" y="111"/>
                      <a:pt x="21" y="111"/>
                      <a:pt x="21" y="111"/>
                    </a:cubicBezTo>
                    <a:cubicBezTo>
                      <a:pt x="14" y="111"/>
                      <a:pt x="8" y="105"/>
                      <a:pt x="8" y="9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11" y="40"/>
                      <a:pt x="16" y="42"/>
                      <a:pt x="21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2" y="42"/>
                      <a:pt x="104" y="44"/>
                      <a:pt x="104" y="46"/>
                    </a:cubicBezTo>
                    <a:cubicBezTo>
                      <a:pt x="104" y="53"/>
                      <a:pt x="104" y="53"/>
                      <a:pt x="104" y="53"/>
                    </a:cubicBezTo>
                    <a:cubicBezTo>
                      <a:pt x="69" y="53"/>
                      <a:pt x="69" y="53"/>
                      <a:pt x="69" y="53"/>
                    </a:cubicBezTo>
                    <a:cubicBezTo>
                      <a:pt x="59" y="53"/>
                      <a:pt x="50" y="62"/>
                      <a:pt x="50" y="72"/>
                    </a:cubicBezTo>
                    <a:cubicBezTo>
                      <a:pt x="50" y="83"/>
                      <a:pt x="59" y="92"/>
                      <a:pt x="69" y="92"/>
                    </a:cubicBezTo>
                    <a:cubicBezTo>
                      <a:pt x="104" y="92"/>
                      <a:pt x="104" y="92"/>
                      <a:pt x="104" y="92"/>
                    </a:cubicBezTo>
                    <a:lnTo>
                      <a:pt x="104" y="97"/>
                    </a:lnTo>
                    <a:close/>
                    <a:moveTo>
                      <a:pt x="109" y="84"/>
                    </a:moveTo>
                    <a:cubicBezTo>
                      <a:pt x="69" y="84"/>
                      <a:pt x="69" y="84"/>
                      <a:pt x="69" y="84"/>
                    </a:cubicBezTo>
                    <a:cubicBezTo>
                      <a:pt x="63" y="84"/>
                      <a:pt x="58" y="79"/>
                      <a:pt x="58" y="72"/>
                    </a:cubicBezTo>
                    <a:cubicBezTo>
                      <a:pt x="58" y="66"/>
                      <a:pt x="63" y="61"/>
                      <a:pt x="69" y="61"/>
                    </a:cubicBezTo>
                    <a:cubicBezTo>
                      <a:pt x="104" y="61"/>
                      <a:pt x="104" y="61"/>
                      <a:pt x="104" y="61"/>
                    </a:cubicBezTo>
                    <a:cubicBezTo>
                      <a:pt x="106" y="61"/>
                      <a:pt x="108" y="60"/>
                      <a:pt x="110" y="58"/>
                    </a:cubicBezTo>
                    <a:cubicBezTo>
                      <a:pt x="110" y="57"/>
                      <a:pt x="111" y="57"/>
                      <a:pt x="111" y="56"/>
                    </a:cubicBezTo>
                    <a:cubicBezTo>
                      <a:pt x="111" y="56"/>
                      <a:pt x="111" y="56"/>
                      <a:pt x="111" y="56"/>
                    </a:cubicBezTo>
                    <a:cubicBezTo>
                      <a:pt x="114" y="59"/>
                      <a:pt x="115" y="64"/>
                      <a:pt x="115" y="69"/>
                    </a:cubicBezTo>
                    <a:cubicBezTo>
                      <a:pt x="115" y="75"/>
                      <a:pt x="113" y="80"/>
                      <a:pt x="109" y="84"/>
                    </a:cubicBezTo>
                    <a:close/>
                    <a:moveTo>
                      <a:pt x="109" y="84"/>
                    </a:moveTo>
                    <a:cubicBezTo>
                      <a:pt x="109" y="84"/>
                      <a:pt x="109" y="84"/>
                      <a:pt x="109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2" name="Freeform: Shape 39"/>
            <p:cNvSpPr>
              <a:spLocks/>
            </p:cNvSpPr>
            <p:nvPr/>
          </p:nvSpPr>
          <p:spPr bwMode="auto">
            <a:xfrm>
              <a:off x="5004522" y="3543522"/>
              <a:ext cx="399697" cy="300657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" name="Group 1"/>
            <p:cNvGrpSpPr/>
            <p:nvPr/>
          </p:nvGrpSpPr>
          <p:grpSpPr>
            <a:xfrm>
              <a:off x="7486820" y="3344328"/>
              <a:ext cx="2497612" cy="866137"/>
              <a:chOff x="7645890" y="3344328"/>
              <a:chExt cx="2122517" cy="866137"/>
            </a:xfrm>
          </p:grpSpPr>
          <p:sp>
            <p:nvSpPr>
              <p:cNvPr id="22" name="TextBox 22"/>
              <p:cNvSpPr txBox="1">
                <a:spLocks/>
              </p:cNvSpPr>
              <p:nvPr/>
            </p:nvSpPr>
            <p:spPr bwMode="auto">
              <a:xfrm>
                <a:off x="7645890" y="3344328"/>
                <a:ext cx="1301593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46800" rIns="90000" bIns="46800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23"/>
              <p:cNvSpPr txBox="1">
                <a:spLocks/>
              </p:cNvSpPr>
              <p:nvPr/>
            </p:nvSpPr>
            <p:spPr bwMode="auto">
              <a:xfrm>
                <a:off x="7645890" y="3654286"/>
                <a:ext cx="2122517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46800" rIns="90000" bIns="4680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7"/>
            <p:cNvGrpSpPr/>
            <p:nvPr/>
          </p:nvGrpSpPr>
          <p:grpSpPr>
            <a:xfrm>
              <a:off x="5004522" y="5064572"/>
              <a:ext cx="2142927" cy="980593"/>
              <a:chOff x="5027390" y="5015216"/>
              <a:chExt cx="2142927" cy="980593"/>
            </a:xfrm>
          </p:grpSpPr>
          <p:sp>
            <p:nvSpPr>
              <p:cNvPr id="20" name="TextBox 24"/>
              <p:cNvSpPr txBox="1">
                <a:spLocks/>
              </p:cNvSpPr>
              <p:nvPr/>
            </p:nvSpPr>
            <p:spPr bwMode="auto">
              <a:xfrm>
                <a:off x="5027390" y="5015216"/>
                <a:ext cx="2142927" cy="424414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25"/>
              <p:cNvSpPr txBox="1">
                <a:spLocks/>
              </p:cNvSpPr>
              <p:nvPr/>
            </p:nvSpPr>
            <p:spPr bwMode="auto">
              <a:xfrm>
                <a:off x="5027390" y="5439630"/>
                <a:ext cx="2142927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92500" lnSpcReduction="1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5"/>
            <p:cNvGrpSpPr/>
            <p:nvPr/>
          </p:nvGrpSpPr>
          <p:grpSpPr>
            <a:xfrm>
              <a:off x="5047734" y="1388801"/>
              <a:ext cx="2122583" cy="866137"/>
              <a:chOff x="5089540" y="1514352"/>
              <a:chExt cx="2122583" cy="866137"/>
            </a:xfrm>
          </p:grpSpPr>
          <p:sp>
            <p:nvSpPr>
              <p:cNvPr id="18" name="TextBox 40"/>
              <p:cNvSpPr txBox="1">
                <a:spLocks/>
              </p:cNvSpPr>
              <p:nvPr/>
            </p:nvSpPr>
            <p:spPr bwMode="auto">
              <a:xfrm>
                <a:off x="5521343" y="1514352"/>
                <a:ext cx="1258976" cy="3099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>
                <a:normAutofit fontScale="77500" lnSpcReduction="20000"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41"/>
              <p:cNvSpPr txBox="1">
                <a:spLocks/>
              </p:cNvSpPr>
              <p:nvPr/>
            </p:nvSpPr>
            <p:spPr bwMode="auto">
              <a:xfrm>
                <a:off x="5089540" y="1824310"/>
                <a:ext cx="2122583" cy="556179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92500" lnSpcReduction="1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16" name="TextBox 42"/>
            <p:cNvSpPr txBox="1">
              <a:spLocks/>
            </p:cNvSpPr>
            <p:nvPr/>
          </p:nvSpPr>
          <p:spPr bwMode="auto">
            <a:xfrm>
              <a:off x="3236598" y="3344328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4"/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43"/>
            <p:cNvSpPr txBox="1">
              <a:spLocks/>
            </p:cNvSpPr>
            <p:nvPr/>
          </p:nvSpPr>
          <p:spPr bwMode="auto">
            <a:xfrm>
              <a:off x="2378292" y="3654286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等腰三角形 35">
            <a:extLst>
              <a:ext uri="{FF2B5EF4-FFF2-40B4-BE49-F238E27FC236}">
                <a16:creationId xmlns:a16="http://schemas.microsoft.com/office/drawing/2014/main" xmlns="" id="{92C32894-F022-4474-92A0-E95E15A94B89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5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19835" y="1459360"/>
            <a:ext cx="2888268" cy="3170983"/>
            <a:chOff x="3119835" y="1459360"/>
            <a:chExt cx="2888268" cy="3170983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23D3236E-A811-4025-A322-DCB27DA3EE88}"/>
                </a:ext>
              </a:extLst>
            </p:cNvPr>
            <p:cNvGrpSpPr/>
            <p:nvPr/>
          </p:nvGrpSpPr>
          <p:grpSpPr>
            <a:xfrm>
              <a:off x="3708758" y="1971672"/>
              <a:ext cx="1731780" cy="2658671"/>
              <a:chOff x="2043906" y="2184400"/>
              <a:chExt cx="2185988" cy="3355982"/>
            </a:xfrm>
          </p:grpSpPr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xmlns="" id="{4E80ECA9-4C2A-4F09-AE13-CE0526295E1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043906" y="2184400"/>
                <a:ext cx="2185988" cy="2435225"/>
                <a:chOff x="1068" y="723"/>
                <a:chExt cx="1377" cy="1534"/>
              </a:xfrm>
            </p:grpSpPr>
            <p:sp>
              <p:nvSpPr>
                <p:cNvPr id="48" name="任意多边形: 形状 47">
                  <a:extLst>
                    <a:ext uri="{FF2B5EF4-FFF2-40B4-BE49-F238E27FC236}">
                      <a16:creationId xmlns:a16="http://schemas.microsoft.com/office/drawing/2014/main" xmlns="" id="{B88EEDBD-3607-4AD4-BED9-EF2CC1E49D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068" y="723"/>
                  <a:ext cx="1377" cy="1534"/>
                </a:xfrm>
                <a:custGeom>
                  <a:avLst/>
                  <a:gdLst>
                    <a:gd name="T0" fmla="*/ 290 w 580"/>
                    <a:gd name="T1" fmla="*/ 0 h 646"/>
                    <a:gd name="T2" fmla="*/ 290 w 580"/>
                    <a:gd name="T3" fmla="*/ 0 h 646"/>
                    <a:gd name="T4" fmla="*/ 290 w 580"/>
                    <a:gd name="T5" fmla="*/ 0 h 646"/>
                    <a:gd name="T6" fmla="*/ 289 w 580"/>
                    <a:gd name="T7" fmla="*/ 0 h 646"/>
                    <a:gd name="T8" fmla="*/ 289 w 580"/>
                    <a:gd name="T9" fmla="*/ 0 h 646"/>
                    <a:gd name="T10" fmla="*/ 0 w 580"/>
                    <a:gd name="T11" fmla="*/ 290 h 646"/>
                    <a:gd name="T12" fmla="*/ 58 w 580"/>
                    <a:gd name="T13" fmla="*/ 464 h 646"/>
                    <a:gd name="T14" fmla="*/ 175 w 580"/>
                    <a:gd name="T15" fmla="*/ 646 h 646"/>
                    <a:gd name="T16" fmla="*/ 405 w 580"/>
                    <a:gd name="T17" fmla="*/ 646 h 646"/>
                    <a:gd name="T18" fmla="*/ 521 w 580"/>
                    <a:gd name="T19" fmla="*/ 464 h 646"/>
                    <a:gd name="T20" fmla="*/ 580 w 580"/>
                    <a:gd name="T21" fmla="*/ 290 h 646"/>
                    <a:gd name="T22" fmla="*/ 290 w 580"/>
                    <a:gd name="T23" fmla="*/ 0 h 6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80" h="646">
                      <a:moveTo>
                        <a:pt x="290" y="0"/>
                      </a:moveTo>
                      <a:cubicBezTo>
                        <a:pt x="290" y="0"/>
                        <a:pt x="290" y="0"/>
                        <a:pt x="290" y="0"/>
                      </a:cubicBezTo>
                      <a:cubicBezTo>
                        <a:pt x="290" y="0"/>
                        <a:pt x="290" y="0"/>
                        <a:pt x="290" y="0"/>
                      </a:cubicBezTo>
                      <a:cubicBezTo>
                        <a:pt x="290" y="0"/>
                        <a:pt x="290" y="0"/>
                        <a:pt x="289" y="0"/>
                      </a:cubicBezTo>
                      <a:cubicBezTo>
                        <a:pt x="289" y="0"/>
                        <a:pt x="289" y="0"/>
                        <a:pt x="289" y="0"/>
                      </a:cubicBezTo>
                      <a:cubicBezTo>
                        <a:pt x="129" y="0"/>
                        <a:pt x="0" y="130"/>
                        <a:pt x="0" y="290"/>
                      </a:cubicBezTo>
                      <a:cubicBezTo>
                        <a:pt x="0" y="355"/>
                        <a:pt x="21" y="416"/>
                        <a:pt x="58" y="464"/>
                      </a:cubicBezTo>
                      <a:cubicBezTo>
                        <a:pt x="84" y="499"/>
                        <a:pt x="164" y="583"/>
                        <a:pt x="175" y="646"/>
                      </a:cubicBezTo>
                      <a:cubicBezTo>
                        <a:pt x="405" y="646"/>
                        <a:pt x="405" y="646"/>
                        <a:pt x="405" y="646"/>
                      </a:cubicBezTo>
                      <a:cubicBezTo>
                        <a:pt x="415" y="583"/>
                        <a:pt x="495" y="499"/>
                        <a:pt x="521" y="464"/>
                      </a:cubicBezTo>
                      <a:cubicBezTo>
                        <a:pt x="558" y="416"/>
                        <a:pt x="580" y="355"/>
                        <a:pt x="580" y="290"/>
                      </a:cubicBezTo>
                      <a:cubicBezTo>
                        <a:pt x="580" y="130"/>
                        <a:pt x="450" y="0"/>
                        <a:pt x="290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/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任意多边形: 形状 48">
                  <a:extLst>
                    <a:ext uri="{FF2B5EF4-FFF2-40B4-BE49-F238E27FC236}">
                      <a16:creationId xmlns:a16="http://schemas.microsoft.com/office/drawing/2014/main" xmlns="" id="{F429EFC9-3883-4213-838C-A12B9D0046E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55" y="1599"/>
                  <a:ext cx="401" cy="658"/>
                </a:xfrm>
                <a:custGeom>
                  <a:avLst/>
                  <a:gdLst>
                    <a:gd name="T0" fmla="*/ 165 w 169"/>
                    <a:gd name="T1" fmla="*/ 0 h 277"/>
                    <a:gd name="T2" fmla="*/ 161 w 169"/>
                    <a:gd name="T3" fmla="*/ 3 h 277"/>
                    <a:gd name="T4" fmla="*/ 159 w 169"/>
                    <a:gd name="T5" fmla="*/ 10 h 277"/>
                    <a:gd name="T6" fmla="*/ 129 w 169"/>
                    <a:gd name="T7" fmla="*/ 10 h 277"/>
                    <a:gd name="T8" fmla="*/ 123 w 169"/>
                    <a:gd name="T9" fmla="*/ 6 h 277"/>
                    <a:gd name="T10" fmla="*/ 46 w 169"/>
                    <a:gd name="T11" fmla="*/ 6 h 277"/>
                    <a:gd name="T12" fmla="*/ 41 w 169"/>
                    <a:gd name="T13" fmla="*/ 10 h 277"/>
                    <a:gd name="T14" fmla="*/ 10 w 169"/>
                    <a:gd name="T15" fmla="*/ 10 h 277"/>
                    <a:gd name="T16" fmla="*/ 9 w 169"/>
                    <a:gd name="T17" fmla="*/ 3 h 277"/>
                    <a:gd name="T18" fmla="*/ 4 w 169"/>
                    <a:gd name="T19" fmla="*/ 0 h 277"/>
                    <a:gd name="T20" fmla="*/ 1 w 169"/>
                    <a:gd name="T21" fmla="*/ 5 h 277"/>
                    <a:gd name="T22" fmla="*/ 47 w 169"/>
                    <a:gd name="T23" fmla="*/ 201 h 277"/>
                    <a:gd name="T24" fmla="*/ 41 w 169"/>
                    <a:gd name="T25" fmla="*/ 277 h 277"/>
                    <a:gd name="T26" fmla="*/ 128 w 169"/>
                    <a:gd name="T27" fmla="*/ 277 h 277"/>
                    <a:gd name="T28" fmla="*/ 122 w 169"/>
                    <a:gd name="T29" fmla="*/ 201 h 277"/>
                    <a:gd name="T30" fmla="*/ 168 w 169"/>
                    <a:gd name="T31" fmla="*/ 5 h 277"/>
                    <a:gd name="T32" fmla="*/ 165 w 169"/>
                    <a:gd name="T33" fmla="*/ 0 h 277"/>
                    <a:gd name="T34" fmla="*/ 101 w 169"/>
                    <a:gd name="T35" fmla="*/ 180 h 277"/>
                    <a:gd name="T36" fmla="*/ 69 w 169"/>
                    <a:gd name="T37" fmla="*/ 180 h 277"/>
                    <a:gd name="T38" fmla="*/ 69 w 169"/>
                    <a:gd name="T39" fmla="*/ 112 h 277"/>
                    <a:gd name="T40" fmla="*/ 101 w 169"/>
                    <a:gd name="T41" fmla="*/ 112 h 277"/>
                    <a:gd name="T42" fmla="*/ 101 w 169"/>
                    <a:gd name="T43" fmla="*/ 180 h 277"/>
                    <a:gd name="T44" fmla="*/ 119 w 169"/>
                    <a:gd name="T45" fmla="*/ 180 h 277"/>
                    <a:gd name="T46" fmla="*/ 113 w 169"/>
                    <a:gd name="T47" fmla="*/ 180 h 277"/>
                    <a:gd name="T48" fmla="*/ 113 w 169"/>
                    <a:gd name="T49" fmla="*/ 100 h 277"/>
                    <a:gd name="T50" fmla="*/ 107 w 169"/>
                    <a:gd name="T51" fmla="*/ 94 h 277"/>
                    <a:gd name="T52" fmla="*/ 101 w 169"/>
                    <a:gd name="T53" fmla="*/ 100 h 277"/>
                    <a:gd name="T54" fmla="*/ 101 w 169"/>
                    <a:gd name="T55" fmla="*/ 104 h 277"/>
                    <a:gd name="T56" fmla="*/ 69 w 169"/>
                    <a:gd name="T57" fmla="*/ 104 h 277"/>
                    <a:gd name="T58" fmla="*/ 69 w 169"/>
                    <a:gd name="T59" fmla="*/ 100 h 277"/>
                    <a:gd name="T60" fmla="*/ 63 w 169"/>
                    <a:gd name="T61" fmla="*/ 94 h 277"/>
                    <a:gd name="T62" fmla="*/ 57 w 169"/>
                    <a:gd name="T63" fmla="*/ 100 h 277"/>
                    <a:gd name="T64" fmla="*/ 57 w 169"/>
                    <a:gd name="T65" fmla="*/ 180 h 277"/>
                    <a:gd name="T66" fmla="*/ 50 w 169"/>
                    <a:gd name="T67" fmla="*/ 180 h 277"/>
                    <a:gd name="T68" fmla="*/ 11 w 169"/>
                    <a:gd name="T69" fmla="*/ 14 h 277"/>
                    <a:gd name="T70" fmla="*/ 41 w 169"/>
                    <a:gd name="T71" fmla="*/ 14 h 277"/>
                    <a:gd name="T72" fmla="*/ 46 w 169"/>
                    <a:gd name="T73" fmla="*/ 18 h 277"/>
                    <a:gd name="T74" fmla="*/ 123 w 169"/>
                    <a:gd name="T75" fmla="*/ 18 h 277"/>
                    <a:gd name="T76" fmla="*/ 129 w 169"/>
                    <a:gd name="T77" fmla="*/ 14 h 277"/>
                    <a:gd name="T78" fmla="*/ 158 w 169"/>
                    <a:gd name="T79" fmla="*/ 14 h 277"/>
                    <a:gd name="T80" fmla="*/ 119 w 169"/>
                    <a:gd name="T81" fmla="*/ 180 h 2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69" h="277">
                      <a:moveTo>
                        <a:pt x="165" y="0"/>
                      </a:moveTo>
                      <a:cubicBezTo>
                        <a:pt x="163" y="0"/>
                        <a:pt x="161" y="1"/>
                        <a:pt x="161" y="3"/>
                      </a:cubicBezTo>
                      <a:cubicBezTo>
                        <a:pt x="159" y="10"/>
                        <a:pt x="159" y="10"/>
                        <a:pt x="159" y="10"/>
                      </a:cubicBezTo>
                      <a:cubicBezTo>
                        <a:pt x="129" y="10"/>
                        <a:pt x="129" y="10"/>
                        <a:pt x="129" y="10"/>
                      </a:cubicBezTo>
                      <a:cubicBezTo>
                        <a:pt x="128" y="8"/>
                        <a:pt x="126" y="6"/>
                        <a:pt x="123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44" y="6"/>
                        <a:pt x="41" y="8"/>
                        <a:pt x="41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8" y="1"/>
                        <a:pt x="6" y="0"/>
                        <a:pt x="4" y="0"/>
                      </a:cubicBezTo>
                      <a:cubicBezTo>
                        <a:pt x="2" y="1"/>
                        <a:pt x="0" y="3"/>
                        <a:pt x="1" y="5"/>
                      </a:cubicBezTo>
                      <a:cubicBezTo>
                        <a:pt x="47" y="201"/>
                        <a:pt x="47" y="201"/>
                        <a:pt x="47" y="201"/>
                      </a:cubicBezTo>
                      <a:cubicBezTo>
                        <a:pt x="41" y="277"/>
                        <a:pt x="41" y="277"/>
                        <a:pt x="41" y="277"/>
                      </a:cubicBezTo>
                      <a:cubicBezTo>
                        <a:pt x="128" y="277"/>
                        <a:pt x="128" y="277"/>
                        <a:pt x="128" y="277"/>
                      </a:cubicBezTo>
                      <a:cubicBezTo>
                        <a:pt x="122" y="201"/>
                        <a:pt x="122" y="201"/>
                        <a:pt x="122" y="201"/>
                      </a:cubicBezTo>
                      <a:cubicBezTo>
                        <a:pt x="168" y="5"/>
                        <a:pt x="168" y="5"/>
                        <a:pt x="168" y="5"/>
                      </a:cubicBezTo>
                      <a:cubicBezTo>
                        <a:pt x="169" y="3"/>
                        <a:pt x="168" y="1"/>
                        <a:pt x="165" y="0"/>
                      </a:cubicBezTo>
                      <a:close/>
                      <a:moveTo>
                        <a:pt x="101" y="180"/>
                      </a:moveTo>
                      <a:cubicBezTo>
                        <a:pt x="69" y="180"/>
                        <a:pt x="69" y="180"/>
                        <a:pt x="69" y="180"/>
                      </a:cubicBezTo>
                      <a:cubicBezTo>
                        <a:pt x="69" y="112"/>
                        <a:pt x="69" y="112"/>
                        <a:pt x="69" y="112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lnTo>
                        <a:pt x="101" y="180"/>
                      </a:lnTo>
                      <a:close/>
                      <a:moveTo>
                        <a:pt x="119" y="180"/>
                      </a:moveTo>
                      <a:cubicBezTo>
                        <a:pt x="113" y="180"/>
                        <a:pt x="113" y="180"/>
                        <a:pt x="113" y="180"/>
                      </a:cubicBezTo>
                      <a:cubicBezTo>
                        <a:pt x="113" y="100"/>
                        <a:pt x="113" y="100"/>
                        <a:pt x="113" y="100"/>
                      </a:cubicBezTo>
                      <a:cubicBezTo>
                        <a:pt x="113" y="97"/>
                        <a:pt x="110" y="94"/>
                        <a:pt x="107" y="94"/>
                      </a:cubicBezTo>
                      <a:cubicBezTo>
                        <a:pt x="103" y="94"/>
                        <a:pt x="101" y="97"/>
                        <a:pt x="101" y="100"/>
                      </a:cubicBezTo>
                      <a:cubicBezTo>
                        <a:pt x="101" y="104"/>
                        <a:pt x="101" y="104"/>
                        <a:pt x="101" y="104"/>
                      </a:cubicBezTo>
                      <a:cubicBezTo>
                        <a:pt x="69" y="104"/>
                        <a:pt x="69" y="104"/>
                        <a:pt x="69" y="104"/>
                      </a:cubicBezTo>
                      <a:cubicBezTo>
                        <a:pt x="69" y="100"/>
                        <a:pt x="69" y="100"/>
                        <a:pt x="69" y="100"/>
                      </a:cubicBezTo>
                      <a:cubicBezTo>
                        <a:pt x="69" y="97"/>
                        <a:pt x="66" y="94"/>
                        <a:pt x="63" y="94"/>
                      </a:cubicBezTo>
                      <a:cubicBezTo>
                        <a:pt x="59" y="94"/>
                        <a:pt x="57" y="97"/>
                        <a:pt x="57" y="100"/>
                      </a:cubicBezTo>
                      <a:cubicBezTo>
                        <a:pt x="57" y="180"/>
                        <a:pt x="57" y="180"/>
                        <a:pt x="57" y="180"/>
                      </a:cubicBezTo>
                      <a:cubicBezTo>
                        <a:pt x="50" y="180"/>
                        <a:pt x="50" y="180"/>
                        <a:pt x="50" y="180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41" y="14"/>
                        <a:pt x="41" y="14"/>
                        <a:pt x="41" y="14"/>
                      </a:cubicBezTo>
                      <a:cubicBezTo>
                        <a:pt x="41" y="16"/>
                        <a:pt x="44" y="18"/>
                        <a:pt x="46" y="18"/>
                      </a:cubicBezTo>
                      <a:cubicBezTo>
                        <a:pt x="123" y="18"/>
                        <a:pt x="123" y="18"/>
                        <a:pt x="123" y="18"/>
                      </a:cubicBezTo>
                      <a:cubicBezTo>
                        <a:pt x="126" y="18"/>
                        <a:pt x="128" y="16"/>
                        <a:pt x="129" y="14"/>
                      </a:cubicBezTo>
                      <a:cubicBezTo>
                        <a:pt x="158" y="14"/>
                        <a:pt x="158" y="14"/>
                        <a:pt x="158" y="14"/>
                      </a:cubicBezTo>
                      <a:lnTo>
                        <a:pt x="119" y="180"/>
                      </a:lnTo>
                      <a:close/>
                    </a:path>
                  </a:pathLst>
                </a:custGeom>
                <a:solidFill>
                  <a:schemeClr val="tx2">
                    <a:lumMod val="50000"/>
                    <a:alpha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" name="组合 30">
                <a:extLst>
                  <a:ext uri="{FF2B5EF4-FFF2-40B4-BE49-F238E27FC236}">
                    <a16:creationId xmlns:a16="http://schemas.microsoft.com/office/drawing/2014/main" xmlns="" id="{336E0371-09C9-48B5-B0D2-31A49057852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590801" y="4610106"/>
                <a:ext cx="1092200" cy="930276"/>
                <a:chOff x="3594" y="2904"/>
                <a:chExt cx="688" cy="586"/>
              </a:xfrm>
            </p:grpSpPr>
            <p:sp>
              <p:nvSpPr>
                <p:cNvPr id="32" name="矩形 31">
                  <a:extLst>
                    <a:ext uri="{FF2B5EF4-FFF2-40B4-BE49-F238E27FC236}">
                      <a16:creationId xmlns:a16="http://schemas.microsoft.com/office/drawing/2014/main" xmlns="" id="{E50E2573-B190-4942-9338-552030196B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3" y="2907"/>
                  <a:ext cx="570" cy="497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任意多边形: 形状 32">
                  <a:extLst>
                    <a:ext uri="{FF2B5EF4-FFF2-40B4-BE49-F238E27FC236}">
                      <a16:creationId xmlns:a16="http://schemas.microsoft.com/office/drawing/2014/main" xmlns="" id="{5DA15017-B37D-4DE8-9849-33A97930DB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53" y="3404"/>
                  <a:ext cx="570" cy="62"/>
                </a:xfrm>
                <a:custGeom>
                  <a:avLst/>
                  <a:gdLst>
                    <a:gd name="T0" fmla="*/ 0 w 570"/>
                    <a:gd name="T1" fmla="*/ 0 h 62"/>
                    <a:gd name="T2" fmla="*/ 570 w 570"/>
                    <a:gd name="T3" fmla="*/ 0 h 62"/>
                    <a:gd name="T4" fmla="*/ 527 w 570"/>
                    <a:gd name="T5" fmla="*/ 62 h 62"/>
                    <a:gd name="T6" fmla="*/ 43 w 570"/>
                    <a:gd name="T7" fmla="*/ 62 h 62"/>
                    <a:gd name="T8" fmla="*/ 0 w 570"/>
                    <a:gd name="T9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0" h="62">
                      <a:moveTo>
                        <a:pt x="0" y="0"/>
                      </a:moveTo>
                      <a:lnTo>
                        <a:pt x="570" y="0"/>
                      </a:lnTo>
                      <a:lnTo>
                        <a:pt x="527" y="62"/>
                      </a:lnTo>
                      <a:lnTo>
                        <a:pt x="43" y="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任意多边形: 形状 33">
                  <a:extLst>
                    <a:ext uri="{FF2B5EF4-FFF2-40B4-BE49-F238E27FC236}">
                      <a16:creationId xmlns:a16="http://schemas.microsoft.com/office/drawing/2014/main" xmlns="" id="{C99C0B17-C0B9-4FD6-A250-172768BCBA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4" y="2904"/>
                  <a:ext cx="688" cy="126"/>
                </a:xfrm>
                <a:custGeom>
                  <a:avLst/>
                  <a:gdLst>
                    <a:gd name="T0" fmla="*/ 290 w 290"/>
                    <a:gd name="T1" fmla="*/ 20 h 53"/>
                    <a:gd name="T2" fmla="*/ 267 w 290"/>
                    <a:gd name="T3" fmla="*/ 41 h 53"/>
                    <a:gd name="T4" fmla="*/ 23 w 290"/>
                    <a:gd name="T5" fmla="*/ 52 h 53"/>
                    <a:gd name="T6" fmla="*/ 0 w 290"/>
                    <a:gd name="T7" fmla="*/ 33 h 53"/>
                    <a:gd name="T8" fmla="*/ 0 w 290"/>
                    <a:gd name="T9" fmla="*/ 33 h 53"/>
                    <a:gd name="T10" fmla="*/ 23 w 290"/>
                    <a:gd name="T11" fmla="*/ 12 h 53"/>
                    <a:gd name="T12" fmla="*/ 267 w 290"/>
                    <a:gd name="T13" fmla="*/ 1 h 53"/>
                    <a:gd name="T14" fmla="*/ 290 w 290"/>
                    <a:gd name="T15" fmla="*/ 2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0" h="53">
                      <a:moveTo>
                        <a:pt x="290" y="20"/>
                      </a:moveTo>
                      <a:cubicBezTo>
                        <a:pt x="290" y="31"/>
                        <a:pt x="280" y="40"/>
                        <a:pt x="267" y="41"/>
                      </a:cubicBezTo>
                      <a:cubicBezTo>
                        <a:pt x="23" y="52"/>
                        <a:pt x="23" y="52"/>
                        <a:pt x="23" y="52"/>
                      </a:cubicBezTo>
                      <a:cubicBezTo>
                        <a:pt x="10" y="53"/>
                        <a:pt x="0" y="44"/>
                        <a:pt x="0" y="3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22"/>
                        <a:pt x="10" y="13"/>
                        <a:pt x="23" y="12"/>
                      </a:cubicBezTo>
                      <a:cubicBezTo>
                        <a:pt x="267" y="1"/>
                        <a:pt x="267" y="1"/>
                        <a:pt x="267" y="1"/>
                      </a:cubicBezTo>
                      <a:cubicBezTo>
                        <a:pt x="280" y="0"/>
                        <a:pt x="290" y="9"/>
                        <a:pt x="290" y="2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任意多边形: 形状 34">
                  <a:extLst>
                    <a:ext uri="{FF2B5EF4-FFF2-40B4-BE49-F238E27FC236}">
                      <a16:creationId xmlns:a16="http://schemas.microsoft.com/office/drawing/2014/main" xmlns="" id="{C0731F6A-C406-4CB5-A0E8-C66834B6E5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4" y="3030"/>
                  <a:ext cx="688" cy="123"/>
                </a:xfrm>
                <a:custGeom>
                  <a:avLst/>
                  <a:gdLst>
                    <a:gd name="T0" fmla="*/ 290 w 290"/>
                    <a:gd name="T1" fmla="*/ 19 h 52"/>
                    <a:gd name="T2" fmla="*/ 267 w 290"/>
                    <a:gd name="T3" fmla="*/ 40 h 52"/>
                    <a:gd name="T4" fmla="*/ 23 w 290"/>
                    <a:gd name="T5" fmla="*/ 52 h 52"/>
                    <a:gd name="T6" fmla="*/ 0 w 290"/>
                    <a:gd name="T7" fmla="*/ 33 h 52"/>
                    <a:gd name="T8" fmla="*/ 0 w 290"/>
                    <a:gd name="T9" fmla="*/ 33 h 52"/>
                    <a:gd name="T10" fmla="*/ 23 w 290"/>
                    <a:gd name="T11" fmla="*/ 12 h 52"/>
                    <a:gd name="T12" fmla="*/ 267 w 290"/>
                    <a:gd name="T13" fmla="*/ 0 h 52"/>
                    <a:gd name="T14" fmla="*/ 290 w 290"/>
                    <a:gd name="T15" fmla="*/ 19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0" h="52">
                      <a:moveTo>
                        <a:pt x="290" y="19"/>
                      </a:moveTo>
                      <a:cubicBezTo>
                        <a:pt x="290" y="30"/>
                        <a:pt x="280" y="40"/>
                        <a:pt x="267" y="40"/>
                      </a:cubicBezTo>
                      <a:cubicBezTo>
                        <a:pt x="23" y="52"/>
                        <a:pt x="23" y="52"/>
                        <a:pt x="23" y="52"/>
                      </a:cubicBezTo>
                      <a:cubicBezTo>
                        <a:pt x="10" y="52"/>
                        <a:pt x="0" y="44"/>
                        <a:pt x="0" y="3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22"/>
                        <a:pt x="10" y="12"/>
                        <a:pt x="23" y="12"/>
                      </a:cubicBezTo>
                      <a:cubicBezTo>
                        <a:pt x="267" y="0"/>
                        <a:pt x="267" y="0"/>
                        <a:pt x="267" y="0"/>
                      </a:cubicBezTo>
                      <a:cubicBezTo>
                        <a:pt x="280" y="0"/>
                        <a:pt x="290" y="8"/>
                        <a:pt x="290" y="19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任意多边形: 形状 35">
                  <a:extLst>
                    <a:ext uri="{FF2B5EF4-FFF2-40B4-BE49-F238E27FC236}">
                      <a16:creationId xmlns:a16="http://schemas.microsoft.com/office/drawing/2014/main" xmlns="" id="{E89A435F-9FFB-4EE7-A1A7-7A869FE5DBC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4" y="3153"/>
                  <a:ext cx="688" cy="126"/>
                </a:xfrm>
                <a:custGeom>
                  <a:avLst/>
                  <a:gdLst>
                    <a:gd name="T0" fmla="*/ 290 w 290"/>
                    <a:gd name="T1" fmla="*/ 20 h 53"/>
                    <a:gd name="T2" fmla="*/ 267 w 290"/>
                    <a:gd name="T3" fmla="*/ 41 h 53"/>
                    <a:gd name="T4" fmla="*/ 23 w 290"/>
                    <a:gd name="T5" fmla="*/ 52 h 53"/>
                    <a:gd name="T6" fmla="*/ 0 w 290"/>
                    <a:gd name="T7" fmla="*/ 33 h 53"/>
                    <a:gd name="T8" fmla="*/ 0 w 290"/>
                    <a:gd name="T9" fmla="*/ 33 h 53"/>
                    <a:gd name="T10" fmla="*/ 23 w 290"/>
                    <a:gd name="T11" fmla="*/ 12 h 53"/>
                    <a:gd name="T12" fmla="*/ 267 w 290"/>
                    <a:gd name="T13" fmla="*/ 1 h 53"/>
                    <a:gd name="T14" fmla="*/ 290 w 290"/>
                    <a:gd name="T15" fmla="*/ 2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0" h="53">
                      <a:moveTo>
                        <a:pt x="290" y="20"/>
                      </a:moveTo>
                      <a:cubicBezTo>
                        <a:pt x="290" y="31"/>
                        <a:pt x="280" y="40"/>
                        <a:pt x="267" y="41"/>
                      </a:cubicBezTo>
                      <a:cubicBezTo>
                        <a:pt x="23" y="52"/>
                        <a:pt x="23" y="52"/>
                        <a:pt x="23" y="52"/>
                      </a:cubicBezTo>
                      <a:cubicBezTo>
                        <a:pt x="10" y="53"/>
                        <a:pt x="0" y="44"/>
                        <a:pt x="0" y="3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22"/>
                        <a:pt x="10" y="13"/>
                        <a:pt x="23" y="12"/>
                      </a:cubicBezTo>
                      <a:cubicBezTo>
                        <a:pt x="267" y="1"/>
                        <a:pt x="267" y="1"/>
                        <a:pt x="267" y="1"/>
                      </a:cubicBezTo>
                      <a:cubicBezTo>
                        <a:pt x="280" y="0"/>
                        <a:pt x="290" y="9"/>
                        <a:pt x="290" y="2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任意多边形: 形状 36">
                  <a:extLst>
                    <a:ext uri="{FF2B5EF4-FFF2-40B4-BE49-F238E27FC236}">
                      <a16:creationId xmlns:a16="http://schemas.microsoft.com/office/drawing/2014/main" xmlns="" id="{D0CAE636-7D3E-465F-98CE-364866B0B1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94" y="3279"/>
                  <a:ext cx="688" cy="125"/>
                </a:xfrm>
                <a:custGeom>
                  <a:avLst/>
                  <a:gdLst>
                    <a:gd name="T0" fmla="*/ 290 w 290"/>
                    <a:gd name="T1" fmla="*/ 20 h 53"/>
                    <a:gd name="T2" fmla="*/ 267 w 290"/>
                    <a:gd name="T3" fmla="*/ 41 h 53"/>
                    <a:gd name="T4" fmla="*/ 23 w 290"/>
                    <a:gd name="T5" fmla="*/ 52 h 53"/>
                    <a:gd name="T6" fmla="*/ 0 w 290"/>
                    <a:gd name="T7" fmla="*/ 33 h 53"/>
                    <a:gd name="T8" fmla="*/ 0 w 290"/>
                    <a:gd name="T9" fmla="*/ 33 h 53"/>
                    <a:gd name="T10" fmla="*/ 23 w 290"/>
                    <a:gd name="T11" fmla="*/ 12 h 53"/>
                    <a:gd name="T12" fmla="*/ 267 w 290"/>
                    <a:gd name="T13" fmla="*/ 1 h 53"/>
                    <a:gd name="T14" fmla="*/ 290 w 290"/>
                    <a:gd name="T15" fmla="*/ 20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0" h="53">
                      <a:moveTo>
                        <a:pt x="290" y="20"/>
                      </a:moveTo>
                      <a:cubicBezTo>
                        <a:pt x="290" y="31"/>
                        <a:pt x="280" y="40"/>
                        <a:pt x="267" y="41"/>
                      </a:cubicBezTo>
                      <a:cubicBezTo>
                        <a:pt x="23" y="52"/>
                        <a:pt x="23" y="52"/>
                        <a:pt x="23" y="52"/>
                      </a:cubicBezTo>
                      <a:cubicBezTo>
                        <a:pt x="10" y="53"/>
                        <a:pt x="0" y="44"/>
                        <a:pt x="0" y="3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22"/>
                        <a:pt x="10" y="13"/>
                        <a:pt x="23" y="12"/>
                      </a:cubicBezTo>
                      <a:cubicBezTo>
                        <a:pt x="267" y="1"/>
                        <a:pt x="267" y="1"/>
                        <a:pt x="267" y="1"/>
                      </a:cubicBezTo>
                      <a:cubicBezTo>
                        <a:pt x="280" y="0"/>
                        <a:pt x="290" y="9"/>
                        <a:pt x="290" y="20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:a16="http://schemas.microsoft.com/office/drawing/2014/main" xmlns="" id="{2241A826-6F12-46DA-9CFA-C510289198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2904"/>
                  <a:ext cx="380" cy="112"/>
                </a:xfrm>
                <a:custGeom>
                  <a:avLst/>
                  <a:gdLst>
                    <a:gd name="T0" fmla="*/ 137 w 160"/>
                    <a:gd name="T1" fmla="*/ 1 h 47"/>
                    <a:gd name="T2" fmla="*/ 0 w 160"/>
                    <a:gd name="T3" fmla="*/ 7 h 47"/>
                    <a:gd name="T4" fmla="*/ 15 w 160"/>
                    <a:gd name="T5" fmla="*/ 26 h 47"/>
                    <a:gd name="T6" fmla="*/ 0 w 160"/>
                    <a:gd name="T7" fmla="*/ 47 h 47"/>
                    <a:gd name="T8" fmla="*/ 137 w 160"/>
                    <a:gd name="T9" fmla="*/ 41 h 47"/>
                    <a:gd name="T10" fmla="*/ 160 w 160"/>
                    <a:gd name="T11" fmla="*/ 20 h 47"/>
                    <a:gd name="T12" fmla="*/ 137 w 160"/>
                    <a:gd name="T13" fmla="*/ 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47">
                      <a:moveTo>
                        <a:pt x="137" y="1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7"/>
                        <a:pt x="15" y="15"/>
                        <a:pt x="15" y="26"/>
                      </a:cubicBezTo>
                      <a:cubicBezTo>
                        <a:pt x="15" y="37"/>
                        <a:pt x="8" y="47"/>
                        <a:pt x="0" y="47"/>
                      </a:cubicBezTo>
                      <a:cubicBezTo>
                        <a:pt x="137" y="41"/>
                        <a:pt x="137" y="41"/>
                        <a:pt x="137" y="41"/>
                      </a:cubicBezTo>
                      <a:cubicBezTo>
                        <a:pt x="150" y="40"/>
                        <a:pt x="160" y="31"/>
                        <a:pt x="160" y="20"/>
                      </a:cubicBezTo>
                      <a:cubicBezTo>
                        <a:pt x="160" y="9"/>
                        <a:pt x="150" y="0"/>
                        <a:pt x="137" y="1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任意多边形: 形状 38">
                  <a:extLst>
                    <a:ext uri="{FF2B5EF4-FFF2-40B4-BE49-F238E27FC236}">
                      <a16:creationId xmlns:a16="http://schemas.microsoft.com/office/drawing/2014/main" xmlns="" id="{D8566C2B-BF45-490F-ABC0-D57962F3F2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030"/>
                  <a:ext cx="380" cy="111"/>
                </a:xfrm>
                <a:custGeom>
                  <a:avLst/>
                  <a:gdLst>
                    <a:gd name="T0" fmla="*/ 137 w 160"/>
                    <a:gd name="T1" fmla="*/ 0 h 47"/>
                    <a:gd name="T2" fmla="*/ 0 w 160"/>
                    <a:gd name="T3" fmla="*/ 7 h 47"/>
                    <a:gd name="T4" fmla="*/ 15 w 160"/>
                    <a:gd name="T5" fmla="*/ 26 h 47"/>
                    <a:gd name="T6" fmla="*/ 0 w 160"/>
                    <a:gd name="T7" fmla="*/ 47 h 47"/>
                    <a:gd name="T8" fmla="*/ 137 w 160"/>
                    <a:gd name="T9" fmla="*/ 40 h 47"/>
                    <a:gd name="T10" fmla="*/ 160 w 160"/>
                    <a:gd name="T11" fmla="*/ 19 h 47"/>
                    <a:gd name="T12" fmla="*/ 137 w 160"/>
                    <a:gd name="T13" fmla="*/ 0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47">
                      <a:moveTo>
                        <a:pt x="137" y="0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6"/>
                        <a:pt x="15" y="15"/>
                        <a:pt x="15" y="26"/>
                      </a:cubicBezTo>
                      <a:cubicBezTo>
                        <a:pt x="15" y="37"/>
                        <a:pt x="8" y="46"/>
                        <a:pt x="0" y="47"/>
                      </a:cubicBezTo>
                      <a:cubicBezTo>
                        <a:pt x="137" y="40"/>
                        <a:pt x="137" y="40"/>
                        <a:pt x="137" y="40"/>
                      </a:cubicBezTo>
                      <a:cubicBezTo>
                        <a:pt x="150" y="40"/>
                        <a:pt x="160" y="30"/>
                        <a:pt x="160" y="19"/>
                      </a:cubicBezTo>
                      <a:cubicBezTo>
                        <a:pt x="160" y="8"/>
                        <a:pt x="150" y="0"/>
                        <a:pt x="137" y="0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0" name="任意多边形: 形状 39">
                  <a:extLst>
                    <a:ext uri="{FF2B5EF4-FFF2-40B4-BE49-F238E27FC236}">
                      <a16:creationId xmlns:a16="http://schemas.microsoft.com/office/drawing/2014/main" xmlns="" id="{41B73146-3CC3-4A77-A3A9-1E39E398FC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153"/>
                  <a:ext cx="380" cy="111"/>
                </a:xfrm>
                <a:custGeom>
                  <a:avLst/>
                  <a:gdLst>
                    <a:gd name="T0" fmla="*/ 137 w 160"/>
                    <a:gd name="T1" fmla="*/ 1 h 47"/>
                    <a:gd name="T2" fmla="*/ 0 w 160"/>
                    <a:gd name="T3" fmla="*/ 7 h 47"/>
                    <a:gd name="T4" fmla="*/ 15 w 160"/>
                    <a:gd name="T5" fmla="*/ 27 h 47"/>
                    <a:gd name="T6" fmla="*/ 0 w 160"/>
                    <a:gd name="T7" fmla="*/ 47 h 47"/>
                    <a:gd name="T8" fmla="*/ 137 w 160"/>
                    <a:gd name="T9" fmla="*/ 41 h 47"/>
                    <a:gd name="T10" fmla="*/ 160 w 160"/>
                    <a:gd name="T11" fmla="*/ 20 h 47"/>
                    <a:gd name="T12" fmla="*/ 137 w 160"/>
                    <a:gd name="T13" fmla="*/ 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47">
                      <a:moveTo>
                        <a:pt x="137" y="1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7"/>
                        <a:pt x="15" y="16"/>
                        <a:pt x="15" y="27"/>
                      </a:cubicBezTo>
                      <a:cubicBezTo>
                        <a:pt x="15" y="38"/>
                        <a:pt x="8" y="47"/>
                        <a:pt x="0" y="47"/>
                      </a:cubicBezTo>
                      <a:cubicBezTo>
                        <a:pt x="137" y="41"/>
                        <a:pt x="137" y="41"/>
                        <a:pt x="137" y="41"/>
                      </a:cubicBezTo>
                      <a:cubicBezTo>
                        <a:pt x="150" y="40"/>
                        <a:pt x="160" y="31"/>
                        <a:pt x="160" y="20"/>
                      </a:cubicBezTo>
                      <a:cubicBezTo>
                        <a:pt x="160" y="9"/>
                        <a:pt x="150" y="0"/>
                        <a:pt x="137" y="1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任意多边形: 形状 40">
                  <a:extLst>
                    <a:ext uri="{FF2B5EF4-FFF2-40B4-BE49-F238E27FC236}">
                      <a16:creationId xmlns:a16="http://schemas.microsoft.com/office/drawing/2014/main" xmlns="" id="{BCE2F38D-F51D-4A42-8632-6215DA5A8C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279"/>
                  <a:ext cx="380" cy="111"/>
                </a:xfrm>
                <a:custGeom>
                  <a:avLst/>
                  <a:gdLst>
                    <a:gd name="T0" fmla="*/ 137 w 160"/>
                    <a:gd name="T1" fmla="*/ 1 h 47"/>
                    <a:gd name="T2" fmla="*/ 0 w 160"/>
                    <a:gd name="T3" fmla="*/ 7 h 47"/>
                    <a:gd name="T4" fmla="*/ 15 w 160"/>
                    <a:gd name="T5" fmla="*/ 26 h 47"/>
                    <a:gd name="T6" fmla="*/ 0 w 160"/>
                    <a:gd name="T7" fmla="*/ 47 h 47"/>
                    <a:gd name="T8" fmla="*/ 137 w 160"/>
                    <a:gd name="T9" fmla="*/ 41 h 47"/>
                    <a:gd name="T10" fmla="*/ 160 w 160"/>
                    <a:gd name="T11" fmla="*/ 20 h 47"/>
                    <a:gd name="T12" fmla="*/ 137 w 160"/>
                    <a:gd name="T13" fmla="*/ 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0" h="47">
                      <a:moveTo>
                        <a:pt x="137" y="1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" y="7"/>
                        <a:pt x="15" y="15"/>
                        <a:pt x="15" y="26"/>
                      </a:cubicBezTo>
                      <a:cubicBezTo>
                        <a:pt x="15" y="37"/>
                        <a:pt x="8" y="47"/>
                        <a:pt x="0" y="47"/>
                      </a:cubicBezTo>
                      <a:cubicBezTo>
                        <a:pt x="137" y="41"/>
                        <a:pt x="137" y="41"/>
                        <a:pt x="137" y="41"/>
                      </a:cubicBezTo>
                      <a:cubicBezTo>
                        <a:pt x="150" y="40"/>
                        <a:pt x="160" y="31"/>
                        <a:pt x="160" y="20"/>
                      </a:cubicBezTo>
                      <a:cubicBezTo>
                        <a:pt x="160" y="9"/>
                        <a:pt x="150" y="0"/>
                        <a:pt x="137" y="1"/>
                      </a:cubicBezTo>
                      <a:close/>
                    </a:path>
                  </a:pathLst>
                </a:custGeom>
                <a:solidFill>
                  <a:schemeClr val="bg1">
                    <a:lumMod val="7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任意多边形: 形状 41">
                  <a:extLst>
                    <a:ext uri="{FF2B5EF4-FFF2-40B4-BE49-F238E27FC236}">
                      <a16:creationId xmlns:a16="http://schemas.microsoft.com/office/drawing/2014/main" xmlns="" id="{B30E959A-A12F-4551-A97E-5A03BDD84D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376"/>
                  <a:ext cx="321" cy="28"/>
                </a:xfrm>
                <a:custGeom>
                  <a:avLst/>
                  <a:gdLst>
                    <a:gd name="T0" fmla="*/ 0 w 321"/>
                    <a:gd name="T1" fmla="*/ 28 h 28"/>
                    <a:gd name="T2" fmla="*/ 321 w 321"/>
                    <a:gd name="T3" fmla="*/ 28 h 28"/>
                    <a:gd name="T4" fmla="*/ 321 w 321"/>
                    <a:gd name="T5" fmla="*/ 0 h 28"/>
                    <a:gd name="T6" fmla="*/ 0 w 321"/>
                    <a:gd name="T7" fmla="*/ 14 h 28"/>
                    <a:gd name="T8" fmla="*/ 0 w 321"/>
                    <a:gd name="T9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28">
                      <a:moveTo>
                        <a:pt x="0" y="28"/>
                      </a:moveTo>
                      <a:lnTo>
                        <a:pt x="321" y="28"/>
                      </a:lnTo>
                      <a:lnTo>
                        <a:pt x="321" y="0"/>
                      </a:lnTo>
                      <a:lnTo>
                        <a:pt x="0" y="14"/>
                      </a:lnTo>
                      <a:lnTo>
                        <a:pt x="0" y="28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任意多边形: 形状 42">
                  <a:extLst>
                    <a:ext uri="{FF2B5EF4-FFF2-40B4-BE49-F238E27FC236}">
                      <a16:creationId xmlns:a16="http://schemas.microsoft.com/office/drawing/2014/main" xmlns="" id="{37C87AA9-8DD0-412C-9556-42DC8CDB4FC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250"/>
                  <a:ext cx="321" cy="45"/>
                </a:xfrm>
                <a:custGeom>
                  <a:avLst/>
                  <a:gdLst>
                    <a:gd name="T0" fmla="*/ 0 w 321"/>
                    <a:gd name="T1" fmla="*/ 45 h 45"/>
                    <a:gd name="T2" fmla="*/ 321 w 321"/>
                    <a:gd name="T3" fmla="*/ 31 h 45"/>
                    <a:gd name="T4" fmla="*/ 321 w 321"/>
                    <a:gd name="T5" fmla="*/ 0 h 45"/>
                    <a:gd name="T6" fmla="*/ 0 w 321"/>
                    <a:gd name="T7" fmla="*/ 17 h 45"/>
                    <a:gd name="T8" fmla="*/ 0 w 321"/>
                    <a:gd name="T9" fmla="*/ 4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45">
                      <a:moveTo>
                        <a:pt x="0" y="45"/>
                      </a:moveTo>
                      <a:lnTo>
                        <a:pt x="321" y="31"/>
                      </a:lnTo>
                      <a:lnTo>
                        <a:pt x="321" y="0"/>
                      </a:lnTo>
                      <a:lnTo>
                        <a:pt x="0" y="17"/>
                      </a:lnTo>
                      <a:lnTo>
                        <a:pt x="0" y="45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任意多边形: 形状 43">
                  <a:extLst>
                    <a:ext uri="{FF2B5EF4-FFF2-40B4-BE49-F238E27FC236}">
                      <a16:creationId xmlns:a16="http://schemas.microsoft.com/office/drawing/2014/main" xmlns="" id="{C822AFA7-878C-4C85-A4E1-FEFF4108678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001"/>
                  <a:ext cx="321" cy="45"/>
                </a:xfrm>
                <a:custGeom>
                  <a:avLst/>
                  <a:gdLst>
                    <a:gd name="T0" fmla="*/ 0 w 321"/>
                    <a:gd name="T1" fmla="*/ 15 h 45"/>
                    <a:gd name="T2" fmla="*/ 0 w 321"/>
                    <a:gd name="T3" fmla="*/ 45 h 45"/>
                    <a:gd name="T4" fmla="*/ 321 w 321"/>
                    <a:gd name="T5" fmla="*/ 29 h 45"/>
                    <a:gd name="T6" fmla="*/ 321 w 321"/>
                    <a:gd name="T7" fmla="*/ 0 h 45"/>
                    <a:gd name="T8" fmla="*/ 0 w 321"/>
                    <a:gd name="T9" fmla="*/ 1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45">
                      <a:moveTo>
                        <a:pt x="0" y="15"/>
                      </a:moveTo>
                      <a:lnTo>
                        <a:pt x="0" y="45"/>
                      </a:lnTo>
                      <a:lnTo>
                        <a:pt x="321" y="29"/>
                      </a:lnTo>
                      <a:lnTo>
                        <a:pt x="321" y="0"/>
                      </a:lnTo>
                      <a:lnTo>
                        <a:pt x="0" y="15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任意多边形: 形状 44">
                  <a:extLst>
                    <a:ext uri="{FF2B5EF4-FFF2-40B4-BE49-F238E27FC236}">
                      <a16:creationId xmlns:a16="http://schemas.microsoft.com/office/drawing/2014/main" xmlns="" id="{D8D74A8A-355D-46D2-8FB1-894B34EF20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127"/>
                  <a:ext cx="321" cy="43"/>
                </a:xfrm>
                <a:custGeom>
                  <a:avLst/>
                  <a:gdLst>
                    <a:gd name="T0" fmla="*/ 0 w 321"/>
                    <a:gd name="T1" fmla="*/ 43 h 43"/>
                    <a:gd name="T2" fmla="*/ 321 w 321"/>
                    <a:gd name="T3" fmla="*/ 28 h 43"/>
                    <a:gd name="T4" fmla="*/ 321 w 321"/>
                    <a:gd name="T5" fmla="*/ 0 h 43"/>
                    <a:gd name="T6" fmla="*/ 0 w 321"/>
                    <a:gd name="T7" fmla="*/ 14 h 43"/>
                    <a:gd name="T8" fmla="*/ 0 w 321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43">
                      <a:moveTo>
                        <a:pt x="0" y="43"/>
                      </a:moveTo>
                      <a:lnTo>
                        <a:pt x="321" y="28"/>
                      </a:lnTo>
                      <a:lnTo>
                        <a:pt x="321" y="0"/>
                      </a:lnTo>
                      <a:lnTo>
                        <a:pt x="0" y="14"/>
                      </a:lnTo>
                      <a:lnTo>
                        <a:pt x="0" y="43"/>
                      </a:ln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任意多边形: 形状 45">
                  <a:extLst>
                    <a:ext uri="{FF2B5EF4-FFF2-40B4-BE49-F238E27FC236}">
                      <a16:creationId xmlns:a16="http://schemas.microsoft.com/office/drawing/2014/main" xmlns="" id="{78843950-68A2-4826-A78B-8B288222B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17" y="3466"/>
                  <a:ext cx="439" cy="24"/>
                </a:xfrm>
                <a:custGeom>
                  <a:avLst/>
                  <a:gdLst>
                    <a:gd name="T0" fmla="*/ 0 w 185"/>
                    <a:gd name="T1" fmla="*/ 0 h 10"/>
                    <a:gd name="T2" fmla="*/ 0 w 185"/>
                    <a:gd name="T3" fmla="*/ 0 h 10"/>
                    <a:gd name="T4" fmla="*/ 46 w 185"/>
                    <a:gd name="T5" fmla="*/ 10 h 10"/>
                    <a:gd name="T6" fmla="*/ 140 w 185"/>
                    <a:gd name="T7" fmla="*/ 10 h 10"/>
                    <a:gd name="T8" fmla="*/ 185 w 185"/>
                    <a:gd name="T9" fmla="*/ 0 h 10"/>
                    <a:gd name="T10" fmla="*/ 185 w 185"/>
                    <a:gd name="T11" fmla="*/ 0 h 10"/>
                    <a:gd name="T12" fmla="*/ 0 w 185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85" h="10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5"/>
                        <a:pt x="21" y="10"/>
                        <a:pt x="46" y="10"/>
                      </a:cubicBezTo>
                      <a:cubicBezTo>
                        <a:pt x="140" y="10"/>
                        <a:pt x="140" y="10"/>
                        <a:pt x="140" y="10"/>
                      </a:cubicBezTo>
                      <a:cubicBezTo>
                        <a:pt x="165" y="10"/>
                        <a:pt x="185" y="5"/>
                        <a:pt x="185" y="0"/>
                      </a:cubicBezTo>
                      <a:cubicBezTo>
                        <a:pt x="185" y="0"/>
                        <a:pt x="185" y="0"/>
                        <a:pt x="18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任意多边形: 形状 46">
                  <a:extLst>
                    <a:ext uri="{FF2B5EF4-FFF2-40B4-BE49-F238E27FC236}">
                      <a16:creationId xmlns:a16="http://schemas.microsoft.com/office/drawing/2014/main" xmlns="" id="{64747A18-198C-4DD2-BB40-987687222F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2" y="3404"/>
                  <a:ext cx="321" cy="62"/>
                </a:xfrm>
                <a:custGeom>
                  <a:avLst/>
                  <a:gdLst>
                    <a:gd name="T0" fmla="*/ 0 w 321"/>
                    <a:gd name="T1" fmla="*/ 62 h 62"/>
                    <a:gd name="T2" fmla="*/ 278 w 321"/>
                    <a:gd name="T3" fmla="*/ 62 h 62"/>
                    <a:gd name="T4" fmla="*/ 321 w 321"/>
                    <a:gd name="T5" fmla="*/ 0 h 62"/>
                    <a:gd name="T6" fmla="*/ 0 w 321"/>
                    <a:gd name="T7" fmla="*/ 0 h 62"/>
                    <a:gd name="T8" fmla="*/ 0 w 321"/>
                    <a:gd name="T9" fmla="*/ 62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1" h="62">
                      <a:moveTo>
                        <a:pt x="0" y="62"/>
                      </a:moveTo>
                      <a:lnTo>
                        <a:pt x="278" y="62"/>
                      </a:lnTo>
                      <a:lnTo>
                        <a:pt x="321" y="0"/>
                      </a:lnTo>
                      <a:lnTo>
                        <a:pt x="0" y="0"/>
                      </a:lnTo>
                      <a:lnTo>
                        <a:pt x="0" y="62"/>
                      </a:lnTo>
                      <a:close/>
                    </a:path>
                  </a:pathLst>
                </a:custGeom>
                <a:solidFill>
                  <a:srgbClr val="4040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5" name="任意多边形: 形状 4">
              <a:extLst>
                <a:ext uri="{FF2B5EF4-FFF2-40B4-BE49-F238E27FC236}">
                  <a16:creationId xmlns:a16="http://schemas.microsoft.com/office/drawing/2014/main" xmlns="" id="{EB8C9679-A2F8-460D-AAF8-1125E25C627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199" y="1516955"/>
              <a:ext cx="2531557" cy="2394866"/>
            </a:xfrm>
            <a:custGeom>
              <a:avLst/>
              <a:gdLst>
                <a:gd name="T0" fmla="*/ 843 w 1158"/>
                <a:gd name="T1" fmla="*/ 1095 h 1095"/>
                <a:gd name="T2" fmla="*/ 1158 w 1158"/>
                <a:gd name="T3" fmla="*/ 579 h 1095"/>
                <a:gd name="T4" fmla="*/ 579 w 1158"/>
                <a:gd name="T5" fmla="*/ 0 h 1095"/>
                <a:gd name="T6" fmla="*/ 0 w 1158"/>
                <a:gd name="T7" fmla="*/ 579 h 1095"/>
                <a:gd name="T8" fmla="*/ 315 w 1158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8" h="1095">
                  <a:moveTo>
                    <a:pt x="843" y="1095"/>
                  </a:moveTo>
                  <a:cubicBezTo>
                    <a:pt x="1030" y="999"/>
                    <a:pt x="1158" y="804"/>
                    <a:pt x="1158" y="579"/>
                  </a:cubicBezTo>
                  <a:cubicBezTo>
                    <a:pt x="1158" y="260"/>
                    <a:pt x="899" y="0"/>
                    <a:pt x="579" y="0"/>
                  </a:cubicBezTo>
                  <a:cubicBezTo>
                    <a:pt x="259" y="0"/>
                    <a:pt x="0" y="260"/>
                    <a:pt x="0" y="579"/>
                  </a:cubicBezTo>
                  <a:cubicBezTo>
                    <a:pt x="0" y="804"/>
                    <a:pt x="128" y="999"/>
                    <a:pt x="315" y="1095"/>
                  </a:cubicBezTo>
                </a:path>
              </a:pathLst>
            </a:custGeom>
            <a:noFill/>
            <a:ln w="25400" cap="flat">
              <a:solidFill>
                <a:schemeClr val="tx2"/>
              </a:solidFill>
              <a:prstDash val="solid"/>
              <a:miter lim="800000"/>
              <a:headEnd type="oval"/>
              <a:tailEnd type="oval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xmlns="" id="{4F55C722-B1A3-4968-98E6-CB0D20A82B2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480497" y="3471399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F37DB629-9278-40A8-B6BC-2FF252739A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19835" y="2394032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D7E353B5-5946-4A17-A7D8-4BB3389CDCD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778817" y="1469058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3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5C0D1A11-2EFC-4FDE-A0F9-3327EA4EFC7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16216" y="1459360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4"/>
                  </a:solidFill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xmlns="" id="{779DE6C9-0178-41EE-A63F-A037FCEBDFA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590898" y="2372328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5"/>
                  </a:solidFill>
                  <a:cs typeface="+mn-ea"/>
                  <a:sym typeface="+mn-lt"/>
                </a:rPr>
                <a:t>05</a:t>
              </a:r>
            </a:p>
          </p:txBody>
        </p:sp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A7C7E1AB-827C-431F-9A42-F99EE8B8D6E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49170" y="3455697"/>
              <a:ext cx="417205" cy="417205"/>
            </a:xfrm>
            <a:prstGeom prst="ellipse">
              <a:avLst/>
            </a:prstGeom>
            <a:solidFill>
              <a:schemeClr val="bg1"/>
            </a:solidFill>
            <a:ln w="50800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>
                  <a:solidFill>
                    <a:schemeClr val="accent6"/>
                  </a:solidFill>
                  <a:cs typeface="+mn-ea"/>
                  <a:sym typeface="+mn-lt"/>
                </a:rPr>
                <a:t>06</a:t>
              </a: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726215" y="3640752"/>
            <a:ext cx="2025714" cy="593812"/>
            <a:chOff x="726215" y="3674955"/>
            <a:chExt cx="2025714" cy="593812"/>
          </a:xfrm>
        </p:grpSpPr>
        <p:sp>
          <p:nvSpPr>
            <p:cNvPr id="12" name="文本框 44">
              <a:extLst>
                <a:ext uri="{FF2B5EF4-FFF2-40B4-BE49-F238E27FC236}">
                  <a16:creationId xmlns:a16="http://schemas.microsoft.com/office/drawing/2014/main" xmlns="" id="{9EEA3D86-CDBD-446F-8972-2DADC9CEF567}"/>
                </a:ext>
              </a:extLst>
            </p:cNvPr>
            <p:cNvSpPr txBox="1"/>
            <p:nvPr/>
          </p:nvSpPr>
          <p:spPr>
            <a:xfrm>
              <a:off x="726215" y="3674955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文本框 45">
              <a:extLst>
                <a:ext uri="{FF2B5EF4-FFF2-40B4-BE49-F238E27FC236}">
                  <a16:creationId xmlns:a16="http://schemas.microsoft.com/office/drawing/2014/main" xmlns="" id="{529D76AB-851B-4521-B026-6262CAF31377}"/>
                </a:ext>
              </a:extLst>
            </p:cNvPr>
            <p:cNvSpPr txBox="1"/>
            <p:nvPr/>
          </p:nvSpPr>
          <p:spPr>
            <a:xfrm>
              <a:off x="726215" y="3937241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C977700C-F447-4BEC-A83E-2AA0C06EEB1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1607" y="3780615"/>
              <a:ext cx="280322" cy="362818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39874" y="2617149"/>
            <a:ext cx="2033013" cy="593813"/>
            <a:chOff x="539874" y="2651352"/>
            <a:chExt cx="2033013" cy="593813"/>
          </a:xfrm>
        </p:grpSpPr>
        <p:sp>
          <p:nvSpPr>
            <p:cNvPr id="14" name="文本框 47">
              <a:extLst>
                <a:ext uri="{FF2B5EF4-FFF2-40B4-BE49-F238E27FC236}">
                  <a16:creationId xmlns:a16="http://schemas.microsoft.com/office/drawing/2014/main" xmlns="" id="{EB9C1A86-D6CB-4296-B04C-76106A79E363}"/>
                </a:ext>
              </a:extLst>
            </p:cNvPr>
            <p:cNvSpPr txBox="1"/>
            <p:nvPr/>
          </p:nvSpPr>
          <p:spPr>
            <a:xfrm>
              <a:off x="539874" y="2651352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2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文本框 48">
              <a:extLst>
                <a:ext uri="{FF2B5EF4-FFF2-40B4-BE49-F238E27FC236}">
                  <a16:creationId xmlns:a16="http://schemas.microsoft.com/office/drawing/2014/main" xmlns="" id="{F747BCC9-8E9C-4A60-990B-1A84DAC5FA3F}"/>
                </a:ext>
              </a:extLst>
            </p:cNvPr>
            <p:cNvSpPr txBox="1"/>
            <p:nvPr/>
          </p:nvSpPr>
          <p:spPr>
            <a:xfrm>
              <a:off x="539874" y="2913639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AE006D11-26BD-4990-A938-69DDD72527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4913" y="2805000"/>
              <a:ext cx="297974" cy="24675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26215" y="1593546"/>
            <a:ext cx="2041161" cy="593813"/>
            <a:chOff x="726215" y="1627749"/>
            <a:chExt cx="2041161" cy="593813"/>
          </a:xfrm>
        </p:grpSpPr>
        <p:sp>
          <p:nvSpPr>
            <p:cNvPr id="16" name="文本框 50">
              <a:extLst>
                <a:ext uri="{FF2B5EF4-FFF2-40B4-BE49-F238E27FC236}">
                  <a16:creationId xmlns:a16="http://schemas.microsoft.com/office/drawing/2014/main" xmlns="" id="{F10AA309-6788-40BC-A7DB-6D6EC0113077}"/>
                </a:ext>
              </a:extLst>
            </p:cNvPr>
            <p:cNvSpPr txBox="1"/>
            <p:nvPr/>
          </p:nvSpPr>
          <p:spPr>
            <a:xfrm>
              <a:off x="726215" y="1627749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pPr algn="r"/>
              <a:r>
                <a:rPr lang="zh-CN" altLang="en-US" sz="1600" b="1">
                  <a:solidFill>
                    <a:schemeClr val="accent3"/>
                  </a:solidFill>
                  <a:cs typeface="+mn-ea"/>
                  <a:sym typeface="+mn-lt"/>
                </a:rPr>
                <a:t>标题文本预设</a:t>
              </a:r>
              <a:endParaRPr lang="zh-CN" altLang="en-US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文本框 51">
              <a:extLst>
                <a:ext uri="{FF2B5EF4-FFF2-40B4-BE49-F238E27FC236}">
                  <a16:creationId xmlns:a16="http://schemas.microsoft.com/office/drawing/2014/main" xmlns="" id="{9484DA83-04E5-4FA8-9889-F48637D3E435}"/>
                </a:ext>
              </a:extLst>
            </p:cNvPr>
            <p:cNvSpPr txBox="1"/>
            <p:nvPr/>
          </p:nvSpPr>
          <p:spPr>
            <a:xfrm>
              <a:off x="726215" y="1890036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cs typeface="+mn-ea"/>
                  <a:sym typeface="+mn-lt"/>
                </a:rPr>
              </a:br>
              <a:r>
                <a:rPr lang="zh-CN" altLang="en-US" sz="1000" dirty="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1C4835F9-0173-4BDD-BBD8-67D34674436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49693" y="1752697"/>
              <a:ext cx="317683" cy="316167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334309" y="1627749"/>
            <a:ext cx="2053816" cy="593813"/>
            <a:chOff x="6334309" y="1627749"/>
            <a:chExt cx="2053816" cy="593813"/>
          </a:xfrm>
        </p:grpSpPr>
        <p:sp>
          <p:nvSpPr>
            <p:cNvPr id="6" name="文本框 35">
              <a:extLst>
                <a:ext uri="{FF2B5EF4-FFF2-40B4-BE49-F238E27FC236}">
                  <a16:creationId xmlns:a16="http://schemas.microsoft.com/office/drawing/2014/main" xmlns="" id="{0962EF5F-E437-42A6-AE20-40C004A9DBE0}"/>
                </a:ext>
              </a:extLst>
            </p:cNvPr>
            <p:cNvSpPr txBox="1"/>
            <p:nvPr/>
          </p:nvSpPr>
          <p:spPr>
            <a:xfrm>
              <a:off x="6752671" y="1627749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4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7" name="文本框 36">
              <a:extLst>
                <a:ext uri="{FF2B5EF4-FFF2-40B4-BE49-F238E27FC236}">
                  <a16:creationId xmlns:a16="http://schemas.microsoft.com/office/drawing/2014/main" xmlns="" id="{52B32782-CC87-4D36-BD6E-7DF5099B18F2}"/>
                </a:ext>
              </a:extLst>
            </p:cNvPr>
            <p:cNvSpPr txBox="1"/>
            <p:nvPr/>
          </p:nvSpPr>
          <p:spPr>
            <a:xfrm>
              <a:off x="6752671" y="1890036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6543CEE8-6E56-46E9-B589-3A4DDB46C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34309" y="1759584"/>
              <a:ext cx="340872" cy="299511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571581" y="2617149"/>
            <a:ext cx="2032546" cy="593813"/>
            <a:chOff x="6571581" y="2651352"/>
            <a:chExt cx="2032546" cy="593813"/>
          </a:xfrm>
        </p:grpSpPr>
        <p:sp>
          <p:nvSpPr>
            <p:cNvPr id="8" name="文本框 38">
              <a:extLst>
                <a:ext uri="{FF2B5EF4-FFF2-40B4-BE49-F238E27FC236}">
                  <a16:creationId xmlns:a16="http://schemas.microsoft.com/office/drawing/2014/main" xmlns="" id="{294F3483-DCF0-4CE3-BB8A-2883C6A3CEF6}"/>
                </a:ext>
              </a:extLst>
            </p:cNvPr>
            <p:cNvSpPr txBox="1"/>
            <p:nvPr/>
          </p:nvSpPr>
          <p:spPr>
            <a:xfrm>
              <a:off x="6968673" y="2651352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5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文本框 39">
              <a:extLst>
                <a:ext uri="{FF2B5EF4-FFF2-40B4-BE49-F238E27FC236}">
                  <a16:creationId xmlns:a16="http://schemas.microsoft.com/office/drawing/2014/main" xmlns="" id="{50895CEE-19CC-4447-890E-84089A10C0C7}"/>
                </a:ext>
              </a:extLst>
            </p:cNvPr>
            <p:cNvSpPr txBox="1"/>
            <p:nvPr/>
          </p:nvSpPr>
          <p:spPr>
            <a:xfrm>
              <a:off x="6968673" y="2913639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729C9075-FE1B-40CF-B2F2-B8497C4A9678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1581" y="2813447"/>
              <a:ext cx="307612" cy="22631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320087" y="3640752"/>
            <a:ext cx="2068038" cy="593812"/>
            <a:chOff x="6320087" y="3674955"/>
            <a:chExt cx="2068038" cy="593812"/>
          </a:xfrm>
        </p:grpSpPr>
        <p:sp>
          <p:nvSpPr>
            <p:cNvPr id="10" name="文本框 41">
              <a:extLst>
                <a:ext uri="{FF2B5EF4-FFF2-40B4-BE49-F238E27FC236}">
                  <a16:creationId xmlns:a16="http://schemas.microsoft.com/office/drawing/2014/main" xmlns="" id="{85F6E2EE-7560-4ED7-A702-F692940A13DC}"/>
                </a:ext>
              </a:extLst>
            </p:cNvPr>
            <p:cNvSpPr txBox="1"/>
            <p:nvPr/>
          </p:nvSpPr>
          <p:spPr>
            <a:xfrm>
              <a:off x="6752671" y="3674955"/>
              <a:ext cx="1635454" cy="239193"/>
            </a:xfrm>
            <a:prstGeom prst="rect">
              <a:avLst/>
            </a:prstGeom>
            <a:noFill/>
          </p:spPr>
          <p:txBody>
            <a:bodyPr wrap="none" lIns="72000" tIns="36000" rIns="72000" bIns="36000" anchor="b">
              <a:normAutofit fontScale="77500" lnSpcReduction="20000"/>
            </a:bodyPr>
            <a:lstStyle/>
            <a:p>
              <a:r>
                <a:rPr lang="zh-CN" altLang="en-US" sz="1600" b="1">
                  <a:solidFill>
                    <a:schemeClr val="accent6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文本框 42">
              <a:extLst>
                <a:ext uri="{FF2B5EF4-FFF2-40B4-BE49-F238E27FC236}">
                  <a16:creationId xmlns:a16="http://schemas.microsoft.com/office/drawing/2014/main" xmlns="" id="{A1C901F9-97E2-47E7-A3D5-713ACB646855}"/>
                </a:ext>
              </a:extLst>
            </p:cNvPr>
            <p:cNvSpPr txBox="1"/>
            <p:nvPr/>
          </p:nvSpPr>
          <p:spPr>
            <a:xfrm>
              <a:off x="6752671" y="3937241"/>
              <a:ext cx="1635454" cy="331526"/>
            </a:xfrm>
            <a:prstGeom prst="rect">
              <a:avLst/>
            </a:prstGeom>
            <a:noFill/>
          </p:spPr>
          <p:txBody>
            <a:bodyPr wrap="square" lIns="72000" tIns="36000" rIns="72000" bIns="36000" anchor="t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cs typeface="+mn-ea"/>
                  <a:sym typeface="+mn-lt"/>
                </a:rPr>
              </a:br>
              <a:r>
                <a:rPr lang="zh-CN" altLang="en-US" sz="10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000AB78B-C23B-460E-8DCD-3C2AD722BD81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0087" y="3777852"/>
              <a:ext cx="367290" cy="369502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57" name="Title 1">
            <a:extLst>
              <a:ext uri="{FF2B5EF4-FFF2-40B4-BE49-F238E27FC236}">
                <a16:creationId xmlns:a16="http://schemas.microsoft.com/office/drawing/2014/main" xmlns="" id="{2AFBB08D-3ECC-4041-BDAC-EE800A64FA57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:a16="http://schemas.microsoft.com/office/drawing/2014/main" xmlns="" id="{337F7CD2-516A-48B8-807E-72E3E5193DF3}"/>
              </a:ext>
            </a:extLst>
          </p:cNvPr>
          <p:cNvSpPr/>
          <p:nvPr/>
        </p:nvSpPr>
        <p:spPr>
          <a:xfrm rot="5400000">
            <a:off x="350557" y="280293"/>
            <a:ext cx="207812" cy="170176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358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9D35FF71-5774-4038-A38C-FC20BC108587}"/>
              </a:ext>
            </a:extLst>
          </p:cNvPr>
          <p:cNvGrpSpPr/>
          <p:nvPr/>
        </p:nvGrpSpPr>
        <p:grpSpPr>
          <a:xfrm>
            <a:off x="5899196" y="-680498"/>
            <a:ext cx="5825191" cy="6186592"/>
            <a:chOff x="5899196" y="-680498"/>
            <a:chExt cx="5825191" cy="6186592"/>
          </a:xfrm>
        </p:grpSpPr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10AB1658-4EAC-4E39-A904-E4F653594BA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5400000">
              <a:off x="5776177" y="2144604"/>
              <a:ext cx="3484509" cy="3238471"/>
            </a:xfrm>
            <a:prstGeom prst="rect">
              <a:avLst/>
            </a:prstGeom>
          </p:spPr>
        </p:pic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xmlns="" id="{0DE9FFAC-441A-45A7-A7F6-D0315947A66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8211337" y="-993217"/>
              <a:ext cx="3200332" cy="3825769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solidFill>
              <a:srgbClr val="3391AA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DCF81951-569B-4D8C-AF89-F8D0837D2E49}"/>
              </a:ext>
            </a:extLst>
          </p:cNvPr>
          <p:cNvSpPr txBox="1"/>
          <p:nvPr/>
        </p:nvSpPr>
        <p:spPr>
          <a:xfrm>
            <a:off x="3663928" y="1198908"/>
            <a:ext cx="2515111" cy="1419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625" dirty="0" smtClean="0">
                <a:solidFill>
                  <a:srgbClr val="3391AA"/>
                </a:solidFill>
                <a:latin typeface="Agency FB" panose="020B0503020202020204" pitchFamily="34" charset="0"/>
              </a:rPr>
              <a:t>2030</a:t>
            </a:r>
            <a:endParaRPr lang="zh-CN" altLang="en-US" sz="8625" dirty="0">
              <a:solidFill>
                <a:srgbClr val="3391AA"/>
              </a:solidFill>
              <a:latin typeface="Agency FB" panose="020B0503020202020204" pitchFamily="34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2CABCFE9-9E46-411C-8FB0-42820E3E5091}"/>
              </a:ext>
            </a:extLst>
          </p:cNvPr>
          <p:cNvSpPr/>
          <p:nvPr/>
        </p:nvSpPr>
        <p:spPr>
          <a:xfrm>
            <a:off x="2026485" y="2450401"/>
            <a:ext cx="384775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100" b="1" dirty="0">
                <a:solidFill>
                  <a:srgbClr val="333333"/>
                </a:solidFill>
                <a:ea typeface="微软雅黑" panose="020B0503020204020204" pitchFamily="34" charset="-122"/>
              </a:rPr>
              <a:t>POWERPOINT</a:t>
            </a:r>
            <a:r>
              <a:rPr kumimoji="1" lang="zh-CN" altLang="en-US" sz="2100" b="1" dirty="0">
                <a:solidFill>
                  <a:srgbClr val="333333"/>
                </a:solidFill>
                <a:ea typeface="微软雅黑" panose="020B0503020204020204" pitchFamily="34" charset="-122"/>
              </a:rPr>
              <a:t> </a:t>
            </a:r>
            <a:r>
              <a:rPr kumimoji="1" lang="en-US" altLang="zh-CN" sz="2100" b="1" dirty="0">
                <a:solidFill>
                  <a:srgbClr val="333333"/>
                </a:solidFill>
                <a:ea typeface="微软雅黑" panose="020B0503020204020204" pitchFamily="34" charset="-122"/>
              </a:rPr>
              <a:t>TEMPLATE</a:t>
            </a:r>
            <a:endParaRPr kumimoji="1" lang="zh-CN" altLang="en-US" sz="2100" b="1" dirty="0">
              <a:solidFill>
                <a:srgbClr val="333333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31B26937-E89E-4779-9D76-D995D3FA63EF}"/>
              </a:ext>
            </a:extLst>
          </p:cNvPr>
          <p:cNvSpPr txBox="1"/>
          <p:nvPr/>
        </p:nvSpPr>
        <p:spPr>
          <a:xfrm>
            <a:off x="1907705" y="2876409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zh-CN" altLang="en-US" sz="2800" b="1" dirty="0">
                <a:solidFill>
                  <a:srgbClr val="3391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谢谢欣赏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274470D2-13B4-4F08-80F5-386729A261FC}"/>
              </a:ext>
            </a:extLst>
          </p:cNvPr>
          <p:cNvSpPr txBox="1"/>
          <p:nvPr/>
        </p:nvSpPr>
        <p:spPr>
          <a:xfrm>
            <a:off x="1979712" y="3651870"/>
            <a:ext cx="42783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050" dirty="0">
                <a:solidFill>
                  <a:srgbClr val="3391AA"/>
                </a:solidFill>
                <a:latin typeface="Microsoft YaHei" charset="0"/>
                <a:ea typeface="Microsoft YaHei" charset="0"/>
                <a:cs typeface="Microsoft YaHei" charset="0"/>
              </a:rPr>
              <a:t>Please click here to modify the text for example </a:t>
            </a:r>
          </a:p>
          <a:p>
            <a:r>
              <a:rPr kumimoji="1" lang="en-US" altLang="zh-CN" sz="1050" dirty="0">
                <a:solidFill>
                  <a:srgbClr val="3391AA"/>
                </a:solidFill>
                <a:latin typeface="Microsoft YaHei" charset="0"/>
                <a:ea typeface="Microsoft YaHei" charset="0"/>
                <a:cs typeface="Microsoft YaHei" charset="0"/>
              </a:rPr>
              <a:t>The text here you may post texts</a:t>
            </a:r>
            <a:endParaRPr kumimoji="1" lang="zh-CN" altLang="en-US" sz="1050" dirty="0">
              <a:solidFill>
                <a:srgbClr val="3391AA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xmlns="" id="{E47FED34-E247-40BB-AA57-1ED32BC1E8A8}"/>
              </a:ext>
            </a:extLst>
          </p:cNvPr>
          <p:cNvSpPr>
            <a:spLocks/>
          </p:cNvSpPr>
          <p:nvPr/>
        </p:nvSpPr>
        <p:spPr bwMode="auto">
          <a:xfrm rot="5400000">
            <a:off x="340286" y="3877763"/>
            <a:ext cx="3855024" cy="4608405"/>
          </a:xfrm>
          <a:custGeom>
            <a:avLst/>
            <a:gdLst>
              <a:gd name="T0" fmla="*/ 1405 w 2712"/>
              <a:gd name="T1" fmla="*/ 0 h 3242"/>
              <a:gd name="T2" fmla="*/ 0 w 2712"/>
              <a:gd name="T3" fmla="*/ 811 h 3242"/>
              <a:gd name="T4" fmla="*/ 0 w 2712"/>
              <a:gd name="T5" fmla="*/ 2432 h 3242"/>
              <a:gd name="T6" fmla="*/ 1405 w 2712"/>
              <a:gd name="T7" fmla="*/ 3242 h 3242"/>
              <a:gd name="T8" fmla="*/ 2712 w 2712"/>
              <a:gd name="T9" fmla="*/ 2486 h 3242"/>
              <a:gd name="T10" fmla="*/ 2712 w 2712"/>
              <a:gd name="T11" fmla="*/ 757 h 3242"/>
              <a:gd name="T12" fmla="*/ 1405 w 2712"/>
              <a:gd name="T13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712" h="3242">
                <a:moveTo>
                  <a:pt x="1405" y="0"/>
                </a:moveTo>
                <a:lnTo>
                  <a:pt x="0" y="811"/>
                </a:lnTo>
                <a:lnTo>
                  <a:pt x="0" y="2432"/>
                </a:lnTo>
                <a:lnTo>
                  <a:pt x="1405" y="3242"/>
                </a:lnTo>
                <a:lnTo>
                  <a:pt x="2712" y="2486"/>
                </a:lnTo>
                <a:lnTo>
                  <a:pt x="2712" y="757"/>
                </a:lnTo>
                <a:lnTo>
                  <a:pt x="1405" y="0"/>
                </a:lnTo>
                <a:close/>
              </a:path>
            </a:pathLst>
          </a:custGeom>
          <a:solidFill>
            <a:srgbClr val="3391A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08BB16C8-B734-4F64-94A4-BE0F59E0FB6E}"/>
              </a:ext>
            </a:extLst>
          </p:cNvPr>
          <p:cNvGrpSpPr/>
          <p:nvPr/>
        </p:nvGrpSpPr>
        <p:grpSpPr>
          <a:xfrm>
            <a:off x="-1124301" y="-2110778"/>
            <a:ext cx="5272881" cy="3977536"/>
            <a:chOff x="-1124301" y="-2110778"/>
            <a:chExt cx="5272881" cy="3977536"/>
          </a:xfrm>
        </p:grpSpPr>
        <p:sp>
          <p:nvSpPr>
            <p:cNvPr id="21" name="Freeform 5">
              <a:extLst>
                <a:ext uri="{FF2B5EF4-FFF2-40B4-BE49-F238E27FC236}">
                  <a16:creationId xmlns:a16="http://schemas.microsoft.com/office/drawing/2014/main" xmlns="" id="{021D9554-112C-47AD-9E49-A4B85FBA3B4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747610" y="-2364957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blipFill dpi="0" rotWithShape="0">
              <a:blip r:embed="rId5"/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EF3F907A-DC19-4431-9F8A-4D11537422E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-83134" y="-2487469"/>
              <a:ext cx="3855024" cy="4608405"/>
            </a:xfrm>
            <a:custGeom>
              <a:avLst/>
              <a:gdLst>
                <a:gd name="T0" fmla="*/ 1405 w 2712"/>
                <a:gd name="T1" fmla="*/ 0 h 3242"/>
                <a:gd name="T2" fmla="*/ 0 w 2712"/>
                <a:gd name="T3" fmla="*/ 811 h 3242"/>
                <a:gd name="T4" fmla="*/ 0 w 2712"/>
                <a:gd name="T5" fmla="*/ 2432 h 3242"/>
                <a:gd name="T6" fmla="*/ 1405 w 2712"/>
                <a:gd name="T7" fmla="*/ 3242 h 3242"/>
                <a:gd name="T8" fmla="*/ 2712 w 2712"/>
                <a:gd name="T9" fmla="*/ 2486 h 3242"/>
                <a:gd name="T10" fmla="*/ 2712 w 2712"/>
                <a:gd name="T11" fmla="*/ 757 h 3242"/>
                <a:gd name="T12" fmla="*/ 1405 w 2712"/>
                <a:gd name="T13" fmla="*/ 0 h 3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12" h="3242">
                  <a:moveTo>
                    <a:pt x="1405" y="0"/>
                  </a:moveTo>
                  <a:lnTo>
                    <a:pt x="0" y="811"/>
                  </a:lnTo>
                  <a:lnTo>
                    <a:pt x="0" y="2432"/>
                  </a:lnTo>
                  <a:lnTo>
                    <a:pt x="1405" y="3242"/>
                  </a:lnTo>
                  <a:lnTo>
                    <a:pt x="2712" y="2486"/>
                  </a:lnTo>
                  <a:lnTo>
                    <a:pt x="2712" y="757"/>
                  </a:lnTo>
                  <a:lnTo>
                    <a:pt x="1405" y="0"/>
                  </a:lnTo>
                  <a:close/>
                </a:path>
              </a:pathLst>
            </a:custGeom>
            <a:noFill/>
            <a:ln>
              <a:solidFill>
                <a:srgbClr val="3391AA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8" grpId="0"/>
      <p:bldP spid="1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六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021bce-0723-42ff-8afd-a12db82918b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57924ca-03f3-4cdf-b3af-ff887cac3b3f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30124c5-0c7c-4501-827b-dc38c3ecdd8a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02324A"/>
      </a:dk2>
      <a:lt2>
        <a:srgbClr val="F0F0F0"/>
      </a:lt2>
      <a:accent1>
        <a:srgbClr val="013E5B"/>
      </a:accent1>
      <a:accent2>
        <a:srgbClr val="3391AA"/>
      </a:accent2>
      <a:accent3>
        <a:srgbClr val="383434"/>
      </a:accent3>
      <a:accent4>
        <a:srgbClr val="013E5B"/>
      </a:accent4>
      <a:accent5>
        <a:srgbClr val="3391AA"/>
      </a:accent5>
      <a:accent6>
        <a:srgbClr val="383434"/>
      </a:accent6>
      <a:hlink>
        <a:srgbClr val="253372"/>
      </a:hlink>
      <a:folHlink>
        <a:srgbClr val="586371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ppt/theme/themeOverride2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02324A"/>
    </a:dk2>
    <a:lt2>
      <a:srgbClr val="F0F0F0"/>
    </a:lt2>
    <a:accent1>
      <a:srgbClr val="013E5B"/>
    </a:accent1>
    <a:accent2>
      <a:srgbClr val="3391AA"/>
    </a:accent2>
    <a:accent3>
      <a:srgbClr val="383434"/>
    </a:accent3>
    <a:accent4>
      <a:srgbClr val="013E5B"/>
    </a:accent4>
    <a:accent5>
      <a:srgbClr val="3391AA"/>
    </a:accent5>
    <a:accent6>
      <a:srgbClr val="383434"/>
    </a:accent6>
    <a:hlink>
      <a:srgbClr val="253372"/>
    </a:hlink>
    <a:folHlink>
      <a:srgbClr val="58637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3304</TotalTime>
  <Words>1425</Words>
  <Application>Microsoft Office PowerPoint</Application>
  <PresentationFormat>全屏显示(16:9)</PresentationFormat>
  <Paragraphs>267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U.S. 101</vt:lpstr>
      <vt:lpstr>宋体</vt:lpstr>
      <vt:lpstr>微软雅黑</vt:lpstr>
      <vt:lpstr>微软雅黑</vt:lpstr>
      <vt:lpstr>Agency FB</vt:lpstr>
      <vt:lpstr>Arial</vt:lpstr>
      <vt:lpstr>Calibri</vt:lpstr>
      <vt:lpstr>Impact</vt:lpstr>
      <vt:lpstr>Roboto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蓝色六边形</dc:title>
  <dc:creator>第一PPT</dc:creator>
  <cp:keywords>第一PPT模板网-WWW.1PPT.COM</cp:keywords>
  <dc:description>www.1ppt.com</dc:description>
  <cp:lastModifiedBy>faith123</cp:lastModifiedBy>
  <cp:revision>306</cp:revision>
  <dcterms:created xsi:type="dcterms:W3CDTF">2015-12-11T17:46:17Z</dcterms:created>
  <dcterms:modified xsi:type="dcterms:W3CDTF">2020-08-14T05:43:01Z</dcterms:modified>
</cp:coreProperties>
</file>