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charts/style2.xml" ContentType="application/vnd.ms-office.chart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charts/colors4.xml" ContentType="application/vnd.ms-office.chartcolorstyl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charts/colors2.xml" ContentType="application/vnd.ms-office.chartcolorstyl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charts/chart3.xml" ContentType="application/vnd.openxmlformats-officedocument.drawingml.chart+xml"/>
  <Override PartName="/ppt/charts/chart5.xml" ContentType="application/vnd.openxmlformats-officedocument.drawingml.chart+xml"/>
  <Override PartName="/ppt/charts/style5.xml" ContentType="application/vnd.ms-office.chart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charts/style4.xml" ContentType="application/vnd.ms-office.chartstyle+xml"/>
  <Override PartName="/ppt/charts/style3.xml" ContentType="application/vnd.ms-office.chartstyl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charts/colors5.xml" ContentType="application/vnd.ms-office.chartcolor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charts/colors3.xml" ContentType="application/vnd.ms-office.chartcolorstyle+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charts/colors1.xml" ContentType="application/vnd.ms-office.chartcolorstyl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Lst>
  <p:notesMasterIdLst>
    <p:notesMasterId r:id="rId28"/>
  </p:notesMasterIdLst>
  <p:sldIdLst>
    <p:sldId id="256" r:id="rId3"/>
    <p:sldId id="257" r:id="rId4"/>
    <p:sldId id="259" r:id="rId5"/>
    <p:sldId id="268" r:id="rId6"/>
    <p:sldId id="265" r:id="rId7"/>
    <p:sldId id="267" r:id="rId8"/>
    <p:sldId id="266" r:id="rId9"/>
    <p:sldId id="260" r:id="rId10"/>
    <p:sldId id="271" r:id="rId11"/>
    <p:sldId id="272" r:id="rId12"/>
    <p:sldId id="273" r:id="rId13"/>
    <p:sldId id="274" r:id="rId14"/>
    <p:sldId id="269" r:id="rId15"/>
    <p:sldId id="261" r:id="rId16"/>
    <p:sldId id="275" r:id="rId17"/>
    <p:sldId id="277" r:id="rId18"/>
    <p:sldId id="276" r:id="rId19"/>
    <p:sldId id="278" r:id="rId20"/>
    <p:sldId id="270" r:id="rId21"/>
    <p:sldId id="262" r:id="rId22"/>
    <p:sldId id="279" r:id="rId23"/>
    <p:sldId id="280" r:id="rId24"/>
    <p:sldId id="281" r:id="rId25"/>
    <p:sldId id="282" r:id="rId26"/>
    <p:sldId id="263"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62626"/>
    <a:srgbClr val="00001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Office_Excel____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Office_Excel____5.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solidFill>
              <a:srgbClr val="262626"/>
            </a:solidFill>
          </c:spPr>
          <c:dPt>
            <c:idx val="0"/>
            <c:spPr>
              <a:solidFill>
                <a:srgbClr val="262626"/>
              </a:solidFill>
              <a:ln w="19050">
                <a:solidFill>
                  <a:schemeClr val="lt1"/>
                </a:solidFill>
              </a:ln>
              <a:effectLst/>
            </c:spPr>
            <c:extLst xmlns:c16r2="http://schemas.microsoft.com/office/drawing/2015/06/chart">
              <c:ext xmlns:c16="http://schemas.microsoft.com/office/drawing/2014/chart" uri="{C3380CC4-5D6E-409C-BE32-E72D297353CC}">
                <c16:uniqueId val="{00000001-3F20-4819-BBC7-720C7D6A1A6B}"/>
              </c:ext>
            </c:extLst>
          </c:dPt>
          <c:dPt>
            <c:idx val="1"/>
            <c:spPr>
              <a:solidFill>
                <a:srgbClr val="262626"/>
              </a:solidFill>
              <a:ln w="19050">
                <a:solidFill>
                  <a:schemeClr val="lt1"/>
                </a:solidFill>
              </a:ln>
              <a:effectLst/>
            </c:spPr>
            <c:extLst xmlns:c16r2="http://schemas.microsoft.com/office/drawing/2015/06/chart">
              <c:ext xmlns:c16="http://schemas.microsoft.com/office/drawing/2014/chart" uri="{C3380CC4-5D6E-409C-BE32-E72D297353CC}">
                <c16:uniqueId val="{00000003-3F20-4819-BBC7-720C7D6A1A6B}"/>
              </c:ext>
            </c:extLst>
          </c:dPt>
          <c:dPt>
            <c:idx val="2"/>
            <c:spPr>
              <a:solidFill>
                <a:srgbClr val="262626"/>
              </a:solidFill>
              <a:ln w="19050">
                <a:solidFill>
                  <a:schemeClr val="lt1"/>
                </a:solidFill>
              </a:ln>
              <a:effectLst/>
            </c:spPr>
            <c:extLst xmlns:c16r2="http://schemas.microsoft.com/office/drawing/2015/06/chart">
              <c:ext xmlns:c16="http://schemas.microsoft.com/office/drawing/2014/chart" uri="{C3380CC4-5D6E-409C-BE32-E72D297353CC}">
                <c16:uniqueId val="{00000005-3F20-4819-BBC7-720C7D6A1A6B}"/>
              </c:ext>
            </c:extLst>
          </c:dPt>
          <c:dPt>
            <c:idx val="3"/>
            <c:spPr>
              <a:solidFill>
                <a:srgbClr val="262626"/>
              </a:solidFill>
              <a:ln w="19050">
                <a:solidFill>
                  <a:schemeClr val="lt1"/>
                </a:solidFill>
              </a:ln>
              <a:effectLst/>
            </c:spPr>
            <c:extLst xmlns:c16r2="http://schemas.microsoft.com/office/drawing/2015/06/chart">
              <c:ext xmlns:c16="http://schemas.microsoft.com/office/drawing/2014/chart" uri="{C3380CC4-5D6E-409C-BE32-E72D297353CC}">
                <c16:uniqueId val="{00000007-3F20-4819-BBC7-720C7D6A1A6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8-3F20-4819-BBC7-720C7D6A1A6B}"/>
            </c:ext>
          </c:extLst>
        </c:ser>
        <c:dLbls/>
        <c:firstSliceAng val="0"/>
        <c:holeSize val="75"/>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rgbClr val="262626"/>
              </a:solidFill>
              <a:ln w="76200" cap="rnd">
                <a:noFill/>
              </a:ln>
              <a:effectLst/>
            </c:spPr>
            <c:extLst xmlns:c16r2="http://schemas.microsoft.com/office/drawing/2015/06/chart">
              <c:ext xmlns:c16="http://schemas.microsoft.com/office/drawing/2014/chart" uri="{C3380CC4-5D6E-409C-BE32-E72D297353CC}">
                <c16:uniqueId val="{00000001-3A73-4DCE-8E66-02F9653423EB}"/>
              </c:ext>
            </c:extLst>
          </c:dPt>
          <c:dPt>
            <c:idx val="1"/>
            <c:spPr>
              <a:noFill/>
              <a:ln w="19050">
                <a:noFill/>
              </a:ln>
              <a:effectLst/>
            </c:spPr>
            <c:extLst xmlns:c16r2="http://schemas.microsoft.com/office/drawing/2015/06/chart">
              <c:ext xmlns:c16="http://schemas.microsoft.com/office/drawing/2014/chart" uri="{C3380CC4-5D6E-409C-BE32-E72D297353CC}">
                <c16:uniqueId val="{00000003-3A73-4DCE-8E66-02F9653423EB}"/>
              </c:ext>
            </c:extLst>
          </c:dPt>
          <c:cat>
            <c:strRef>
              <c:f>Sheet1!$A$2:$A$3</c:f>
              <c:strCache>
                <c:ptCount val="2"/>
                <c:pt idx="0">
                  <c:v>实占百分比</c:v>
                </c:pt>
                <c:pt idx="1">
                  <c:v>余下（自动计算，无需修改)</c:v>
                </c:pt>
              </c:strCache>
            </c:strRef>
          </c:cat>
          <c:val>
            <c:numRef>
              <c:f>Sheet1!$B$2:$B$3</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4-3A73-4DCE-8E66-02F9653423EB}"/>
            </c:ext>
          </c:extLst>
        </c:ser>
        <c:dLbls/>
        <c:firstSliceAng val="0"/>
        <c:holeSize val="9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rgbClr val="262626"/>
              </a:solidFill>
              <a:ln w="76200" cap="rnd">
                <a:noFill/>
              </a:ln>
              <a:effectLst/>
            </c:spPr>
            <c:extLst xmlns:c16r2="http://schemas.microsoft.com/office/drawing/2015/06/chart">
              <c:ext xmlns:c16="http://schemas.microsoft.com/office/drawing/2014/chart" uri="{C3380CC4-5D6E-409C-BE32-E72D297353CC}">
                <c16:uniqueId val="{00000001-EDD7-4877-B453-6CB590E0807A}"/>
              </c:ext>
            </c:extLst>
          </c:dPt>
          <c:dPt>
            <c:idx val="1"/>
            <c:spPr>
              <a:noFill/>
              <a:ln w="19050">
                <a:noFill/>
              </a:ln>
              <a:effectLst/>
            </c:spPr>
            <c:extLst xmlns:c16r2="http://schemas.microsoft.com/office/drawing/2015/06/chart">
              <c:ext xmlns:c16="http://schemas.microsoft.com/office/drawing/2014/chart" uri="{C3380CC4-5D6E-409C-BE32-E72D297353CC}">
                <c16:uniqueId val="{00000003-EDD7-4877-B453-6CB590E0807A}"/>
              </c:ext>
            </c:extLst>
          </c:dPt>
          <c:cat>
            <c:strRef>
              <c:f>Sheet1!$A$2:$A$3</c:f>
              <c:strCache>
                <c:ptCount val="2"/>
                <c:pt idx="0">
                  <c:v>实占百分比</c:v>
                </c:pt>
                <c:pt idx="1">
                  <c:v>余下（自动计算，无需修改)</c:v>
                </c:pt>
              </c:strCache>
            </c:strRef>
          </c:cat>
          <c:val>
            <c:numRef>
              <c:f>Sheet1!$B$2:$B$3</c:f>
              <c:numCache>
                <c:formatCode>General</c:formatCode>
                <c:ptCount val="2"/>
                <c:pt idx="0">
                  <c:v>60</c:v>
                </c:pt>
                <c:pt idx="1">
                  <c:v>40</c:v>
                </c:pt>
              </c:numCache>
            </c:numRef>
          </c:val>
          <c:extLst xmlns:c16r2="http://schemas.microsoft.com/office/drawing/2015/06/chart">
            <c:ext xmlns:c16="http://schemas.microsoft.com/office/drawing/2014/chart" uri="{C3380CC4-5D6E-409C-BE32-E72D297353CC}">
              <c16:uniqueId val="{00000004-EDD7-4877-B453-6CB590E0807A}"/>
            </c:ext>
          </c:extLst>
        </c:ser>
        <c:dLbls/>
        <c:firstSliceAng val="0"/>
        <c:holeSize val="9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rgbClr val="262626"/>
              </a:solidFill>
              <a:ln w="76200" cap="rnd">
                <a:noFill/>
              </a:ln>
              <a:effectLst/>
            </c:spPr>
            <c:extLst xmlns:c16r2="http://schemas.microsoft.com/office/drawing/2015/06/chart">
              <c:ext xmlns:c16="http://schemas.microsoft.com/office/drawing/2014/chart" uri="{C3380CC4-5D6E-409C-BE32-E72D297353CC}">
                <c16:uniqueId val="{00000001-F229-4024-B42C-5647A01AE803}"/>
              </c:ext>
            </c:extLst>
          </c:dPt>
          <c:dPt>
            <c:idx val="1"/>
            <c:spPr>
              <a:noFill/>
              <a:ln w="19050">
                <a:noFill/>
              </a:ln>
              <a:effectLst/>
            </c:spPr>
            <c:extLst xmlns:c16r2="http://schemas.microsoft.com/office/drawing/2015/06/chart">
              <c:ext xmlns:c16="http://schemas.microsoft.com/office/drawing/2014/chart" uri="{C3380CC4-5D6E-409C-BE32-E72D297353CC}">
                <c16:uniqueId val="{00000003-F229-4024-B42C-5647A01AE803}"/>
              </c:ext>
            </c:extLst>
          </c:dPt>
          <c:cat>
            <c:strRef>
              <c:f>Sheet1!$A$2:$A$3</c:f>
              <c:strCache>
                <c:ptCount val="2"/>
                <c:pt idx="0">
                  <c:v>实占百分比</c:v>
                </c:pt>
                <c:pt idx="1">
                  <c:v>余下（自动计算，无需修改)</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F229-4024-B42C-5647A01AE803}"/>
            </c:ext>
          </c:extLst>
        </c:ser>
        <c:dLbls/>
        <c:firstSliceAng val="0"/>
        <c:holeSize val="9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rgbClr val="262626"/>
              </a:solidFill>
              <a:ln w="76200" cap="rnd">
                <a:noFill/>
              </a:ln>
              <a:effectLst/>
            </c:spPr>
            <c:extLst xmlns:c16r2="http://schemas.microsoft.com/office/drawing/2015/06/chart">
              <c:ext xmlns:c16="http://schemas.microsoft.com/office/drawing/2014/chart" uri="{C3380CC4-5D6E-409C-BE32-E72D297353CC}">
                <c16:uniqueId val="{00000001-1BAF-40D4-87D3-3AB3C1FF5927}"/>
              </c:ext>
            </c:extLst>
          </c:dPt>
          <c:dPt>
            <c:idx val="1"/>
            <c:spPr>
              <a:noFill/>
              <a:ln w="19050">
                <a:noFill/>
              </a:ln>
              <a:effectLst/>
            </c:spPr>
            <c:extLst xmlns:c16r2="http://schemas.microsoft.com/office/drawing/2015/06/chart">
              <c:ext xmlns:c16="http://schemas.microsoft.com/office/drawing/2014/chart" uri="{C3380CC4-5D6E-409C-BE32-E72D297353CC}">
                <c16:uniqueId val="{00000003-1BAF-40D4-87D3-3AB3C1FF5927}"/>
              </c:ext>
            </c:extLst>
          </c:dPt>
          <c:cat>
            <c:strRef>
              <c:f>Sheet1!$A$2:$A$3</c:f>
              <c:strCache>
                <c:ptCount val="2"/>
                <c:pt idx="0">
                  <c:v>实占百分比</c:v>
                </c:pt>
                <c:pt idx="1">
                  <c:v>余下（自动计算，无需修改)</c:v>
                </c:pt>
              </c:strCache>
            </c:strRef>
          </c:cat>
          <c:val>
            <c:numRef>
              <c:f>Sheet1!$B$2:$B$3</c:f>
              <c:numCache>
                <c:formatCode>General</c:formatCode>
                <c:ptCount val="2"/>
                <c:pt idx="0">
                  <c:v>42</c:v>
                </c:pt>
                <c:pt idx="1">
                  <c:v>58</c:v>
                </c:pt>
              </c:numCache>
            </c:numRef>
          </c:val>
          <c:extLst xmlns:c16r2="http://schemas.microsoft.com/office/drawing/2015/06/chart">
            <c:ext xmlns:c16="http://schemas.microsoft.com/office/drawing/2014/chart" uri="{C3380CC4-5D6E-409C-BE32-E72D297353CC}">
              <c16:uniqueId val="{00000004-1BAF-40D4-87D3-3AB3C1FF5927}"/>
            </c:ext>
          </c:extLst>
        </c:ser>
        <c:dLbls/>
        <c:firstSliceAng val="0"/>
        <c:holeSize val="90"/>
      </c:doughnutChart>
      <c:spPr>
        <a:noFill/>
        <a:ln>
          <a:noFill/>
        </a:ln>
        <a:effectLst/>
      </c:spPr>
    </c:plotArea>
    <c:plotVisOnly val="1"/>
    <c:dispBlanksAs val="zero"/>
  </c:chart>
  <c:spPr>
    <a:noFill/>
    <a:ln>
      <a:noFill/>
    </a:ln>
    <a:effectLst/>
  </c:spPr>
  <c:txPr>
    <a:bodyPr/>
    <a:lstStyle/>
    <a:p>
      <a:pPr>
        <a:defRPr lang="zh-CN"/>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42E7C02A-E82A-4175-BAC8-2B993BE8A6E0}" type="datetimeFigureOut">
              <a:rPr lang="zh-CN" altLang="en-US" smtClean="0"/>
              <a:pPr/>
              <a:t>2020/8/6</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136E0DDF-5205-4E15-ADC5-2A5EAF1FD1F8}" type="slidenum">
              <a:rPr lang="zh-CN" altLang="en-US" smtClean="0"/>
              <a:pPr/>
              <a:t>‹#›</a:t>
            </a:fld>
            <a:endParaRPr lang="zh-CN" altLang="en-US"/>
          </a:p>
        </p:txBody>
      </p:sp>
    </p:spTree>
    <p:extLst>
      <p:ext uri="{BB962C8B-B14F-4D97-AF65-F5344CB8AC3E}">
        <p14:creationId xmlns:p14="http://schemas.microsoft.com/office/powerpoint/2010/main" xmlns="" val="1038774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a:t>
            </a:fld>
            <a:endParaRPr lang="zh-CN" altLang="en-US"/>
          </a:p>
        </p:txBody>
      </p:sp>
    </p:spTree>
    <p:extLst>
      <p:ext uri="{BB962C8B-B14F-4D97-AF65-F5344CB8AC3E}">
        <p14:creationId xmlns:p14="http://schemas.microsoft.com/office/powerpoint/2010/main" xmlns="" val="1026502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a:t>
            </a:fld>
            <a:endParaRPr lang="zh-CN" altLang="en-US"/>
          </a:p>
        </p:txBody>
      </p:sp>
    </p:spTree>
    <p:extLst>
      <p:ext uri="{BB962C8B-B14F-4D97-AF65-F5344CB8AC3E}">
        <p14:creationId xmlns:p14="http://schemas.microsoft.com/office/powerpoint/2010/main" xmlns="" val="2191868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3</a:t>
            </a:fld>
            <a:endParaRPr lang="zh-CN" altLang="en-US"/>
          </a:p>
        </p:txBody>
      </p:sp>
    </p:spTree>
    <p:extLst>
      <p:ext uri="{BB962C8B-B14F-4D97-AF65-F5344CB8AC3E}">
        <p14:creationId xmlns:p14="http://schemas.microsoft.com/office/powerpoint/2010/main" xmlns="" val="1427473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4</a:t>
            </a:fld>
            <a:endParaRPr lang="zh-CN" altLang="en-US"/>
          </a:p>
        </p:txBody>
      </p:sp>
    </p:spTree>
    <p:extLst>
      <p:ext uri="{BB962C8B-B14F-4D97-AF65-F5344CB8AC3E}">
        <p14:creationId xmlns:p14="http://schemas.microsoft.com/office/powerpoint/2010/main" xmlns="" val="4220935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5</a:t>
            </a:fld>
            <a:endParaRPr lang="zh-CN" altLang="en-US"/>
          </a:p>
        </p:txBody>
      </p:sp>
    </p:spTree>
    <p:extLst>
      <p:ext uri="{BB962C8B-B14F-4D97-AF65-F5344CB8AC3E}">
        <p14:creationId xmlns:p14="http://schemas.microsoft.com/office/powerpoint/2010/main" xmlns="" val="3324413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6</a:t>
            </a:fld>
            <a:endParaRPr lang="zh-CN" altLang="en-US"/>
          </a:p>
        </p:txBody>
      </p:sp>
    </p:spTree>
    <p:extLst>
      <p:ext uri="{BB962C8B-B14F-4D97-AF65-F5344CB8AC3E}">
        <p14:creationId xmlns:p14="http://schemas.microsoft.com/office/powerpoint/2010/main" xmlns="" val="3449183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7</a:t>
            </a:fld>
            <a:endParaRPr lang="zh-CN" altLang="en-US"/>
          </a:p>
        </p:txBody>
      </p:sp>
    </p:spTree>
    <p:extLst>
      <p:ext uri="{BB962C8B-B14F-4D97-AF65-F5344CB8AC3E}">
        <p14:creationId xmlns:p14="http://schemas.microsoft.com/office/powerpoint/2010/main" xmlns="" val="28159169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8</a:t>
            </a:fld>
            <a:endParaRPr lang="zh-CN" altLang="en-US"/>
          </a:p>
        </p:txBody>
      </p:sp>
    </p:spTree>
    <p:extLst>
      <p:ext uri="{BB962C8B-B14F-4D97-AF65-F5344CB8AC3E}">
        <p14:creationId xmlns:p14="http://schemas.microsoft.com/office/powerpoint/2010/main" xmlns="" val="3224437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9</a:t>
            </a:fld>
            <a:endParaRPr lang="zh-CN" altLang="en-US"/>
          </a:p>
        </p:txBody>
      </p:sp>
    </p:spTree>
    <p:extLst>
      <p:ext uri="{BB962C8B-B14F-4D97-AF65-F5344CB8AC3E}">
        <p14:creationId xmlns:p14="http://schemas.microsoft.com/office/powerpoint/2010/main" xmlns="" val="2680333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10</a:t>
            </a:fld>
            <a:endParaRPr lang="zh-CN" altLang="en-US"/>
          </a:p>
        </p:txBody>
      </p:sp>
    </p:spTree>
    <p:extLst>
      <p:ext uri="{BB962C8B-B14F-4D97-AF65-F5344CB8AC3E}">
        <p14:creationId xmlns:p14="http://schemas.microsoft.com/office/powerpoint/2010/main" xmlns="" val="486858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11</a:t>
            </a:fld>
            <a:endParaRPr lang="zh-CN" altLang="en-US"/>
          </a:p>
        </p:txBody>
      </p:sp>
    </p:spTree>
    <p:extLst>
      <p:ext uri="{BB962C8B-B14F-4D97-AF65-F5344CB8AC3E}">
        <p14:creationId xmlns:p14="http://schemas.microsoft.com/office/powerpoint/2010/main" xmlns="" val="26289577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12</a:t>
            </a:fld>
            <a:endParaRPr lang="zh-CN" altLang="en-US"/>
          </a:p>
        </p:txBody>
      </p:sp>
    </p:spTree>
    <p:extLst>
      <p:ext uri="{BB962C8B-B14F-4D97-AF65-F5344CB8AC3E}">
        <p14:creationId xmlns:p14="http://schemas.microsoft.com/office/powerpoint/2010/main" xmlns="" val="2047566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13</a:t>
            </a:fld>
            <a:endParaRPr lang="zh-CN" altLang="en-US"/>
          </a:p>
        </p:txBody>
      </p:sp>
    </p:spTree>
    <p:extLst>
      <p:ext uri="{BB962C8B-B14F-4D97-AF65-F5344CB8AC3E}">
        <p14:creationId xmlns:p14="http://schemas.microsoft.com/office/powerpoint/2010/main" xmlns="" val="1660697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14</a:t>
            </a:fld>
            <a:endParaRPr lang="zh-CN" altLang="en-US"/>
          </a:p>
        </p:txBody>
      </p:sp>
    </p:spTree>
    <p:extLst>
      <p:ext uri="{BB962C8B-B14F-4D97-AF65-F5344CB8AC3E}">
        <p14:creationId xmlns:p14="http://schemas.microsoft.com/office/powerpoint/2010/main" xmlns="" val="4132472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15</a:t>
            </a:fld>
            <a:endParaRPr lang="zh-CN" altLang="en-US"/>
          </a:p>
        </p:txBody>
      </p:sp>
    </p:spTree>
    <p:extLst>
      <p:ext uri="{BB962C8B-B14F-4D97-AF65-F5344CB8AC3E}">
        <p14:creationId xmlns:p14="http://schemas.microsoft.com/office/powerpoint/2010/main" xmlns="" val="2526879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16</a:t>
            </a:fld>
            <a:endParaRPr lang="zh-CN" altLang="en-US"/>
          </a:p>
        </p:txBody>
      </p:sp>
    </p:spTree>
    <p:extLst>
      <p:ext uri="{BB962C8B-B14F-4D97-AF65-F5344CB8AC3E}">
        <p14:creationId xmlns:p14="http://schemas.microsoft.com/office/powerpoint/2010/main" xmlns="" val="2493482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17</a:t>
            </a:fld>
            <a:endParaRPr lang="zh-CN" altLang="en-US"/>
          </a:p>
        </p:txBody>
      </p:sp>
    </p:spTree>
    <p:extLst>
      <p:ext uri="{BB962C8B-B14F-4D97-AF65-F5344CB8AC3E}">
        <p14:creationId xmlns:p14="http://schemas.microsoft.com/office/powerpoint/2010/main" xmlns="" val="39257659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18</a:t>
            </a:fld>
            <a:endParaRPr lang="zh-CN" altLang="en-US"/>
          </a:p>
        </p:txBody>
      </p:sp>
    </p:spTree>
    <p:extLst>
      <p:ext uri="{BB962C8B-B14F-4D97-AF65-F5344CB8AC3E}">
        <p14:creationId xmlns:p14="http://schemas.microsoft.com/office/powerpoint/2010/main" xmlns="" val="28595232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19</a:t>
            </a:fld>
            <a:endParaRPr lang="zh-CN" altLang="en-US"/>
          </a:p>
        </p:txBody>
      </p:sp>
    </p:spTree>
    <p:extLst>
      <p:ext uri="{BB962C8B-B14F-4D97-AF65-F5344CB8AC3E}">
        <p14:creationId xmlns:p14="http://schemas.microsoft.com/office/powerpoint/2010/main" xmlns="" val="3965280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20</a:t>
            </a:fld>
            <a:endParaRPr lang="zh-CN" altLang="en-US"/>
          </a:p>
        </p:txBody>
      </p:sp>
    </p:spTree>
    <p:extLst>
      <p:ext uri="{BB962C8B-B14F-4D97-AF65-F5344CB8AC3E}">
        <p14:creationId xmlns:p14="http://schemas.microsoft.com/office/powerpoint/2010/main" xmlns="" val="23247937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21</a:t>
            </a:fld>
            <a:endParaRPr lang="zh-CN" altLang="en-US"/>
          </a:p>
        </p:txBody>
      </p:sp>
    </p:spTree>
    <p:extLst>
      <p:ext uri="{BB962C8B-B14F-4D97-AF65-F5344CB8AC3E}">
        <p14:creationId xmlns:p14="http://schemas.microsoft.com/office/powerpoint/2010/main" xmlns="" val="5339830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22</a:t>
            </a:fld>
            <a:endParaRPr lang="zh-CN" altLang="en-US"/>
          </a:p>
        </p:txBody>
      </p:sp>
    </p:spTree>
    <p:extLst>
      <p:ext uri="{BB962C8B-B14F-4D97-AF65-F5344CB8AC3E}">
        <p14:creationId xmlns:p14="http://schemas.microsoft.com/office/powerpoint/2010/main" xmlns="" val="17123112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23</a:t>
            </a:fld>
            <a:endParaRPr lang="zh-CN" altLang="en-US"/>
          </a:p>
        </p:txBody>
      </p:sp>
    </p:spTree>
    <p:extLst>
      <p:ext uri="{BB962C8B-B14F-4D97-AF65-F5344CB8AC3E}">
        <p14:creationId xmlns:p14="http://schemas.microsoft.com/office/powerpoint/2010/main" xmlns="" val="40509494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24</a:t>
            </a:fld>
            <a:endParaRPr lang="zh-CN" altLang="en-US"/>
          </a:p>
        </p:txBody>
      </p:sp>
    </p:spTree>
    <p:extLst>
      <p:ext uri="{BB962C8B-B14F-4D97-AF65-F5344CB8AC3E}">
        <p14:creationId xmlns:p14="http://schemas.microsoft.com/office/powerpoint/2010/main" xmlns="" val="10333766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36E0DDF-5205-4E15-ADC5-2A5EAF1FD1F8}" type="slidenum">
              <a:rPr lang="zh-CN" altLang="en-US" smtClean="0"/>
              <a:pPr/>
              <a:t>25</a:t>
            </a:fld>
            <a:endParaRPr lang="zh-CN" altLang="en-US"/>
          </a:p>
        </p:txBody>
      </p:sp>
    </p:spTree>
    <p:extLst>
      <p:ext uri="{BB962C8B-B14F-4D97-AF65-F5344CB8AC3E}">
        <p14:creationId xmlns:p14="http://schemas.microsoft.com/office/powerpoint/2010/main" xmlns="" val="478629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模板下载：</a:t>
            </a:r>
            <a:r>
              <a:rPr kumimoji="0" lang="en-US" altLang="zh-CN" sz="100" b="0" i="0" u="none" strike="noStrike" kern="0" cap="none" spc="0" normalizeH="0" baseline="0" noProof="0" dirty="0" smtClean="0">
                <a:ln>
                  <a:noFill/>
                </a:ln>
                <a:solidFill>
                  <a:srgbClr val="262626"/>
                </a:solidFill>
                <a:effectLst/>
                <a:uLnTx/>
                <a:uFillTx/>
              </a:rPr>
              <a:t>www.pptxxx.com/moban</a:t>
            </a:r>
            <a:r>
              <a:rPr kumimoji="0" lang="en-US" altLang="zh-CN" sz="100" b="0" i="0" u="none" strike="noStrike" kern="0" cap="none" spc="0" normalizeH="0" baseline="0" noProof="0" dirty="0" smtClean="0">
                <a:ln>
                  <a:noFill/>
                </a:ln>
                <a:solidFill>
                  <a:srgbClr val="262626"/>
                </a:solidFill>
                <a:effectLst/>
                <a:uLnTx/>
                <a:uFillTx/>
              </a:rPr>
              <a:t>/          </a:t>
            </a:r>
            <a:r>
              <a:rPr kumimoji="0" lang="zh-CN" altLang="en-US" sz="100" b="0" i="0" u="none" strike="noStrike" kern="0" cap="none" spc="0" normalizeH="0" baseline="0" noProof="0" dirty="0" smtClean="0">
                <a:ln>
                  <a:noFill/>
                </a:ln>
                <a:solidFill>
                  <a:srgbClr val="262626"/>
                </a:solidFill>
                <a:effectLst/>
                <a:uLnTx/>
                <a:uFillTx/>
              </a:rPr>
              <a:t>行业</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模板：</a:t>
            </a:r>
            <a:r>
              <a:rPr kumimoji="0" lang="en-US" altLang="zh-CN" sz="100" b="0" i="0" u="none" strike="noStrike" kern="0" cap="none" spc="0" normalizeH="0" baseline="0" noProof="0" dirty="0" smtClean="0">
                <a:ln>
                  <a:noFill/>
                </a:ln>
                <a:solidFill>
                  <a:srgbClr val="262626"/>
                </a:solidFill>
                <a:effectLst/>
                <a:uLnTx/>
                <a:uFillTx/>
              </a:rPr>
              <a:t>www.pptxxx.com/hangye</a:t>
            </a:r>
            <a:r>
              <a:rPr kumimoji="0" lang="en-US" altLang="zh-CN" sz="100" b="0" i="0" u="none" strike="noStrike" kern="0" cap="none" spc="0" normalizeH="0" baseline="0" noProof="0" dirty="0" smtClean="0">
                <a:ln>
                  <a:noFill/>
                </a:ln>
                <a:solidFill>
                  <a:srgbClr val="262626"/>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62626"/>
                </a:solidFill>
                <a:effectLst/>
                <a:uLnTx/>
                <a:uFillTx/>
              </a:rPr>
              <a:t>节日</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模板：</a:t>
            </a:r>
            <a:r>
              <a:rPr kumimoji="0" lang="en-US" altLang="zh-CN" sz="100" b="0" i="0" u="none" strike="noStrike" kern="0" cap="none" spc="0" normalizeH="0" baseline="0" noProof="0" dirty="0" smtClean="0">
                <a:ln>
                  <a:noFill/>
                </a:ln>
                <a:solidFill>
                  <a:srgbClr val="262626"/>
                </a:solidFill>
                <a:effectLst/>
                <a:uLnTx/>
                <a:uFillTx/>
              </a:rPr>
              <a:t>www.pptxxx.com/jieri</a:t>
            </a:r>
            <a:r>
              <a:rPr kumimoji="0" lang="en-US" altLang="zh-CN" sz="100" b="0" i="0" u="none" strike="noStrike" kern="0" cap="none" spc="0" normalizeH="0" baseline="0" noProof="0" dirty="0" smtClean="0">
                <a:ln>
                  <a:noFill/>
                </a:ln>
                <a:solidFill>
                  <a:srgbClr val="262626"/>
                </a:solidFill>
                <a:effectLst/>
                <a:uLnTx/>
                <a:uFillTx/>
              </a:rPr>
              <a:t>/          PPT</a:t>
            </a:r>
            <a:r>
              <a:rPr kumimoji="0" lang="zh-CN" altLang="en-US" sz="100" b="0" i="0" u="none" strike="noStrike" kern="0" cap="none" spc="0" normalizeH="0" baseline="0" noProof="0" dirty="0" smtClean="0">
                <a:ln>
                  <a:noFill/>
                </a:ln>
                <a:solidFill>
                  <a:srgbClr val="262626"/>
                </a:solidFill>
                <a:effectLst/>
                <a:uLnTx/>
                <a:uFillTx/>
              </a:rPr>
              <a:t>素材：</a:t>
            </a:r>
            <a:r>
              <a:rPr kumimoji="0" lang="en-US" altLang="zh-CN" sz="100" b="0" i="0" u="none" strike="noStrike" kern="0" cap="none" spc="0" normalizeH="0" baseline="0" noProof="0" dirty="0" smtClean="0">
                <a:ln>
                  <a:noFill/>
                </a:ln>
                <a:solidFill>
                  <a:srgbClr val="262626"/>
                </a:solidFill>
                <a:effectLst/>
                <a:uLnTx/>
                <a:uFillTx/>
              </a:rPr>
              <a:t>www.pptxxx.com/sucai</a:t>
            </a:r>
            <a:r>
              <a:rPr kumimoji="0" lang="en-US" altLang="zh-CN" sz="100" b="0" i="0" u="none" strike="noStrike" kern="0" cap="none" spc="0" normalizeH="0" baseline="0" noProof="0" dirty="0" smtClean="0">
                <a:ln>
                  <a:noFill/>
                </a:ln>
                <a:solidFill>
                  <a:srgbClr val="262626"/>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背景图片：</a:t>
            </a:r>
            <a:r>
              <a:rPr kumimoji="0" lang="en-US" altLang="zh-CN" sz="100" b="0" i="0" u="none" strike="noStrike" kern="0" cap="none" spc="0" normalizeH="0" baseline="0" noProof="0" dirty="0" smtClean="0">
                <a:ln>
                  <a:noFill/>
                </a:ln>
                <a:solidFill>
                  <a:srgbClr val="262626"/>
                </a:solidFill>
                <a:effectLst/>
                <a:uLnTx/>
                <a:uFillTx/>
              </a:rPr>
              <a:t>www.pptxxx.com/beijing</a:t>
            </a:r>
            <a:r>
              <a:rPr kumimoji="0" lang="en-US" altLang="zh-CN" sz="100" b="0" i="0" u="none" strike="noStrike" kern="0" cap="none" spc="0" normalizeH="0" baseline="0" noProof="0" dirty="0" smtClean="0">
                <a:ln>
                  <a:noFill/>
                </a:ln>
                <a:solidFill>
                  <a:srgbClr val="262626"/>
                </a:solidFill>
                <a:effectLst/>
                <a:uLnTx/>
                <a:uFillTx/>
              </a:rPr>
              <a:t>/        PPT</a:t>
            </a:r>
            <a:r>
              <a:rPr kumimoji="0" lang="zh-CN" altLang="en-US" sz="100" b="0" i="0" u="none" strike="noStrike" kern="0" cap="none" spc="0" normalizeH="0" baseline="0" noProof="0" dirty="0" smtClean="0">
                <a:ln>
                  <a:noFill/>
                </a:ln>
                <a:solidFill>
                  <a:srgbClr val="262626"/>
                </a:solidFill>
                <a:effectLst/>
                <a:uLnTx/>
                <a:uFillTx/>
              </a:rPr>
              <a:t>图表：</a:t>
            </a:r>
            <a:r>
              <a:rPr kumimoji="0" lang="en-US" altLang="zh-CN" sz="100" b="0" i="0" u="none" strike="noStrike" kern="0" cap="none" spc="0" normalizeH="0" baseline="0" noProof="0" dirty="0" smtClean="0">
                <a:ln>
                  <a:noFill/>
                </a:ln>
                <a:solidFill>
                  <a:srgbClr val="262626"/>
                </a:solidFill>
                <a:effectLst/>
                <a:uLnTx/>
                <a:uFillTx/>
              </a:rPr>
              <a:t>www.pptxxx.com/tubiao</a:t>
            </a:r>
            <a:r>
              <a:rPr kumimoji="0" lang="en-US" altLang="zh-CN" sz="100" b="0" i="0" u="none" strike="noStrike" kern="0" cap="none" spc="0" normalizeH="0" baseline="0" noProof="0" dirty="0" smtClean="0">
                <a:ln>
                  <a:noFill/>
                </a:ln>
                <a:solidFill>
                  <a:srgbClr val="262626"/>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62626"/>
                </a:solidFill>
                <a:effectLst/>
                <a:uLnTx/>
                <a:uFillTx/>
              </a:rPr>
              <a:t>精美</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下载：</a:t>
            </a:r>
            <a:r>
              <a:rPr kumimoji="0" lang="en-US" altLang="zh-CN" sz="100" b="0" i="0" u="none" strike="noStrike" kern="0" cap="none" spc="0" normalizeH="0" baseline="0" noProof="0" dirty="0" smtClean="0">
                <a:ln>
                  <a:noFill/>
                </a:ln>
                <a:solidFill>
                  <a:srgbClr val="262626"/>
                </a:solidFill>
                <a:effectLst/>
                <a:uLnTx/>
                <a:uFillTx/>
              </a:rPr>
              <a:t>www.pptxxx.com/xiazai</a:t>
            </a:r>
            <a:r>
              <a:rPr kumimoji="0" lang="en-US" altLang="zh-CN" sz="100" b="0" i="0" u="none" strike="noStrike" kern="0" cap="none" spc="0" normalizeH="0" baseline="0" noProof="0" dirty="0" smtClean="0">
                <a:ln>
                  <a:noFill/>
                </a:ln>
                <a:solidFill>
                  <a:srgbClr val="262626"/>
                </a:solidFill>
                <a:effectLst/>
                <a:uLnTx/>
                <a:uFillTx/>
              </a:rPr>
              <a:t>/         PPT</a:t>
            </a:r>
            <a:r>
              <a:rPr kumimoji="0" lang="zh-CN" altLang="en-US" sz="100" b="0" i="0" u="none" strike="noStrike" kern="0" cap="none" spc="0" normalizeH="0" baseline="0" noProof="0" dirty="0" smtClean="0">
                <a:ln>
                  <a:noFill/>
                </a:ln>
                <a:solidFill>
                  <a:srgbClr val="262626"/>
                </a:solidFill>
                <a:effectLst/>
                <a:uLnTx/>
                <a:uFillTx/>
              </a:rPr>
              <a:t>教程： </a:t>
            </a:r>
            <a:r>
              <a:rPr kumimoji="0" lang="en-US" altLang="zh-CN" sz="100" b="0" i="0" u="none" strike="noStrike" kern="0" cap="none" spc="0" normalizeH="0" baseline="0" noProof="0" dirty="0" smtClean="0">
                <a:ln>
                  <a:noFill/>
                </a:ln>
                <a:solidFill>
                  <a:srgbClr val="262626"/>
                </a:solidFill>
                <a:effectLst/>
                <a:uLnTx/>
                <a:uFillTx/>
              </a:rPr>
              <a:t>www.pptxxx.com/powerpoint</a:t>
            </a:r>
            <a:r>
              <a:rPr kumimoji="0" lang="en-US" altLang="zh-CN" sz="100" b="0" i="0" u="none" strike="noStrike" kern="0" cap="none" spc="0" normalizeH="0" baseline="0" noProof="0" dirty="0" smtClean="0">
                <a:ln>
                  <a:noFill/>
                </a:ln>
                <a:solidFill>
                  <a:srgbClr val="262626"/>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课件：</a:t>
            </a:r>
            <a:r>
              <a:rPr kumimoji="0" lang="en-US" altLang="zh-CN" sz="100" b="0" i="0" u="none" strike="noStrike" kern="0" cap="none" spc="0" normalizeH="0" baseline="0" noProof="0" dirty="0" smtClean="0">
                <a:ln>
                  <a:noFill/>
                </a:ln>
                <a:solidFill>
                  <a:srgbClr val="262626"/>
                </a:solidFill>
                <a:effectLst/>
                <a:uLnTx/>
                <a:uFillTx/>
              </a:rPr>
              <a:t>www.pptxxx.com/kejian</a:t>
            </a:r>
            <a:r>
              <a:rPr kumimoji="0" lang="en-US" altLang="zh-CN" sz="100" b="0" i="0" u="none" strike="noStrike" kern="0" cap="none" spc="0" normalizeH="0" baseline="0" noProof="0" dirty="0" smtClean="0">
                <a:ln>
                  <a:noFill/>
                </a:ln>
                <a:solidFill>
                  <a:srgbClr val="262626"/>
                </a:solidFill>
                <a:effectLst/>
                <a:uLnTx/>
                <a:uFillTx/>
              </a:rPr>
              <a:t>/             </a:t>
            </a:r>
            <a:r>
              <a:rPr kumimoji="0" lang="zh-CN" altLang="en-US" sz="100" b="0" i="0" u="none" strike="noStrike" kern="0" cap="none" spc="0" normalizeH="0" baseline="0" noProof="0" dirty="0" smtClean="0">
                <a:ln>
                  <a:noFill/>
                </a:ln>
                <a:solidFill>
                  <a:srgbClr val="262626"/>
                </a:solidFill>
                <a:effectLst/>
                <a:uLnTx/>
                <a:uFillTx/>
              </a:rPr>
              <a:t>字体下载：</a:t>
            </a:r>
            <a:r>
              <a:rPr kumimoji="0" lang="en-US" altLang="zh-CN" sz="100" b="0" i="0" u="none" strike="noStrike" kern="0" cap="none" spc="0" normalizeH="0" baseline="0" noProof="0" dirty="0" smtClean="0">
                <a:ln>
                  <a:noFill/>
                </a:ln>
                <a:solidFill>
                  <a:srgbClr val="262626"/>
                </a:solidFill>
                <a:effectLst/>
                <a:uLnTx/>
                <a:uFillTx/>
              </a:rPr>
              <a:t>www.pptxxx.com/ziti</a:t>
            </a:r>
            <a:r>
              <a:rPr kumimoji="0" lang="en-US" altLang="zh-CN" sz="100" b="0" i="0" u="none" strike="noStrike" kern="0" cap="none" spc="0" normalizeH="0" baseline="0" noProof="0" dirty="0" smtClean="0">
                <a:ln>
                  <a:noFill/>
                </a:ln>
                <a:solidFill>
                  <a:srgbClr val="262626"/>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62626"/>
                </a:solidFill>
                <a:effectLst/>
                <a:uLnTx/>
                <a:uFillTx/>
              </a:rPr>
              <a:t>工作总结</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a:t>
            </a:r>
            <a:r>
              <a:rPr kumimoji="0" lang="en-US" altLang="zh-CN" sz="100" b="0" i="0" u="none" strike="noStrike" kern="0" cap="none" spc="0" normalizeH="0" baseline="0" noProof="0" dirty="0" smtClean="0">
                <a:ln>
                  <a:noFill/>
                </a:ln>
                <a:solidFill>
                  <a:srgbClr val="262626"/>
                </a:solidFill>
                <a:effectLst/>
                <a:uLnTx/>
                <a:uFillTx/>
              </a:rPr>
              <a:t>www.pptxxx.com/xiazai/zongjie</a:t>
            </a:r>
            <a:r>
              <a:rPr kumimoji="0" lang="en-US" altLang="zh-CN" sz="100" b="0" i="0" u="none" strike="noStrike" kern="0" cap="none" spc="0" normalizeH="0" baseline="0" noProof="0" dirty="0" smtClean="0">
                <a:ln>
                  <a:noFill/>
                </a:ln>
                <a:solidFill>
                  <a:srgbClr val="262626"/>
                </a:solidFill>
                <a:effectLst/>
                <a:uLnTx/>
                <a:uFillTx/>
              </a:rPr>
              <a:t>/ </a:t>
            </a:r>
            <a:r>
              <a:rPr kumimoji="0" lang="zh-CN" altLang="en-US" sz="100" b="0" i="0" u="none" strike="noStrike" kern="0" cap="none" spc="0" normalizeH="0" baseline="0" noProof="0" dirty="0" smtClean="0">
                <a:ln>
                  <a:noFill/>
                </a:ln>
                <a:solidFill>
                  <a:srgbClr val="262626"/>
                </a:solidFill>
                <a:effectLst/>
                <a:uLnTx/>
                <a:uFillTx/>
              </a:rPr>
              <a:t>工作计划：</a:t>
            </a:r>
            <a:r>
              <a:rPr kumimoji="0" lang="en-US" altLang="zh-CN" sz="100" b="0" i="0" u="none" strike="noStrike" kern="0" cap="none" spc="0" normalizeH="0" baseline="0" noProof="0" dirty="0" smtClean="0">
                <a:ln>
                  <a:noFill/>
                </a:ln>
                <a:solidFill>
                  <a:srgbClr val="262626"/>
                </a:solidFill>
                <a:effectLst/>
                <a:uLnTx/>
                <a:uFillTx/>
              </a:rPr>
              <a:t>www.pptxxx.com/xiazai/jihua</a:t>
            </a:r>
            <a:r>
              <a:rPr kumimoji="0" lang="en-US" altLang="zh-CN" sz="100" b="0" i="0" u="none" strike="noStrike" kern="0" cap="none" spc="0" normalizeH="0" baseline="0" noProof="0" dirty="0" smtClean="0">
                <a:ln>
                  <a:noFill/>
                </a:ln>
                <a:solidFill>
                  <a:srgbClr val="262626"/>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62626"/>
                </a:solidFill>
                <a:effectLst/>
                <a:uLnTx/>
                <a:uFillTx/>
              </a:rPr>
              <a:t>商务</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模板：</a:t>
            </a:r>
            <a:r>
              <a:rPr kumimoji="0" lang="en-US" altLang="zh-CN" sz="100" b="0" i="0" u="none" strike="noStrike" kern="0" cap="none" spc="0" normalizeH="0" baseline="0" noProof="0" dirty="0" smtClean="0">
                <a:ln>
                  <a:noFill/>
                </a:ln>
                <a:solidFill>
                  <a:srgbClr val="262626"/>
                </a:solidFill>
                <a:effectLst/>
                <a:uLnTx/>
                <a:uFillTx/>
              </a:rPr>
              <a:t>www.pptxxx.com/moban/shangwu</a:t>
            </a:r>
            <a:r>
              <a:rPr kumimoji="0" lang="en-US" altLang="zh-CN" sz="100" b="0" i="0" u="none" strike="noStrike" kern="0" cap="none" spc="0" normalizeH="0" baseline="0" noProof="0" dirty="0" smtClean="0">
                <a:ln>
                  <a:noFill/>
                </a:ln>
                <a:solidFill>
                  <a:srgbClr val="262626"/>
                </a:solidFill>
                <a:effectLst/>
                <a:uLnTx/>
                <a:uFillTx/>
              </a:rPr>
              <a:t>/  </a:t>
            </a:r>
            <a:r>
              <a:rPr kumimoji="0" lang="zh-CN" altLang="en-US" sz="100" b="0" i="0" u="none" strike="noStrike" kern="0" cap="none" spc="0" normalizeH="0" baseline="0" noProof="0" dirty="0" smtClean="0">
                <a:ln>
                  <a:noFill/>
                </a:ln>
                <a:solidFill>
                  <a:srgbClr val="262626"/>
                </a:solidFill>
                <a:effectLst/>
                <a:uLnTx/>
                <a:uFillTx/>
              </a:rPr>
              <a:t>个人简历</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a:t>
            </a:r>
            <a:r>
              <a:rPr kumimoji="0" lang="en-US" altLang="zh-CN" sz="100" b="0" i="0" u="none" strike="noStrike" kern="0" cap="none" spc="0" normalizeH="0" baseline="0" noProof="0" dirty="0" smtClean="0">
                <a:ln>
                  <a:noFill/>
                </a:ln>
                <a:solidFill>
                  <a:srgbClr val="262626"/>
                </a:solidFill>
                <a:effectLst/>
                <a:uLnTx/>
                <a:uFillTx/>
              </a:rPr>
              <a:t>www.pptxxx.com/xiazai/jianli</a:t>
            </a:r>
            <a:r>
              <a:rPr kumimoji="0" lang="en-US" altLang="zh-CN" sz="100" b="0" i="0" u="none" strike="noStrike" kern="0" cap="none" spc="0" normalizeH="0" baseline="0" noProof="0" dirty="0" smtClean="0">
                <a:ln>
                  <a:noFill/>
                </a:ln>
                <a:solidFill>
                  <a:srgbClr val="262626"/>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262626"/>
                </a:solidFill>
                <a:effectLst/>
                <a:uLnTx/>
                <a:uFillTx/>
              </a:rPr>
              <a:t>毕业答辩</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a:t>
            </a:r>
            <a:r>
              <a:rPr kumimoji="0" lang="en-US" altLang="zh-CN" sz="100" b="0" i="0" u="none" strike="noStrike" kern="0" cap="none" spc="0" normalizeH="0" baseline="0" noProof="0" dirty="0" smtClean="0">
                <a:ln>
                  <a:noFill/>
                </a:ln>
                <a:solidFill>
                  <a:srgbClr val="262626"/>
                </a:solidFill>
                <a:effectLst/>
                <a:uLnTx/>
                <a:uFillTx/>
              </a:rPr>
              <a:t>www.pptxxx.com/xiazai/dabian</a:t>
            </a:r>
            <a:r>
              <a:rPr kumimoji="0" lang="en-US" altLang="zh-CN" sz="100" b="0" i="0" u="none" strike="noStrike" kern="0" cap="none" spc="0" normalizeH="0" baseline="0" noProof="0" dirty="0" smtClean="0">
                <a:ln>
                  <a:noFill/>
                </a:ln>
                <a:solidFill>
                  <a:srgbClr val="262626"/>
                </a:solidFill>
                <a:effectLst/>
                <a:uLnTx/>
                <a:uFillTx/>
              </a:rPr>
              <a:t>/  </a:t>
            </a:r>
            <a:r>
              <a:rPr kumimoji="0" lang="zh-CN" altLang="en-US" sz="100" b="0" i="0" u="none" strike="noStrike" kern="0" cap="none" spc="0" normalizeH="0" baseline="0" noProof="0" dirty="0" smtClean="0">
                <a:ln>
                  <a:noFill/>
                </a:ln>
                <a:solidFill>
                  <a:srgbClr val="262626"/>
                </a:solidFill>
                <a:effectLst/>
                <a:uLnTx/>
                <a:uFillTx/>
              </a:rPr>
              <a:t>工作汇报</a:t>
            </a:r>
            <a:r>
              <a:rPr kumimoji="0" lang="en-US" altLang="zh-CN" sz="100" b="0" i="0" u="none" strike="noStrike" kern="0" cap="none" spc="0" normalizeH="0" baseline="0" noProof="0" dirty="0" smtClean="0">
                <a:ln>
                  <a:noFill/>
                </a:ln>
                <a:solidFill>
                  <a:srgbClr val="262626"/>
                </a:solidFill>
                <a:effectLst/>
                <a:uLnTx/>
                <a:uFillTx/>
              </a:rPr>
              <a:t>PPT</a:t>
            </a:r>
            <a:r>
              <a:rPr kumimoji="0" lang="zh-CN" altLang="en-US" sz="100" b="0" i="0" u="none" strike="noStrike" kern="0" cap="none" spc="0" normalizeH="0" baseline="0" noProof="0" dirty="0" smtClean="0">
                <a:ln>
                  <a:noFill/>
                </a:ln>
                <a:solidFill>
                  <a:srgbClr val="262626"/>
                </a:solidFill>
                <a:effectLst/>
                <a:uLnTx/>
                <a:uFillTx/>
              </a:rPr>
              <a:t>：</a:t>
            </a:r>
            <a:r>
              <a:rPr kumimoji="0" lang="en-US" altLang="zh-CN" sz="100" b="0" i="0" u="none" strike="noStrike" kern="0" cap="none" spc="0" normalizeH="0" baseline="0" noProof="0" dirty="0" smtClean="0">
                <a:ln>
                  <a:noFill/>
                </a:ln>
                <a:solidFill>
                  <a:srgbClr val="262626"/>
                </a:solidFill>
                <a:effectLst/>
                <a:uLnTx/>
                <a:uFillTx/>
              </a:rPr>
              <a:t>www.pptxxx.com/xiazai/huibao</a:t>
            </a:r>
            <a:r>
              <a:rPr kumimoji="0" lang="en-US" altLang="zh-CN" sz="100" b="0" i="0" u="none" strike="noStrike" kern="0" cap="none" spc="0" normalizeH="0" baseline="0" noProof="0" dirty="0" smtClean="0">
                <a:ln>
                  <a:noFill/>
                </a:ln>
                <a:solidFill>
                  <a:srgbClr val="262626"/>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262626"/>
                </a:solidFill>
                <a:effectLst/>
                <a:uLnTx/>
                <a:uFillTx/>
              </a:rPr>
              <a:t> </a:t>
            </a:r>
          </a:p>
        </p:txBody>
      </p:sp>
    </p:spTree>
    <p:extLst>
      <p:ext uri="{BB962C8B-B14F-4D97-AF65-F5344CB8AC3E}">
        <p14:creationId xmlns:p14="http://schemas.microsoft.com/office/powerpoint/2010/main" xmlns="" val="1488675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7" name="矩形 6"/>
          <p:cNvSpPr/>
          <p:nvPr userDrawn="1"/>
        </p:nvSpPr>
        <p:spPr>
          <a:xfrm>
            <a:off x="-21590" y="-635"/>
            <a:ext cx="12235180" cy="31305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6235" y="374015"/>
            <a:ext cx="11479530" cy="6109970"/>
            <a:chOff x="561" y="589"/>
            <a:chExt cx="18078" cy="9622"/>
          </a:xfrm>
          <a:effectLst>
            <a:outerShdw blurRad="63500" sx="101000" sy="101000" algn="ctr" rotWithShape="0">
              <a:prstClr val="black">
                <a:alpha val="40000"/>
              </a:prstClr>
            </a:outerShdw>
          </a:effectLst>
        </p:grpSpPr>
        <p:sp>
          <p:nvSpPr>
            <p:cNvPr id="4" name="矩形 3"/>
            <p:cNvSpPr/>
            <p:nvPr/>
          </p:nvSpPr>
          <p:spPr>
            <a:xfrm>
              <a:off x="561" y="589"/>
              <a:ext cx="18078" cy="9622"/>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61" y="589"/>
              <a:ext cx="18078" cy="962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4928235" y="6305550"/>
            <a:ext cx="2336800" cy="17843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926330" y="374015"/>
            <a:ext cx="2336800" cy="1517015"/>
            <a:chOff x="7761" y="589"/>
            <a:chExt cx="3680" cy="2389"/>
          </a:xfrm>
        </p:grpSpPr>
        <p:sp>
          <p:nvSpPr>
            <p:cNvPr id="7" name="矩形 6"/>
            <p:cNvSpPr/>
            <p:nvPr/>
          </p:nvSpPr>
          <p:spPr>
            <a:xfrm>
              <a:off x="7761" y="589"/>
              <a:ext cx="3680" cy="2389"/>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887" y="912"/>
              <a:ext cx="3423" cy="1890"/>
            </a:xfrm>
            <a:prstGeom prst="rect">
              <a:avLst/>
            </a:prstGeom>
            <a:noFill/>
          </p:spPr>
          <p:txBody>
            <a:bodyPr wrap="square" rtlCol="0">
              <a:spAutoFit/>
            </a:bodyPr>
            <a:lstStyle/>
            <a:p>
              <a:pPr algn="ctr"/>
              <a:r>
                <a:rPr lang="en-US" altLang="zh-CN" sz="7200" dirty="0" smtClean="0">
                  <a:solidFill>
                    <a:schemeClr val="bg1"/>
                  </a:solidFill>
                  <a:latin typeface="Agency FB" panose="020B0503020202020204" pitchFamily="34" charset="0"/>
                  <a:ea typeface="微软雅黑" panose="020B0503020204020204" charset="-122"/>
                </a:rPr>
                <a:t>2020</a:t>
              </a:r>
              <a:endParaRPr lang="en-US" altLang="zh-CN" sz="7200" dirty="0">
                <a:solidFill>
                  <a:schemeClr val="bg1"/>
                </a:solidFill>
                <a:latin typeface="Agency FB" panose="020B0503020202020204" pitchFamily="34" charset="0"/>
                <a:ea typeface="微软雅黑" panose="020B0503020204020204" charset="-122"/>
              </a:endParaRPr>
            </a:p>
          </p:txBody>
        </p:sp>
      </p:grpSp>
      <p:sp>
        <p:nvSpPr>
          <p:cNvPr id="13" name="文本框 19"/>
          <p:cNvSpPr txBox="1"/>
          <p:nvPr/>
        </p:nvSpPr>
        <p:spPr>
          <a:xfrm>
            <a:off x="1779814" y="2865755"/>
            <a:ext cx="8572500" cy="830997"/>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sz="4800" b="1" dirty="0" err="1" smtClean="0">
                <a:solidFill>
                  <a:srgbClr val="262626"/>
                </a:solidFill>
                <a:latin typeface="微软雅黑" panose="020B0503020204020204" charset="-122"/>
                <a:ea typeface="微软雅黑" panose="020B0503020204020204" charset="-122"/>
              </a:rPr>
              <a:t>企业员工执行力</a:t>
            </a:r>
            <a:r>
              <a:rPr lang="zh-CN" altLang="en-US" sz="4800" b="1" dirty="0" smtClean="0">
                <a:solidFill>
                  <a:srgbClr val="262626"/>
                </a:solidFill>
                <a:latin typeface="微软雅黑" panose="020B0503020204020204" charset="-122"/>
                <a:ea typeface="微软雅黑" panose="020B0503020204020204" charset="-122"/>
              </a:rPr>
              <a:t>培训</a:t>
            </a:r>
            <a:r>
              <a:rPr lang="en-US" altLang="zh-CN" sz="4800" b="1" dirty="0" smtClean="0">
                <a:solidFill>
                  <a:srgbClr val="262626"/>
                </a:solidFill>
                <a:latin typeface="微软雅黑" panose="020B0503020204020204" charset="-122"/>
                <a:ea typeface="微软雅黑" panose="020B0503020204020204" charset="-122"/>
              </a:rPr>
              <a:t>PPT</a:t>
            </a:r>
            <a:r>
              <a:rPr lang="zh-CN" altLang="en-US" sz="4800" b="1" dirty="0">
                <a:solidFill>
                  <a:srgbClr val="262626"/>
                </a:solidFill>
                <a:latin typeface="微软雅黑" panose="020B0503020204020204" charset="-122"/>
                <a:ea typeface="微软雅黑" panose="020B0503020204020204" charset="-122"/>
              </a:rPr>
              <a:t>模板</a:t>
            </a:r>
          </a:p>
        </p:txBody>
      </p:sp>
      <p:sp>
        <p:nvSpPr>
          <p:cNvPr id="14" name="文本框 21"/>
          <p:cNvSpPr txBox="1"/>
          <p:nvPr/>
        </p:nvSpPr>
        <p:spPr>
          <a:xfrm>
            <a:off x="2617470" y="3890645"/>
            <a:ext cx="6955155"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80000"/>
              </a:lnSpc>
            </a:pPr>
            <a:r>
              <a:rPr lang="zh-CN" altLang="en-US" sz="1000">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50" dirty="0">
              <a:solidFill>
                <a:srgbClr val="303135"/>
              </a:solidFill>
              <a:latin typeface="微软雅黑" panose="020B0503020204020204" charset="-122"/>
              <a:ea typeface="微软雅黑" panose="020B0503020204020204" charset="-122"/>
            </a:endParaRPr>
          </a:p>
        </p:txBody>
      </p:sp>
      <p:sp>
        <p:nvSpPr>
          <p:cNvPr id="11" name="矩形 10"/>
          <p:cNvSpPr/>
          <p:nvPr/>
        </p:nvSpPr>
        <p:spPr>
          <a:xfrm>
            <a:off x="5248275" y="4876800"/>
            <a:ext cx="1693545" cy="407670"/>
          </a:xfrm>
          <a:prstGeom prst="rect">
            <a:avLst/>
          </a:pr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62626"/>
                </a:solidFill>
                <a:latin typeface="微软雅黑" panose="020B0503020204020204" charset="-122"/>
                <a:ea typeface="微软雅黑" panose="020B0503020204020204" charset="-122"/>
              </a:rPr>
              <a:t>PPT</a:t>
            </a:r>
            <a:endParaRPr lang="zh-CN" altLang="en-US" dirty="0">
              <a:solidFill>
                <a:srgbClr val="262626"/>
              </a:solidFill>
              <a:latin typeface="微软雅黑" panose="020B0503020204020204" charset="-122"/>
              <a:ea typeface="微软雅黑" panose="020B050302020402020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9"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2"/>
                                          </p:val>
                                        </p:tav>
                                        <p:tav tm="100000">
                                          <p:val>
                                            <p:strVal val="#ppt_x"/>
                                          </p:val>
                                        </p:tav>
                                      </p:tavLst>
                                    </p:anim>
                                    <p:anim calcmode="lin" valueType="num">
                                      <p:cBhvr>
                                        <p:cTn id="16"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17" dur="500"/>
                                        <p:tgtEl>
                                          <p:spTgt spid="13"/>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strVal val="#ppt_x"/>
                                          </p:val>
                                        </p:tav>
                                        <p:tav tm="100000">
                                          <p:val>
                                            <p:strVal val="#ppt_x"/>
                                          </p:val>
                                        </p:tav>
                                      </p:tavLst>
                                    </p:anim>
                                    <p:anim calcmode="lin" valueType="num">
                                      <p:cBhvr>
                                        <p:cTn id="23" dur="500" fill="hold"/>
                                        <p:tgtEl>
                                          <p:spTgt spid="1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bldLvl="0" animBg="1"/>
      <p:bldP spid="14" grpId="0"/>
      <p:bldP spid="11"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56235" y="374015"/>
            <a:ext cx="11479530" cy="610997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236980" y="3588385"/>
            <a:ext cx="2120265" cy="2120265"/>
          </a:xfrm>
          <a:prstGeom prst="rect">
            <a:avLst/>
          </a:prstGeom>
          <a:noFill/>
          <a:ln w="190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772535" y="2703195"/>
            <a:ext cx="2120265" cy="2120265"/>
          </a:xfrm>
          <a:prstGeom prst="rect">
            <a:avLst/>
          </a:prstGeom>
          <a:noFill/>
          <a:ln w="190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8725" y="3608705"/>
            <a:ext cx="2120265" cy="2120265"/>
          </a:xfrm>
          <a:prstGeom prst="rect">
            <a:avLst/>
          </a:prstGeom>
          <a:noFill/>
          <a:ln w="190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844915" y="2702560"/>
            <a:ext cx="2120265" cy="2120265"/>
          </a:xfrm>
          <a:prstGeom prst="rect">
            <a:avLst/>
          </a:prstGeom>
          <a:noFill/>
          <a:ln w="190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4173220" y="1048385"/>
            <a:ext cx="3845560" cy="706755"/>
          </a:xfrm>
          <a:prstGeom prst="rect">
            <a:avLst/>
          </a:prstGeom>
          <a:noFill/>
        </p:spPr>
        <p:txBody>
          <a:bodyPr wrap="square" rtlCol="0">
            <a:spAutoFit/>
          </a:bodyPr>
          <a:lstStyle/>
          <a:p>
            <a:pPr algn="ctr"/>
            <a:r>
              <a:rPr lang="zh-CN" altLang="en-US" sz="4000">
                <a:solidFill>
                  <a:srgbClr val="262626"/>
                </a:solidFill>
                <a:latin typeface="Arial" panose="020B0604020202020204" pitchFamily="34" charset="0"/>
                <a:ea typeface="方正清刻本悦宋简体" panose="02000000000000000000" charset="-122"/>
              </a:rPr>
              <a:t>目 录 </a:t>
            </a:r>
            <a:r>
              <a:rPr lang="en-US" altLang="zh-CN" sz="4000">
                <a:solidFill>
                  <a:srgbClr val="262626"/>
                </a:solidFill>
                <a:latin typeface="Arial" panose="020B0604020202020204" pitchFamily="34" charset="0"/>
                <a:ea typeface="方正清刻本悦宋简体" panose="02000000000000000000" charset="-122"/>
              </a:rPr>
              <a:t>/ </a:t>
            </a:r>
            <a:r>
              <a:rPr lang="en-US" altLang="zh-CN" sz="2800">
                <a:solidFill>
                  <a:srgbClr val="262626"/>
                </a:solidFill>
                <a:latin typeface="Arial" panose="020B0604020202020204" pitchFamily="34" charset="0"/>
                <a:ea typeface="方正清刻本悦宋简体" panose="02000000000000000000" charset="-122"/>
              </a:rPr>
              <a:t>CONTENTS</a:t>
            </a:r>
          </a:p>
        </p:txBody>
      </p:sp>
      <p:sp>
        <p:nvSpPr>
          <p:cNvPr id="7" name="文本框 6"/>
          <p:cNvSpPr txBox="1"/>
          <p:nvPr/>
        </p:nvSpPr>
        <p:spPr>
          <a:xfrm>
            <a:off x="1590040" y="3754755"/>
            <a:ext cx="1414145" cy="645160"/>
          </a:xfrm>
          <a:prstGeom prst="rect">
            <a:avLst/>
          </a:prstGeom>
          <a:noFill/>
        </p:spPr>
        <p:txBody>
          <a:bodyPr wrap="square" rtlCol="0">
            <a:spAutoFit/>
          </a:bodyPr>
          <a:lstStyle/>
          <a:p>
            <a:pPr algn="ctr"/>
            <a:r>
              <a:rPr lang="en-US" altLang="zh-CN" sz="3600" b="1">
                <a:solidFill>
                  <a:srgbClr val="262626"/>
                </a:solidFill>
                <a:latin typeface="Arial" panose="020B0604020202020204" pitchFamily="34" charset="0"/>
              </a:rPr>
              <a:t>01</a:t>
            </a:r>
          </a:p>
        </p:txBody>
      </p:sp>
      <p:sp>
        <p:nvSpPr>
          <p:cNvPr id="10" name="文本框 9"/>
          <p:cNvSpPr txBox="1"/>
          <p:nvPr/>
        </p:nvSpPr>
        <p:spPr>
          <a:xfrm>
            <a:off x="1236980" y="4399915"/>
            <a:ext cx="211963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执行力明确目标</a:t>
            </a:r>
          </a:p>
        </p:txBody>
      </p:sp>
      <p:sp>
        <p:nvSpPr>
          <p:cNvPr id="8" name="文本框 7"/>
          <p:cNvSpPr txBox="1"/>
          <p:nvPr/>
        </p:nvSpPr>
        <p:spPr>
          <a:xfrm>
            <a:off x="1236980" y="4812030"/>
            <a:ext cx="2119630" cy="645160"/>
          </a:xfrm>
          <a:prstGeom prst="rect">
            <a:avLst/>
          </a:prstGeom>
          <a:noFill/>
        </p:spPr>
        <p:txBody>
          <a:bodyPr wrap="square" rtlCol="0">
            <a:spAutoFit/>
          </a:bodyPr>
          <a:lstStyle/>
          <a:p>
            <a:pPr algn="ctr" fontAlgn="auto">
              <a:lnSpc>
                <a:spcPct val="150000"/>
              </a:lnSpc>
            </a:pPr>
            <a:r>
              <a:rPr lang="zh-CN" sz="1200" dirty="0">
                <a:solidFill>
                  <a:schemeClr val="tx1"/>
                </a:solidFill>
                <a:latin typeface="微软雅黑" panose="020B0503020204020204" charset="-122"/>
                <a:ea typeface="微软雅黑" panose="020B0503020204020204" charset="-122"/>
                <a:sym typeface="+mn-ea"/>
              </a:rPr>
              <a:t>单击此处输入详细文本单击此处输入详细文本</a:t>
            </a:r>
          </a:p>
        </p:txBody>
      </p:sp>
      <p:sp>
        <p:nvSpPr>
          <p:cNvPr id="9" name="文本框 8"/>
          <p:cNvSpPr txBox="1"/>
          <p:nvPr/>
        </p:nvSpPr>
        <p:spPr>
          <a:xfrm>
            <a:off x="4125595" y="2849245"/>
            <a:ext cx="1414145" cy="645160"/>
          </a:xfrm>
          <a:prstGeom prst="rect">
            <a:avLst/>
          </a:prstGeom>
          <a:noFill/>
        </p:spPr>
        <p:txBody>
          <a:bodyPr wrap="square" rtlCol="0">
            <a:spAutoFit/>
          </a:bodyPr>
          <a:lstStyle/>
          <a:p>
            <a:pPr algn="ctr"/>
            <a:r>
              <a:rPr lang="en-US" altLang="zh-CN" sz="3600" b="1">
                <a:solidFill>
                  <a:srgbClr val="262626"/>
                </a:solidFill>
                <a:latin typeface="Arial" panose="020B0604020202020204" pitchFamily="34" charset="0"/>
              </a:rPr>
              <a:t>02</a:t>
            </a:r>
          </a:p>
        </p:txBody>
      </p:sp>
      <p:sp>
        <p:nvSpPr>
          <p:cNvPr id="11" name="文本框 10"/>
          <p:cNvSpPr txBox="1"/>
          <p:nvPr/>
        </p:nvSpPr>
        <p:spPr>
          <a:xfrm>
            <a:off x="3772535" y="3494405"/>
            <a:ext cx="211963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考核标准</a:t>
            </a:r>
          </a:p>
        </p:txBody>
      </p:sp>
      <p:sp>
        <p:nvSpPr>
          <p:cNvPr id="12" name="文本框 11"/>
          <p:cNvSpPr txBox="1"/>
          <p:nvPr/>
        </p:nvSpPr>
        <p:spPr>
          <a:xfrm>
            <a:off x="3772535" y="3906520"/>
            <a:ext cx="2119630" cy="645160"/>
          </a:xfrm>
          <a:prstGeom prst="rect">
            <a:avLst/>
          </a:prstGeom>
          <a:noFill/>
        </p:spPr>
        <p:txBody>
          <a:bodyPr wrap="square" rtlCol="0">
            <a:spAutoFit/>
          </a:bodyPr>
          <a:lstStyle/>
          <a:p>
            <a:pPr algn="ctr" fontAlgn="auto">
              <a:lnSpc>
                <a:spcPct val="150000"/>
              </a:lnSpc>
            </a:pPr>
            <a:r>
              <a:rPr lang="zh-CN" sz="1200" dirty="0">
                <a:solidFill>
                  <a:schemeClr val="tx1"/>
                </a:solidFill>
                <a:latin typeface="微软雅黑" panose="020B0503020204020204" charset="-122"/>
                <a:ea typeface="微软雅黑" panose="020B0503020204020204" charset="-122"/>
                <a:sym typeface="+mn-ea"/>
              </a:rPr>
              <a:t>单击此处输入详细文本单击此处输入详细文本</a:t>
            </a:r>
          </a:p>
        </p:txBody>
      </p:sp>
      <p:sp>
        <p:nvSpPr>
          <p:cNvPr id="13" name="文本框 12"/>
          <p:cNvSpPr txBox="1"/>
          <p:nvPr/>
        </p:nvSpPr>
        <p:spPr>
          <a:xfrm>
            <a:off x="6661785" y="3754755"/>
            <a:ext cx="1414145" cy="645160"/>
          </a:xfrm>
          <a:prstGeom prst="rect">
            <a:avLst/>
          </a:prstGeom>
          <a:noFill/>
        </p:spPr>
        <p:txBody>
          <a:bodyPr wrap="square" rtlCol="0">
            <a:spAutoFit/>
          </a:bodyPr>
          <a:lstStyle/>
          <a:p>
            <a:pPr algn="ctr"/>
            <a:r>
              <a:rPr lang="en-US" altLang="zh-CN" sz="3600" b="1">
                <a:solidFill>
                  <a:srgbClr val="262626"/>
                </a:solidFill>
                <a:latin typeface="Arial" panose="020B0604020202020204" pitchFamily="34" charset="0"/>
              </a:rPr>
              <a:t>03</a:t>
            </a:r>
          </a:p>
        </p:txBody>
      </p:sp>
      <p:sp>
        <p:nvSpPr>
          <p:cNvPr id="14" name="文本框 13"/>
          <p:cNvSpPr txBox="1"/>
          <p:nvPr/>
        </p:nvSpPr>
        <p:spPr>
          <a:xfrm>
            <a:off x="6308725" y="4399915"/>
            <a:ext cx="211963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执行过程</a:t>
            </a:r>
          </a:p>
        </p:txBody>
      </p:sp>
      <p:sp>
        <p:nvSpPr>
          <p:cNvPr id="15" name="文本框 14"/>
          <p:cNvSpPr txBox="1"/>
          <p:nvPr/>
        </p:nvSpPr>
        <p:spPr>
          <a:xfrm>
            <a:off x="6308725" y="4812030"/>
            <a:ext cx="2119630" cy="645160"/>
          </a:xfrm>
          <a:prstGeom prst="rect">
            <a:avLst/>
          </a:prstGeom>
          <a:noFill/>
        </p:spPr>
        <p:txBody>
          <a:bodyPr wrap="square" rtlCol="0">
            <a:spAutoFit/>
          </a:bodyPr>
          <a:lstStyle/>
          <a:p>
            <a:pPr algn="ctr" fontAlgn="auto">
              <a:lnSpc>
                <a:spcPct val="150000"/>
              </a:lnSpc>
            </a:pPr>
            <a:r>
              <a:rPr lang="zh-CN" sz="1200" dirty="0">
                <a:solidFill>
                  <a:schemeClr val="tx1"/>
                </a:solidFill>
                <a:latin typeface="微软雅黑" panose="020B0503020204020204" charset="-122"/>
                <a:ea typeface="微软雅黑" panose="020B0503020204020204" charset="-122"/>
                <a:sym typeface="+mn-ea"/>
              </a:rPr>
              <a:t>单击此处输入详细文本单击此处输入详细文本</a:t>
            </a:r>
          </a:p>
        </p:txBody>
      </p:sp>
      <p:sp>
        <p:nvSpPr>
          <p:cNvPr id="16" name="文本框 15"/>
          <p:cNvSpPr txBox="1"/>
          <p:nvPr/>
        </p:nvSpPr>
        <p:spPr>
          <a:xfrm>
            <a:off x="9197975" y="2849245"/>
            <a:ext cx="1414145" cy="645160"/>
          </a:xfrm>
          <a:prstGeom prst="rect">
            <a:avLst/>
          </a:prstGeom>
          <a:noFill/>
        </p:spPr>
        <p:txBody>
          <a:bodyPr wrap="square" rtlCol="0">
            <a:spAutoFit/>
          </a:bodyPr>
          <a:lstStyle/>
          <a:p>
            <a:pPr algn="ctr"/>
            <a:r>
              <a:rPr lang="en-US" altLang="zh-CN" sz="3600" b="1">
                <a:solidFill>
                  <a:srgbClr val="262626"/>
                </a:solidFill>
                <a:latin typeface="Arial" panose="020B0604020202020204" pitchFamily="34" charset="0"/>
              </a:rPr>
              <a:t>04</a:t>
            </a:r>
          </a:p>
        </p:txBody>
      </p:sp>
      <p:sp>
        <p:nvSpPr>
          <p:cNvPr id="17" name="文本框 16"/>
          <p:cNvSpPr txBox="1"/>
          <p:nvPr/>
        </p:nvSpPr>
        <p:spPr>
          <a:xfrm>
            <a:off x="8844915" y="3494405"/>
            <a:ext cx="211963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执行力掌控</a:t>
            </a:r>
          </a:p>
        </p:txBody>
      </p:sp>
      <p:sp>
        <p:nvSpPr>
          <p:cNvPr id="18" name="文本框 17"/>
          <p:cNvSpPr txBox="1"/>
          <p:nvPr/>
        </p:nvSpPr>
        <p:spPr>
          <a:xfrm>
            <a:off x="8844915" y="3906520"/>
            <a:ext cx="2119630" cy="645160"/>
          </a:xfrm>
          <a:prstGeom prst="rect">
            <a:avLst/>
          </a:prstGeom>
          <a:noFill/>
        </p:spPr>
        <p:txBody>
          <a:bodyPr wrap="square" rtlCol="0">
            <a:spAutoFit/>
          </a:bodyPr>
          <a:lstStyle/>
          <a:p>
            <a:pPr algn="ctr" fontAlgn="auto">
              <a:lnSpc>
                <a:spcPct val="150000"/>
              </a:lnSpc>
            </a:pPr>
            <a:r>
              <a:rPr lang="zh-CN" sz="1200" dirty="0">
                <a:solidFill>
                  <a:schemeClr val="tx1"/>
                </a:solidFill>
                <a:latin typeface="微软雅黑" panose="020B0503020204020204" charset="-122"/>
                <a:ea typeface="微软雅黑" panose="020B0503020204020204" charset="-122"/>
                <a:sym typeface="+mn-ea"/>
              </a:rPr>
              <a:t>单击此处输入详细文本单击此处输入详细文本</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0" presetClass="entr" presetSubtype="0" fill="hold" grpId="1"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edge">
                                      <p:cBhvr>
                                        <p:cTn id="15" dur="500"/>
                                        <p:tgtEl>
                                          <p:spTgt spid="2"/>
                                        </p:tgtEl>
                                      </p:cBhvr>
                                    </p:animEffect>
                                  </p:childTnLst>
                                </p:cTn>
                              </p:par>
                            </p:childTnLst>
                          </p:cTn>
                        </p:par>
                        <p:par>
                          <p:cTn id="16" fill="hold">
                            <p:stCondLst>
                              <p:cond delay="1500"/>
                            </p:stCondLst>
                            <p:childTnLst>
                              <p:par>
                                <p:cTn id="17" presetID="53" presetClass="entr" presetSubtype="16" fill="hold" grpId="1"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anim calcmode="lin" valueType="num">
                                      <p:cBhvr>
                                        <p:cTn id="32" dur="500" fill="hold"/>
                                        <p:tgtEl>
                                          <p:spTgt spid="8"/>
                                        </p:tgtEl>
                                        <p:attrNameLst>
                                          <p:attrName>ppt_x</p:attrName>
                                        </p:attrNameLst>
                                      </p:cBhvr>
                                      <p:tavLst>
                                        <p:tav tm="0">
                                          <p:val>
                                            <p:strVal val="#ppt_x"/>
                                          </p:val>
                                        </p:tav>
                                        <p:tav tm="100000">
                                          <p:val>
                                            <p:strVal val="#ppt_x"/>
                                          </p:val>
                                        </p:tav>
                                      </p:tavLst>
                                    </p:anim>
                                    <p:anim calcmode="lin" valueType="num">
                                      <p:cBhvr>
                                        <p:cTn id="33" dur="500" fill="hold"/>
                                        <p:tgtEl>
                                          <p:spTgt spid="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0" presetClass="entr" presetSubtype="0" fill="hold" grpId="1"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edge">
                                      <p:cBhvr>
                                        <p:cTn id="37" dur="500"/>
                                        <p:tgtEl>
                                          <p:spTgt spid="3"/>
                                        </p:tgtEl>
                                      </p:cBhvr>
                                    </p:animEffect>
                                  </p:childTnLst>
                                </p:cTn>
                              </p:par>
                            </p:childTnLst>
                          </p:cTn>
                        </p:par>
                        <p:par>
                          <p:cTn id="38" fill="hold">
                            <p:stCondLst>
                              <p:cond delay="3500"/>
                            </p:stCondLst>
                            <p:childTnLst>
                              <p:par>
                                <p:cTn id="39" presetID="53" presetClass="entr" presetSubtype="16" fill="hold" grpId="1"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anim calcmode="lin" valueType="num">
                                      <p:cBhvr>
                                        <p:cTn id="48" dur="500" fill="hold"/>
                                        <p:tgtEl>
                                          <p:spTgt spid="11"/>
                                        </p:tgtEl>
                                        <p:attrNameLst>
                                          <p:attrName>ppt_x</p:attrName>
                                        </p:attrNameLst>
                                      </p:cBhvr>
                                      <p:tavLst>
                                        <p:tav tm="0">
                                          <p:val>
                                            <p:strVal val="#ppt_x"/>
                                          </p:val>
                                        </p:tav>
                                        <p:tav tm="100000">
                                          <p:val>
                                            <p:strVal val="#ppt_x"/>
                                          </p:val>
                                        </p:tav>
                                      </p:tavLst>
                                    </p:anim>
                                    <p:anim calcmode="lin" valueType="num">
                                      <p:cBhvr>
                                        <p:cTn id="49" dur="500" fill="hold"/>
                                        <p:tgtEl>
                                          <p:spTgt spid="11"/>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childTnLst>
                          </p:cTn>
                        </p:par>
                        <p:par>
                          <p:cTn id="56" fill="hold">
                            <p:stCondLst>
                              <p:cond delay="5000"/>
                            </p:stCondLst>
                            <p:childTnLst>
                              <p:par>
                                <p:cTn id="57" presetID="20" presetClass="entr" presetSubtype="0" fill="hold" grpId="1"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wedge">
                                      <p:cBhvr>
                                        <p:cTn id="59" dur="500"/>
                                        <p:tgtEl>
                                          <p:spTgt spid="4"/>
                                        </p:tgtEl>
                                      </p:cBhvr>
                                    </p:animEffect>
                                  </p:childTnLst>
                                </p:cTn>
                              </p:par>
                            </p:childTnLst>
                          </p:cTn>
                        </p:par>
                        <p:par>
                          <p:cTn id="60" fill="hold">
                            <p:stCondLst>
                              <p:cond delay="5500"/>
                            </p:stCondLst>
                            <p:childTnLst>
                              <p:par>
                                <p:cTn id="61" presetID="53" presetClass="entr" presetSubtype="16" fill="hold" grpId="1"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Effect transition="in" filter="fade">
                                      <p:cBhvr>
                                        <p:cTn id="65" dur="500"/>
                                        <p:tgtEl>
                                          <p:spTgt spid="13"/>
                                        </p:tgtEl>
                                      </p:cBhvr>
                                    </p:animEffect>
                                  </p:childTnLst>
                                </p:cTn>
                              </p:par>
                            </p:childTnLst>
                          </p:cTn>
                        </p:par>
                        <p:par>
                          <p:cTn id="66" fill="hold">
                            <p:stCondLst>
                              <p:cond delay="6000"/>
                            </p:stCondLst>
                            <p:childTnLst>
                              <p:par>
                                <p:cTn id="67" presetID="42"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500"/>
                                        <p:tgtEl>
                                          <p:spTgt spid="14"/>
                                        </p:tgtEl>
                                      </p:cBhvr>
                                    </p:animEffect>
                                    <p:anim calcmode="lin" valueType="num">
                                      <p:cBhvr>
                                        <p:cTn id="70" dur="500" fill="hold"/>
                                        <p:tgtEl>
                                          <p:spTgt spid="14"/>
                                        </p:tgtEl>
                                        <p:attrNameLst>
                                          <p:attrName>ppt_x</p:attrName>
                                        </p:attrNameLst>
                                      </p:cBhvr>
                                      <p:tavLst>
                                        <p:tav tm="0">
                                          <p:val>
                                            <p:strVal val="#ppt_x"/>
                                          </p:val>
                                        </p:tav>
                                        <p:tav tm="100000">
                                          <p:val>
                                            <p:strVal val="#ppt_x"/>
                                          </p:val>
                                        </p:tav>
                                      </p:tavLst>
                                    </p:anim>
                                    <p:anim calcmode="lin" valueType="num">
                                      <p:cBhvr>
                                        <p:cTn id="71" dur="500" fill="hold"/>
                                        <p:tgtEl>
                                          <p:spTgt spid="14"/>
                                        </p:tgtEl>
                                        <p:attrNameLst>
                                          <p:attrName>ppt_y</p:attrName>
                                        </p:attrNameLst>
                                      </p:cBhvr>
                                      <p:tavLst>
                                        <p:tav tm="0">
                                          <p:val>
                                            <p:strVal val="#ppt_y+.1"/>
                                          </p:val>
                                        </p:tav>
                                        <p:tav tm="100000">
                                          <p:val>
                                            <p:strVal val="#ppt_y"/>
                                          </p:val>
                                        </p:tav>
                                      </p:tavLst>
                                    </p:anim>
                                  </p:childTnLst>
                                </p:cTn>
                              </p:par>
                            </p:childTnLst>
                          </p:cTn>
                        </p:par>
                        <p:par>
                          <p:cTn id="72" fill="hold">
                            <p:stCondLst>
                              <p:cond delay="6500"/>
                            </p:stCondLst>
                            <p:childTnLst>
                              <p:par>
                                <p:cTn id="73" presetID="42"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anim calcmode="lin" valueType="num">
                                      <p:cBhvr>
                                        <p:cTn id="76" dur="500" fill="hold"/>
                                        <p:tgtEl>
                                          <p:spTgt spid="15"/>
                                        </p:tgtEl>
                                        <p:attrNameLst>
                                          <p:attrName>ppt_x</p:attrName>
                                        </p:attrNameLst>
                                      </p:cBhvr>
                                      <p:tavLst>
                                        <p:tav tm="0">
                                          <p:val>
                                            <p:strVal val="#ppt_x"/>
                                          </p:val>
                                        </p:tav>
                                        <p:tav tm="100000">
                                          <p:val>
                                            <p:strVal val="#ppt_x"/>
                                          </p:val>
                                        </p:tav>
                                      </p:tavLst>
                                    </p:anim>
                                    <p:anim calcmode="lin" valueType="num">
                                      <p:cBhvr>
                                        <p:cTn id="77" dur="500" fill="hold"/>
                                        <p:tgtEl>
                                          <p:spTgt spid="15"/>
                                        </p:tgtEl>
                                        <p:attrNameLst>
                                          <p:attrName>ppt_y</p:attrName>
                                        </p:attrNameLst>
                                      </p:cBhvr>
                                      <p:tavLst>
                                        <p:tav tm="0">
                                          <p:val>
                                            <p:strVal val="#ppt_y+.1"/>
                                          </p:val>
                                        </p:tav>
                                        <p:tav tm="100000">
                                          <p:val>
                                            <p:strVal val="#ppt_y"/>
                                          </p:val>
                                        </p:tav>
                                      </p:tavLst>
                                    </p:anim>
                                  </p:childTnLst>
                                </p:cTn>
                              </p:par>
                            </p:childTnLst>
                          </p:cTn>
                        </p:par>
                        <p:par>
                          <p:cTn id="78" fill="hold">
                            <p:stCondLst>
                              <p:cond delay="7000"/>
                            </p:stCondLst>
                            <p:childTnLst>
                              <p:par>
                                <p:cTn id="79" presetID="20" presetClass="entr" presetSubtype="0" fill="hold" grpId="1" nodeType="after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edge">
                                      <p:cBhvr>
                                        <p:cTn id="81" dur="500"/>
                                        <p:tgtEl>
                                          <p:spTgt spid="6"/>
                                        </p:tgtEl>
                                      </p:cBhvr>
                                    </p:animEffect>
                                  </p:childTnLst>
                                </p:cTn>
                              </p:par>
                            </p:childTnLst>
                          </p:cTn>
                        </p:par>
                        <p:par>
                          <p:cTn id="82" fill="hold">
                            <p:stCondLst>
                              <p:cond delay="7500"/>
                            </p:stCondLst>
                            <p:childTnLst>
                              <p:par>
                                <p:cTn id="83" presetID="53" presetClass="entr" presetSubtype="16" fill="hold" grpId="1" nodeType="after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p:cTn id="85" dur="500" fill="hold"/>
                                        <p:tgtEl>
                                          <p:spTgt spid="16"/>
                                        </p:tgtEl>
                                        <p:attrNameLst>
                                          <p:attrName>ppt_w</p:attrName>
                                        </p:attrNameLst>
                                      </p:cBhvr>
                                      <p:tavLst>
                                        <p:tav tm="0">
                                          <p:val>
                                            <p:fltVal val="0"/>
                                          </p:val>
                                        </p:tav>
                                        <p:tav tm="100000">
                                          <p:val>
                                            <p:strVal val="#ppt_w"/>
                                          </p:val>
                                        </p:tav>
                                      </p:tavLst>
                                    </p:anim>
                                    <p:anim calcmode="lin" valueType="num">
                                      <p:cBhvr>
                                        <p:cTn id="86" dur="500" fill="hold"/>
                                        <p:tgtEl>
                                          <p:spTgt spid="16"/>
                                        </p:tgtEl>
                                        <p:attrNameLst>
                                          <p:attrName>ppt_h</p:attrName>
                                        </p:attrNameLst>
                                      </p:cBhvr>
                                      <p:tavLst>
                                        <p:tav tm="0">
                                          <p:val>
                                            <p:fltVal val="0"/>
                                          </p:val>
                                        </p:tav>
                                        <p:tav tm="100000">
                                          <p:val>
                                            <p:strVal val="#ppt_h"/>
                                          </p:val>
                                        </p:tav>
                                      </p:tavLst>
                                    </p:anim>
                                    <p:animEffect transition="in" filter="fade">
                                      <p:cBhvr>
                                        <p:cTn id="87" dur="500"/>
                                        <p:tgtEl>
                                          <p:spTgt spid="16"/>
                                        </p:tgtEl>
                                      </p:cBhvr>
                                    </p:animEffect>
                                  </p:childTnLst>
                                </p:cTn>
                              </p:par>
                            </p:childTnLst>
                          </p:cTn>
                        </p:par>
                        <p:par>
                          <p:cTn id="88" fill="hold">
                            <p:stCondLst>
                              <p:cond delay="8000"/>
                            </p:stCondLst>
                            <p:childTnLst>
                              <p:par>
                                <p:cTn id="89" presetID="42" presetClass="entr" presetSubtype="0" fill="hold" grpId="0"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anim calcmode="lin" valueType="num">
                                      <p:cBhvr>
                                        <p:cTn id="92" dur="500" fill="hold"/>
                                        <p:tgtEl>
                                          <p:spTgt spid="17"/>
                                        </p:tgtEl>
                                        <p:attrNameLst>
                                          <p:attrName>ppt_x</p:attrName>
                                        </p:attrNameLst>
                                      </p:cBhvr>
                                      <p:tavLst>
                                        <p:tav tm="0">
                                          <p:val>
                                            <p:strVal val="#ppt_x"/>
                                          </p:val>
                                        </p:tav>
                                        <p:tav tm="100000">
                                          <p:val>
                                            <p:strVal val="#ppt_x"/>
                                          </p:val>
                                        </p:tav>
                                      </p:tavLst>
                                    </p:anim>
                                    <p:anim calcmode="lin" valueType="num">
                                      <p:cBhvr>
                                        <p:cTn id="93" dur="500" fill="hold"/>
                                        <p:tgtEl>
                                          <p:spTgt spid="17"/>
                                        </p:tgtEl>
                                        <p:attrNameLst>
                                          <p:attrName>ppt_y</p:attrName>
                                        </p:attrNameLst>
                                      </p:cBhvr>
                                      <p:tavLst>
                                        <p:tav tm="0">
                                          <p:val>
                                            <p:strVal val="#ppt_y+.1"/>
                                          </p:val>
                                        </p:tav>
                                        <p:tav tm="100000">
                                          <p:val>
                                            <p:strVal val="#ppt_y"/>
                                          </p:val>
                                        </p:tav>
                                      </p:tavLst>
                                    </p:anim>
                                  </p:childTnLst>
                                </p:cTn>
                              </p:par>
                            </p:childTnLst>
                          </p:cTn>
                        </p:par>
                        <p:par>
                          <p:cTn id="94" fill="hold">
                            <p:stCondLst>
                              <p:cond delay="8500"/>
                            </p:stCondLst>
                            <p:childTnLst>
                              <p:par>
                                <p:cTn id="95" presetID="42" presetClass="entr" presetSubtype="0"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fade">
                                      <p:cBhvr>
                                        <p:cTn id="97" dur="500"/>
                                        <p:tgtEl>
                                          <p:spTgt spid="18"/>
                                        </p:tgtEl>
                                      </p:cBhvr>
                                    </p:animEffect>
                                    <p:anim calcmode="lin" valueType="num">
                                      <p:cBhvr>
                                        <p:cTn id="98" dur="500" fill="hold"/>
                                        <p:tgtEl>
                                          <p:spTgt spid="18"/>
                                        </p:tgtEl>
                                        <p:attrNameLst>
                                          <p:attrName>ppt_x</p:attrName>
                                        </p:attrNameLst>
                                      </p:cBhvr>
                                      <p:tavLst>
                                        <p:tav tm="0">
                                          <p:val>
                                            <p:strVal val="#ppt_x"/>
                                          </p:val>
                                        </p:tav>
                                        <p:tav tm="100000">
                                          <p:val>
                                            <p:strVal val="#ppt_x"/>
                                          </p:val>
                                        </p:tav>
                                      </p:tavLst>
                                    </p:anim>
                                    <p:anim calcmode="lin" valueType="num">
                                      <p:cBhvr>
                                        <p:cTn id="99"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2" grpId="0" animBg="1"/>
      <p:bldP spid="2" grpId="1" bldLvl="0" animBg="1"/>
      <p:bldP spid="3" grpId="0" animBg="1"/>
      <p:bldP spid="3" grpId="1" bldLvl="0" animBg="1"/>
      <p:bldP spid="4" grpId="0" animBg="1"/>
      <p:bldP spid="4" grpId="1" bldLvl="0" animBg="1"/>
      <p:bldP spid="6" grpId="0" animBg="1"/>
      <p:bldP spid="6" grpId="1" bldLvl="0" animBg="1"/>
      <p:bldP spid="30" grpId="0"/>
      <p:bldP spid="7" grpId="0"/>
      <p:bldP spid="7" grpId="1"/>
      <p:bldP spid="10" grpId="0"/>
      <p:bldP spid="8" grpId="0"/>
      <p:bldP spid="9" grpId="0"/>
      <p:bldP spid="9" grpId="1"/>
      <p:bldP spid="11" grpId="0"/>
      <p:bldP spid="12" grpId="0"/>
      <p:bldP spid="13" grpId="0"/>
      <p:bldP spid="13" grpId="1"/>
      <p:bldP spid="14" grpId="0"/>
      <p:bldP spid="15" grpId="0"/>
      <p:bldP spid="16" grpId="0"/>
      <p:bldP spid="16" grpId="1"/>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 y="-14605"/>
            <a:ext cx="3503930" cy="688784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202180" y="1359535"/>
            <a:ext cx="5493385" cy="413893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4965" y="434975"/>
            <a:ext cx="818515" cy="768350"/>
          </a:xfrm>
          <a:prstGeom prst="rect">
            <a:avLst/>
          </a:prstGeom>
          <a:noFill/>
        </p:spPr>
        <p:txBody>
          <a:bodyPr wrap="square" rtlCol="0">
            <a:spAutoFit/>
          </a:bodyPr>
          <a:lstStyle/>
          <a:p>
            <a:pPr algn="l"/>
            <a:r>
              <a:rPr lang="en-US" altLang="zh-CN" sz="4400" b="1">
                <a:solidFill>
                  <a:schemeClr val="bg1"/>
                </a:solidFill>
                <a:latin typeface="Arial" panose="020B0604020202020204" pitchFamily="34" charset="0"/>
              </a:rPr>
              <a:t>01</a:t>
            </a:r>
          </a:p>
        </p:txBody>
      </p:sp>
      <p:sp>
        <p:nvSpPr>
          <p:cNvPr id="10" name="文本框 9"/>
          <p:cNvSpPr txBox="1"/>
          <p:nvPr/>
        </p:nvSpPr>
        <p:spPr>
          <a:xfrm>
            <a:off x="8000365" y="2263775"/>
            <a:ext cx="3673475" cy="521970"/>
          </a:xfrm>
          <a:prstGeom prst="rect">
            <a:avLst/>
          </a:prstGeom>
          <a:noFill/>
        </p:spPr>
        <p:txBody>
          <a:bodyPr wrap="square" rtlCol="0">
            <a:spAutoFit/>
          </a:bodyPr>
          <a:lstStyle/>
          <a:p>
            <a:pPr algn="l" fontAlgn="auto">
              <a:lnSpc>
                <a:spcPct val="100000"/>
              </a:lnSpc>
            </a:pPr>
            <a:r>
              <a:rPr lang="zh-CN" altLang="en-US" sz="2800" b="1">
                <a:solidFill>
                  <a:srgbClr val="262626"/>
                </a:solidFill>
                <a:latin typeface="微软雅黑" panose="020B0503020204020204" charset="-122"/>
                <a:ea typeface="微软雅黑" panose="020B0503020204020204" charset="-122"/>
                <a:sym typeface="+mn-ea"/>
              </a:rPr>
              <a:t>执行力明确目标</a:t>
            </a:r>
          </a:p>
        </p:txBody>
      </p:sp>
      <p:sp>
        <p:nvSpPr>
          <p:cNvPr id="14" name="文本框 21"/>
          <p:cNvSpPr txBox="1"/>
          <p:nvPr/>
        </p:nvSpPr>
        <p:spPr>
          <a:xfrm>
            <a:off x="8000365" y="3232785"/>
            <a:ext cx="3851910" cy="1381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210000"/>
              </a:lnSpc>
            </a:pPr>
            <a:r>
              <a:rPr lang="zh-CN" altLang="en-US" sz="1000">
                <a:solidFill>
                  <a:srgbClr val="262626"/>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Lora" panose="02000503000000020004" charset="0"/>
              <a:ea typeface="华文细黑" panose="02010600040101010101" charset="-122"/>
              <a:sym typeface="+mn-ea"/>
            </a:endParaRPr>
          </a:p>
        </p:txBody>
      </p:sp>
      <p:sp>
        <p:nvSpPr>
          <p:cNvPr id="4" name="文本框 3"/>
          <p:cNvSpPr txBox="1"/>
          <p:nvPr/>
        </p:nvSpPr>
        <p:spPr>
          <a:xfrm>
            <a:off x="354965" y="5981065"/>
            <a:ext cx="1786255" cy="368300"/>
          </a:xfrm>
          <a:prstGeom prst="rect">
            <a:avLst/>
          </a:prstGeom>
          <a:noFill/>
        </p:spPr>
        <p:txBody>
          <a:bodyPr wrap="square" rtlCol="0">
            <a:spAutoFit/>
          </a:bodyPr>
          <a:lstStyle/>
          <a:p>
            <a:r>
              <a:rPr kumimoji="1" lang="en-US" altLang="zh-CN" b="1">
                <a:solidFill>
                  <a:schemeClr val="bg1"/>
                </a:solidFill>
                <a:latin typeface="Poppins SemiBold" panose="02000000000000000000" charset="0"/>
                <a:ea typeface="Yuanti SC" charset="-122"/>
                <a:cs typeface="Yuanti SC" charset="-122"/>
                <a:sym typeface="+mn-ea"/>
              </a:rPr>
              <a:t>EXECUTION</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500"/>
                                        <p:tgtEl>
                                          <p:spTgt spid="3"/>
                                        </p:tgtEl>
                                      </p:cBhvr>
                                    </p:animEffect>
                                  </p:childTnLst>
                                </p:cTn>
                              </p:par>
                            </p:childTnLst>
                          </p:cTn>
                        </p:par>
                        <p:par>
                          <p:cTn id="12" fill="hold">
                            <p:stCondLst>
                              <p:cond delay="1000"/>
                            </p:stCondLst>
                            <p:childTnLst>
                              <p:par>
                                <p:cTn id="13" presetID="53" presetClass="entr" presetSubtype="16" fill="hold" grpId="1"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500"/>
                                        <p:tgtEl>
                                          <p:spTgt spid="10"/>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7" grpId="1"/>
      <p:bldP spid="10" grpId="0"/>
      <p:bldP spid="14"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执行力明确目标</a:t>
            </a:r>
          </a:p>
        </p:txBody>
      </p:sp>
      <p:sp>
        <p:nvSpPr>
          <p:cNvPr id="10" name="Freeform 5"/>
          <p:cNvSpPr/>
          <p:nvPr/>
        </p:nvSpPr>
        <p:spPr bwMode="auto">
          <a:xfrm>
            <a:off x="1665171" y="2147092"/>
            <a:ext cx="3682870" cy="1954216"/>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262626"/>
          </a:solidFill>
          <a:ln>
            <a:noFill/>
          </a:ln>
        </p:spPr>
        <p:txBody>
          <a:bodyPr vert="horz" wrap="square" lIns="91440" tIns="45720" rIns="91440" bIns="45720" numCol="1" anchor="t" anchorCtr="0" compatLnSpc="1"/>
          <a:lstStyle/>
          <a:p>
            <a:endParaRPr lang="zh-CN" altLang="en-US">
              <a:solidFill>
                <a:srgbClr val="262626"/>
              </a:solidFill>
            </a:endParaRPr>
          </a:p>
        </p:txBody>
      </p:sp>
      <p:sp>
        <p:nvSpPr>
          <p:cNvPr id="11" name="上箭头 10"/>
          <p:cNvSpPr/>
          <p:nvPr/>
        </p:nvSpPr>
        <p:spPr>
          <a:xfrm>
            <a:off x="2308719" y="2775858"/>
            <a:ext cx="711200" cy="867229"/>
          </a:xfrm>
          <a:prstGeom prst="upArrow">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12" name="上箭头 11"/>
          <p:cNvSpPr/>
          <p:nvPr/>
        </p:nvSpPr>
        <p:spPr>
          <a:xfrm flipV="1">
            <a:off x="4079241" y="2601686"/>
            <a:ext cx="711200" cy="867229"/>
          </a:xfrm>
          <a:prstGeom prst="upArrow">
            <a:avLst/>
          </a:prstGeom>
          <a:solidFill>
            <a:srgbClr val="262626">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2" name="文本框 1"/>
          <p:cNvSpPr txBox="1"/>
          <p:nvPr/>
        </p:nvSpPr>
        <p:spPr>
          <a:xfrm>
            <a:off x="1898015" y="4261485"/>
            <a:ext cx="1532890" cy="914400"/>
          </a:xfrm>
          <a:prstGeom prst="rect">
            <a:avLst/>
          </a:prstGeom>
          <a:noFill/>
        </p:spPr>
        <p:txBody>
          <a:bodyPr wrap="square" rtlCol="0">
            <a:spAutoFit/>
          </a:bodyPr>
          <a:lstStyle/>
          <a:p>
            <a:pPr algn="ctr" fontAlgn="auto">
              <a:lnSpc>
                <a:spcPct val="150000"/>
              </a:lnSpc>
            </a:pPr>
            <a:r>
              <a:rPr lang="zh-CN" altLang="en-US" b="1">
                <a:solidFill>
                  <a:srgbClr val="262626"/>
                </a:solidFill>
                <a:latin typeface="微软雅黑" panose="020B0503020204020204" charset="-122"/>
                <a:ea typeface="微软雅黑" panose="020B0503020204020204" charset="-122"/>
              </a:rPr>
              <a:t>单击此处</a:t>
            </a:r>
          </a:p>
          <a:p>
            <a:pPr algn="ctr" fontAlgn="auto">
              <a:lnSpc>
                <a:spcPct val="150000"/>
              </a:lnSpc>
            </a:pPr>
            <a:r>
              <a:rPr lang="zh-CN" altLang="en-US" b="1">
                <a:solidFill>
                  <a:srgbClr val="262626"/>
                </a:solidFill>
                <a:latin typeface="微软雅黑" panose="020B0503020204020204" charset="-122"/>
                <a:ea typeface="微软雅黑" panose="020B0503020204020204" charset="-122"/>
              </a:rPr>
              <a:t>输入标题</a:t>
            </a:r>
          </a:p>
        </p:txBody>
      </p:sp>
      <p:sp>
        <p:nvSpPr>
          <p:cNvPr id="22" name="文本框 21"/>
          <p:cNvSpPr txBox="1"/>
          <p:nvPr/>
        </p:nvSpPr>
        <p:spPr>
          <a:xfrm>
            <a:off x="3668395" y="4261485"/>
            <a:ext cx="1532890" cy="914400"/>
          </a:xfrm>
          <a:prstGeom prst="rect">
            <a:avLst/>
          </a:prstGeom>
          <a:noFill/>
        </p:spPr>
        <p:txBody>
          <a:bodyPr wrap="square" rtlCol="0">
            <a:spAutoFit/>
          </a:bodyPr>
          <a:lstStyle/>
          <a:p>
            <a:pPr algn="ctr" fontAlgn="auto">
              <a:lnSpc>
                <a:spcPct val="150000"/>
              </a:lnSpc>
            </a:pPr>
            <a:r>
              <a:rPr lang="zh-CN" altLang="en-US" b="1">
                <a:solidFill>
                  <a:srgbClr val="262626"/>
                </a:solidFill>
                <a:latin typeface="微软雅黑" panose="020B0503020204020204" charset="-122"/>
                <a:ea typeface="微软雅黑" panose="020B0503020204020204" charset="-122"/>
              </a:rPr>
              <a:t>单击此处</a:t>
            </a:r>
          </a:p>
          <a:p>
            <a:pPr algn="ctr" fontAlgn="auto">
              <a:lnSpc>
                <a:spcPct val="150000"/>
              </a:lnSpc>
            </a:pPr>
            <a:r>
              <a:rPr lang="zh-CN" altLang="en-US" b="1">
                <a:solidFill>
                  <a:srgbClr val="262626"/>
                </a:solidFill>
                <a:latin typeface="微软雅黑" panose="020B0503020204020204" charset="-122"/>
                <a:ea typeface="微软雅黑" panose="020B0503020204020204" charset="-122"/>
              </a:rPr>
              <a:t>输入标题</a:t>
            </a:r>
          </a:p>
        </p:txBody>
      </p:sp>
      <p:sp>
        <p:nvSpPr>
          <p:cNvPr id="3" name="文本框 2"/>
          <p:cNvSpPr txBox="1"/>
          <p:nvPr/>
        </p:nvSpPr>
        <p:spPr>
          <a:xfrm>
            <a:off x="6097270" y="1908175"/>
            <a:ext cx="2987040" cy="384810"/>
          </a:xfrm>
          <a:prstGeom prst="rect">
            <a:avLst/>
          </a:prstGeom>
          <a:noFill/>
        </p:spPr>
        <p:txBody>
          <a:bodyPr wrap="square" rtlCol="0">
            <a:spAutoFit/>
          </a:bodyPr>
          <a:lstStyle/>
          <a:p>
            <a:r>
              <a:rPr lang="zh-CN" altLang="en-US" b="1">
                <a:solidFill>
                  <a:srgbClr val="262626"/>
                </a:solidFill>
                <a:latin typeface="微软雅黑" panose="020B0503020204020204" charset="-122"/>
                <a:ea typeface="微软雅黑" panose="020B0503020204020204" charset="-122"/>
              </a:rPr>
              <a:t>单击此处输入标题</a:t>
            </a:r>
          </a:p>
        </p:txBody>
      </p:sp>
      <p:sp>
        <p:nvSpPr>
          <p:cNvPr id="7" name="文本框 6"/>
          <p:cNvSpPr txBox="1"/>
          <p:nvPr/>
        </p:nvSpPr>
        <p:spPr>
          <a:xfrm>
            <a:off x="6097270" y="2292985"/>
            <a:ext cx="4312920" cy="1014730"/>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p>
        </p:txBody>
      </p:sp>
      <p:cxnSp>
        <p:nvCxnSpPr>
          <p:cNvPr id="27" name="直接连接符 26"/>
          <p:cNvCxnSpPr/>
          <p:nvPr/>
        </p:nvCxnSpPr>
        <p:spPr>
          <a:xfrm>
            <a:off x="6158230" y="3511550"/>
            <a:ext cx="408432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6158230" y="3806825"/>
            <a:ext cx="2987040" cy="384810"/>
          </a:xfrm>
          <a:prstGeom prst="rect">
            <a:avLst/>
          </a:prstGeom>
          <a:noFill/>
        </p:spPr>
        <p:txBody>
          <a:bodyPr wrap="square" rtlCol="0">
            <a:spAutoFit/>
          </a:bodyPr>
          <a:lstStyle/>
          <a:p>
            <a:r>
              <a:rPr lang="zh-CN" altLang="en-US" b="1">
                <a:solidFill>
                  <a:srgbClr val="262626"/>
                </a:solidFill>
                <a:latin typeface="微软雅黑" panose="020B0503020204020204" charset="-122"/>
                <a:ea typeface="微软雅黑" panose="020B0503020204020204" charset="-122"/>
              </a:rPr>
              <a:t>单击此处输入标题</a:t>
            </a:r>
          </a:p>
        </p:txBody>
      </p:sp>
      <p:sp>
        <p:nvSpPr>
          <p:cNvPr id="29" name="文本框 28"/>
          <p:cNvSpPr txBox="1"/>
          <p:nvPr/>
        </p:nvSpPr>
        <p:spPr>
          <a:xfrm>
            <a:off x="6158230" y="4191635"/>
            <a:ext cx="4312920" cy="1014730"/>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750"/>
                                        <p:tgtEl>
                                          <p:spTgt spid="10"/>
                                        </p:tgtEl>
                                      </p:cBhvr>
                                    </p:animEffect>
                                  </p:childTnLst>
                                </p:cTn>
                              </p:par>
                              <p:par>
                                <p:cTn id="28" presetID="42" presetClass="entr" presetSubtype="0" fill="hold" grpId="0" nodeType="withEffect">
                                  <p:stCondLst>
                                    <p:cond delay="25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750"/>
                                        <p:tgtEl>
                                          <p:spTgt spid="11"/>
                                        </p:tgtEl>
                                      </p:cBhvr>
                                    </p:animEffect>
                                    <p:anim calcmode="lin" valueType="num">
                                      <p:cBhvr>
                                        <p:cTn id="31" dur="750" fill="hold"/>
                                        <p:tgtEl>
                                          <p:spTgt spid="11"/>
                                        </p:tgtEl>
                                        <p:attrNameLst>
                                          <p:attrName>ppt_x</p:attrName>
                                        </p:attrNameLst>
                                      </p:cBhvr>
                                      <p:tavLst>
                                        <p:tav tm="0">
                                          <p:val>
                                            <p:strVal val="#ppt_x"/>
                                          </p:val>
                                        </p:tav>
                                        <p:tav tm="100000">
                                          <p:val>
                                            <p:strVal val="#ppt_x"/>
                                          </p:val>
                                        </p:tav>
                                      </p:tavLst>
                                    </p:anim>
                                    <p:anim calcmode="lin" valueType="num">
                                      <p:cBhvr>
                                        <p:cTn id="32" dur="750" fill="hold"/>
                                        <p:tgtEl>
                                          <p:spTgt spid="11"/>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25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 fill="hold"/>
                                        <p:tgtEl>
                                          <p:spTgt spid="2"/>
                                        </p:tgtEl>
                                        <p:attrNameLst>
                                          <p:attrName>ppt_w</p:attrName>
                                        </p:attrNameLst>
                                      </p:cBhvr>
                                      <p:tavLst>
                                        <p:tav tm="0">
                                          <p:val>
                                            <p:fltVal val="0"/>
                                          </p:val>
                                        </p:tav>
                                        <p:tav tm="100000">
                                          <p:val>
                                            <p:strVal val="#ppt_w"/>
                                          </p:val>
                                        </p:tav>
                                      </p:tavLst>
                                    </p:anim>
                                    <p:anim calcmode="lin" valueType="num">
                                      <p:cBhvr>
                                        <p:cTn id="42" dur="500" fill="hold"/>
                                        <p:tgtEl>
                                          <p:spTgt spid="2"/>
                                        </p:tgtEl>
                                        <p:attrNameLst>
                                          <p:attrName>ppt_h</p:attrName>
                                        </p:attrNameLst>
                                      </p:cBhvr>
                                      <p:tavLst>
                                        <p:tav tm="0">
                                          <p:val>
                                            <p:fltVal val="0"/>
                                          </p:val>
                                        </p:tav>
                                        <p:tav tm="100000">
                                          <p:val>
                                            <p:strVal val="#ppt_h"/>
                                          </p:val>
                                        </p:tav>
                                      </p:tavLst>
                                    </p:anim>
                                    <p:animEffect transition="in" filter="fade">
                                      <p:cBhvr>
                                        <p:cTn id="43" dur="500"/>
                                        <p:tgtEl>
                                          <p:spTgt spid="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wipe(left)">
                                      <p:cBhvr>
                                        <p:cTn id="52" dur="500"/>
                                        <p:tgtEl>
                                          <p:spTgt spid="3"/>
                                        </p:tgtEl>
                                      </p:cBhvr>
                                    </p:animEffect>
                                  </p:childTnLst>
                                </p:cTn>
                              </p:par>
                            </p:childTnLst>
                          </p:cTn>
                        </p:par>
                        <p:par>
                          <p:cTn id="53" fill="hold">
                            <p:stCondLst>
                              <p:cond delay="4000"/>
                            </p:stCondLst>
                            <p:childTnLst>
                              <p:par>
                                <p:cTn id="54" presetID="22" presetClass="entr" presetSubtype="8"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500"/>
                            </p:stCondLst>
                            <p:childTnLst>
                              <p:par>
                                <p:cTn id="58" presetID="22" presetClass="entr" presetSubtype="8" fill="hold"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left)">
                                      <p:cBhvr>
                                        <p:cTn id="64" dur="500"/>
                                        <p:tgtEl>
                                          <p:spTgt spid="28"/>
                                        </p:tgtEl>
                                      </p:cBhvr>
                                    </p:animEffect>
                                  </p:childTnLst>
                                </p:cTn>
                              </p:par>
                            </p:childTnLst>
                          </p:cTn>
                        </p:par>
                        <p:par>
                          <p:cTn id="65" fill="hold">
                            <p:stCondLst>
                              <p:cond delay="5500"/>
                            </p:stCondLst>
                            <p:childTnLst>
                              <p:par>
                                <p:cTn id="66" presetID="22" presetClass="entr" presetSubtype="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wipe(left)">
                                      <p:cBhvr>
                                        <p:cTn id="6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10" grpId="0" bldLvl="0" animBg="1"/>
      <p:bldP spid="11" grpId="0" bldLvl="0" animBg="1"/>
      <p:bldP spid="12" grpId="0" bldLvl="0" animBg="1"/>
      <p:bldP spid="2" grpId="0"/>
      <p:bldP spid="22" grpId="0"/>
      <p:bldP spid="3" grpId="0"/>
      <p:bldP spid="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执行力明确目标</a:t>
            </a:r>
          </a:p>
        </p:txBody>
      </p:sp>
      <p:sp>
        <p:nvSpPr>
          <p:cNvPr id="66" name="任意多边形 31"/>
          <p:cNvSpPr/>
          <p:nvPr/>
        </p:nvSpPr>
        <p:spPr>
          <a:xfrm flipH="1">
            <a:off x="987170" y="273169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000000"/>
              </a:solidFill>
            </a:endParaRPr>
          </a:p>
        </p:txBody>
      </p:sp>
      <p:sp>
        <p:nvSpPr>
          <p:cNvPr id="70" name="圆角矩形 10"/>
          <p:cNvSpPr/>
          <p:nvPr/>
        </p:nvSpPr>
        <p:spPr>
          <a:xfrm>
            <a:off x="1974534" y="3455003"/>
            <a:ext cx="1614487" cy="344488"/>
          </a:xfrm>
          <a:prstGeom prst="round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b="1" dirty="0">
                <a:solidFill>
                  <a:schemeClr val="bg1"/>
                </a:solidFill>
                <a:latin typeface="微软雅黑" panose="020B0503020204020204" charset="-122"/>
                <a:ea typeface="微软雅黑" panose="020B0503020204020204" charset="-122"/>
              </a:rPr>
              <a:t>单击输入标题</a:t>
            </a:r>
          </a:p>
        </p:txBody>
      </p:sp>
      <p:sp>
        <p:nvSpPr>
          <p:cNvPr id="71" name="圆角矩形 11"/>
          <p:cNvSpPr/>
          <p:nvPr/>
        </p:nvSpPr>
        <p:spPr>
          <a:xfrm>
            <a:off x="4268470" y="3455003"/>
            <a:ext cx="1612900" cy="344488"/>
          </a:xfrm>
          <a:prstGeom prst="round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b="1" dirty="0">
                <a:solidFill>
                  <a:schemeClr val="bg1"/>
                </a:solidFill>
                <a:latin typeface="微软雅黑" panose="020B0503020204020204" charset="-122"/>
                <a:ea typeface="微软雅黑" panose="020B0503020204020204" charset="-122"/>
                <a:sym typeface="+mn-ea"/>
              </a:rPr>
              <a:t>单击输入标题</a:t>
            </a:r>
            <a:endParaRPr lang="zh-CN" altLang="en-US" sz="2000" b="1" dirty="0">
              <a:solidFill>
                <a:schemeClr val="bg1"/>
              </a:solidFill>
              <a:latin typeface="微软雅黑" panose="020B0503020204020204" charset="-122"/>
              <a:ea typeface="微软雅黑" panose="020B0503020204020204" charset="-122"/>
            </a:endParaRPr>
          </a:p>
        </p:txBody>
      </p:sp>
      <p:sp>
        <p:nvSpPr>
          <p:cNvPr id="72" name="圆角矩形 12"/>
          <p:cNvSpPr/>
          <p:nvPr/>
        </p:nvSpPr>
        <p:spPr>
          <a:xfrm>
            <a:off x="6562408" y="3455003"/>
            <a:ext cx="1612900" cy="344488"/>
          </a:xfrm>
          <a:prstGeom prst="round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b="1" dirty="0">
                <a:solidFill>
                  <a:schemeClr val="bg1"/>
                </a:solidFill>
                <a:latin typeface="微软雅黑" panose="020B0503020204020204" charset="-122"/>
                <a:ea typeface="微软雅黑" panose="020B0503020204020204" charset="-122"/>
                <a:sym typeface="+mn-ea"/>
              </a:rPr>
              <a:t>单击输入标题</a:t>
            </a:r>
            <a:endParaRPr lang="zh-CN" altLang="en-US" sz="2000" b="1" dirty="0">
              <a:solidFill>
                <a:schemeClr val="bg1"/>
              </a:solidFill>
              <a:latin typeface="微软雅黑" panose="020B0503020204020204" charset="-122"/>
              <a:ea typeface="微软雅黑" panose="020B0503020204020204" charset="-122"/>
            </a:endParaRPr>
          </a:p>
        </p:txBody>
      </p:sp>
      <p:grpSp>
        <p:nvGrpSpPr>
          <p:cNvPr id="92" name="组合 91"/>
          <p:cNvGrpSpPr/>
          <p:nvPr/>
        </p:nvGrpSpPr>
        <p:grpSpPr>
          <a:xfrm>
            <a:off x="7108825" y="2011680"/>
            <a:ext cx="520700" cy="520700"/>
            <a:chOff x="11195" y="2724"/>
            <a:chExt cx="820" cy="820"/>
          </a:xfrm>
        </p:grpSpPr>
        <p:sp>
          <p:nvSpPr>
            <p:cNvPr id="73" name="Sev01"/>
            <p:cNvSpPr>
              <a:spLocks noChangeAspect="1"/>
            </p:cNvSpPr>
            <p:nvPr/>
          </p:nvSpPr>
          <p:spPr>
            <a:xfrm>
              <a:off x="11195" y="2724"/>
              <a:ext cx="820" cy="820"/>
            </a:xfrm>
            <a:prstGeom prst="ellipse">
              <a:avLst/>
            </a:prstGeom>
            <a:solidFill>
              <a:srgbClr val="26262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74" name="Freeform 105"/>
            <p:cNvSpPr>
              <a:spLocks noEditPoints="1"/>
            </p:cNvSpPr>
            <p:nvPr/>
          </p:nvSpPr>
          <p:spPr bwMode="auto">
            <a:xfrm>
              <a:off x="11377" y="2909"/>
              <a:ext cx="458" cy="4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a:lstStyle/>
            <a:p>
              <a:pPr>
                <a:defRPr/>
              </a:pPr>
              <a:endParaRPr lang="en-US" dirty="0">
                <a:solidFill>
                  <a:srgbClr val="000000"/>
                </a:solidFill>
              </a:endParaRPr>
            </a:p>
          </p:txBody>
        </p:sp>
      </p:grpSp>
      <p:grpSp>
        <p:nvGrpSpPr>
          <p:cNvPr id="94" name="组合 93"/>
          <p:cNvGrpSpPr/>
          <p:nvPr/>
        </p:nvGrpSpPr>
        <p:grpSpPr>
          <a:xfrm>
            <a:off x="2525395" y="2011680"/>
            <a:ext cx="519430" cy="520700"/>
            <a:chOff x="3977" y="2724"/>
            <a:chExt cx="818" cy="820"/>
          </a:xfrm>
        </p:grpSpPr>
        <p:sp>
          <p:nvSpPr>
            <p:cNvPr id="75" name="Sev01"/>
            <p:cNvSpPr>
              <a:spLocks noChangeAspect="1"/>
            </p:cNvSpPr>
            <p:nvPr/>
          </p:nvSpPr>
          <p:spPr>
            <a:xfrm>
              <a:off x="3977" y="2724"/>
              <a:ext cx="818" cy="820"/>
            </a:xfrm>
            <a:prstGeom prst="ellipse">
              <a:avLst/>
            </a:prstGeom>
            <a:solidFill>
              <a:srgbClr val="26262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76" name="Freeform 62"/>
            <p:cNvSpPr>
              <a:spLocks noEditPoints="1"/>
            </p:cNvSpPr>
            <p:nvPr/>
          </p:nvSpPr>
          <p:spPr bwMode="auto">
            <a:xfrm>
              <a:off x="4155" y="2902"/>
              <a:ext cx="462" cy="46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a:noFill/>
            </a:ln>
          </p:spPr>
          <p:txBody>
            <a:bodyPr/>
            <a:lstStyle/>
            <a:p>
              <a:endParaRPr lang="zh-CN" altLang="en-US">
                <a:solidFill>
                  <a:srgbClr val="000000"/>
                </a:solidFill>
              </a:endParaRPr>
            </a:p>
          </p:txBody>
        </p:sp>
      </p:grpSp>
      <p:grpSp>
        <p:nvGrpSpPr>
          <p:cNvPr id="93" name="组合 92"/>
          <p:cNvGrpSpPr/>
          <p:nvPr/>
        </p:nvGrpSpPr>
        <p:grpSpPr>
          <a:xfrm>
            <a:off x="4816475" y="2011680"/>
            <a:ext cx="520700" cy="520700"/>
            <a:chOff x="7585" y="2724"/>
            <a:chExt cx="820" cy="820"/>
          </a:xfrm>
        </p:grpSpPr>
        <p:sp>
          <p:nvSpPr>
            <p:cNvPr id="77" name="Sev01"/>
            <p:cNvSpPr>
              <a:spLocks noChangeAspect="1"/>
            </p:cNvSpPr>
            <p:nvPr/>
          </p:nvSpPr>
          <p:spPr>
            <a:xfrm>
              <a:off x="7585" y="2724"/>
              <a:ext cx="820" cy="820"/>
            </a:xfrm>
            <a:prstGeom prst="ellipse">
              <a:avLst/>
            </a:prstGeom>
            <a:solidFill>
              <a:srgbClr val="26262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78" name="Freeform 135"/>
            <p:cNvSpPr>
              <a:spLocks noEditPoints="1"/>
            </p:cNvSpPr>
            <p:nvPr/>
          </p:nvSpPr>
          <p:spPr bwMode="auto">
            <a:xfrm>
              <a:off x="7750" y="2904"/>
              <a:ext cx="490" cy="46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a:noFill/>
            </a:ln>
          </p:spPr>
          <p:txBody>
            <a:bodyPr/>
            <a:lstStyle/>
            <a:p>
              <a:endParaRPr lang="zh-CN" altLang="en-US">
                <a:solidFill>
                  <a:srgbClr val="000000"/>
                </a:solidFill>
              </a:endParaRPr>
            </a:p>
          </p:txBody>
        </p:sp>
      </p:grpSp>
      <p:sp>
        <p:nvSpPr>
          <p:cNvPr id="80" name="圆角矩形 25"/>
          <p:cNvSpPr/>
          <p:nvPr/>
        </p:nvSpPr>
        <p:spPr>
          <a:xfrm>
            <a:off x="8907145" y="3455003"/>
            <a:ext cx="1612900" cy="344488"/>
          </a:xfrm>
          <a:prstGeom prst="round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600" b="1" dirty="0">
                <a:solidFill>
                  <a:schemeClr val="bg1"/>
                </a:solidFill>
                <a:latin typeface="微软雅黑" panose="020B0503020204020204" charset="-122"/>
                <a:ea typeface="微软雅黑" panose="020B0503020204020204" charset="-122"/>
                <a:sym typeface="+mn-ea"/>
              </a:rPr>
              <a:t>单击输入标题</a:t>
            </a:r>
            <a:endParaRPr lang="zh-CN" altLang="en-US" sz="2000" b="1" dirty="0">
              <a:solidFill>
                <a:schemeClr val="bg1"/>
              </a:solidFill>
              <a:latin typeface="微软雅黑" panose="020B0503020204020204" charset="-122"/>
              <a:ea typeface="微软雅黑" panose="020B0503020204020204" charset="-122"/>
            </a:endParaRPr>
          </a:p>
        </p:txBody>
      </p:sp>
      <p:sp>
        <p:nvSpPr>
          <p:cNvPr id="82" name="TextBox 15"/>
          <p:cNvSpPr txBox="1"/>
          <p:nvPr/>
        </p:nvSpPr>
        <p:spPr>
          <a:xfrm>
            <a:off x="1840230" y="3940810"/>
            <a:ext cx="1883410" cy="1245235"/>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65000"/>
                  <a:lumOff val="35000"/>
                </a:schemeClr>
              </a:solidFill>
              <a:latin typeface="微软雅黑" panose="020B0503020204020204" charset="-122"/>
              <a:ea typeface="微软雅黑" panose="020B0503020204020204" charset="-122"/>
            </a:endParaRPr>
          </a:p>
        </p:txBody>
      </p:sp>
      <p:grpSp>
        <p:nvGrpSpPr>
          <p:cNvPr id="98" name="组合 97"/>
          <p:cNvGrpSpPr/>
          <p:nvPr/>
        </p:nvGrpSpPr>
        <p:grpSpPr>
          <a:xfrm>
            <a:off x="9632315" y="2630805"/>
            <a:ext cx="234950" cy="718185"/>
            <a:chOff x="15169" y="3699"/>
            <a:chExt cx="370" cy="1131"/>
          </a:xfrm>
          <a:solidFill>
            <a:srgbClr val="262626"/>
          </a:solidFill>
        </p:grpSpPr>
        <p:cxnSp>
          <p:nvCxnSpPr>
            <p:cNvPr id="79" name="Straight Connector 32"/>
            <p:cNvCxnSpPr/>
            <p:nvPr/>
          </p:nvCxnSpPr>
          <p:spPr>
            <a:xfrm flipV="1">
              <a:off x="15337" y="3882"/>
              <a:ext cx="0" cy="948"/>
            </a:xfrm>
            <a:prstGeom prst="line">
              <a:avLst/>
            </a:prstGeom>
            <a:grpFill/>
            <a:ln w="19050">
              <a:solidFill>
                <a:srgbClr val="26262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86" name="流程图: 联系 13"/>
            <p:cNvSpPr/>
            <p:nvPr/>
          </p:nvSpPr>
          <p:spPr>
            <a:xfrm>
              <a:off x="15169" y="3699"/>
              <a:ext cx="370" cy="370"/>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0000"/>
                </a:solidFill>
              </a:endParaRPr>
            </a:p>
          </p:txBody>
        </p:sp>
      </p:grpSp>
      <p:grpSp>
        <p:nvGrpSpPr>
          <p:cNvPr id="97" name="组合 96"/>
          <p:cNvGrpSpPr/>
          <p:nvPr/>
        </p:nvGrpSpPr>
        <p:grpSpPr>
          <a:xfrm>
            <a:off x="7273925" y="2630805"/>
            <a:ext cx="234950" cy="718185"/>
            <a:chOff x="11455" y="3699"/>
            <a:chExt cx="370" cy="1131"/>
          </a:xfrm>
          <a:solidFill>
            <a:srgbClr val="262626"/>
          </a:solidFill>
        </p:grpSpPr>
        <p:cxnSp>
          <p:nvCxnSpPr>
            <p:cNvPr id="69" name="Straight Connector 32"/>
            <p:cNvCxnSpPr/>
            <p:nvPr/>
          </p:nvCxnSpPr>
          <p:spPr>
            <a:xfrm flipV="1">
              <a:off x="11645" y="3882"/>
              <a:ext cx="0" cy="948"/>
            </a:xfrm>
            <a:prstGeom prst="line">
              <a:avLst/>
            </a:prstGeom>
            <a:grpFill/>
            <a:ln w="19050">
              <a:solidFill>
                <a:srgbClr val="26262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87" name="流程图: 联系 35"/>
            <p:cNvSpPr/>
            <p:nvPr/>
          </p:nvSpPr>
          <p:spPr>
            <a:xfrm>
              <a:off x="11455" y="3699"/>
              <a:ext cx="370" cy="370"/>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0000"/>
                </a:solidFill>
              </a:endParaRPr>
            </a:p>
          </p:txBody>
        </p:sp>
      </p:grpSp>
      <p:grpSp>
        <p:nvGrpSpPr>
          <p:cNvPr id="96" name="组合 95"/>
          <p:cNvGrpSpPr/>
          <p:nvPr/>
        </p:nvGrpSpPr>
        <p:grpSpPr>
          <a:xfrm>
            <a:off x="4968875" y="2630805"/>
            <a:ext cx="234950" cy="718185"/>
            <a:chOff x="7825" y="3699"/>
            <a:chExt cx="370" cy="1131"/>
          </a:xfrm>
          <a:solidFill>
            <a:srgbClr val="262626"/>
          </a:solidFill>
        </p:grpSpPr>
        <p:cxnSp>
          <p:nvCxnSpPr>
            <p:cNvPr id="68" name="Straight Connector 32"/>
            <p:cNvCxnSpPr/>
            <p:nvPr/>
          </p:nvCxnSpPr>
          <p:spPr>
            <a:xfrm flipV="1">
              <a:off x="7992" y="3882"/>
              <a:ext cx="0" cy="948"/>
            </a:xfrm>
            <a:prstGeom prst="line">
              <a:avLst/>
            </a:prstGeom>
            <a:grpFill/>
            <a:ln w="19050">
              <a:solidFill>
                <a:srgbClr val="26262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88" name="流程图: 联系 36"/>
            <p:cNvSpPr/>
            <p:nvPr/>
          </p:nvSpPr>
          <p:spPr>
            <a:xfrm>
              <a:off x="7825" y="3699"/>
              <a:ext cx="370" cy="370"/>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0000"/>
                </a:solidFill>
              </a:endParaRPr>
            </a:p>
          </p:txBody>
        </p:sp>
      </p:grpSp>
      <p:grpSp>
        <p:nvGrpSpPr>
          <p:cNvPr id="95" name="组合 94"/>
          <p:cNvGrpSpPr/>
          <p:nvPr/>
        </p:nvGrpSpPr>
        <p:grpSpPr>
          <a:xfrm>
            <a:off x="2685415" y="2646680"/>
            <a:ext cx="234950" cy="702310"/>
            <a:chOff x="4229" y="3724"/>
            <a:chExt cx="370" cy="1106"/>
          </a:xfrm>
          <a:solidFill>
            <a:srgbClr val="262626"/>
          </a:solidFill>
        </p:grpSpPr>
        <p:cxnSp>
          <p:nvCxnSpPr>
            <p:cNvPr id="67" name="Straight Connector 32"/>
            <p:cNvCxnSpPr/>
            <p:nvPr/>
          </p:nvCxnSpPr>
          <p:spPr>
            <a:xfrm flipV="1">
              <a:off x="4387" y="3882"/>
              <a:ext cx="0" cy="948"/>
            </a:xfrm>
            <a:prstGeom prst="line">
              <a:avLst/>
            </a:prstGeom>
            <a:grpFill/>
            <a:ln w="19050">
              <a:solidFill>
                <a:srgbClr val="26262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89" name="流程图: 联系 37"/>
            <p:cNvSpPr/>
            <p:nvPr/>
          </p:nvSpPr>
          <p:spPr>
            <a:xfrm>
              <a:off x="4229" y="3724"/>
              <a:ext cx="370" cy="370"/>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0000"/>
                </a:solidFill>
              </a:endParaRPr>
            </a:p>
          </p:txBody>
        </p:sp>
      </p:grpSp>
      <p:grpSp>
        <p:nvGrpSpPr>
          <p:cNvPr id="91" name="组合 90"/>
          <p:cNvGrpSpPr/>
          <p:nvPr/>
        </p:nvGrpSpPr>
        <p:grpSpPr>
          <a:xfrm>
            <a:off x="9453245" y="2011680"/>
            <a:ext cx="520700" cy="520700"/>
            <a:chOff x="14887" y="2724"/>
            <a:chExt cx="820" cy="820"/>
          </a:xfrm>
        </p:grpSpPr>
        <p:sp>
          <p:nvSpPr>
            <p:cNvPr id="81" name="Sev01"/>
            <p:cNvSpPr>
              <a:spLocks noChangeAspect="1"/>
            </p:cNvSpPr>
            <p:nvPr/>
          </p:nvSpPr>
          <p:spPr>
            <a:xfrm>
              <a:off x="14887" y="2724"/>
              <a:ext cx="820" cy="820"/>
            </a:xfrm>
            <a:prstGeom prst="ellipse">
              <a:avLst/>
            </a:prstGeom>
            <a:solidFill>
              <a:srgbClr val="26262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90" name="KSO_Shape"/>
            <p:cNvSpPr/>
            <p:nvPr/>
          </p:nvSpPr>
          <p:spPr bwMode="auto">
            <a:xfrm>
              <a:off x="15093" y="2863"/>
              <a:ext cx="408" cy="556"/>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000000"/>
                </a:solidFill>
              </a:endParaRPr>
            </a:p>
          </p:txBody>
        </p:sp>
      </p:grpSp>
      <p:sp>
        <p:nvSpPr>
          <p:cNvPr id="99" name="TextBox 15"/>
          <p:cNvSpPr txBox="1"/>
          <p:nvPr/>
        </p:nvSpPr>
        <p:spPr>
          <a:xfrm>
            <a:off x="4144645" y="3940810"/>
            <a:ext cx="1883410" cy="1245235"/>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65000"/>
                  <a:lumOff val="35000"/>
                </a:schemeClr>
              </a:solidFill>
              <a:latin typeface="微软雅黑" panose="020B0503020204020204" charset="-122"/>
              <a:ea typeface="微软雅黑" panose="020B0503020204020204" charset="-122"/>
            </a:endParaRPr>
          </a:p>
        </p:txBody>
      </p:sp>
      <p:sp>
        <p:nvSpPr>
          <p:cNvPr id="100" name="TextBox 15"/>
          <p:cNvSpPr txBox="1"/>
          <p:nvPr/>
        </p:nvSpPr>
        <p:spPr>
          <a:xfrm>
            <a:off x="6427470" y="3940810"/>
            <a:ext cx="1883410" cy="1245235"/>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65000"/>
                  <a:lumOff val="35000"/>
                </a:schemeClr>
              </a:solidFill>
              <a:latin typeface="微软雅黑" panose="020B0503020204020204" charset="-122"/>
              <a:ea typeface="微软雅黑" panose="020B0503020204020204" charset="-122"/>
            </a:endParaRPr>
          </a:p>
        </p:txBody>
      </p:sp>
      <p:sp>
        <p:nvSpPr>
          <p:cNvPr id="101" name="TextBox 15"/>
          <p:cNvSpPr txBox="1"/>
          <p:nvPr/>
        </p:nvSpPr>
        <p:spPr>
          <a:xfrm>
            <a:off x="8797290" y="3940810"/>
            <a:ext cx="1883410" cy="1245235"/>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wipe(left)">
                                      <p:cBhvr>
                                        <p:cTn id="27" dur="500"/>
                                        <p:tgtEl>
                                          <p:spTgt spid="66"/>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p:cTn id="31" dur="500" fill="hold"/>
                                        <p:tgtEl>
                                          <p:spTgt spid="94"/>
                                        </p:tgtEl>
                                        <p:attrNameLst>
                                          <p:attrName>ppt_w</p:attrName>
                                        </p:attrNameLst>
                                      </p:cBhvr>
                                      <p:tavLst>
                                        <p:tav tm="0">
                                          <p:val>
                                            <p:fltVal val="0"/>
                                          </p:val>
                                        </p:tav>
                                        <p:tav tm="100000">
                                          <p:val>
                                            <p:strVal val="#ppt_w"/>
                                          </p:val>
                                        </p:tav>
                                      </p:tavLst>
                                    </p:anim>
                                    <p:anim calcmode="lin" valueType="num">
                                      <p:cBhvr>
                                        <p:cTn id="32" dur="500" fill="hold"/>
                                        <p:tgtEl>
                                          <p:spTgt spid="94"/>
                                        </p:tgtEl>
                                        <p:attrNameLst>
                                          <p:attrName>ppt_h</p:attrName>
                                        </p:attrNameLst>
                                      </p:cBhvr>
                                      <p:tavLst>
                                        <p:tav tm="0">
                                          <p:val>
                                            <p:fltVal val="0"/>
                                          </p:val>
                                        </p:tav>
                                        <p:tav tm="100000">
                                          <p:val>
                                            <p:strVal val="#ppt_h"/>
                                          </p:val>
                                        </p:tav>
                                      </p:tavLst>
                                    </p:anim>
                                    <p:animEffect transition="in" filter="fade">
                                      <p:cBhvr>
                                        <p:cTn id="33" dur="500"/>
                                        <p:tgtEl>
                                          <p:spTgt spid="94"/>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95"/>
                                        </p:tgtEl>
                                        <p:attrNameLst>
                                          <p:attrName>style.visibility</p:attrName>
                                        </p:attrNameLst>
                                      </p:cBhvr>
                                      <p:to>
                                        <p:strVal val="visible"/>
                                      </p:to>
                                    </p:set>
                                    <p:animEffect transition="in" filter="wipe(up)">
                                      <p:cBhvr>
                                        <p:cTn id="37" dur="500"/>
                                        <p:tgtEl>
                                          <p:spTgt spid="95"/>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42" presetClass="entr" presetSubtype="0" fill="hold" grpId="0" nodeType="with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fade">
                                      <p:cBhvr>
                                        <p:cTn id="46" dur="500"/>
                                        <p:tgtEl>
                                          <p:spTgt spid="82"/>
                                        </p:tgtEl>
                                      </p:cBhvr>
                                    </p:animEffect>
                                    <p:anim calcmode="lin" valueType="num">
                                      <p:cBhvr>
                                        <p:cTn id="47" dur="500" fill="hold"/>
                                        <p:tgtEl>
                                          <p:spTgt spid="82"/>
                                        </p:tgtEl>
                                        <p:attrNameLst>
                                          <p:attrName>ppt_x</p:attrName>
                                        </p:attrNameLst>
                                      </p:cBhvr>
                                      <p:tavLst>
                                        <p:tav tm="0">
                                          <p:val>
                                            <p:strVal val="#ppt_x"/>
                                          </p:val>
                                        </p:tav>
                                        <p:tav tm="100000">
                                          <p:val>
                                            <p:strVal val="#ppt_x"/>
                                          </p:val>
                                        </p:tav>
                                      </p:tavLst>
                                    </p:anim>
                                    <p:anim calcmode="lin" valueType="num">
                                      <p:cBhvr>
                                        <p:cTn id="48" dur="500" fill="hold"/>
                                        <p:tgtEl>
                                          <p:spTgt spid="82"/>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p:cTn id="52" dur="500" fill="hold"/>
                                        <p:tgtEl>
                                          <p:spTgt spid="93"/>
                                        </p:tgtEl>
                                        <p:attrNameLst>
                                          <p:attrName>ppt_w</p:attrName>
                                        </p:attrNameLst>
                                      </p:cBhvr>
                                      <p:tavLst>
                                        <p:tav tm="0">
                                          <p:val>
                                            <p:fltVal val="0"/>
                                          </p:val>
                                        </p:tav>
                                        <p:tav tm="100000">
                                          <p:val>
                                            <p:strVal val="#ppt_w"/>
                                          </p:val>
                                        </p:tav>
                                      </p:tavLst>
                                    </p:anim>
                                    <p:anim calcmode="lin" valueType="num">
                                      <p:cBhvr>
                                        <p:cTn id="53" dur="500" fill="hold"/>
                                        <p:tgtEl>
                                          <p:spTgt spid="93"/>
                                        </p:tgtEl>
                                        <p:attrNameLst>
                                          <p:attrName>ppt_h</p:attrName>
                                        </p:attrNameLst>
                                      </p:cBhvr>
                                      <p:tavLst>
                                        <p:tav tm="0">
                                          <p:val>
                                            <p:fltVal val="0"/>
                                          </p:val>
                                        </p:tav>
                                        <p:tav tm="100000">
                                          <p:val>
                                            <p:strVal val="#ppt_h"/>
                                          </p:val>
                                        </p:tav>
                                      </p:tavLst>
                                    </p:anim>
                                    <p:animEffect transition="in" filter="fade">
                                      <p:cBhvr>
                                        <p:cTn id="54" dur="500"/>
                                        <p:tgtEl>
                                          <p:spTgt spid="93"/>
                                        </p:tgtEl>
                                      </p:cBhvr>
                                    </p:animEffect>
                                  </p:childTnLst>
                                </p:cTn>
                              </p:par>
                            </p:childTnLst>
                          </p:cTn>
                        </p:par>
                        <p:par>
                          <p:cTn id="55" fill="hold">
                            <p:stCondLst>
                              <p:cond delay="4500"/>
                            </p:stCondLst>
                            <p:childTnLst>
                              <p:par>
                                <p:cTn id="56" presetID="22" presetClass="entr" presetSubtype="1" fill="hold" nodeType="afterEffect">
                                  <p:stCondLst>
                                    <p:cond delay="0"/>
                                  </p:stCondLst>
                                  <p:childTnLst>
                                    <p:set>
                                      <p:cBhvr>
                                        <p:cTn id="57" dur="1" fill="hold">
                                          <p:stCondLst>
                                            <p:cond delay="0"/>
                                          </p:stCondLst>
                                        </p:cTn>
                                        <p:tgtEl>
                                          <p:spTgt spid="96"/>
                                        </p:tgtEl>
                                        <p:attrNameLst>
                                          <p:attrName>style.visibility</p:attrName>
                                        </p:attrNameLst>
                                      </p:cBhvr>
                                      <p:to>
                                        <p:strVal val="visible"/>
                                      </p:to>
                                    </p:set>
                                    <p:animEffect transition="in" filter="wipe(up)">
                                      <p:cBhvr>
                                        <p:cTn id="58" dur="500"/>
                                        <p:tgtEl>
                                          <p:spTgt spid="96"/>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p:cTn id="62" dur="500" fill="hold"/>
                                        <p:tgtEl>
                                          <p:spTgt spid="71"/>
                                        </p:tgtEl>
                                        <p:attrNameLst>
                                          <p:attrName>ppt_w</p:attrName>
                                        </p:attrNameLst>
                                      </p:cBhvr>
                                      <p:tavLst>
                                        <p:tav tm="0">
                                          <p:val>
                                            <p:fltVal val="0"/>
                                          </p:val>
                                        </p:tav>
                                        <p:tav tm="100000">
                                          <p:val>
                                            <p:strVal val="#ppt_w"/>
                                          </p:val>
                                        </p:tav>
                                      </p:tavLst>
                                    </p:anim>
                                    <p:anim calcmode="lin" valueType="num">
                                      <p:cBhvr>
                                        <p:cTn id="63" dur="500" fill="hold"/>
                                        <p:tgtEl>
                                          <p:spTgt spid="71"/>
                                        </p:tgtEl>
                                        <p:attrNameLst>
                                          <p:attrName>ppt_h</p:attrName>
                                        </p:attrNameLst>
                                      </p:cBhvr>
                                      <p:tavLst>
                                        <p:tav tm="0">
                                          <p:val>
                                            <p:fltVal val="0"/>
                                          </p:val>
                                        </p:tav>
                                        <p:tav tm="100000">
                                          <p:val>
                                            <p:strVal val="#ppt_h"/>
                                          </p:val>
                                        </p:tav>
                                      </p:tavLst>
                                    </p:anim>
                                    <p:animEffect transition="in" filter="fade">
                                      <p:cBhvr>
                                        <p:cTn id="64" dur="500"/>
                                        <p:tgtEl>
                                          <p:spTgt spid="71"/>
                                        </p:tgtEl>
                                      </p:cBhvr>
                                    </p:animEffect>
                                  </p:childTnLst>
                                </p:cTn>
                              </p:par>
                              <p:par>
                                <p:cTn id="65" presetID="42" presetClass="entr" presetSubtype="0" fill="hold" grpId="0" nodeType="withEffect">
                                  <p:stCondLst>
                                    <p:cond delay="0"/>
                                  </p:stCondLst>
                                  <p:childTnLst>
                                    <p:set>
                                      <p:cBhvr>
                                        <p:cTn id="66" dur="1" fill="hold">
                                          <p:stCondLst>
                                            <p:cond delay="0"/>
                                          </p:stCondLst>
                                        </p:cTn>
                                        <p:tgtEl>
                                          <p:spTgt spid="99"/>
                                        </p:tgtEl>
                                        <p:attrNameLst>
                                          <p:attrName>style.visibility</p:attrName>
                                        </p:attrNameLst>
                                      </p:cBhvr>
                                      <p:to>
                                        <p:strVal val="visible"/>
                                      </p:to>
                                    </p:set>
                                    <p:animEffect transition="in" filter="fade">
                                      <p:cBhvr>
                                        <p:cTn id="67" dur="500"/>
                                        <p:tgtEl>
                                          <p:spTgt spid="99"/>
                                        </p:tgtEl>
                                      </p:cBhvr>
                                    </p:animEffect>
                                    <p:anim calcmode="lin" valueType="num">
                                      <p:cBhvr>
                                        <p:cTn id="68" dur="500" fill="hold"/>
                                        <p:tgtEl>
                                          <p:spTgt spid="99"/>
                                        </p:tgtEl>
                                        <p:attrNameLst>
                                          <p:attrName>ppt_x</p:attrName>
                                        </p:attrNameLst>
                                      </p:cBhvr>
                                      <p:tavLst>
                                        <p:tav tm="0">
                                          <p:val>
                                            <p:strVal val="#ppt_x"/>
                                          </p:val>
                                        </p:tav>
                                        <p:tav tm="100000">
                                          <p:val>
                                            <p:strVal val="#ppt_x"/>
                                          </p:val>
                                        </p:tav>
                                      </p:tavLst>
                                    </p:anim>
                                    <p:anim calcmode="lin" valueType="num">
                                      <p:cBhvr>
                                        <p:cTn id="69" dur="500" fill="hold"/>
                                        <p:tgtEl>
                                          <p:spTgt spid="99"/>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92"/>
                                        </p:tgtEl>
                                        <p:attrNameLst>
                                          <p:attrName>style.visibility</p:attrName>
                                        </p:attrNameLst>
                                      </p:cBhvr>
                                      <p:to>
                                        <p:strVal val="visible"/>
                                      </p:to>
                                    </p:set>
                                    <p:anim calcmode="lin" valueType="num">
                                      <p:cBhvr>
                                        <p:cTn id="73" dur="500" fill="hold"/>
                                        <p:tgtEl>
                                          <p:spTgt spid="92"/>
                                        </p:tgtEl>
                                        <p:attrNameLst>
                                          <p:attrName>ppt_w</p:attrName>
                                        </p:attrNameLst>
                                      </p:cBhvr>
                                      <p:tavLst>
                                        <p:tav tm="0">
                                          <p:val>
                                            <p:fltVal val="0"/>
                                          </p:val>
                                        </p:tav>
                                        <p:tav tm="100000">
                                          <p:val>
                                            <p:strVal val="#ppt_w"/>
                                          </p:val>
                                        </p:tav>
                                      </p:tavLst>
                                    </p:anim>
                                    <p:anim calcmode="lin" valueType="num">
                                      <p:cBhvr>
                                        <p:cTn id="74" dur="500" fill="hold"/>
                                        <p:tgtEl>
                                          <p:spTgt spid="92"/>
                                        </p:tgtEl>
                                        <p:attrNameLst>
                                          <p:attrName>ppt_h</p:attrName>
                                        </p:attrNameLst>
                                      </p:cBhvr>
                                      <p:tavLst>
                                        <p:tav tm="0">
                                          <p:val>
                                            <p:fltVal val="0"/>
                                          </p:val>
                                        </p:tav>
                                        <p:tav tm="100000">
                                          <p:val>
                                            <p:strVal val="#ppt_h"/>
                                          </p:val>
                                        </p:tav>
                                      </p:tavLst>
                                    </p:anim>
                                    <p:animEffect transition="in" filter="fade">
                                      <p:cBhvr>
                                        <p:cTn id="75" dur="500"/>
                                        <p:tgtEl>
                                          <p:spTgt spid="92"/>
                                        </p:tgtEl>
                                      </p:cBhvr>
                                    </p:animEffect>
                                  </p:childTnLst>
                                </p:cTn>
                              </p:par>
                            </p:childTnLst>
                          </p:cTn>
                        </p:par>
                        <p:par>
                          <p:cTn id="76" fill="hold">
                            <p:stCondLst>
                              <p:cond delay="6000"/>
                            </p:stCondLst>
                            <p:childTnLst>
                              <p:par>
                                <p:cTn id="77" presetID="22" presetClass="entr" presetSubtype="1" fill="hold" nodeType="afterEffect">
                                  <p:stCondLst>
                                    <p:cond delay="0"/>
                                  </p:stCondLst>
                                  <p:childTnLst>
                                    <p:set>
                                      <p:cBhvr>
                                        <p:cTn id="78" dur="1" fill="hold">
                                          <p:stCondLst>
                                            <p:cond delay="0"/>
                                          </p:stCondLst>
                                        </p:cTn>
                                        <p:tgtEl>
                                          <p:spTgt spid="97"/>
                                        </p:tgtEl>
                                        <p:attrNameLst>
                                          <p:attrName>style.visibility</p:attrName>
                                        </p:attrNameLst>
                                      </p:cBhvr>
                                      <p:to>
                                        <p:strVal val="visible"/>
                                      </p:to>
                                    </p:set>
                                    <p:animEffect transition="in" filter="wipe(up)">
                                      <p:cBhvr>
                                        <p:cTn id="79" dur="500"/>
                                        <p:tgtEl>
                                          <p:spTgt spid="97"/>
                                        </p:tgtEl>
                                      </p:cBhvr>
                                    </p:animEffect>
                                  </p:childTnLst>
                                </p:cTn>
                              </p:par>
                            </p:childTnLst>
                          </p:cTn>
                        </p:par>
                        <p:par>
                          <p:cTn id="80" fill="hold">
                            <p:stCondLst>
                              <p:cond delay="6500"/>
                            </p:stCondLst>
                            <p:childTnLst>
                              <p:par>
                                <p:cTn id="81" presetID="53" presetClass="entr" presetSubtype="16"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 calcmode="lin" valueType="num">
                                      <p:cBhvr>
                                        <p:cTn id="83" dur="500" fill="hold"/>
                                        <p:tgtEl>
                                          <p:spTgt spid="72"/>
                                        </p:tgtEl>
                                        <p:attrNameLst>
                                          <p:attrName>ppt_w</p:attrName>
                                        </p:attrNameLst>
                                      </p:cBhvr>
                                      <p:tavLst>
                                        <p:tav tm="0">
                                          <p:val>
                                            <p:fltVal val="0"/>
                                          </p:val>
                                        </p:tav>
                                        <p:tav tm="100000">
                                          <p:val>
                                            <p:strVal val="#ppt_w"/>
                                          </p:val>
                                        </p:tav>
                                      </p:tavLst>
                                    </p:anim>
                                    <p:anim calcmode="lin" valueType="num">
                                      <p:cBhvr>
                                        <p:cTn id="84" dur="500" fill="hold"/>
                                        <p:tgtEl>
                                          <p:spTgt spid="72"/>
                                        </p:tgtEl>
                                        <p:attrNameLst>
                                          <p:attrName>ppt_h</p:attrName>
                                        </p:attrNameLst>
                                      </p:cBhvr>
                                      <p:tavLst>
                                        <p:tav tm="0">
                                          <p:val>
                                            <p:fltVal val="0"/>
                                          </p:val>
                                        </p:tav>
                                        <p:tav tm="100000">
                                          <p:val>
                                            <p:strVal val="#ppt_h"/>
                                          </p:val>
                                        </p:tav>
                                      </p:tavLst>
                                    </p:anim>
                                    <p:animEffect transition="in" filter="fade">
                                      <p:cBhvr>
                                        <p:cTn id="85" dur="500"/>
                                        <p:tgtEl>
                                          <p:spTgt spid="72"/>
                                        </p:tgtEl>
                                      </p:cBhvr>
                                    </p:animEffect>
                                  </p:childTnLst>
                                </p:cTn>
                              </p:par>
                              <p:par>
                                <p:cTn id="86" presetID="42" presetClass="entr" presetSubtype="0" fill="hold" grpId="0" nodeType="withEffect">
                                  <p:stCondLst>
                                    <p:cond delay="0"/>
                                  </p:stCondLst>
                                  <p:childTnLst>
                                    <p:set>
                                      <p:cBhvr>
                                        <p:cTn id="87" dur="1" fill="hold">
                                          <p:stCondLst>
                                            <p:cond delay="0"/>
                                          </p:stCondLst>
                                        </p:cTn>
                                        <p:tgtEl>
                                          <p:spTgt spid="100"/>
                                        </p:tgtEl>
                                        <p:attrNameLst>
                                          <p:attrName>style.visibility</p:attrName>
                                        </p:attrNameLst>
                                      </p:cBhvr>
                                      <p:to>
                                        <p:strVal val="visible"/>
                                      </p:to>
                                    </p:set>
                                    <p:animEffect transition="in" filter="fade">
                                      <p:cBhvr>
                                        <p:cTn id="88" dur="500"/>
                                        <p:tgtEl>
                                          <p:spTgt spid="100"/>
                                        </p:tgtEl>
                                      </p:cBhvr>
                                    </p:animEffect>
                                    <p:anim calcmode="lin" valueType="num">
                                      <p:cBhvr>
                                        <p:cTn id="89" dur="500" fill="hold"/>
                                        <p:tgtEl>
                                          <p:spTgt spid="100"/>
                                        </p:tgtEl>
                                        <p:attrNameLst>
                                          <p:attrName>ppt_x</p:attrName>
                                        </p:attrNameLst>
                                      </p:cBhvr>
                                      <p:tavLst>
                                        <p:tav tm="0">
                                          <p:val>
                                            <p:strVal val="#ppt_x"/>
                                          </p:val>
                                        </p:tav>
                                        <p:tav tm="100000">
                                          <p:val>
                                            <p:strVal val="#ppt_x"/>
                                          </p:val>
                                        </p:tav>
                                      </p:tavLst>
                                    </p:anim>
                                    <p:anim calcmode="lin" valueType="num">
                                      <p:cBhvr>
                                        <p:cTn id="90" dur="500" fill="hold"/>
                                        <p:tgtEl>
                                          <p:spTgt spid="100"/>
                                        </p:tgtEl>
                                        <p:attrNameLst>
                                          <p:attrName>ppt_y</p:attrName>
                                        </p:attrNameLst>
                                      </p:cBhvr>
                                      <p:tavLst>
                                        <p:tav tm="0">
                                          <p:val>
                                            <p:strVal val="#ppt_y+.1"/>
                                          </p:val>
                                        </p:tav>
                                        <p:tav tm="100000">
                                          <p:val>
                                            <p:strVal val="#ppt_y"/>
                                          </p:val>
                                        </p:tav>
                                      </p:tavLst>
                                    </p:anim>
                                  </p:childTnLst>
                                </p:cTn>
                              </p:par>
                            </p:childTnLst>
                          </p:cTn>
                        </p:par>
                        <p:par>
                          <p:cTn id="91" fill="hold">
                            <p:stCondLst>
                              <p:cond delay="7000"/>
                            </p:stCondLst>
                            <p:childTnLst>
                              <p:par>
                                <p:cTn id="92" presetID="53" presetClass="entr" presetSubtype="16" fill="hold" nodeType="afterEffect">
                                  <p:stCondLst>
                                    <p:cond delay="0"/>
                                  </p:stCondLst>
                                  <p:childTnLst>
                                    <p:set>
                                      <p:cBhvr>
                                        <p:cTn id="93" dur="1" fill="hold">
                                          <p:stCondLst>
                                            <p:cond delay="0"/>
                                          </p:stCondLst>
                                        </p:cTn>
                                        <p:tgtEl>
                                          <p:spTgt spid="91"/>
                                        </p:tgtEl>
                                        <p:attrNameLst>
                                          <p:attrName>style.visibility</p:attrName>
                                        </p:attrNameLst>
                                      </p:cBhvr>
                                      <p:to>
                                        <p:strVal val="visible"/>
                                      </p:to>
                                    </p:set>
                                    <p:anim calcmode="lin" valueType="num">
                                      <p:cBhvr>
                                        <p:cTn id="94" dur="500" fill="hold"/>
                                        <p:tgtEl>
                                          <p:spTgt spid="91"/>
                                        </p:tgtEl>
                                        <p:attrNameLst>
                                          <p:attrName>ppt_w</p:attrName>
                                        </p:attrNameLst>
                                      </p:cBhvr>
                                      <p:tavLst>
                                        <p:tav tm="0">
                                          <p:val>
                                            <p:fltVal val="0"/>
                                          </p:val>
                                        </p:tav>
                                        <p:tav tm="100000">
                                          <p:val>
                                            <p:strVal val="#ppt_w"/>
                                          </p:val>
                                        </p:tav>
                                      </p:tavLst>
                                    </p:anim>
                                    <p:anim calcmode="lin" valueType="num">
                                      <p:cBhvr>
                                        <p:cTn id="95" dur="500" fill="hold"/>
                                        <p:tgtEl>
                                          <p:spTgt spid="91"/>
                                        </p:tgtEl>
                                        <p:attrNameLst>
                                          <p:attrName>ppt_h</p:attrName>
                                        </p:attrNameLst>
                                      </p:cBhvr>
                                      <p:tavLst>
                                        <p:tav tm="0">
                                          <p:val>
                                            <p:fltVal val="0"/>
                                          </p:val>
                                        </p:tav>
                                        <p:tav tm="100000">
                                          <p:val>
                                            <p:strVal val="#ppt_h"/>
                                          </p:val>
                                        </p:tav>
                                      </p:tavLst>
                                    </p:anim>
                                    <p:animEffect transition="in" filter="fade">
                                      <p:cBhvr>
                                        <p:cTn id="96" dur="500"/>
                                        <p:tgtEl>
                                          <p:spTgt spid="91"/>
                                        </p:tgtEl>
                                      </p:cBhvr>
                                    </p:animEffect>
                                  </p:childTnLst>
                                </p:cTn>
                              </p:par>
                            </p:childTnLst>
                          </p:cTn>
                        </p:par>
                        <p:par>
                          <p:cTn id="97" fill="hold">
                            <p:stCondLst>
                              <p:cond delay="7500"/>
                            </p:stCondLst>
                            <p:childTnLst>
                              <p:par>
                                <p:cTn id="98" presetID="22" presetClass="entr" presetSubtype="1" fill="hold" nodeType="afterEffect">
                                  <p:stCondLst>
                                    <p:cond delay="0"/>
                                  </p:stCondLst>
                                  <p:childTnLst>
                                    <p:set>
                                      <p:cBhvr>
                                        <p:cTn id="99" dur="1" fill="hold">
                                          <p:stCondLst>
                                            <p:cond delay="0"/>
                                          </p:stCondLst>
                                        </p:cTn>
                                        <p:tgtEl>
                                          <p:spTgt spid="98"/>
                                        </p:tgtEl>
                                        <p:attrNameLst>
                                          <p:attrName>style.visibility</p:attrName>
                                        </p:attrNameLst>
                                      </p:cBhvr>
                                      <p:to>
                                        <p:strVal val="visible"/>
                                      </p:to>
                                    </p:set>
                                    <p:animEffect transition="in" filter="wipe(up)">
                                      <p:cBhvr>
                                        <p:cTn id="100" dur="500"/>
                                        <p:tgtEl>
                                          <p:spTgt spid="98"/>
                                        </p:tgtEl>
                                      </p:cBhvr>
                                    </p:animEffect>
                                  </p:childTnLst>
                                </p:cTn>
                              </p:par>
                            </p:childTnLst>
                          </p:cTn>
                        </p:par>
                        <p:par>
                          <p:cTn id="101" fill="hold">
                            <p:stCondLst>
                              <p:cond delay="8000"/>
                            </p:stCondLst>
                            <p:childTnLst>
                              <p:par>
                                <p:cTn id="102" presetID="53" presetClass="entr" presetSubtype="16" fill="hold" grpId="0" nodeType="afterEffect">
                                  <p:stCondLst>
                                    <p:cond delay="0"/>
                                  </p:stCondLst>
                                  <p:childTnLst>
                                    <p:set>
                                      <p:cBhvr>
                                        <p:cTn id="103" dur="1" fill="hold">
                                          <p:stCondLst>
                                            <p:cond delay="0"/>
                                          </p:stCondLst>
                                        </p:cTn>
                                        <p:tgtEl>
                                          <p:spTgt spid="80"/>
                                        </p:tgtEl>
                                        <p:attrNameLst>
                                          <p:attrName>style.visibility</p:attrName>
                                        </p:attrNameLst>
                                      </p:cBhvr>
                                      <p:to>
                                        <p:strVal val="visible"/>
                                      </p:to>
                                    </p:set>
                                    <p:anim calcmode="lin" valueType="num">
                                      <p:cBhvr>
                                        <p:cTn id="104" dur="500" fill="hold"/>
                                        <p:tgtEl>
                                          <p:spTgt spid="80"/>
                                        </p:tgtEl>
                                        <p:attrNameLst>
                                          <p:attrName>ppt_w</p:attrName>
                                        </p:attrNameLst>
                                      </p:cBhvr>
                                      <p:tavLst>
                                        <p:tav tm="0">
                                          <p:val>
                                            <p:fltVal val="0"/>
                                          </p:val>
                                        </p:tav>
                                        <p:tav tm="100000">
                                          <p:val>
                                            <p:strVal val="#ppt_w"/>
                                          </p:val>
                                        </p:tav>
                                      </p:tavLst>
                                    </p:anim>
                                    <p:anim calcmode="lin" valueType="num">
                                      <p:cBhvr>
                                        <p:cTn id="105" dur="500" fill="hold"/>
                                        <p:tgtEl>
                                          <p:spTgt spid="80"/>
                                        </p:tgtEl>
                                        <p:attrNameLst>
                                          <p:attrName>ppt_h</p:attrName>
                                        </p:attrNameLst>
                                      </p:cBhvr>
                                      <p:tavLst>
                                        <p:tav tm="0">
                                          <p:val>
                                            <p:fltVal val="0"/>
                                          </p:val>
                                        </p:tav>
                                        <p:tav tm="100000">
                                          <p:val>
                                            <p:strVal val="#ppt_h"/>
                                          </p:val>
                                        </p:tav>
                                      </p:tavLst>
                                    </p:anim>
                                    <p:animEffect transition="in" filter="fade">
                                      <p:cBhvr>
                                        <p:cTn id="106" dur="500"/>
                                        <p:tgtEl>
                                          <p:spTgt spid="80"/>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101"/>
                                        </p:tgtEl>
                                        <p:attrNameLst>
                                          <p:attrName>style.visibility</p:attrName>
                                        </p:attrNameLst>
                                      </p:cBhvr>
                                      <p:to>
                                        <p:strVal val="visible"/>
                                      </p:to>
                                    </p:set>
                                    <p:animEffect transition="in" filter="fade">
                                      <p:cBhvr>
                                        <p:cTn id="109" dur="500"/>
                                        <p:tgtEl>
                                          <p:spTgt spid="101"/>
                                        </p:tgtEl>
                                      </p:cBhvr>
                                    </p:animEffect>
                                    <p:anim calcmode="lin" valueType="num">
                                      <p:cBhvr>
                                        <p:cTn id="110" dur="500" fill="hold"/>
                                        <p:tgtEl>
                                          <p:spTgt spid="101"/>
                                        </p:tgtEl>
                                        <p:attrNameLst>
                                          <p:attrName>ppt_x</p:attrName>
                                        </p:attrNameLst>
                                      </p:cBhvr>
                                      <p:tavLst>
                                        <p:tav tm="0">
                                          <p:val>
                                            <p:strVal val="#ppt_x"/>
                                          </p:val>
                                        </p:tav>
                                        <p:tav tm="100000">
                                          <p:val>
                                            <p:strVal val="#ppt_x"/>
                                          </p:val>
                                        </p:tav>
                                      </p:tavLst>
                                    </p:anim>
                                    <p:anim calcmode="lin" valueType="num">
                                      <p:cBhvr>
                                        <p:cTn id="111" dur="50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66" grpId="0" bldLvl="0" animBg="1"/>
      <p:bldP spid="70" grpId="0" bldLvl="0" animBg="1"/>
      <p:bldP spid="71" grpId="0" bldLvl="0" animBg="1"/>
      <p:bldP spid="72" grpId="0" bldLvl="0" animBg="1"/>
      <p:bldP spid="80" grpId="0" bldLvl="0" animBg="1"/>
      <p:bldP spid="82" grpId="0"/>
      <p:bldP spid="99" grpId="0"/>
      <p:bldP spid="100" grpId="0"/>
      <p:bldP spid="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执行力明确目标</a:t>
            </a:r>
          </a:p>
        </p:txBody>
      </p:sp>
      <p:sp>
        <p:nvSpPr>
          <p:cNvPr id="3" name="矩形 2"/>
          <p:cNvSpPr/>
          <p:nvPr/>
        </p:nvSpPr>
        <p:spPr>
          <a:xfrm>
            <a:off x="4590400" y="1839538"/>
            <a:ext cx="6839600" cy="2493117"/>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767881" y="4581944"/>
            <a:ext cx="2657281" cy="352425"/>
          </a:xfrm>
          <a:prstGeom prst="rect">
            <a:avLst/>
          </a:prstGeom>
          <a:solidFill>
            <a:srgbClr val="262626"/>
          </a:solidFill>
        </p:spPr>
        <p:txBody>
          <a:bodyPr wrap="square">
            <a:spAutoFit/>
          </a:bodyPr>
          <a:lstStyle/>
          <a:p>
            <a:pPr algn="ctr"/>
            <a:r>
              <a:rPr lang="zh-CN" altLang="en-US" sz="1600" b="1" dirty="0">
                <a:solidFill>
                  <a:schemeClr val="bg1"/>
                </a:solidFill>
                <a:latin typeface="微软雅黑" panose="020B0503020204020204" charset="-122"/>
                <a:ea typeface="微软雅黑" panose="020B0503020204020204" charset="-122"/>
              </a:rPr>
              <a:t>单击此处输入标题</a:t>
            </a:r>
          </a:p>
        </p:txBody>
      </p:sp>
      <p:sp>
        <p:nvSpPr>
          <p:cNvPr id="23" name="矩形 22"/>
          <p:cNvSpPr/>
          <p:nvPr/>
        </p:nvSpPr>
        <p:spPr>
          <a:xfrm>
            <a:off x="712460" y="5007974"/>
            <a:ext cx="10814519" cy="553085"/>
          </a:xfrm>
          <a:prstGeom prst="rect">
            <a:avLst/>
          </a:prstGeom>
        </p:spPr>
        <p:txBody>
          <a:bodyPr wrap="square">
            <a:spAutoFit/>
          </a:bodyPr>
          <a:lstStyle/>
          <a:p>
            <a:pPr algn="l" defTabSz="914400">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woman.I love you more than I've ever loved any woman. And I've waited longer for you than I've waited for any woman.</a:t>
            </a:r>
            <a:endParaRPr lang="zh-CN" altLang="en-US" sz="1200" dirty="0">
              <a:solidFill>
                <a:schemeClr val="tx1">
                  <a:lumMod val="65000"/>
                  <a:lumOff val="35000"/>
                </a:schemeClr>
              </a:solidFill>
              <a:latin typeface="华文细黑" panose="02010600040101010101" charset="-122"/>
              <a:ea typeface="华文细黑" panose="02010600040101010101" charset="-122"/>
            </a:endParaRPr>
          </a:p>
        </p:txBody>
      </p:sp>
      <p:sp>
        <p:nvSpPr>
          <p:cNvPr id="7" name="矩形 6"/>
          <p:cNvSpPr/>
          <p:nvPr/>
        </p:nvSpPr>
        <p:spPr>
          <a:xfrm>
            <a:off x="767715" y="1840230"/>
            <a:ext cx="3738880" cy="2492375"/>
          </a:xfrm>
          <a:prstGeom prst="rect">
            <a:avLst/>
          </a:prstGeom>
          <a:blipFill rotWithShape="1">
            <a:blip r:embed="rId3"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文本框 103"/>
          <p:cNvSpPr txBox="1"/>
          <p:nvPr/>
        </p:nvSpPr>
        <p:spPr>
          <a:xfrm>
            <a:off x="4718685" y="2058670"/>
            <a:ext cx="1723390" cy="319405"/>
          </a:xfrm>
          <a:prstGeom prst="rect">
            <a:avLst/>
          </a:prstGeom>
          <a:noFill/>
        </p:spPr>
        <p:txBody>
          <a:bodyPr wrap="square" rtlCol="0">
            <a:spAutoFit/>
          </a:bodyPr>
          <a:lstStyle/>
          <a:p>
            <a:pPr algn="l" fontAlgn="auto">
              <a:spcBef>
                <a:spcPts val="0"/>
              </a:spcBef>
              <a:spcAft>
                <a:spcPts val="0"/>
              </a:spcAft>
            </a:pPr>
            <a:r>
              <a:rPr lang="zh-CN" altLang="en-US" sz="1400" b="1">
                <a:solidFill>
                  <a:schemeClr val="bg1"/>
                </a:solidFill>
                <a:latin typeface="微软雅黑" panose="020B0503020204020204" charset="-122"/>
                <a:ea typeface="微软雅黑" panose="020B0503020204020204" charset="-122"/>
                <a:sym typeface="+mn-ea"/>
              </a:rPr>
              <a:t>单击此处输入标题</a:t>
            </a:r>
            <a:endParaRPr lang="zh-CN" altLang="en-US" sz="1400" b="1" dirty="0">
              <a:solidFill>
                <a:schemeClr val="bg1"/>
              </a:solidFill>
              <a:latin typeface="微软雅黑" panose="020B0503020204020204" charset="-122"/>
              <a:ea typeface="微软雅黑" panose="020B0503020204020204" charset="-122"/>
              <a:cs typeface="+mn-ea"/>
              <a:sym typeface="+mn-ea"/>
            </a:endParaRPr>
          </a:p>
        </p:txBody>
      </p:sp>
      <p:sp>
        <p:nvSpPr>
          <p:cNvPr id="105" name="矩形 104"/>
          <p:cNvSpPr/>
          <p:nvPr/>
        </p:nvSpPr>
        <p:spPr>
          <a:xfrm>
            <a:off x="4718685" y="2444115"/>
            <a:ext cx="6518910" cy="783590"/>
          </a:xfrm>
          <a:prstGeom prst="rect">
            <a:avLst/>
          </a:prstGeom>
        </p:spPr>
        <p:txBody>
          <a:bodyPr wrap="square">
            <a:spAutoFit/>
          </a:bodyPr>
          <a:lstStyle/>
          <a:p>
            <a:pPr algn="l" defTabSz="914400">
              <a:lnSpc>
                <a:spcPct val="150000"/>
              </a:lnSpc>
              <a:spcBef>
                <a:spcPts val="0"/>
              </a:spcBef>
              <a:buFont typeface="Arial" panose="020B0604020202020204" pitchFamily="34" charset="0"/>
            </a:pPr>
            <a:r>
              <a:rPr sz="1000" dirty="0">
                <a:solidFill>
                  <a:schemeClr val="bg1"/>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kern="0" dirty="0">
              <a:solidFill>
                <a:schemeClr val="bg1"/>
              </a:solidFill>
              <a:latin typeface="Lora" panose="02000503000000020004" charset="0"/>
              <a:ea typeface="微软雅黑" panose="020B0503020204020204" charset="-122"/>
              <a:cs typeface="+mn-ea"/>
              <a:sym typeface="+mn-lt"/>
            </a:endParaRPr>
          </a:p>
        </p:txBody>
      </p:sp>
      <p:sp>
        <p:nvSpPr>
          <p:cNvPr id="8" name="矩形 7"/>
          <p:cNvSpPr/>
          <p:nvPr/>
        </p:nvSpPr>
        <p:spPr>
          <a:xfrm>
            <a:off x="4718685" y="3383915"/>
            <a:ext cx="6518910" cy="783590"/>
          </a:xfrm>
          <a:prstGeom prst="rect">
            <a:avLst/>
          </a:prstGeom>
        </p:spPr>
        <p:txBody>
          <a:bodyPr wrap="square">
            <a:spAutoFit/>
          </a:bodyPr>
          <a:lstStyle/>
          <a:p>
            <a:pPr algn="l" defTabSz="914400">
              <a:lnSpc>
                <a:spcPct val="150000"/>
              </a:lnSpc>
              <a:spcBef>
                <a:spcPts val="0"/>
              </a:spcBef>
              <a:buFont typeface="Arial" panose="020B0604020202020204" pitchFamily="34" charset="0"/>
            </a:pPr>
            <a:r>
              <a:rPr sz="1000" dirty="0">
                <a:solidFill>
                  <a:schemeClr val="bg1"/>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kern="0" dirty="0">
              <a:solidFill>
                <a:schemeClr val="bg1"/>
              </a:solidFill>
              <a:latin typeface="Lora" panose="02000503000000020004" charset="0"/>
              <a:ea typeface="微软雅黑" panose="020B0503020204020204" charset="-122"/>
              <a:cs typeface="+mn-ea"/>
              <a:sym typeface="+mn-lt"/>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16" presetClass="entr" presetSubtype="21"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par>
                          <p:cTn id="28" fill="hold">
                            <p:stCondLst>
                              <p:cond delay="2500"/>
                            </p:stCondLst>
                            <p:childTnLst>
                              <p:par>
                                <p:cTn id="29" presetID="29"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ppt_x</p:attrName>
                                        </p:attrNameLst>
                                      </p:cBhvr>
                                      <p:tavLst>
                                        <p:tav tm="0">
                                          <p:val>
                                            <p:strVal val="#ppt_x-.2"/>
                                          </p:val>
                                        </p:tav>
                                        <p:tav tm="100000">
                                          <p:val>
                                            <p:strVal val="#ppt_x"/>
                                          </p:val>
                                        </p:tav>
                                      </p:tavLst>
                                    </p:anim>
                                    <p:anim calcmode="lin" valueType="num">
                                      <p:cBhvr>
                                        <p:cTn id="32" dur="5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33" dur="500"/>
                                        <p:tgtEl>
                                          <p:spTgt spid="3"/>
                                        </p:tgtEl>
                                      </p:cBhvr>
                                    </p:animEffect>
                                  </p:childTnLst>
                                </p:cTn>
                              </p:par>
                            </p:childTnLst>
                          </p:cTn>
                        </p:par>
                        <p:par>
                          <p:cTn id="34" fill="hold">
                            <p:stCondLst>
                              <p:cond delay="3000"/>
                            </p:stCondLst>
                            <p:childTnLst>
                              <p:par>
                                <p:cTn id="35" presetID="12" presetClass="entr" presetSubtype="4" fill="hold" grpId="0"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p:tgtEl>
                                          <p:spTgt spid="104"/>
                                        </p:tgtEl>
                                        <p:attrNameLst>
                                          <p:attrName>ppt_y</p:attrName>
                                        </p:attrNameLst>
                                      </p:cBhvr>
                                      <p:tavLst>
                                        <p:tav tm="0">
                                          <p:val>
                                            <p:strVal val="#ppt_y+#ppt_h*1.125000"/>
                                          </p:val>
                                        </p:tav>
                                        <p:tav tm="100000">
                                          <p:val>
                                            <p:strVal val="#ppt_y"/>
                                          </p:val>
                                        </p:tav>
                                      </p:tavLst>
                                    </p:anim>
                                    <p:animEffect transition="in" filter="wipe(up)">
                                      <p:cBhvr>
                                        <p:cTn id="38" dur="500"/>
                                        <p:tgtEl>
                                          <p:spTgt spid="104"/>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105"/>
                                        </p:tgtEl>
                                        <p:attrNameLst>
                                          <p:attrName>style.visibility</p:attrName>
                                        </p:attrNameLst>
                                      </p:cBhvr>
                                      <p:to>
                                        <p:strVal val="visible"/>
                                      </p:to>
                                    </p:set>
                                    <p:anim calcmode="lin" valueType="num">
                                      <p:cBhvr additive="base">
                                        <p:cTn id="41" dur="500"/>
                                        <p:tgtEl>
                                          <p:spTgt spid="105"/>
                                        </p:tgtEl>
                                        <p:attrNameLst>
                                          <p:attrName>ppt_y</p:attrName>
                                        </p:attrNameLst>
                                      </p:cBhvr>
                                      <p:tavLst>
                                        <p:tav tm="0">
                                          <p:val>
                                            <p:strVal val="#ppt_y+#ppt_h*1.125000"/>
                                          </p:val>
                                        </p:tav>
                                        <p:tav tm="100000">
                                          <p:val>
                                            <p:strVal val="#ppt_y"/>
                                          </p:val>
                                        </p:tav>
                                      </p:tavLst>
                                    </p:anim>
                                    <p:animEffect transition="in" filter="wipe(up)">
                                      <p:cBhvr>
                                        <p:cTn id="42" dur="500"/>
                                        <p:tgtEl>
                                          <p:spTgt spid="105"/>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p:tgtEl>
                                          <p:spTgt spid="8"/>
                                        </p:tgtEl>
                                        <p:attrNameLst>
                                          <p:attrName>ppt_y</p:attrName>
                                        </p:attrNameLst>
                                      </p:cBhvr>
                                      <p:tavLst>
                                        <p:tav tm="0">
                                          <p:val>
                                            <p:strVal val="#ppt_y+#ppt_h*1.125000"/>
                                          </p:val>
                                        </p:tav>
                                        <p:tav tm="100000">
                                          <p:val>
                                            <p:strVal val="#ppt_y"/>
                                          </p:val>
                                        </p:tav>
                                      </p:tavLst>
                                    </p:anim>
                                    <p:animEffect transition="in" filter="wipe(up)">
                                      <p:cBhvr>
                                        <p:cTn id="46" dur="500"/>
                                        <p:tgtEl>
                                          <p:spTgt spid="8"/>
                                        </p:tgtEl>
                                      </p:cBhvr>
                                    </p:animEffect>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500" fill="hold"/>
                                        <p:tgtEl>
                                          <p:spTgt spid="22"/>
                                        </p:tgtEl>
                                        <p:attrNameLst>
                                          <p:attrName>ppt_w</p:attrName>
                                        </p:attrNameLst>
                                      </p:cBhvr>
                                      <p:tavLst>
                                        <p:tav tm="0">
                                          <p:val>
                                            <p:fltVal val="0"/>
                                          </p:val>
                                        </p:tav>
                                        <p:tav tm="100000">
                                          <p:val>
                                            <p:strVal val="#ppt_w"/>
                                          </p:val>
                                        </p:tav>
                                      </p:tavLst>
                                    </p:anim>
                                    <p:anim calcmode="lin" valueType="num">
                                      <p:cBhvr>
                                        <p:cTn id="51" dur="500" fill="hold"/>
                                        <p:tgtEl>
                                          <p:spTgt spid="22"/>
                                        </p:tgtEl>
                                        <p:attrNameLst>
                                          <p:attrName>ppt_h</p:attrName>
                                        </p:attrNameLst>
                                      </p:cBhvr>
                                      <p:tavLst>
                                        <p:tav tm="0">
                                          <p:val>
                                            <p:fltVal val="0"/>
                                          </p:val>
                                        </p:tav>
                                        <p:tav tm="100000">
                                          <p:val>
                                            <p:strVal val="#ppt_h"/>
                                          </p:val>
                                        </p:tav>
                                      </p:tavLst>
                                    </p:anim>
                                    <p:animEffect transition="in" filter="fade">
                                      <p:cBhvr>
                                        <p:cTn id="52" dur="500"/>
                                        <p:tgtEl>
                                          <p:spTgt spid="22"/>
                                        </p:tgtEl>
                                      </p:cBhvr>
                                    </p:animEffect>
                                  </p:childTnLst>
                                </p:cTn>
                              </p:par>
                            </p:childTnLst>
                          </p:cTn>
                        </p:par>
                        <p:par>
                          <p:cTn id="53" fill="hold">
                            <p:stCondLst>
                              <p:cond delay="4000"/>
                            </p:stCondLst>
                            <p:childTnLst>
                              <p:par>
                                <p:cTn id="54" presetID="12" presetClass="entr" presetSubtype="4"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p:tgtEl>
                                          <p:spTgt spid="23"/>
                                        </p:tgtEl>
                                        <p:attrNameLst>
                                          <p:attrName>ppt_y</p:attrName>
                                        </p:attrNameLst>
                                      </p:cBhvr>
                                      <p:tavLst>
                                        <p:tav tm="0">
                                          <p:val>
                                            <p:strVal val="#ppt_y+#ppt_h*1.125000"/>
                                          </p:val>
                                        </p:tav>
                                        <p:tav tm="100000">
                                          <p:val>
                                            <p:strVal val="#ppt_y"/>
                                          </p:val>
                                        </p:tav>
                                      </p:tavLst>
                                    </p:anim>
                                    <p:animEffect transition="in" filter="wipe(up)">
                                      <p:cBhvr>
                                        <p:cTn id="5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3" grpId="0" bldLvl="0" animBg="1"/>
      <p:bldP spid="22" grpId="0" bldLvl="0" animBg="1"/>
      <p:bldP spid="23" grpId="0"/>
      <p:bldP spid="7" grpId="0" bldLvl="0" animBg="1"/>
      <p:bldP spid="104" grpId="0"/>
      <p:bldP spid="105"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执行力明确目标</a:t>
            </a:r>
          </a:p>
        </p:txBody>
      </p:sp>
      <p:grpSp>
        <p:nvGrpSpPr>
          <p:cNvPr id="53" name="组合 52"/>
          <p:cNvGrpSpPr/>
          <p:nvPr/>
        </p:nvGrpSpPr>
        <p:grpSpPr>
          <a:xfrm>
            <a:off x="5329489" y="1204219"/>
            <a:ext cx="1533022" cy="1533022"/>
            <a:chOff x="5184292" y="3158835"/>
            <a:chExt cx="1823416" cy="1823416"/>
          </a:xfrm>
        </p:grpSpPr>
        <p:grpSp>
          <p:nvGrpSpPr>
            <p:cNvPr id="54" name="组合 53"/>
            <p:cNvGrpSpPr/>
            <p:nvPr/>
          </p:nvGrpSpPr>
          <p:grpSpPr>
            <a:xfrm>
              <a:off x="5184292" y="3158835"/>
              <a:ext cx="1823416" cy="1823416"/>
              <a:chOff x="4489450" y="2618448"/>
              <a:chExt cx="2209800" cy="2209800"/>
            </a:xfrm>
          </p:grpSpPr>
          <p:sp>
            <p:nvSpPr>
              <p:cNvPr id="56" name="椭圆 55"/>
              <p:cNvSpPr/>
              <p:nvPr/>
            </p:nvSpPr>
            <p:spPr>
              <a:xfrm>
                <a:off x="4489450" y="2618448"/>
                <a:ext cx="2209800" cy="2209800"/>
              </a:xfrm>
              <a:prstGeom prst="ellipse">
                <a:avLst/>
              </a:prstGeom>
              <a:solidFill>
                <a:srgbClr val="262626">
                  <a:alpha val="25000"/>
                </a:srgbClr>
              </a:solidFill>
              <a:ln w="15875" cap="rnd" cmpd="sng" algn="ctr">
                <a:no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57" name="椭圆 56"/>
              <p:cNvSpPr/>
              <p:nvPr/>
            </p:nvSpPr>
            <p:spPr>
              <a:xfrm>
                <a:off x="4701442" y="2830441"/>
                <a:ext cx="1785818" cy="1785816"/>
              </a:xfrm>
              <a:prstGeom prst="ellipse">
                <a:avLst/>
              </a:prstGeom>
              <a:solidFill>
                <a:srgbClr val="262626"/>
              </a:solidFill>
              <a:ln w="444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55" name="Freeform 61"/>
            <p:cNvSpPr>
              <a:spLocks noEditPoints="1"/>
            </p:cNvSpPr>
            <p:nvPr/>
          </p:nvSpPr>
          <p:spPr bwMode="auto">
            <a:xfrm>
              <a:off x="5824097" y="3798640"/>
              <a:ext cx="543805" cy="54380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58" name="上箭头 57"/>
          <p:cNvSpPr/>
          <p:nvPr/>
        </p:nvSpPr>
        <p:spPr>
          <a:xfrm>
            <a:off x="5000478" y="2691272"/>
            <a:ext cx="2191044" cy="2807827"/>
          </a:xfrm>
          <a:prstGeom prst="upArrow">
            <a:avLst>
              <a:gd name="adj1" fmla="val 73185"/>
              <a:gd name="adj2" fmla="val 50000"/>
            </a:avLst>
          </a:prstGeom>
          <a:gradFill flip="none" rotWithShape="1">
            <a:gsLst>
              <a:gs pos="0">
                <a:srgbClr val="5A6478">
                  <a:lumMod val="20000"/>
                  <a:lumOff val="80000"/>
                  <a:alpha val="13000"/>
                </a:srgbClr>
              </a:gs>
              <a:gs pos="90000">
                <a:srgbClr val="5A6478">
                  <a:lumMod val="20000"/>
                  <a:lumOff val="80000"/>
                  <a:alpha val="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nvGrpSpPr>
          <p:cNvPr id="59" name="组合 58"/>
          <p:cNvGrpSpPr/>
          <p:nvPr/>
        </p:nvGrpSpPr>
        <p:grpSpPr>
          <a:xfrm rot="10800000">
            <a:off x="3070373" y="3226065"/>
            <a:ext cx="2865510" cy="1572138"/>
            <a:chOff x="5910386" y="1749342"/>
            <a:chExt cx="2865510" cy="1572138"/>
          </a:xfrm>
          <a:solidFill>
            <a:srgbClr val="262626"/>
          </a:solidFill>
        </p:grpSpPr>
        <p:grpSp>
          <p:nvGrpSpPr>
            <p:cNvPr id="60" name="组合 59"/>
            <p:cNvGrpSpPr/>
            <p:nvPr/>
          </p:nvGrpSpPr>
          <p:grpSpPr>
            <a:xfrm>
              <a:off x="5957423" y="1749342"/>
              <a:ext cx="2818473" cy="1397778"/>
              <a:chOff x="7693025" y="801304"/>
              <a:chExt cx="2578770" cy="1278903"/>
            </a:xfrm>
            <a:grpFill/>
          </p:grpSpPr>
          <p:sp>
            <p:nvSpPr>
              <p:cNvPr id="62" name="空心弧 61"/>
              <p:cNvSpPr/>
              <p:nvPr/>
            </p:nvSpPr>
            <p:spPr>
              <a:xfrm>
                <a:off x="7693025" y="801304"/>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63" name="矩形 62"/>
              <p:cNvSpPr/>
              <p:nvPr/>
            </p:nvSpPr>
            <p:spPr>
              <a:xfrm>
                <a:off x="8140273" y="801304"/>
                <a:ext cx="2131522"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64" name="矩形 63"/>
              <p:cNvSpPr/>
              <p:nvPr/>
            </p:nvSpPr>
            <p:spPr>
              <a:xfrm rot="5400000">
                <a:off x="7402161" y="1537343"/>
                <a:ext cx="833729"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61" name="直角三角形 60"/>
            <p:cNvSpPr/>
            <p:nvPr/>
          </p:nvSpPr>
          <p:spPr>
            <a:xfrm rot="2700000" flipH="1">
              <a:off x="5910386" y="2954157"/>
              <a:ext cx="367323" cy="367323"/>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grpSp>
        <p:nvGrpSpPr>
          <p:cNvPr id="65" name="组合 64"/>
          <p:cNvGrpSpPr/>
          <p:nvPr/>
        </p:nvGrpSpPr>
        <p:grpSpPr>
          <a:xfrm rot="10800000" flipH="1">
            <a:off x="6256118" y="3226065"/>
            <a:ext cx="2865510" cy="1572138"/>
            <a:chOff x="5910386" y="1749342"/>
            <a:chExt cx="2865510" cy="1572138"/>
          </a:xfrm>
          <a:solidFill>
            <a:srgbClr val="262626"/>
          </a:solidFill>
        </p:grpSpPr>
        <p:grpSp>
          <p:nvGrpSpPr>
            <p:cNvPr id="66" name="组合 65"/>
            <p:cNvGrpSpPr/>
            <p:nvPr/>
          </p:nvGrpSpPr>
          <p:grpSpPr>
            <a:xfrm>
              <a:off x="5957423" y="1749342"/>
              <a:ext cx="2818473" cy="1397778"/>
              <a:chOff x="7693025" y="801304"/>
              <a:chExt cx="2578770" cy="1278903"/>
            </a:xfrm>
            <a:grpFill/>
          </p:grpSpPr>
          <p:sp>
            <p:nvSpPr>
              <p:cNvPr id="68" name="空心弧 67"/>
              <p:cNvSpPr/>
              <p:nvPr/>
            </p:nvSpPr>
            <p:spPr>
              <a:xfrm>
                <a:off x="7693025" y="801304"/>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69" name="矩形 68"/>
              <p:cNvSpPr/>
              <p:nvPr/>
            </p:nvSpPr>
            <p:spPr>
              <a:xfrm>
                <a:off x="8140273" y="801304"/>
                <a:ext cx="2131522"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70" name="矩形 69"/>
              <p:cNvSpPr/>
              <p:nvPr/>
            </p:nvSpPr>
            <p:spPr>
              <a:xfrm rot="5400000">
                <a:off x="7402161" y="1537343"/>
                <a:ext cx="833729"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67" name="直角三角形 66"/>
            <p:cNvSpPr/>
            <p:nvPr/>
          </p:nvSpPr>
          <p:spPr>
            <a:xfrm rot="2700000" flipH="1">
              <a:off x="5910386" y="2954157"/>
              <a:ext cx="367323" cy="367323"/>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grpSp>
        <p:nvGrpSpPr>
          <p:cNvPr id="71" name="组合 70"/>
          <p:cNvGrpSpPr/>
          <p:nvPr/>
        </p:nvGrpSpPr>
        <p:grpSpPr>
          <a:xfrm rot="10800000">
            <a:off x="3787918" y="4082035"/>
            <a:ext cx="2197702" cy="1534505"/>
            <a:chOff x="5860648" y="2156555"/>
            <a:chExt cx="2197702" cy="1534505"/>
          </a:xfrm>
          <a:solidFill>
            <a:srgbClr val="262626"/>
          </a:solidFill>
        </p:grpSpPr>
        <p:grpSp>
          <p:nvGrpSpPr>
            <p:cNvPr id="72" name="组合 71"/>
            <p:cNvGrpSpPr/>
            <p:nvPr/>
          </p:nvGrpSpPr>
          <p:grpSpPr>
            <a:xfrm>
              <a:off x="5957425" y="2156555"/>
              <a:ext cx="2100925" cy="1364522"/>
              <a:chOff x="7693025" y="1173885"/>
              <a:chExt cx="1922247" cy="1248475"/>
            </a:xfrm>
            <a:grpFill/>
          </p:grpSpPr>
          <p:sp>
            <p:nvSpPr>
              <p:cNvPr id="74" name="空心弧 73"/>
              <p:cNvSpPr/>
              <p:nvPr/>
            </p:nvSpPr>
            <p:spPr>
              <a:xfrm>
                <a:off x="7693025" y="1173885"/>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75" name="矩形 74"/>
              <p:cNvSpPr/>
              <p:nvPr/>
            </p:nvSpPr>
            <p:spPr>
              <a:xfrm>
                <a:off x="8140274" y="1173885"/>
                <a:ext cx="1474998"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76" name="矩形 75"/>
              <p:cNvSpPr/>
              <p:nvPr/>
            </p:nvSpPr>
            <p:spPr>
              <a:xfrm rot="5400000">
                <a:off x="7419908" y="1897242"/>
                <a:ext cx="798236"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73" name="直角三角形 72"/>
            <p:cNvSpPr/>
            <p:nvPr/>
          </p:nvSpPr>
          <p:spPr>
            <a:xfrm rot="2700000" flipH="1">
              <a:off x="5860648" y="3224262"/>
              <a:ext cx="466798" cy="466798"/>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grpSp>
        <p:nvGrpSpPr>
          <p:cNvPr id="77" name="组合 76"/>
          <p:cNvGrpSpPr/>
          <p:nvPr/>
        </p:nvGrpSpPr>
        <p:grpSpPr>
          <a:xfrm rot="10800000" flipH="1">
            <a:off x="6206380" y="4082035"/>
            <a:ext cx="2197702" cy="1534505"/>
            <a:chOff x="5860648" y="2156555"/>
            <a:chExt cx="2197702" cy="1534505"/>
          </a:xfrm>
          <a:solidFill>
            <a:srgbClr val="262626"/>
          </a:solidFill>
        </p:grpSpPr>
        <p:grpSp>
          <p:nvGrpSpPr>
            <p:cNvPr id="78" name="组合 77"/>
            <p:cNvGrpSpPr/>
            <p:nvPr/>
          </p:nvGrpSpPr>
          <p:grpSpPr>
            <a:xfrm>
              <a:off x="5957425" y="2156555"/>
              <a:ext cx="2100925" cy="1364522"/>
              <a:chOff x="7693025" y="1173885"/>
              <a:chExt cx="1922247" cy="1248475"/>
            </a:xfrm>
            <a:grpFill/>
          </p:grpSpPr>
          <p:sp>
            <p:nvSpPr>
              <p:cNvPr id="80" name="空心弧 79"/>
              <p:cNvSpPr/>
              <p:nvPr/>
            </p:nvSpPr>
            <p:spPr>
              <a:xfrm>
                <a:off x="7693025" y="1173885"/>
                <a:ext cx="914400" cy="914400"/>
              </a:xfrm>
              <a:prstGeom prst="blockArc">
                <a:avLst>
                  <a:gd name="adj1" fmla="val 10800000"/>
                  <a:gd name="adj2" fmla="val 16215187"/>
                  <a:gd name="adj3" fmla="val 27530"/>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81" name="矩形 80"/>
              <p:cNvSpPr/>
              <p:nvPr/>
            </p:nvSpPr>
            <p:spPr>
              <a:xfrm>
                <a:off x="8140274" y="1173885"/>
                <a:ext cx="1474998"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sp>
            <p:nvSpPr>
              <p:cNvPr id="82" name="矩形 81"/>
              <p:cNvSpPr/>
              <p:nvPr/>
            </p:nvSpPr>
            <p:spPr>
              <a:xfrm rot="5400000">
                <a:off x="7419908" y="1897242"/>
                <a:ext cx="798236" cy="252000"/>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sp>
          <p:nvSpPr>
            <p:cNvPr id="79" name="直角三角形 78"/>
            <p:cNvSpPr/>
            <p:nvPr/>
          </p:nvSpPr>
          <p:spPr>
            <a:xfrm rot="2700000" flipH="1">
              <a:off x="5860648" y="3224262"/>
              <a:ext cx="466798" cy="466798"/>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262626"/>
                </a:solidFill>
                <a:effectLst/>
                <a:uLnTx/>
                <a:uFillTx/>
                <a:latin typeface="小米兰亭_GB外压缩"/>
                <a:ea typeface="小米兰亭_GB外压缩"/>
              </a:endParaRPr>
            </a:p>
          </p:txBody>
        </p:sp>
      </p:grpSp>
      <p:grpSp>
        <p:nvGrpSpPr>
          <p:cNvPr id="83" name="组合 82"/>
          <p:cNvGrpSpPr/>
          <p:nvPr/>
        </p:nvGrpSpPr>
        <p:grpSpPr>
          <a:xfrm>
            <a:off x="2746478" y="4236244"/>
            <a:ext cx="849276" cy="849276"/>
            <a:chOff x="2746478" y="4236244"/>
            <a:chExt cx="849276" cy="849276"/>
          </a:xfrm>
        </p:grpSpPr>
        <p:grpSp>
          <p:nvGrpSpPr>
            <p:cNvPr id="84" name="组合 83"/>
            <p:cNvGrpSpPr/>
            <p:nvPr/>
          </p:nvGrpSpPr>
          <p:grpSpPr>
            <a:xfrm>
              <a:off x="2746478" y="4236244"/>
              <a:ext cx="849276" cy="849276"/>
              <a:chOff x="4489450" y="2618448"/>
              <a:chExt cx="2209800" cy="2209800"/>
            </a:xfrm>
          </p:grpSpPr>
          <p:sp>
            <p:nvSpPr>
              <p:cNvPr id="86" name="椭圆 85"/>
              <p:cNvSpPr/>
              <p:nvPr/>
            </p:nvSpPr>
            <p:spPr>
              <a:xfrm>
                <a:off x="4489450" y="2618448"/>
                <a:ext cx="2209800" cy="2209800"/>
              </a:xfrm>
              <a:prstGeom prst="ellipse">
                <a:avLst/>
              </a:prstGeom>
              <a:solidFill>
                <a:schemeClr val="bg1"/>
              </a:solidFill>
              <a:ln w="15875" cap="rnd" cmpd="sng" algn="ctr">
                <a:no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sp>
            <p:nvSpPr>
              <p:cNvPr id="87" name="椭圆 86"/>
              <p:cNvSpPr/>
              <p:nvPr/>
            </p:nvSpPr>
            <p:spPr>
              <a:xfrm>
                <a:off x="4701442" y="2830441"/>
                <a:ext cx="1785818" cy="1785816"/>
              </a:xfrm>
              <a:prstGeom prst="ellipse">
                <a:avLst/>
              </a:prstGeom>
              <a:solidFill>
                <a:srgbClr val="262626"/>
              </a:solidFill>
              <a:ln w="444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grpSp>
        <p:sp>
          <p:nvSpPr>
            <p:cNvPr id="85" name="矩形 84"/>
            <p:cNvSpPr/>
            <p:nvPr/>
          </p:nvSpPr>
          <p:spPr>
            <a:xfrm>
              <a:off x="2938706" y="4476216"/>
              <a:ext cx="464820" cy="38481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rPr>
                <a:t>01</a:t>
              </a:r>
            </a:p>
          </p:txBody>
        </p:sp>
      </p:grpSp>
      <p:grpSp>
        <p:nvGrpSpPr>
          <p:cNvPr id="88" name="组合 87"/>
          <p:cNvGrpSpPr/>
          <p:nvPr/>
        </p:nvGrpSpPr>
        <p:grpSpPr>
          <a:xfrm>
            <a:off x="8596247" y="4236244"/>
            <a:ext cx="849276" cy="849276"/>
            <a:chOff x="8596247" y="4236244"/>
            <a:chExt cx="849276" cy="849276"/>
          </a:xfrm>
        </p:grpSpPr>
        <p:grpSp>
          <p:nvGrpSpPr>
            <p:cNvPr id="89" name="组合 88"/>
            <p:cNvGrpSpPr/>
            <p:nvPr/>
          </p:nvGrpSpPr>
          <p:grpSpPr>
            <a:xfrm>
              <a:off x="8596247" y="4236244"/>
              <a:ext cx="849276" cy="849276"/>
              <a:chOff x="4489450" y="2618448"/>
              <a:chExt cx="2209800" cy="2209800"/>
            </a:xfrm>
          </p:grpSpPr>
          <p:sp>
            <p:nvSpPr>
              <p:cNvPr id="91" name="椭圆 90"/>
              <p:cNvSpPr/>
              <p:nvPr/>
            </p:nvSpPr>
            <p:spPr>
              <a:xfrm>
                <a:off x="4489450" y="2618448"/>
                <a:ext cx="2209800" cy="2209800"/>
              </a:xfrm>
              <a:prstGeom prst="ellipse">
                <a:avLst/>
              </a:prstGeom>
              <a:solidFill>
                <a:schemeClr val="bg1"/>
              </a:solidFill>
              <a:ln w="15875" cap="rnd" cmpd="sng" algn="ctr">
                <a:no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sp>
            <p:nvSpPr>
              <p:cNvPr id="92" name="椭圆 91"/>
              <p:cNvSpPr/>
              <p:nvPr/>
            </p:nvSpPr>
            <p:spPr>
              <a:xfrm>
                <a:off x="4701442" y="2830441"/>
                <a:ext cx="1785818" cy="1785816"/>
              </a:xfrm>
              <a:prstGeom prst="ellipse">
                <a:avLst/>
              </a:prstGeom>
              <a:solidFill>
                <a:srgbClr val="262626"/>
              </a:solidFill>
              <a:ln w="444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grpSp>
        <p:sp>
          <p:nvSpPr>
            <p:cNvPr id="90" name="矩形 89"/>
            <p:cNvSpPr/>
            <p:nvPr/>
          </p:nvSpPr>
          <p:spPr>
            <a:xfrm>
              <a:off x="8783444" y="4476216"/>
              <a:ext cx="464820" cy="38481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rPr>
                <a:t>02</a:t>
              </a:r>
            </a:p>
          </p:txBody>
        </p:sp>
      </p:grpSp>
      <p:grpSp>
        <p:nvGrpSpPr>
          <p:cNvPr id="93" name="组合 92"/>
          <p:cNvGrpSpPr/>
          <p:nvPr/>
        </p:nvGrpSpPr>
        <p:grpSpPr>
          <a:xfrm>
            <a:off x="7844234" y="5054190"/>
            <a:ext cx="849276" cy="849276"/>
            <a:chOff x="7844234" y="5054190"/>
            <a:chExt cx="849276" cy="849276"/>
          </a:xfrm>
        </p:grpSpPr>
        <p:grpSp>
          <p:nvGrpSpPr>
            <p:cNvPr id="94" name="组合 93"/>
            <p:cNvGrpSpPr/>
            <p:nvPr/>
          </p:nvGrpSpPr>
          <p:grpSpPr>
            <a:xfrm>
              <a:off x="7844234" y="5054190"/>
              <a:ext cx="849276" cy="849276"/>
              <a:chOff x="4489450" y="2618448"/>
              <a:chExt cx="2209800" cy="2209800"/>
            </a:xfrm>
          </p:grpSpPr>
          <p:sp>
            <p:nvSpPr>
              <p:cNvPr id="96" name="椭圆 95"/>
              <p:cNvSpPr/>
              <p:nvPr/>
            </p:nvSpPr>
            <p:spPr>
              <a:xfrm>
                <a:off x="4489450" y="2618448"/>
                <a:ext cx="2209800" cy="2209800"/>
              </a:xfrm>
              <a:prstGeom prst="ellipse">
                <a:avLst/>
              </a:prstGeom>
              <a:solidFill>
                <a:schemeClr val="bg1"/>
              </a:solidFill>
              <a:ln w="15875" cap="rnd" cmpd="sng" algn="ctr">
                <a:no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sp>
            <p:nvSpPr>
              <p:cNvPr id="97" name="椭圆 96"/>
              <p:cNvSpPr/>
              <p:nvPr/>
            </p:nvSpPr>
            <p:spPr>
              <a:xfrm>
                <a:off x="4701442" y="2830441"/>
                <a:ext cx="1785818" cy="1785816"/>
              </a:xfrm>
              <a:prstGeom prst="ellipse">
                <a:avLst/>
              </a:prstGeom>
              <a:solidFill>
                <a:srgbClr val="262626"/>
              </a:solidFill>
              <a:ln w="444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grpSp>
        <p:sp>
          <p:nvSpPr>
            <p:cNvPr id="95" name="矩形 94"/>
            <p:cNvSpPr/>
            <p:nvPr/>
          </p:nvSpPr>
          <p:spPr>
            <a:xfrm>
              <a:off x="8036463" y="5294162"/>
              <a:ext cx="464820" cy="38481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rPr>
                <a:t>04</a:t>
              </a:r>
            </a:p>
          </p:txBody>
        </p:sp>
      </p:grpSp>
      <p:grpSp>
        <p:nvGrpSpPr>
          <p:cNvPr id="98" name="组合 97"/>
          <p:cNvGrpSpPr/>
          <p:nvPr/>
        </p:nvGrpSpPr>
        <p:grpSpPr>
          <a:xfrm>
            <a:off x="3498491" y="5054190"/>
            <a:ext cx="849276" cy="849276"/>
            <a:chOff x="3498491" y="5054190"/>
            <a:chExt cx="849276" cy="849276"/>
          </a:xfrm>
        </p:grpSpPr>
        <p:grpSp>
          <p:nvGrpSpPr>
            <p:cNvPr id="99" name="组合 98"/>
            <p:cNvGrpSpPr/>
            <p:nvPr/>
          </p:nvGrpSpPr>
          <p:grpSpPr>
            <a:xfrm>
              <a:off x="3498491" y="5054190"/>
              <a:ext cx="849276" cy="849276"/>
              <a:chOff x="4489450" y="2618448"/>
              <a:chExt cx="2209800" cy="2209800"/>
            </a:xfrm>
          </p:grpSpPr>
          <p:sp>
            <p:nvSpPr>
              <p:cNvPr id="101" name="椭圆 100"/>
              <p:cNvSpPr/>
              <p:nvPr/>
            </p:nvSpPr>
            <p:spPr>
              <a:xfrm>
                <a:off x="4489450" y="2618448"/>
                <a:ext cx="2209800" cy="2209800"/>
              </a:xfrm>
              <a:prstGeom prst="ellipse">
                <a:avLst/>
              </a:prstGeom>
              <a:solidFill>
                <a:schemeClr val="bg1"/>
              </a:solidFill>
              <a:ln w="15875" cap="rnd" cmpd="sng" algn="ctr">
                <a:no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sp>
            <p:nvSpPr>
              <p:cNvPr id="102" name="椭圆 101"/>
              <p:cNvSpPr/>
              <p:nvPr/>
            </p:nvSpPr>
            <p:spPr>
              <a:xfrm>
                <a:off x="4701442" y="2830441"/>
                <a:ext cx="1785818" cy="1785816"/>
              </a:xfrm>
              <a:prstGeom prst="ellipse">
                <a:avLst/>
              </a:prstGeom>
              <a:solidFill>
                <a:srgbClr val="262626"/>
              </a:solidFill>
              <a:ln w="444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小米兰亭_GB外压缩"/>
                  <a:ea typeface="小米兰亭_GB外压缩"/>
                </a:endParaRPr>
              </a:p>
            </p:txBody>
          </p:sp>
        </p:grpSp>
        <p:sp>
          <p:nvSpPr>
            <p:cNvPr id="100" name="矩形 99"/>
            <p:cNvSpPr/>
            <p:nvPr/>
          </p:nvSpPr>
          <p:spPr>
            <a:xfrm>
              <a:off x="3690719" y="5294162"/>
              <a:ext cx="464820" cy="384810"/>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1" i="0" u="none" strike="noStrike" kern="0" cap="none" spc="0" normalizeH="0" baseline="0" noProof="0" dirty="0">
                  <a:ln>
                    <a:noFill/>
                  </a:ln>
                  <a:solidFill>
                    <a:schemeClr val="bg1"/>
                  </a:solidFill>
                  <a:effectLst/>
                  <a:uLnTx/>
                  <a:uFillTx/>
                  <a:latin typeface="微软雅黑" panose="020B0503020204020204" charset="-122"/>
                  <a:ea typeface="微软雅黑" panose="020B0503020204020204" charset="-122"/>
                </a:rPr>
                <a:t>03</a:t>
              </a:r>
            </a:p>
          </p:txBody>
        </p:sp>
      </p:grpSp>
      <p:grpSp>
        <p:nvGrpSpPr>
          <p:cNvPr id="103" name="组合 102"/>
          <p:cNvGrpSpPr/>
          <p:nvPr/>
        </p:nvGrpSpPr>
        <p:grpSpPr>
          <a:xfrm>
            <a:off x="7793327" y="1581598"/>
            <a:ext cx="3505622" cy="854102"/>
            <a:chOff x="7793327" y="1617793"/>
            <a:chExt cx="3505622" cy="854102"/>
          </a:xfrm>
        </p:grpSpPr>
        <p:sp>
          <p:nvSpPr>
            <p:cNvPr id="104" name="矩形 103"/>
            <p:cNvSpPr/>
            <p:nvPr/>
          </p:nvSpPr>
          <p:spPr>
            <a:xfrm>
              <a:off x="8346199" y="1617793"/>
              <a:ext cx="2952750" cy="411480"/>
            </a:xfrm>
            <a:prstGeom prst="rect">
              <a:avLst/>
            </a:prstGeom>
          </p:spPr>
          <p:txBody>
            <a:bodyPr wrap="square">
              <a:spAutoFit/>
            </a:bodyPr>
            <a:lstStyle/>
            <a:p>
              <a:pPr>
                <a:lnSpc>
                  <a:spcPct val="150000"/>
                </a:lnSpc>
                <a:spcAft>
                  <a:spcPts val="600"/>
                </a:spcAft>
                <a:buClr>
                  <a:srgbClr val="5ABEAA"/>
                </a:buClr>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05" name="矩形 104"/>
            <p:cNvSpPr/>
            <p:nvPr/>
          </p:nvSpPr>
          <p:spPr>
            <a:xfrm>
              <a:off x="7793327" y="1661548"/>
              <a:ext cx="558800" cy="483235"/>
            </a:xfrm>
            <a:prstGeom prst="rect">
              <a:avLst/>
            </a:prstGeom>
          </p:spPr>
          <p:txBody>
            <a:bodyPr wrap="none">
              <a:spAutoFit/>
            </a:bodyPr>
            <a:lstStyle/>
            <a:p>
              <a:pPr algn="ctr"/>
              <a:r>
                <a:rPr lang="en-US" altLang="zh-CN" sz="2400" b="1" dirty="0">
                  <a:solidFill>
                    <a:srgbClr val="262626"/>
                  </a:solidFill>
                  <a:latin typeface="微软雅黑" panose="020B0503020204020204" charset="-122"/>
                  <a:ea typeface="微软雅黑" panose="020B0503020204020204" charset="-122"/>
                </a:rPr>
                <a:t>02</a:t>
              </a:r>
            </a:p>
          </p:txBody>
        </p:sp>
        <p:sp>
          <p:nvSpPr>
            <p:cNvPr id="106" name="矩形 105"/>
            <p:cNvSpPr/>
            <p:nvPr/>
          </p:nvSpPr>
          <p:spPr>
            <a:xfrm>
              <a:off x="8314458" y="1918810"/>
              <a:ext cx="2952750" cy="553085"/>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07" name="组合 106"/>
          <p:cNvGrpSpPr/>
          <p:nvPr/>
        </p:nvGrpSpPr>
        <p:grpSpPr>
          <a:xfrm>
            <a:off x="7793328" y="2760046"/>
            <a:ext cx="3505621" cy="891425"/>
            <a:chOff x="7793328" y="2760046"/>
            <a:chExt cx="3505621" cy="891425"/>
          </a:xfrm>
        </p:grpSpPr>
        <p:sp>
          <p:nvSpPr>
            <p:cNvPr id="108" name="矩形 107"/>
            <p:cNvSpPr/>
            <p:nvPr/>
          </p:nvSpPr>
          <p:spPr>
            <a:xfrm>
              <a:off x="8346199" y="2760046"/>
              <a:ext cx="2952750" cy="411480"/>
            </a:xfrm>
            <a:prstGeom prst="rect">
              <a:avLst/>
            </a:prstGeom>
          </p:spPr>
          <p:txBody>
            <a:bodyPr wrap="square">
              <a:spAutoFit/>
            </a:bodyPr>
            <a:lstStyle/>
            <a:p>
              <a:pPr algn="l">
                <a:lnSpc>
                  <a:spcPct val="150000"/>
                </a:lnSpc>
                <a:spcAft>
                  <a:spcPts val="600"/>
                </a:spcAft>
                <a:buClr>
                  <a:srgbClr val="5ABEAA"/>
                </a:buClr>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09" name="矩形 108"/>
            <p:cNvSpPr/>
            <p:nvPr/>
          </p:nvSpPr>
          <p:spPr>
            <a:xfrm>
              <a:off x="7793328" y="2798384"/>
              <a:ext cx="558800" cy="483235"/>
            </a:xfrm>
            <a:prstGeom prst="rect">
              <a:avLst/>
            </a:prstGeom>
          </p:spPr>
          <p:txBody>
            <a:bodyPr wrap="none">
              <a:spAutoFit/>
            </a:bodyPr>
            <a:lstStyle/>
            <a:p>
              <a:pPr algn="ctr"/>
              <a:r>
                <a:rPr lang="en-US" altLang="zh-CN" sz="2400" b="1" dirty="0">
                  <a:solidFill>
                    <a:srgbClr val="262626"/>
                  </a:solidFill>
                  <a:latin typeface="微软雅黑" panose="020B0503020204020204" charset="-122"/>
                  <a:ea typeface="微软雅黑" panose="020B0503020204020204" charset="-122"/>
                </a:rPr>
                <a:t>04</a:t>
              </a:r>
            </a:p>
          </p:txBody>
        </p:sp>
        <p:sp>
          <p:nvSpPr>
            <p:cNvPr id="110" name="矩形 109"/>
            <p:cNvSpPr/>
            <p:nvPr/>
          </p:nvSpPr>
          <p:spPr>
            <a:xfrm>
              <a:off x="8314458" y="3098386"/>
              <a:ext cx="2952750" cy="553085"/>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11" name="组合 110"/>
          <p:cNvGrpSpPr/>
          <p:nvPr/>
        </p:nvGrpSpPr>
        <p:grpSpPr>
          <a:xfrm>
            <a:off x="852954" y="2760046"/>
            <a:ext cx="3547229" cy="891425"/>
            <a:chOff x="852954" y="2760046"/>
            <a:chExt cx="3547229" cy="891425"/>
          </a:xfrm>
        </p:grpSpPr>
        <p:sp>
          <p:nvSpPr>
            <p:cNvPr id="112" name="矩形 111"/>
            <p:cNvSpPr/>
            <p:nvPr/>
          </p:nvSpPr>
          <p:spPr>
            <a:xfrm>
              <a:off x="893051" y="2760046"/>
              <a:ext cx="2952750" cy="411480"/>
            </a:xfrm>
            <a:prstGeom prst="rect">
              <a:avLst/>
            </a:prstGeom>
          </p:spPr>
          <p:txBody>
            <a:bodyPr wrap="square">
              <a:spAutoFit/>
            </a:bodyPr>
            <a:lstStyle/>
            <a:p>
              <a:pPr algn="r">
                <a:lnSpc>
                  <a:spcPct val="150000"/>
                </a:lnSpc>
                <a:spcAft>
                  <a:spcPts val="600"/>
                </a:spcAft>
                <a:buClr>
                  <a:srgbClr val="5ABEAA"/>
                </a:buClr>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13" name="矩形 112"/>
            <p:cNvSpPr/>
            <p:nvPr/>
          </p:nvSpPr>
          <p:spPr>
            <a:xfrm>
              <a:off x="3841383" y="2798384"/>
              <a:ext cx="558800" cy="483235"/>
            </a:xfrm>
            <a:prstGeom prst="rect">
              <a:avLst/>
            </a:prstGeom>
          </p:spPr>
          <p:txBody>
            <a:bodyPr wrap="none">
              <a:spAutoFit/>
            </a:bodyPr>
            <a:lstStyle/>
            <a:p>
              <a:pPr algn="ctr"/>
              <a:r>
                <a:rPr lang="en-US" altLang="zh-CN" sz="2400" b="1" dirty="0">
                  <a:solidFill>
                    <a:srgbClr val="262626"/>
                  </a:solidFill>
                  <a:latin typeface="微软雅黑" panose="020B0503020204020204" charset="-122"/>
                  <a:ea typeface="微软雅黑" panose="020B0503020204020204" charset="-122"/>
                </a:rPr>
                <a:t>03</a:t>
              </a:r>
            </a:p>
          </p:txBody>
        </p:sp>
        <p:sp>
          <p:nvSpPr>
            <p:cNvPr id="114" name="矩形 113"/>
            <p:cNvSpPr/>
            <p:nvPr/>
          </p:nvSpPr>
          <p:spPr>
            <a:xfrm>
              <a:off x="852954" y="3098386"/>
              <a:ext cx="2952750" cy="553085"/>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15" name="组合 114"/>
          <p:cNvGrpSpPr/>
          <p:nvPr/>
        </p:nvGrpSpPr>
        <p:grpSpPr>
          <a:xfrm>
            <a:off x="852954" y="1581598"/>
            <a:ext cx="3547229" cy="853721"/>
            <a:chOff x="852954" y="1581598"/>
            <a:chExt cx="3547229" cy="853721"/>
          </a:xfrm>
        </p:grpSpPr>
        <p:sp>
          <p:nvSpPr>
            <p:cNvPr id="116" name="矩形 115"/>
            <p:cNvSpPr/>
            <p:nvPr/>
          </p:nvSpPr>
          <p:spPr>
            <a:xfrm>
              <a:off x="893051" y="1581598"/>
              <a:ext cx="2952750" cy="411480"/>
            </a:xfrm>
            <a:prstGeom prst="rect">
              <a:avLst/>
            </a:prstGeom>
          </p:spPr>
          <p:txBody>
            <a:bodyPr wrap="square">
              <a:spAutoFit/>
            </a:bodyPr>
            <a:lstStyle/>
            <a:p>
              <a:pPr algn="r">
                <a:lnSpc>
                  <a:spcPct val="150000"/>
                </a:lnSpc>
                <a:spcAft>
                  <a:spcPts val="600"/>
                </a:spcAft>
                <a:buClr>
                  <a:srgbClr val="5ABEAA"/>
                </a:buClr>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17" name="矩形 116"/>
            <p:cNvSpPr/>
            <p:nvPr/>
          </p:nvSpPr>
          <p:spPr>
            <a:xfrm>
              <a:off x="3841383" y="1661548"/>
              <a:ext cx="558800" cy="483235"/>
            </a:xfrm>
            <a:prstGeom prst="rect">
              <a:avLst/>
            </a:prstGeom>
          </p:spPr>
          <p:txBody>
            <a:bodyPr wrap="none">
              <a:spAutoFit/>
            </a:bodyPr>
            <a:lstStyle/>
            <a:p>
              <a:pPr algn="ctr"/>
              <a:r>
                <a:rPr lang="en-US" altLang="zh-CN" sz="2400" b="1" dirty="0">
                  <a:solidFill>
                    <a:srgbClr val="262626"/>
                  </a:solidFill>
                  <a:latin typeface="微软雅黑" panose="020B0503020204020204" charset="-122"/>
                  <a:ea typeface="微软雅黑" panose="020B0503020204020204" charset="-122"/>
                </a:rPr>
                <a:t>01</a:t>
              </a:r>
            </a:p>
          </p:txBody>
        </p:sp>
        <p:sp>
          <p:nvSpPr>
            <p:cNvPr id="118" name="矩形 117"/>
            <p:cNvSpPr/>
            <p:nvPr/>
          </p:nvSpPr>
          <p:spPr>
            <a:xfrm>
              <a:off x="852954" y="1882234"/>
              <a:ext cx="2952750" cy="553085"/>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49" presetClass="entr" presetSubtype="0" decel="100000" fill="hold" nodeType="afterEffect">
                                  <p:stCondLst>
                                    <p:cond delay="0"/>
                                  </p:stCondLst>
                                  <p:childTnLst>
                                    <p:set>
                                      <p:cBhvr>
                                        <p:cTn id="26" dur="1" fill="hold">
                                          <p:stCondLst>
                                            <p:cond delay="0"/>
                                          </p:stCondLst>
                                        </p:cTn>
                                        <p:tgtEl>
                                          <p:spTgt spid="83"/>
                                        </p:tgtEl>
                                        <p:attrNameLst>
                                          <p:attrName>style.visibility</p:attrName>
                                        </p:attrNameLst>
                                      </p:cBhvr>
                                      <p:to>
                                        <p:strVal val="visible"/>
                                      </p:to>
                                    </p:set>
                                    <p:anim calcmode="lin" valueType="num">
                                      <p:cBhvr>
                                        <p:cTn id="27" dur="500" fill="hold"/>
                                        <p:tgtEl>
                                          <p:spTgt spid="83"/>
                                        </p:tgtEl>
                                        <p:attrNameLst>
                                          <p:attrName>ppt_w</p:attrName>
                                        </p:attrNameLst>
                                      </p:cBhvr>
                                      <p:tavLst>
                                        <p:tav tm="0">
                                          <p:val>
                                            <p:fltVal val="0"/>
                                          </p:val>
                                        </p:tav>
                                        <p:tav tm="100000">
                                          <p:val>
                                            <p:strVal val="#ppt_w"/>
                                          </p:val>
                                        </p:tav>
                                      </p:tavLst>
                                    </p:anim>
                                    <p:anim calcmode="lin" valueType="num">
                                      <p:cBhvr>
                                        <p:cTn id="28" dur="500" fill="hold"/>
                                        <p:tgtEl>
                                          <p:spTgt spid="83"/>
                                        </p:tgtEl>
                                        <p:attrNameLst>
                                          <p:attrName>ppt_h</p:attrName>
                                        </p:attrNameLst>
                                      </p:cBhvr>
                                      <p:tavLst>
                                        <p:tav tm="0">
                                          <p:val>
                                            <p:fltVal val="0"/>
                                          </p:val>
                                        </p:tav>
                                        <p:tav tm="100000">
                                          <p:val>
                                            <p:strVal val="#ppt_h"/>
                                          </p:val>
                                        </p:tav>
                                      </p:tavLst>
                                    </p:anim>
                                    <p:anim calcmode="lin" valueType="num">
                                      <p:cBhvr>
                                        <p:cTn id="29" dur="500" fill="hold"/>
                                        <p:tgtEl>
                                          <p:spTgt spid="83"/>
                                        </p:tgtEl>
                                        <p:attrNameLst>
                                          <p:attrName>style.rotation</p:attrName>
                                        </p:attrNameLst>
                                      </p:cBhvr>
                                      <p:tavLst>
                                        <p:tav tm="0">
                                          <p:val>
                                            <p:fltVal val="360"/>
                                          </p:val>
                                        </p:tav>
                                        <p:tav tm="100000">
                                          <p:val>
                                            <p:fltVal val="0"/>
                                          </p:val>
                                        </p:tav>
                                      </p:tavLst>
                                    </p:anim>
                                    <p:animEffect transition="in" filter="fade">
                                      <p:cBhvr>
                                        <p:cTn id="30" dur="500"/>
                                        <p:tgtEl>
                                          <p:spTgt spid="83"/>
                                        </p:tgtEl>
                                      </p:cBhvr>
                                    </p:animEffect>
                                  </p:childTnLst>
                                </p:cTn>
                              </p:par>
                            </p:childTnLst>
                          </p:cTn>
                        </p:par>
                        <p:par>
                          <p:cTn id="31" fill="hold">
                            <p:stCondLst>
                              <p:cond delay="2500"/>
                            </p:stCondLst>
                            <p:childTnLst>
                              <p:par>
                                <p:cTn id="32" presetID="10" presetClass="entr" presetSubtype="0"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childTnLst>
                                </p:cTn>
                              </p:par>
                            </p:childTnLst>
                          </p:cTn>
                        </p:par>
                        <p:par>
                          <p:cTn id="35" fill="hold">
                            <p:stCondLst>
                              <p:cond delay="3000"/>
                            </p:stCondLst>
                            <p:childTnLst>
                              <p:par>
                                <p:cTn id="36" presetID="49" presetClass="entr" presetSubtype="0" decel="100000" fill="hold" nodeType="afterEffect">
                                  <p:stCondLst>
                                    <p:cond delay="0"/>
                                  </p:stCondLst>
                                  <p:childTnLst>
                                    <p:set>
                                      <p:cBhvr>
                                        <p:cTn id="37" dur="1" fill="hold">
                                          <p:stCondLst>
                                            <p:cond delay="0"/>
                                          </p:stCondLst>
                                        </p:cTn>
                                        <p:tgtEl>
                                          <p:spTgt spid="88"/>
                                        </p:tgtEl>
                                        <p:attrNameLst>
                                          <p:attrName>style.visibility</p:attrName>
                                        </p:attrNameLst>
                                      </p:cBhvr>
                                      <p:to>
                                        <p:strVal val="visible"/>
                                      </p:to>
                                    </p:set>
                                    <p:anim calcmode="lin" valueType="num">
                                      <p:cBhvr>
                                        <p:cTn id="38" dur="500" fill="hold"/>
                                        <p:tgtEl>
                                          <p:spTgt spid="88"/>
                                        </p:tgtEl>
                                        <p:attrNameLst>
                                          <p:attrName>ppt_w</p:attrName>
                                        </p:attrNameLst>
                                      </p:cBhvr>
                                      <p:tavLst>
                                        <p:tav tm="0">
                                          <p:val>
                                            <p:fltVal val="0"/>
                                          </p:val>
                                        </p:tav>
                                        <p:tav tm="100000">
                                          <p:val>
                                            <p:strVal val="#ppt_w"/>
                                          </p:val>
                                        </p:tav>
                                      </p:tavLst>
                                    </p:anim>
                                    <p:anim calcmode="lin" valueType="num">
                                      <p:cBhvr>
                                        <p:cTn id="39" dur="500" fill="hold"/>
                                        <p:tgtEl>
                                          <p:spTgt spid="88"/>
                                        </p:tgtEl>
                                        <p:attrNameLst>
                                          <p:attrName>ppt_h</p:attrName>
                                        </p:attrNameLst>
                                      </p:cBhvr>
                                      <p:tavLst>
                                        <p:tav tm="0">
                                          <p:val>
                                            <p:fltVal val="0"/>
                                          </p:val>
                                        </p:tav>
                                        <p:tav tm="100000">
                                          <p:val>
                                            <p:strVal val="#ppt_h"/>
                                          </p:val>
                                        </p:tav>
                                      </p:tavLst>
                                    </p:anim>
                                    <p:anim calcmode="lin" valueType="num">
                                      <p:cBhvr>
                                        <p:cTn id="40" dur="500" fill="hold"/>
                                        <p:tgtEl>
                                          <p:spTgt spid="88"/>
                                        </p:tgtEl>
                                        <p:attrNameLst>
                                          <p:attrName>style.rotation</p:attrName>
                                        </p:attrNameLst>
                                      </p:cBhvr>
                                      <p:tavLst>
                                        <p:tav tm="0">
                                          <p:val>
                                            <p:fltVal val="360"/>
                                          </p:val>
                                        </p:tav>
                                        <p:tav tm="100000">
                                          <p:val>
                                            <p:fltVal val="0"/>
                                          </p:val>
                                        </p:tav>
                                      </p:tavLst>
                                    </p:anim>
                                    <p:animEffect transition="in" filter="fade">
                                      <p:cBhvr>
                                        <p:cTn id="41" dur="500"/>
                                        <p:tgtEl>
                                          <p:spTgt spid="88"/>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par>
                          <p:cTn id="46" fill="hold">
                            <p:stCondLst>
                              <p:cond delay="4000"/>
                            </p:stCondLst>
                            <p:childTnLst>
                              <p:par>
                                <p:cTn id="47" presetID="49" presetClass="entr" presetSubtype="0" decel="100000" fill="hold" nodeType="afterEffect">
                                  <p:stCondLst>
                                    <p:cond delay="0"/>
                                  </p:stCondLst>
                                  <p:childTnLst>
                                    <p:set>
                                      <p:cBhvr>
                                        <p:cTn id="48" dur="1" fill="hold">
                                          <p:stCondLst>
                                            <p:cond delay="0"/>
                                          </p:stCondLst>
                                        </p:cTn>
                                        <p:tgtEl>
                                          <p:spTgt spid="98"/>
                                        </p:tgtEl>
                                        <p:attrNameLst>
                                          <p:attrName>style.visibility</p:attrName>
                                        </p:attrNameLst>
                                      </p:cBhvr>
                                      <p:to>
                                        <p:strVal val="visible"/>
                                      </p:to>
                                    </p:set>
                                    <p:anim calcmode="lin" valueType="num">
                                      <p:cBhvr>
                                        <p:cTn id="49" dur="500" fill="hold"/>
                                        <p:tgtEl>
                                          <p:spTgt spid="98"/>
                                        </p:tgtEl>
                                        <p:attrNameLst>
                                          <p:attrName>ppt_w</p:attrName>
                                        </p:attrNameLst>
                                      </p:cBhvr>
                                      <p:tavLst>
                                        <p:tav tm="0">
                                          <p:val>
                                            <p:fltVal val="0"/>
                                          </p:val>
                                        </p:tav>
                                        <p:tav tm="100000">
                                          <p:val>
                                            <p:strVal val="#ppt_w"/>
                                          </p:val>
                                        </p:tav>
                                      </p:tavLst>
                                    </p:anim>
                                    <p:anim calcmode="lin" valueType="num">
                                      <p:cBhvr>
                                        <p:cTn id="50" dur="500" fill="hold"/>
                                        <p:tgtEl>
                                          <p:spTgt spid="98"/>
                                        </p:tgtEl>
                                        <p:attrNameLst>
                                          <p:attrName>ppt_h</p:attrName>
                                        </p:attrNameLst>
                                      </p:cBhvr>
                                      <p:tavLst>
                                        <p:tav tm="0">
                                          <p:val>
                                            <p:fltVal val="0"/>
                                          </p:val>
                                        </p:tav>
                                        <p:tav tm="100000">
                                          <p:val>
                                            <p:strVal val="#ppt_h"/>
                                          </p:val>
                                        </p:tav>
                                      </p:tavLst>
                                    </p:anim>
                                    <p:anim calcmode="lin" valueType="num">
                                      <p:cBhvr>
                                        <p:cTn id="51" dur="500" fill="hold"/>
                                        <p:tgtEl>
                                          <p:spTgt spid="98"/>
                                        </p:tgtEl>
                                        <p:attrNameLst>
                                          <p:attrName>style.rotation</p:attrName>
                                        </p:attrNameLst>
                                      </p:cBhvr>
                                      <p:tavLst>
                                        <p:tav tm="0">
                                          <p:val>
                                            <p:fltVal val="360"/>
                                          </p:val>
                                        </p:tav>
                                        <p:tav tm="100000">
                                          <p:val>
                                            <p:fltVal val="0"/>
                                          </p:val>
                                        </p:tav>
                                      </p:tavLst>
                                    </p:anim>
                                    <p:animEffect transition="in" filter="fade">
                                      <p:cBhvr>
                                        <p:cTn id="52" dur="500"/>
                                        <p:tgtEl>
                                          <p:spTgt spid="98"/>
                                        </p:tgtEl>
                                      </p:cBhvr>
                                    </p:animEffect>
                                  </p:childTnLst>
                                </p:cTn>
                              </p:par>
                            </p:childTnLst>
                          </p:cTn>
                        </p:par>
                        <p:par>
                          <p:cTn id="53" fill="hold">
                            <p:stCondLst>
                              <p:cond delay="4500"/>
                            </p:stCondLst>
                            <p:childTnLst>
                              <p:par>
                                <p:cTn id="54" presetID="10" presetClass="entr" presetSubtype="0"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fade">
                                      <p:cBhvr>
                                        <p:cTn id="56" dur="500"/>
                                        <p:tgtEl>
                                          <p:spTgt spid="71"/>
                                        </p:tgtEl>
                                      </p:cBhvr>
                                    </p:animEffect>
                                  </p:childTnLst>
                                </p:cTn>
                              </p:par>
                            </p:childTnLst>
                          </p:cTn>
                        </p:par>
                        <p:par>
                          <p:cTn id="57" fill="hold">
                            <p:stCondLst>
                              <p:cond delay="5000"/>
                            </p:stCondLst>
                            <p:childTnLst>
                              <p:par>
                                <p:cTn id="58" presetID="49" presetClass="entr" presetSubtype="0" decel="100000" fill="hold" nodeType="afterEffect">
                                  <p:stCondLst>
                                    <p:cond delay="0"/>
                                  </p:stCondLst>
                                  <p:childTnLst>
                                    <p:set>
                                      <p:cBhvr>
                                        <p:cTn id="59" dur="1" fill="hold">
                                          <p:stCondLst>
                                            <p:cond delay="0"/>
                                          </p:stCondLst>
                                        </p:cTn>
                                        <p:tgtEl>
                                          <p:spTgt spid="93"/>
                                        </p:tgtEl>
                                        <p:attrNameLst>
                                          <p:attrName>style.visibility</p:attrName>
                                        </p:attrNameLst>
                                      </p:cBhvr>
                                      <p:to>
                                        <p:strVal val="visible"/>
                                      </p:to>
                                    </p:set>
                                    <p:anim calcmode="lin" valueType="num">
                                      <p:cBhvr>
                                        <p:cTn id="60" dur="500" fill="hold"/>
                                        <p:tgtEl>
                                          <p:spTgt spid="93"/>
                                        </p:tgtEl>
                                        <p:attrNameLst>
                                          <p:attrName>ppt_w</p:attrName>
                                        </p:attrNameLst>
                                      </p:cBhvr>
                                      <p:tavLst>
                                        <p:tav tm="0">
                                          <p:val>
                                            <p:fltVal val="0"/>
                                          </p:val>
                                        </p:tav>
                                        <p:tav tm="100000">
                                          <p:val>
                                            <p:strVal val="#ppt_w"/>
                                          </p:val>
                                        </p:tav>
                                      </p:tavLst>
                                    </p:anim>
                                    <p:anim calcmode="lin" valueType="num">
                                      <p:cBhvr>
                                        <p:cTn id="61" dur="500" fill="hold"/>
                                        <p:tgtEl>
                                          <p:spTgt spid="93"/>
                                        </p:tgtEl>
                                        <p:attrNameLst>
                                          <p:attrName>ppt_h</p:attrName>
                                        </p:attrNameLst>
                                      </p:cBhvr>
                                      <p:tavLst>
                                        <p:tav tm="0">
                                          <p:val>
                                            <p:fltVal val="0"/>
                                          </p:val>
                                        </p:tav>
                                        <p:tav tm="100000">
                                          <p:val>
                                            <p:strVal val="#ppt_h"/>
                                          </p:val>
                                        </p:tav>
                                      </p:tavLst>
                                    </p:anim>
                                    <p:anim calcmode="lin" valueType="num">
                                      <p:cBhvr>
                                        <p:cTn id="62" dur="500" fill="hold"/>
                                        <p:tgtEl>
                                          <p:spTgt spid="93"/>
                                        </p:tgtEl>
                                        <p:attrNameLst>
                                          <p:attrName>style.rotation</p:attrName>
                                        </p:attrNameLst>
                                      </p:cBhvr>
                                      <p:tavLst>
                                        <p:tav tm="0">
                                          <p:val>
                                            <p:fltVal val="360"/>
                                          </p:val>
                                        </p:tav>
                                        <p:tav tm="100000">
                                          <p:val>
                                            <p:fltVal val="0"/>
                                          </p:val>
                                        </p:tav>
                                      </p:tavLst>
                                    </p:anim>
                                    <p:animEffect transition="in" filter="fade">
                                      <p:cBhvr>
                                        <p:cTn id="63" dur="500"/>
                                        <p:tgtEl>
                                          <p:spTgt spid="93"/>
                                        </p:tgtEl>
                                      </p:cBhvr>
                                    </p:animEffect>
                                  </p:childTnLst>
                                </p:cTn>
                              </p:par>
                            </p:childTnLst>
                          </p:cTn>
                        </p:par>
                        <p:par>
                          <p:cTn id="64" fill="hold">
                            <p:stCondLst>
                              <p:cond delay="5500"/>
                            </p:stCondLst>
                            <p:childTnLst>
                              <p:par>
                                <p:cTn id="65" presetID="10" presetClass="entr" presetSubtype="0" fill="hold" nodeType="afterEffect">
                                  <p:stCondLst>
                                    <p:cond delay="0"/>
                                  </p:stCondLst>
                                  <p:childTnLst>
                                    <p:set>
                                      <p:cBhvr>
                                        <p:cTn id="66" dur="1" fill="hold">
                                          <p:stCondLst>
                                            <p:cond delay="0"/>
                                          </p:stCondLst>
                                        </p:cTn>
                                        <p:tgtEl>
                                          <p:spTgt spid="77"/>
                                        </p:tgtEl>
                                        <p:attrNameLst>
                                          <p:attrName>style.visibility</p:attrName>
                                        </p:attrNameLst>
                                      </p:cBhvr>
                                      <p:to>
                                        <p:strVal val="visible"/>
                                      </p:to>
                                    </p:set>
                                    <p:animEffect transition="in" filter="fade">
                                      <p:cBhvr>
                                        <p:cTn id="67" dur="500"/>
                                        <p:tgtEl>
                                          <p:spTgt spid="77"/>
                                        </p:tgtEl>
                                      </p:cBhvr>
                                    </p:animEffect>
                                  </p:childTnLst>
                                </p:cTn>
                              </p:par>
                            </p:childTnLst>
                          </p:cTn>
                        </p:par>
                        <p:par>
                          <p:cTn id="68" fill="hold">
                            <p:stCondLst>
                              <p:cond delay="6000"/>
                            </p:stCondLst>
                            <p:childTnLst>
                              <p:par>
                                <p:cTn id="69" presetID="12" presetClass="entr" presetSubtype="4" fill="hold" grpId="0" nodeType="after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p:tgtEl>
                                          <p:spTgt spid="58"/>
                                        </p:tgtEl>
                                        <p:attrNameLst>
                                          <p:attrName>ppt_y</p:attrName>
                                        </p:attrNameLst>
                                      </p:cBhvr>
                                      <p:tavLst>
                                        <p:tav tm="0">
                                          <p:val>
                                            <p:strVal val="#ppt_y+#ppt_h*1.125000"/>
                                          </p:val>
                                        </p:tav>
                                        <p:tav tm="100000">
                                          <p:val>
                                            <p:strVal val="#ppt_y"/>
                                          </p:val>
                                        </p:tav>
                                      </p:tavLst>
                                    </p:anim>
                                    <p:animEffect transition="in" filter="wipe(up)">
                                      <p:cBhvr>
                                        <p:cTn id="72" dur="500"/>
                                        <p:tgtEl>
                                          <p:spTgt spid="58"/>
                                        </p:tgtEl>
                                      </p:cBhvr>
                                    </p:animEffect>
                                  </p:childTnLst>
                                </p:cTn>
                              </p:par>
                            </p:childTnLst>
                          </p:cTn>
                        </p:par>
                        <p:par>
                          <p:cTn id="73" fill="hold">
                            <p:stCondLst>
                              <p:cond delay="6500"/>
                            </p:stCondLst>
                            <p:childTnLst>
                              <p:par>
                                <p:cTn id="74" presetID="49" presetClass="entr" presetSubtype="0" decel="100000" fill="hold" nodeType="afterEffect">
                                  <p:stCondLst>
                                    <p:cond delay="0"/>
                                  </p:stCondLst>
                                  <p:childTnLst>
                                    <p:set>
                                      <p:cBhvr>
                                        <p:cTn id="75" dur="1" fill="hold">
                                          <p:stCondLst>
                                            <p:cond delay="0"/>
                                          </p:stCondLst>
                                        </p:cTn>
                                        <p:tgtEl>
                                          <p:spTgt spid="53"/>
                                        </p:tgtEl>
                                        <p:attrNameLst>
                                          <p:attrName>style.visibility</p:attrName>
                                        </p:attrNameLst>
                                      </p:cBhvr>
                                      <p:to>
                                        <p:strVal val="visible"/>
                                      </p:to>
                                    </p:set>
                                    <p:anim calcmode="lin" valueType="num">
                                      <p:cBhvr>
                                        <p:cTn id="76" dur="500" fill="hold"/>
                                        <p:tgtEl>
                                          <p:spTgt spid="53"/>
                                        </p:tgtEl>
                                        <p:attrNameLst>
                                          <p:attrName>ppt_w</p:attrName>
                                        </p:attrNameLst>
                                      </p:cBhvr>
                                      <p:tavLst>
                                        <p:tav tm="0">
                                          <p:val>
                                            <p:fltVal val="0"/>
                                          </p:val>
                                        </p:tav>
                                        <p:tav tm="100000">
                                          <p:val>
                                            <p:strVal val="#ppt_w"/>
                                          </p:val>
                                        </p:tav>
                                      </p:tavLst>
                                    </p:anim>
                                    <p:anim calcmode="lin" valueType="num">
                                      <p:cBhvr>
                                        <p:cTn id="77" dur="500" fill="hold"/>
                                        <p:tgtEl>
                                          <p:spTgt spid="53"/>
                                        </p:tgtEl>
                                        <p:attrNameLst>
                                          <p:attrName>ppt_h</p:attrName>
                                        </p:attrNameLst>
                                      </p:cBhvr>
                                      <p:tavLst>
                                        <p:tav tm="0">
                                          <p:val>
                                            <p:fltVal val="0"/>
                                          </p:val>
                                        </p:tav>
                                        <p:tav tm="100000">
                                          <p:val>
                                            <p:strVal val="#ppt_h"/>
                                          </p:val>
                                        </p:tav>
                                      </p:tavLst>
                                    </p:anim>
                                    <p:anim calcmode="lin" valueType="num">
                                      <p:cBhvr>
                                        <p:cTn id="78" dur="500" fill="hold"/>
                                        <p:tgtEl>
                                          <p:spTgt spid="53"/>
                                        </p:tgtEl>
                                        <p:attrNameLst>
                                          <p:attrName>style.rotation</p:attrName>
                                        </p:attrNameLst>
                                      </p:cBhvr>
                                      <p:tavLst>
                                        <p:tav tm="0">
                                          <p:val>
                                            <p:fltVal val="360"/>
                                          </p:val>
                                        </p:tav>
                                        <p:tav tm="100000">
                                          <p:val>
                                            <p:fltVal val="0"/>
                                          </p:val>
                                        </p:tav>
                                      </p:tavLst>
                                    </p:anim>
                                    <p:animEffect transition="in" filter="fade">
                                      <p:cBhvr>
                                        <p:cTn id="79" dur="500"/>
                                        <p:tgtEl>
                                          <p:spTgt spid="53"/>
                                        </p:tgtEl>
                                      </p:cBhvr>
                                    </p:animEffect>
                                  </p:childTnLst>
                                </p:cTn>
                              </p:par>
                            </p:childTnLst>
                          </p:cTn>
                        </p:par>
                        <p:par>
                          <p:cTn id="80" fill="hold">
                            <p:stCondLst>
                              <p:cond delay="7000"/>
                            </p:stCondLst>
                            <p:childTnLst>
                              <p:par>
                                <p:cTn id="81" presetID="2" presetClass="entr" presetSubtype="8" fill="hold" nodeType="afterEffect">
                                  <p:stCondLst>
                                    <p:cond delay="0"/>
                                  </p:stCondLst>
                                  <p:childTnLst>
                                    <p:set>
                                      <p:cBhvr>
                                        <p:cTn id="82" dur="1" fill="hold">
                                          <p:stCondLst>
                                            <p:cond delay="0"/>
                                          </p:stCondLst>
                                        </p:cTn>
                                        <p:tgtEl>
                                          <p:spTgt spid="115"/>
                                        </p:tgtEl>
                                        <p:attrNameLst>
                                          <p:attrName>style.visibility</p:attrName>
                                        </p:attrNameLst>
                                      </p:cBhvr>
                                      <p:to>
                                        <p:strVal val="visible"/>
                                      </p:to>
                                    </p:set>
                                    <p:anim calcmode="lin" valueType="num">
                                      <p:cBhvr additive="base">
                                        <p:cTn id="83" dur="500" fill="hold"/>
                                        <p:tgtEl>
                                          <p:spTgt spid="115"/>
                                        </p:tgtEl>
                                        <p:attrNameLst>
                                          <p:attrName>ppt_x</p:attrName>
                                        </p:attrNameLst>
                                      </p:cBhvr>
                                      <p:tavLst>
                                        <p:tav tm="0">
                                          <p:val>
                                            <p:strVal val="0-#ppt_w/2"/>
                                          </p:val>
                                        </p:tav>
                                        <p:tav tm="100000">
                                          <p:val>
                                            <p:strVal val="#ppt_x"/>
                                          </p:val>
                                        </p:tav>
                                      </p:tavLst>
                                    </p:anim>
                                    <p:anim calcmode="lin" valueType="num">
                                      <p:cBhvr additive="base">
                                        <p:cTn id="84" dur="500" fill="hold"/>
                                        <p:tgtEl>
                                          <p:spTgt spid="115"/>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11"/>
                                        </p:tgtEl>
                                        <p:attrNameLst>
                                          <p:attrName>style.visibility</p:attrName>
                                        </p:attrNameLst>
                                      </p:cBhvr>
                                      <p:to>
                                        <p:strVal val="visible"/>
                                      </p:to>
                                    </p:set>
                                    <p:anim calcmode="lin" valueType="num">
                                      <p:cBhvr additive="base">
                                        <p:cTn id="87" dur="500" fill="hold"/>
                                        <p:tgtEl>
                                          <p:spTgt spid="111"/>
                                        </p:tgtEl>
                                        <p:attrNameLst>
                                          <p:attrName>ppt_x</p:attrName>
                                        </p:attrNameLst>
                                      </p:cBhvr>
                                      <p:tavLst>
                                        <p:tav tm="0">
                                          <p:val>
                                            <p:strVal val="0-#ppt_w/2"/>
                                          </p:val>
                                        </p:tav>
                                        <p:tav tm="100000">
                                          <p:val>
                                            <p:strVal val="#ppt_x"/>
                                          </p:val>
                                        </p:tav>
                                      </p:tavLst>
                                    </p:anim>
                                    <p:anim calcmode="lin" valueType="num">
                                      <p:cBhvr additive="base">
                                        <p:cTn id="88" dur="500" fill="hold"/>
                                        <p:tgtEl>
                                          <p:spTgt spid="111"/>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03"/>
                                        </p:tgtEl>
                                        <p:attrNameLst>
                                          <p:attrName>style.visibility</p:attrName>
                                        </p:attrNameLst>
                                      </p:cBhvr>
                                      <p:to>
                                        <p:strVal val="visible"/>
                                      </p:to>
                                    </p:set>
                                    <p:anim calcmode="lin" valueType="num">
                                      <p:cBhvr additive="base">
                                        <p:cTn id="91" dur="500" fill="hold"/>
                                        <p:tgtEl>
                                          <p:spTgt spid="103"/>
                                        </p:tgtEl>
                                        <p:attrNameLst>
                                          <p:attrName>ppt_x</p:attrName>
                                        </p:attrNameLst>
                                      </p:cBhvr>
                                      <p:tavLst>
                                        <p:tav tm="0">
                                          <p:val>
                                            <p:strVal val="1+#ppt_w/2"/>
                                          </p:val>
                                        </p:tav>
                                        <p:tav tm="100000">
                                          <p:val>
                                            <p:strVal val="#ppt_x"/>
                                          </p:val>
                                        </p:tav>
                                      </p:tavLst>
                                    </p:anim>
                                    <p:anim calcmode="lin" valueType="num">
                                      <p:cBhvr additive="base">
                                        <p:cTn id="92" dur="500" fill="hold"/>
                                        <p:tgtEl>
                                          <p:spTgt spid="103"/>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107"/>
                                        </p:tgtEl>
                                        <p:attrNameLst>
                                          <p:attrName>style.visibility</p:attrName>
                                        </p:attrNameLst>
                                      </p:cBhvr>
                                      <p:to>
                                        <p:strVal val="visible"/>
                                      </p:to>
                                    </p:set>
                                    <p:anim calcmode="lin" valueType="num">
                                      <p:cBhvr additive="base">
                                        <p:cTn id="95" dur="500" fill="hold"/>
                                        <p:tgtEl>
                                          <p:spTgt spid="107"/>
                                        </p:tgtEl>
                                        <p:attrNameLst>
                                          <p:attrName>ppt_x</p:attrName>
                                        </p:attrNameLst>
                                      </p:cBhvr>
                                      <p:tavLst>
                                        <p:tav tm="0">
                                          <p:val>
                                            <p:strVal val="1+#ppt_w/2"/>
                                          </p:val>
                                        </p:tav>
                                        <p:tav tm="100000">
                                          <p:val>
                                            <p:strVal val="#ppt_x"/>
                                          </p:val>
                                        </p:tav>
                                      </p:tavLst>
                                    </p:anim>
                                    <p:anim calcmode="lin" valueType="num">
                                      <p:cBhvr additive="base">
                                        <p:cTn id="96" dur="500" fill="hold"/>
                                        <p:tgtEl>
                                          <p:spTgt spid="1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58"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 y="-14605"/>
            <a:ext cx="3503930" cy="688784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202180" y="1359535"/>
            <a:ext cx="5493385" cy="413893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4965" y="434975"/>
            <a:ext cx="818515" cy="768350"/>
          </a:xfrm>
          <a:prstGeom prst="rect">
            <a:avLst/>
          </a:prstGeom>
          <a:noFill/>
        </p:spPr>
        <p:txBody>
          <a:bodyPr wrap="square" rtlCol="0">
            <a:spAutoFit/>
          </a:bodyPr>
          <a:lstStyle/>
          <a:p>
            <a:pPr algn="l"/>
            <a:r>
              <a:rPr lang="en-US" altLang="zh-CN" sz="4400" b="1">
                <a:solidFill>
                  <a:schemeClr val="bg1"/>
                </a:solidFill>
                <a:latin typeface="Arial" panose="020B0604020202020204" pitchFamily="34" charset="0"/>
              </a:rPr>
              <a:t>02</a:t>
            </a:r>
          </a:p>
        </p:txBody>
      </p:sp>
      <p:sp>
        <p:nvSpPr>
          <p:cNvPr id="10" name="文本框 9"/>
          <p:cNvSpPr txBox="1"/>
          <p:nvPr/>
        </p:nvSpPr>
        <p:spPr>
          <a:xfrm>
            <a:off x="8000365" y="2263775"/>
            <a:ext cx="3673475" cy="521970"/>
          </a:xfrm>
          <a:prstGeom prst="rect">
            <a:avLst/>
          </a:prstGeom>
          <a:noFill/>
        </p:spPr>
        <p:txBody>
          <a:bodyPr wrap="square" rtlCol="0">
            <a:spAutoFit/>
          </a:bodyPr>
          <a:lstStyle/>
          <a:p>
            <a:pPr algn="l" fontAlgn="auto">
              <a:lnSpc>
                <a:spcPct val="100000"/>
              </a:lnSpc>
            </a:pPr>
            <a:r>
              <a:rPr lang="zh-CN" altLang="en-US" sz="2800" b="1">
                <a:solidFill>
                  <a:srgbClr val="262626"/>
                </a:solidFill>
                <a:latin typeface="微软雅黑" panose="020B0503020204020204" charset="-122"/>
                <a:ea typeface="微软雅黑" panose="020B0503020204020204" charset="-122"/>
                <a:sym typeface="+mn-ea"/>
              </a:rPr>
              <a:t>考 核 标 准</a:t>
            </a:r>
          </a:p>
        </p:txBody>
      </p:sp>
      <p:sp>
        <p:nvSpPr>
          <p:cNvPr id="14" name="文本框 21"/>
          <p:cNvSpPr txBox="1"/>
          <p:nvPr/>
        </p:nvSpPr>
        <p:spPr>
          <a:xfrm>
            <a:off x="8000365" y="3232785"/>
            <a:ext cx="3851910" cy="1381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210000"/>
              </a:lnSpc>
            </a:pPr>
            <a:r>
              <a:rPr lang="zh-CN" altLang="en-US" sz="1000">
                <a:solidFill>
                  <a:srgbClr val="262626"/>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Lora" panose="02000503000000020004" charset="0"/>
              <a:ea typeface="华文细黑" panose="02010600040101010101" charset="-122"/>
              <a:sym typeface="+mn-ea"/>
            </a:endParaRPr>
          </a:p>
        </p:txBody>
      </p:sp>
      <p:sp>
        <p:nvSpPr>
          <p:cNvPr id="4" name="文本框 3"/>
          <p:cNvSpPr txBox="1"/>
          <p:nvPr/>
        </p:nvSpPr>
        <p:spPr>
          <a:xfrm>
            <a:off x="354965" y="5981065"/>
            <a:ext cx="1786255" cy="368300"/>
          </a:xfrm>
          <a:prstGeom prst="rect">
            <a:avLst/>
          </a:prstGeom>
          <a:noFill/>
        </p:spPr>
        <p:txBody>
          <a:bodyPr wrap="square" rtlCol="0">
            <a:spAutoFit/>
          </a:bodyPr>
          <a:lstStyle/>
          <a:p>
            <a:r>
              <a:rPr kumimoji="1" lang="en-US" altLang="zh-CN" b="1">
                <a:solidFill>
                  <a:schemeClr val="bg1"/>
                </a:solidFill>
                <a:latin typeface="Poppins SemiBold" panose="02000000000000000000" charset="0"/>
                <a:ea typeface="Yuanti SC" charset="-122"/>
                <a:cs typeface="Yuanti SC" charset="-122"/>
                <a:sym typeface="+mn-ea"/>
              </a:rPr>
              <a:t>EXECUTION</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500"/>
                                        <p:tgtEl>
                                          <p:spTgt spid="3"/>
                                        </p:tgtEl>
                                      </p:cBhvr>
                                    </p:animEffect>
                                  </p:childTnLst>
                                </p:cTn>
                              </p:par>
                            </p:childTnLst>
                          </p:cTn>
                        </p:par>
                        <p:par>
                          <p:cTn id="12" fill="hold">
                            <p:stCondLst>
                              <p:cond delay="1000"/>
                            </p:stCondLst>
                            <p:childTnLst>
                              <p:par>
                                <p:cTn id="13" presetID="53" presetClass="entr" presetSubtype="16" fill="hold" grpId="1"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500"/>
                                        <p:tgtEl>
                                          <p:spTgt spid="10"/>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p:bldP spid="7" grpId="1"/>
      <p:bldP spid="10" grpId="0"/>
      <p:bldP spid="14"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 核 标 准</a:t>
            </a:r>
          </a:p>
        </p:txBody>
      </p:sp>
      <p:graphicFrame>
        <p:nvGraphicFramePr>
          <p:cNvPr id="47" name="图表 46"/>
          <p:cNvGraphicFramePr/>
          <p:nvPr/>
        </p:nvGraphicFramePr>
        <p:xfrm>
          <a:off x="-76200" y="1596748"/>
          <a:ext cx="5879427" cy="3919618"/>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p:cNvSpPr/>
          <p:nvPr/>
        </p:nvSpPr>
        <p:spPr>
          <a:xfrm>
            <a:off x="2066290" y="3132455"/>
            <a:ext cx="1593850" cy="848995"/>
          </a:xfrm>
          <a:prstGeom prst="rect">
            <a:avLst/>
          </a:prstGeom>
        </p:spPr>
        <p:txBody>
          <a:bodyPr wrap="square">
            <a:spAutoFit/>
          </a:bodyPr>
          <a:lstStyle/>
          <a:p>
            <a:pPr algn="ctr"/>
            <a:r>
              <a:rPr lang="zh-CN" altLang="zh-CN" sz="2400" b="1" dirty="0">
                <a:solidFill>
                  <a:srgbClr val="262626"/>
                </a:solidFill>
                <a:latin typeface="微软雅黑" panose="020B0503020204020204" charset="-122"/>
                <a:ea typeface="微软雅黑" panose="020B0503020204020204" charset="-122"/>
              </a:rPr>
              <a:t>单击此处输入标题</a:t>
            </a:r>
          </a:p>
        </p:txBody>
      </p:sp>
      <p:grpSp>
        <p:nvGrpSpPr>
          <p:cNvPr id="4" name="组合 3"/>
          <p:cNvGrpSpPr/>
          <p:nvPr/>
        </p:nvGrpSpPr>
        <p:grpSpPr>
          <a:xfrm>
            <a:off x="5400040" y="1363345"/>
            <a:ext cx="5900420" cy="838871"/>
            <a:chOff x="6795150" y="1694083"/>
            <a:chExt cx="4362587" cy="838900"/>
          </a:xfrm>
        </p:grpSpPr>
        <p:sp>
          <p:nvSpPr>
            <p:cNvPr id="6" name="矩形 5"/>
            <p:cNvSpPr/>
            <p:nvPr/>
          </p:nvSpPr>
          <p:spPr>
            <a:xfrm>
              <a:off x="6795150" y="1694083"/>
              <a:ext cx="2011680" cy="306716"/>
            </a:xfrm>
            <a:prstGeom prst="rect">
              <a:avLst/>
            </a:prstGeom>
          </p:spPr>
          <p:txBody>
            <a:bodyPr wrap="square">
              <a:spAutoFit/>
            </a:bodyPr>
            <a:lstStyle/>
            <a:p>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8" name="矩形 7"/>
            <p:cNvSpPr/>
            <p:nvPr/>
          </p:nvSpPr>
          <p:spPr>
            <a:xfrm>
              <a:off x="6795150" y="1979879"/>
              <a:ext cx="4362587" cy="553104"/>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9" name="组合 8"/>
          <p:cNvGrpSpPr/>
          <p:nvPr/>
        </p:nvGrpSpPr>
        <p:grpSpPr>
          <a:xfrm>
            <a:off x="5400040" y="2475865"/>
            <a:ext cx="5900420" cy="838871"/>
            <a:chOff x="6795150" y="1694083"/>
            <a:chExt cx="4362587" cy="838900"/>
          </a:xfrm>
        </p:grpSpPr>
        <p:sp>
          <p:nvSpPr>
            <p:cNvPr id="10" name="矩形 9"/>
            <p:cNvSpPr/>
            <p:nvPr/>
          </p:nvSpPr>
          <p:spPr>
            <a:xfrm>
              <a:off x="6795150" y="1694083"/>
              <a:ext cx="2011680" cy="306716"/>
            </a:xfrm>
            <a:prstGeom prst="rect">
              <a:avLst/>
            </a:prstGeom>
          </p:spPr>
          <p:txBody>
            <a:bodyPr wrap="square">
              <a:spAutoFit/>
            </a:bodyPr>
            <a:lstStyle/>
            <a:p>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1" name="矩形 10"/>
            <p:cNvSpPr/>
            <p:nvPr/>
          </p:nvSpPr>
          <p:spPr>
            <a:xfrm>
              <a:off x="6795150" y="1979879"/>
              <a:ext cx="4362587" cy="553104"/>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2" name="组合 11"/>
          <p:cNvGrpSpPr/>
          <p:nvPr/>
        </p:nvGrpSpPr>
        <p:grpSpPr>
          <a:xfrm>
            <a:off x="5400040" y="3574415"/>
            <a:ext cx="5900420" cy="838871"/>
            <a:chOff x="6795150" y="1694083"/>
            <a:chExt cx="4362587" cy="838900"/>
          </a:xfrm>
        </p:grpSpPr>
        <p:sp>
          <p:nvSpPr>
            <p:cNvPr id="13" name="矩形 12"/>
            <p:cNvSpPr/>
            <p:nvPr/>
          </p:nvSpPr>
          <p:spPr>
            <a:xfrm>
              <a:off x="6795150" y="1694083"/>
              <a:ext cx="2011680" cy="306716"/>
            </a:xfrm>
            <a:prstGeom prst="rect">
              <a:avLst/>
            </a:prstGeom>
          </p:spPr>
          <p:txBody>
            <a:bodyPr wrap="square">
              <a:spAutoFit/>
            </a:bodyPr>
            <a:lstStyle/>
            <a:p>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4" name="矩形 13"/>
            <p:cNvSpPr/>
            <p:nvPr/>
          </p:nvSpPr>
          <p:spPr>
            <a:xfrm>
              <a:off x="6795150" y="1979879"/>
              <a:ext cx="4362587" cy="553104"/>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 name="组合 14"/>
          <p:cNvGrpSpPr/>
          <p:nvPr/>
        </p:nvGrpSpPr>
        <p:grpSpPr>
          <a:xfrm>
            <a:off x="5400040" y="4619625"/>
            <a:ext cx="5900420" cy="838871"/>
            <a:chOff x="6795150" y="1694083"/>
            <a:chExt cx="4362587" cy="838900"/>
          </a:xfrm>
        </p:grpSpPr>
        <p:sp>
          <p:nvSpPr>
            <p:cNvPr id="16" name="矩形 15"/>
            <p:cNvSpPr/>
            <p:nvPr/>
          </p:nvSpPr>
          <p:spPr>
            <a:xfrm>
              <a:off x="6795150" y="1694083"/>
              <a:ext cx="2011680" cy="306716"/>
            </a:xfrm>
            <a:prstGeom prst="rect">
              <a:avLst/>
            </a:prstGeom>
          </p:spPr>
          <p:txBody>
            <a:bodyPr wrap="square">
              <a:spAutoFit/>
            </a:bodyPr>
            <a:lstStyle/>
            <a:p>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7" name="矩形 16"/>
            <p:cNvSpPr/>
            <p:nvPr/>
          </p:nvSpPr>
          <p:spPr>
            <a:xfrm>
              <a:off x="6795150" y="1979879"/>
              <a:ext cx="4362587" cy="553104"/>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52" presetClass="entr" presetSubtype="0" fill="hold" nodeType="afterEffect">
                                  <p:stCondLst>
                                    <p:cond delay="0"/>
                                  </p:stCondLst>
                                  <p:childTnLst>
                                    <p:set>
                                      <p:cBhvr>
                                        <p:cTn id="26" dur="1" fill="hold">
                                          <p:stCondLst>
                                            <p:cond delay="0"/>
                                          </p:stCondLst>
                                        </p:cTn>
                                        <p:tgtEl>
                                          <p:spTgt spid="47"/>
                                        </p:tgtEl>
                                        <p:attrNameLst>
                                          <p:attrName>style.visibility</p:attrName>
                                        </p:attrNameLst>
                                      </p:cBhvr>
                                      <p:to>
                                        <p:strVal val="visible"/>
                                      </p:to>
                                    </p:set>
                                    <p:animScale>
                                      <p:cBhvr>
                                        <p:cTn id="27" dur="5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47"/>
                                        </p:tgtEl>
                                        <p:attrNameLst>
                                          <p:attrName>ppt_x</p:attrName>
                                          <p:attrName>ppt_y</p:attrName>
                                        </p:attrNameLst>
                                      </p:cBhvr>
                                    </p:animMotion>
                                    <p:animEffect transition="in" filter="fade">
                                      <p:cBhvr>
                                        <p:cTn id="29" dur="500"/>
                                        <p:tgtEl>
                                          <p:spTgt spid="47"/>
                                        </p:tgtEl>
                                      </p:cBhvr>
                                    </p:animEffect>
                                  </p:childTnLst>
                                </p:cTn>
                              </p:par>
                            </p:childTnLst>
                          </p:cTn>
                        </p:par>
                        <p:par>
                          <p:cTn id="30" fill="hold">
                            <p:stCondLst>
                              <p:cond delay="2500"/>
                            </p:stCondLst>
                            <p:childTnLst>
                              <p:par>
                                <p:cTn id="31" presetID="41" presetClass="entr" presetSubtype="0" fill="hold" grpId="1" nodeType="afterEffect">
                                  <p:stCondLst>
                                    <p:cond delay="0"/>
                                  </p:stCondLst>
                                  <p:iterate type="lt">
                                    <p:tmPct val="10000"/>
                                  </p:iterate>
                                  <p:childTnLst>
                                    <p:set>
                                      <p:cBhvr>
                                        <p:cTn id="32" dur="1" fill="hold">
                                          <p:stCondLst>
                                            <p:cond delay="0"/>
                                          </p:stCondLst>
                                        </p:cTn>
                                        <p:tgtEl>
                                          <p:spTgt spid="2"/>
                                        </p:tgtEl>
                                        <p:attrNameLst>
                                          <p:attrName>style.visibility</p:attrName>
                                        </p:attrNameLst>
                                      </p:cBhvr>
                                      <p:to>
                                        <p:strVal val="visible"/>
                                      </p:to>
                                    </p:set>
                                    <p:anim calcmode="lin" valueType="num">
                                      <p:cBhvr>
                                        <p:cTn id="3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
                                        </p:tgtEl>
                                        <p:attrNameLst>
                                          <p:attrName>ppt_y</p:attrName>
                                        </p:attrNameLst>
                                      </p:cBhvr>
                                      <p:tavLst>
                                        <p:tav tm="0">
                                          <p:val>
                                            <p:strVal val="#ppt_y"/>
                                          </p:val>
                                        </p:tav>
                                        <p:tav tm="100000">
                                          <p:val>
                                            <p:strVal val="#ppt_y"/>
                                          </p:val>
                                        </p:tav>
                                      </p:tavLst>
                                    </p:anim>
                                    <p:anim calcmode="lin" valueType="num">
                                      <p:cBhvr>
                                        <p:cTn id="3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
                                        </p:tgtEl>
                                      </p:cBhvr>
                                    </p:animEffect>
                                  </p:childTnLst>
                                </p:cTn>
                              </p:par>
                            </p:childTnLst>
                          </p:cTn>
                        </p:par>
                        <p:par>
                          <p:cTn id="38" fill="hold">
                            <p:stCondLst>
                              <p:cond delay="3349"/>
                            </p:stCondLst>
                            <p:childTnLst>
                              <p:par>
                                <p:cTn id="39" presetID="2" presetClass="entr" presetSubtype="2" decel="10000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1+#ppt_w/2"/>
                                          </p:val>
                                        </p:tav>
                                        <p:tav tm="100000">
                                          <p:val>
                                            <p:strVal val="#ppt_x"/>
                                          </p:val>
                                        </p:tav>
                                      </p:tavLst>
                                    </p:anim>
                                    <p:anim calcmode="lin" valueType="num">
                                      <p:cBhvr additive="base">
                                        <p:cTn id="42" dur="500" fill="hold"/>
                                        <p:tgtEl>
                                          <p:spTgt spid="4"/>
                                        </p:tgtEl>
                                        <p:attrNameLst>
                                          <p:attrName>ppt_y</p:attrName>
                                        </p:attrNameLst>
                                      </p:cBhvr>
                                      <p:tavLst>
                                        <p:tav tm="0">
                                          <p:val>
                                            <p:strVal val="#ppt_y"/>
                                          </p:val>
                                        </p:tav>
                                        <p:tav tm="100000">
                                          <p:val>
                                            <p:strVal val="#ppt_y"/>
                                          </p:val>
                                        </p:tav>
                                      </p:tavLst>
                                    </p:anim>
                                  </p:childTnLst>
                                </p:cTn>
                              </p:par>
                            </p:childTnLst>
                          </p:cTn>
                        </p:par>
                        <p:par>
                          <p:cTn id="43" fill="hold">
                            <p:stCondLst>
                              <p:cond delay="3849"/>
                            </p:stCondLst>
                            <p:childTnLst>
                              <p:par>
                                <p:cTn id="44" presetID="2" presetClass="entr" presetSubtype="2" decel="10000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500" fill="hold"/>
                                        <p:tgtEl>
                                          <p:spTgt spid="9"/>
                                        </p:tgtEl>
                                        <p:attrNameLst>
                                          <p:attrName>ppt_x</p:attrName>
                                        </p:attrNameLst>
                                      </p:cBhvr>
                                      <p:tavLst>
                                        <p:tav tm="0">
                                          <p:val>
                                            <p:strVal val="1+#ppt_w/2"/>
                                          </p:val>
                                        </p:tav>
                                        <p:tav tm="100000">
                                          <p:val>
                                            <p:strVal val="#ppt_x"/>
                                          </p:val>
                                        </p:tav>
                                      </p:tavLst>
                                    </p:anim>
                                    <p:anim calcmode="lin" valueType="num">
                                      <p:cBhvr additive="base">
                                        <p:cTn id="47" dur="500" fill="hold"/>
                                        <p:tgtEl>
                                          <p:spTgt spid="9"/>
                                        </p:tgtEl>
                                        <p:attrNameLst>
                                          <p:attrName>ppt_y</p:attrName>
                                        </p:attrNameLst>
                                      </p:cBhvr>
                                      <p:tavLst>
                                        <p:tav tm="0">
                                          <p:val>
                                            <p:strVal val="#ppt_y"/>
                                          </p:val>
                                        </p:tav>
                                        <p:tav tm="100000">
                                          <p:val>
                                            <p:strVal val="#ppt_y"/>
                                          </p:val>
                                        </p:tav>
                                      </p:tavLst>
                                    </p:anim>
                                  </p:childTnLst>
                                </p:cTn>
                              </p:par>
                            </p:childTnLst>
                          </p:cTn>
                        </p:par>
                        <p:par>
                          <p:cTn id="48" fill="hold">
                            <p:stCondLst>
                              <p:cond delay="4349"/>
                            </p:stCondLst>
                            <p:childTnLst>
                              <p:par>
                                <p:cTn id="49" presetID="2" presetClass="entr" presetSubtype="2" decel="100000"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childTnLst>
                          </p:cTn>
                        </p:par>
                        <p:par>
                          <p:cTn id="53" fill="hold">
                            <p:stCondLst>
                              <p:cond delay="4849"/>
                            </p:stCondLst>
                            <p:childTnLst>
                              <p:par>
                                <p:cTn id="54" presetID="2" presetClass="entr" presetSubtype="2" decel="100000" fill="hold"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Graphic spid="47" grpId="0">
        <p:bldAsOne/>
      </p:bldGraphic>
      <p:bldP spid="2" grpId="0"/>
      <p:bldP spid="2"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 核 标 准</a:t>
            </a:r>
          </a:p>
        </p:txBody>
      </p:sp>
      <p:grpSp>
        <p:nvGrpSpPr>
          <p:cNvPr id="110" name="组合 109"/>
          <p:cNvGrpSpPr/>
          <p:nvPr/>
        </p:nvGrpSpPr>
        <p:grpSpPr>
          <a:xfrm>
            <a:off x="1487170" y="3185160"/>
            <a:ext cx="621030" cy="621030"/>
            <a:chOff x="968" y="5729"/>
            <a:chExt cx="978" cy="978"/>
          </a:xfrm>
          <a:solidFill>
            <a:srgbClr val="C0A667"/>
          </a:solidFill>
        </p:grpSpPr>
        <p:sp>
          <p:nvSpPr>
            <p:cNvPr id="93" name="Oval 32"/>
            <p:cNvSpPr/>
            <p:nvPr/>
          </p:nvSpPr>
          <p:spPr>
            <a:xfrm>
              <a:off x="968" y="5729"/>
              <a:ext cx="978" cy="978"/>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a:solidFill>
                  <a:schemeClr val="tx1">
                    <a:lumMod val="65000"/>
                    <a:lumOff val="35000"/>
                  </a:schemeClr>
                </a:solidFill>
              </a:endParaRPr>
            </a:p>
          </p:txBody>
        </p:sp>
        <p:sp>
          <p:nvSpPr>
            <p:cNvPr id="94" name="Shape 2579"/>
            <p:cNvSpPr/>
            <p:nvPr/>
          </p:nvSpPr>
          <p:spPr>
            <a:xfrm>
              <a:off x="1230" y="5955"/>
              <a:ext cx="487" cy="487"/>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grpFill/>
            <a:ln w="12700">
              <a:solidFill>
                <a:srgbClr val="F7F7F7"/>
              </a:solidFill>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400" b="1">
                <a:solidFill>
                  <a:schemeClr val="tx1">
                    <a:lumMod val="65000"/>
                    <a:lumOff val="35000"/>
                  </a:schemeClr>
                </a:solidFill>
              </a:endParaRPr>
            </a:p>
          </p:txBody>
        </p:sp>
      </p:grpSp>
      <p:grpSp>
        <p:nvGrpSpPr>
          <p:cNvPr id="113" name="组合 112"/>
          <p:cNvGrpSpPr/>
          <p:nvPr/>
        </p:nvGrpSpPr>
        <p:grpSpPr>
          <a:xfrm>
            <a:off x="1487170" y="4469130"/>
            <a:ext cx="621030" cy="621030"/>
            <a:chOff x="968" y="7963"/>
            <a:chExt cx="978" cy="978"/>
          </a:xfrm>
          <a:solidFill>
            <a:srgbClr val="C0A667"/>
          </a:solidFill>
        </p:grpSpPr>
        <p:sp>
          <p:nvSpPr>
            <p:cNvPr id="105" name="Oval 43"/>
            <p:cNvSpPr/>
            <p:nvPr/>
          </p:nvSpPr>
          <p:spPr>
            <a:xfrm>
              <a:off x="968" y="7963"/>
              <a:ext cx="978" cy="978"/>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b="1">
                <a:solidFill>
                  <a:schemeClr val="tx1">
                    <a:lumMod val="65000"/>
                    <a:lumOff val="35000"/>
                  </a:schemeClr>
                </a:solidFill>
              </a:endParaRPr>
            </a:p>
          </p:txBody>
        </p:sp>
        <p:sp>
          <p:nvSpPr>
            <p:cNvPr id="106" name="Shape 2633"/>
            <p:cNvSpPr/>
            <p:nvPr/>
          </p:nvSpPr>
          <p:spPr>
            <a:xfrm>
              <a:off x="1230" y="8248"/>
              <a:ext cx="487" cy="487"/>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grpFill/>
            <a:ln w="12700">
              <a:solidFill>
                <a:srgbClr val="F7F7F7"/>
              </a:solidFill>
              <a:miter lim="400000"/>
            </a:ln>
          </p:spPr>
          <p:txBody>
            <a:bodyPr lIns="38090" tIns="38090" rIns="38090" bIns="38090" anchor="ctr"/>
            <a:lstStyle/>
            <a:p>
              <a:pPr defTabSz="4565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400" b="1">
                <a:solidFill>
                  <a:schemeClr val="tx1">
                    <a:lumMod val="65000"/>
                    <a:lumOff val="35000"/>
                  </a:schemeClr>
                </a:solidFill>
              </a:endParaRPr>
            </a:p>
          </p:txBody>
        </p:sp>
      </p:grpSp>
      <p:sp>
        <p:nvSpPr>
          <p:cNvPr id="108" name="Subtitle 2"/>
          <p:cNvSpPr txBox="1"/>
          <p:nvPr/>
        </p:nvSpPr>
        <p:spPr>
          <a:xfrm>
            <a:off x="1249680" y="1877060"/>
            <a:ext cx="5419725" cy="909320"/>
          </a:xfrm>
          <a:prstGeom prst="rect">
            <a:avLst/>
          </a:prstGeom>
        </p:spPr>
        <p:txBody>
          <a:bodyPr vert="horz" wrap="square" lIns="217490" tIns="108745" rIns="217490" bIns="108745" rtlCol="0">
            <a:spAutoFit/>
          </a:bodyPr>
          <a:lstStyle>
            <a:lvl1pPr marL="0" indent="0" algn="ctr" defTabSz="1087120" rtl="0" eaLnBrk="1" latinLnBrk="0" hangingPunct="1">
              <a:lnSpc>
                <a:spcPct val="120000"/>
              </a:lnSpc>
              <a:spcBef>
                <a:spcPct val="20000"/>
              </a:spcBef>
              <a:buFont typeface="Arial" panose="020B0604020202020204"/>
              <a:buNone/>
              <a:defRPr sz="2400" kern="1200">
                <a:solidFill>
                  <a:schemeClr val="tx2"/>
                </a:solidFill>
                <a:latin typeface="Open Sans Light"/>
                <a:ea typeface="+mn-ea"/>
                <a:cs typeface="Open Sans Light"/>
              </a:defRPr>
            </a:lvl1pPr>
            <a:lvl2pPr marL="108775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a:ea typeface="+mn-ea"/>
                <a:cs typeface="Open Sans"/>
              </a:defRPr>
            </a:lvl2pPr>
            <a:lvl3pPr marL="217551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a:ea typeface="+mn-ea"/>
                <a:cs typeface="Open Sans"/>
              </a:defRPr>
            </a:lvl3pPr>
            <a:lvl4pPr marL="3262630"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a:ea typeface="+mn-ea"/>
                <a:cs typeface="Open Sans"/>
              </a:defRPr>
            </a:lvl4pPr>
            <a:lvl5pPr marL="4350385" indent="0" algn="ctr" defTabSz="1087120" rtl="0" eaLnBrk="1" latinLnBrk="0" hangingPunct="1">
              <a:lnSpc>
                <a:spcPct val="130000"/>
              </a:lnSpc>
              <a:spcBef>
                <a:spcPct val="20000"/>
              </a:spcBef>
              <a:buFont typeface="Arial" panose="020B0604020202020204"/>
              <a:buNone/>
              <a:defRPr sz="3200" kern="1200">
                <a:solidFill>
                  <a:schemeClr val="tx1">
                    <a:tint val="75000"/>
                  </a:schemeClr>
                </a:solidFill>
                <a:latin typeface="Open Sans"/>
                <a:ea typeface="+mn-ea"/>
                <a:cs typeface="Open Sans"/>
              </a:defRPr>
            </a:lvl5pPr>
            <a:lvl6pPr marL="543814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6pPr>
            <a:lvl7pPr marL="652589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7pPr>
            <a:lvl8pPr marL="7613650"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8pPr>
            <a:lvl9pPr marL="8701405" indent="0" algn="ctr" defTabSz="1087120" rtl="0" eaLnBrk="1" latinLnBrk="0" hangingPunct="1">
              <a:spcBef>
                <a:spcPct val="20000"/>
              </a:spcBef>
              <a:buFont typeface="Arial" panose="020B0604020202020204"/>
              <a:buNone/>
              <a:defRPr sz="4800" kern="1200">
                <a:solidFill>
                  <a:schemeClr val="tx1">
                    <a:tint val="75000"/>
                  </a:schemeClr>
                </a:solidFill>
                <a:latin typeface="+mn-lt"/>
                <a:ea typeface="+mn-ea"/>
                <a:cs typeface="+mn-cs"/>
              </a:defRPr>
            </a:lvl9pPr>
          </a:lstStyle>
          <a:p>
            <a:pPr algn="l" defTabSz="914400">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en-US" sz="1200" b="1"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09" name="矩形 108"/>
          <p:cNvSpPr/>
          <p:nvPr/>
        </p:nvSpPr>
        <p:spPr>
          <a:xfrm>
            <a:off x="7006590" y="1793875"/>
            <a:ext cx="4123690" cy="3852545"/>
          </a:xfrm>
          <a:prstGeom prst="rect">
            <a:avLst/>
          </a:prstGeom>
          <a:blipFill dpi="0" rotWithShape="1">
            <a:blip r:embed="rId3" cstate="screen">
              <a:grayscl/>
              <a:extLst>
                <a:ext uri="{BEBA8EAE-BF5A-486C-A8C5-ECC9F3942E4B}">
                  <a14:imgProps xmlns:a14="http://schemas.microsoft.com/office/drawing/2010/main" xmlns="">
                    <a14:imgLayer r:embed="rId4">
                      <a14:imgEffect>
                        <a14:saturation sat="0"/>
                      </a14:imgEffect>
                    </a14:imgLayer>
                  </a14:imgProps>
                </a:ex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65000"/>
                  <a:lumOff val="35000"/>
                </a:schemeClr>
              </a:solidFill>
            </a:endParaRPr>
          </a:p>
        </p:txBody>
      </p:sp>
      <p:sp>
        <p:nvSpPr>
          <p:cNvPr id="114" name="TextBox 22"/>
          <p:cNvSpPr txBox="1">
            <a:spLocks noChangeArrowheads="1"/>
          </p:cNvSpPr>
          <p:nvPr/>
        </p:nvSpPr>
        <p:spPr bwMode="auto">
          <a:xfrm>
            <a:off x="2164080" y="3118485"/>
            <a:ext cx="1905635" cy="3067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15" name="TextBox 23"/>
          <p:cNvSpPr txBox="1">
            <a:spLocks noChangeArrowheads="1"/>
          </p:cNvSpPr>
          <p:nvPr/>
        </p:nvSpPr>
        <p:spPr bwMode="auto">
          <a:xfrm>
            <a:off x="2164080" y="3397885"/>
            <a:ext cx="4291330" cy="553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16" name="TextBox 22"/>
          <p:cNvSpPr txBox="1">
            <a:spLocks noChangeArrowheads="1"/>
          </p:cNvSpPr>
          <p:nvPr/>
        </p:nvSpPr>
        <p:spPr bwMode="auto">
          <a:xfrm>
            <a:off x="2164080" y="4402455"/>
            <a:ext cx="1905635" cy="3067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17" name="TextBox 23"/>
          <p:cNvSpPr txBox="1">
            <a:spLocks noChangeArrowheads="1"/>
          </p:cNvSpPr>
          <p:nvPr/>
        </p:nvSpPr>
        <p:spPr bwMode="auto">
          <a:xfrm>
            <a:off x="2164080" y="4681855"/>
            <a:ext cx="4291330" cy="553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wipe(left)">
                                      <p:cBhvr>
                                        <p:cTn id="27" dur="500"/>
                                        <p:tgtEl>
                                          <p:spTgt spid="108"/>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0"/>
                                        </p:tgtEl>
                                        <p:attrNameLst>
                                          <p:attrName>style.visibility</p:attrName>
                                        </p:attrNameLst>
                                      </p:cBhvr>
                                      <p:to>
                                        <p:strVal val="visible"/>
                                      </p:to>
                                    </p:set>
                                    <p:anim calcmode="lin" valueType="num">
                                      <p:cBhvr>
                                        <p:cTn id="31" dur="500" fill="hold"/>
                                        <p:tgtEl>
                                          <p:spTgt spid="110"/>
                                        </p:tgtEl>
                                        <p:attrNameLst>
                                          <p:attrName>ppt_w</p:attrName>
                                        </p:attrNameLst>
                                      </p:cBhvr>
                                      <p:tavLst>
                                        <p:tav tm="0">
                                          <p:val>
                                            <p:fltVal val="0"/>
                                          </p:val>
                                        </p:tav>
                                        <p:tav tm="100000">
                                          <p:val>
                                            <p:strVal val="#ppt_w"/>
                                          </p:val>
                                        </p:tav>
                                      </p:tavLst>
                                    </p:anim>
                                    <p:anim calcmode="lin" valueType="num">
                                      <p:cBhvr>
                                        <p:cTn id="32" dur="500" fill="hold"/>
                                        <p:tgtEl>
                                          <p:spTgt spid="110"/>
                                        </p:tgtEl>
                                        <p:attrNameLst>
                                          <p:attrName>ppt_h</p:attrName>
                                        </p:attrNameLst>
                                      </p:cBhvr>
                                      <p:tavLst>
                                        <p:tav tm="0">
                                          <p:val>
                                            <p:fltVal val="0"/>
                                          </p:val>
                                        </p:tav>
                                        <p:tav tm="100000">
                                          <p:val>
                                            <p:strVal val="#ppt_h"/>
                                          </p:val>
                                        </p:tav>
                                      </p:tavLst>
                                    </p:anim>
                                    <p:animEffect transition="in" filter="fade">
                                      <p:cBhvr>
                                        <p:cTn id="33" dur="500"/>
                                        <p:tgtEl>
                                          <p:spTgt spid="110"/>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fade">
                                      <p:cBhvr>
                                        <p:cTn id="37" dur="500"/>
                                        <p:tgtEl>
                                          <p:spTgt spid="114"/>
                                        </p:tgtEl>
                                      </p:cBhvr>
                                    </p:animEffect>
                                  </p:childTnLst>
                                </p:cTn>
                              </p:par>
                              <p:par>
                                <p:cTn id="38" presetID="10" presetClass="entr" presetSubtype="0" fill="hold" nodeType="withEffect">
                                  <p:stCondLst>
                                    <p:cond delay="0"/>
                                  </p:stCondLst>
                                  <p:childTnLst>
                                    <p:set>
                                      <p:cBhvr>
                                        <p:cTn id="39" dur="1" fill="hold">
                                          <p:stCondLst>
                                            <p:cond delay="0"/>
                                          </p:stCondLst>
                                        </p:cTn>
                                        <p:tgtEl>
                                          <p:spTgt spid="115"/>
                                        </p:tgtEl>
                                        <p:attrNameLst>
                                          <p:attrName>style.visibility</p:attrName>
                                        </p:attrNameLst>
                                      </p:cBhvr>
                                      <p:to>
                                        <p:strVal val="visible"/>
                                      </p:to>
                                    </p:set>
                                    <p:animEffect transition="in" filter="fade">
                                      <p:cBhvr>
                                        <p:cTn id="40" dur="500"/>
                                        <p:tgtEl>
                                          <p:spTgt spid="115"/>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113"/>
                                        </p:tgtEl>
                                        <p:attrNameLst>
                                          <p:attrName>style.visibility</p:attrName>
                                        </p:attrNameLst>
                                      </p:cBhvr>
                                      <p:to>
                                        <p:strVal val="visible"/>
                                      </p:to>
                                    </p:set>
                                    <p:anim calcmode="lin" valueType="num">
                                      <p:cBhvr>
                                        <p:cTn id="44" dur="500" fill="hold"/>
                                        <p:tgtEl>
                                          <p:spTgt spid="113"/>
                                        </p:tgtEl>
                                        <p:attrNameLst>
                                          <p:attrName>ppt_w</p:attrName>
                                        </p:attrNameLst>
                                      </p:cBhvr>
                                      <p:tavLst>
                                        <p:tav tm="0">
                                          <p:val>
                                            <p:fltVal val="0"/>
                                          </p:val>
                                        </p:tav>
                                        <p:tav tm="100000">
                                          <p:val>
                                            <p:strVal val="#ppt_w"/>
                                          </p:val>
                                        </p:tav>
                                      </p:tavLst>
                                    </p:anim>
                                    <p:anim calcmode="lin" valueType="num">
                                      <p:cBhvr>
                                        <p:cTn id="45" dur="500" fill="hold"/>
                                        <p:tgtEl>
                                          <p:spTgt spid="113"/>
                                        </p:tgtEl>
                                        <p:attrNameLst>
                                          <p:attrName>ppt_h</p:attrName>
                                        </p:attrNameLst>
                                      </p:cBhvr>
                                      <p:tavLst>
                                        <p:tav tm="0">
                                          <p:val>
                                            <p:fltVal val="0"/>
                                          </p:val>
                                        </p:tav>
                                        <p:tav tm="100000">
                                          <p:val>
                                            <p:strVal val="#ppt_h"/>
                                          </p:val>
                                        </p:tav>
                                      </p:tavLst>
                                    </p:anim>
                                    <p:animEffect transition="in" filter="fade">
                                      <p:cBhvr>
                                        <p:cTn id="46" dur="500"/>
                                        <p:tgtEl>
                                          <p:spTgt spid="113"/>
                                        </p:tgtEl>
                                      </p:cBhvr>
                                    </p:animEffect>
                                  </p:childTnLst>
                                </p:cTn>
                              </p:par>
                            </p:childTnLst>
                          </p:cTn>
                        </p:par>
                        <p:par>
                          <p:cTn id="47" fill="hold">
                            <p:stCondLst>
                              <p:cond delay="4000"/>
                            </p:stCondLst>
                            <p:childTnLst>
                              <p:par>
                                <p:cTn id="48" presetID="10" presetClass="entr" presetSubtype="0" fill="hold" grpId="0" nodeType="afterEffect">
                                  <p:stCondLst>
                                    <p:cond delay="0"/>
                                  </p:stCondLst>
                                  <p:childTnLst>
                                    <p:set>
                                      <p:cBhvr>
                                        <p:cTn id="49" dur="1" fill="hold">
                                          <p:stCondLst>
                                            <p:cond delay="0"/>
                                          </p:stCondLst>
                                        </p:cTn>
                                        <p:tgtEl>
                                          <p:spTgt spid="116"/>
                                        </p:tgtEl>
                                        <p:attrNameLst>
                                          <p:attrName>style.visibility</p:attrName>
                                        </p:attrNameLst>
                                      </p:cBhvr>
                                      <p:to>
                                        <p:strVal val="visible"/>
                                      </p:to>
                                    </p:set>
                                    <p:animEffect transition="in" filter="fade">
                                      <p:cBhvr>
                                        <p:cTn id="50" dur="500"/>
                                        <p:tgtEl>
                                          <p:spTgt spid="116"/>
                                        </p:tgtEl>
                                      </p:cBhvr>
                                    </p:animEffect>
                                  </p:childTnLst>
                                </p:cTn>
                              </p:par>
                              <p:par>
                                <p:cTn id="51" presetID="10" presetClass="entr" presetSubtype="0" fill="hold" nodeType="withEffect">
                                  <p:stCondLst>
                                    <p:cond delay="0"/>
                                  </p:stCondLst>
                                  <p:childTnLst>
                                    <p:set>
                                      <p:cBhvr>
                                        <p:cTn id="52" dur="1" fill="hold">
                                          <p:stCondLst>
                                            <p:cond delay="0"/>
                                          </p:stCondLst>
                                        </p:cTn>
                                        <p:tgtEl>
                                          <p:spTgt spid="117"/>
                                        </p:tgtEl>
                                        <p:attrNameLst>
                                          <p:attrName>style.visibility</p:attrName>
                                        </p:attrNameLst>
                                      </p:cBhvr>
                                      <p:to>
                                        <p:strVal val="visible"/>
                                      </p:to>
                                    </p:set>
                                    <p:animEffect transition="in" filter="fade">
                                      <p:cBhvr>
                                        <p:cTn id="53" dur="500"/>
                                        <p:tgtEl>
                                          <p:spTgt spid="117"/>
                                        </p:tgtEl>
                                      </p:cBhvr>
                                    </p:animEffect>
                                  </p:childTnLst>
                                </p:cTn>
                              </p:par>
                            </p:childTnLst>
                          </p:cTn>
                        </p:par>
                        <p:par>
                          <p:cTn id="54" fill="hold">
                            <p:stCondLst>
                              <p:cond delay="4500"/>
                            </p:stCondLst>
                            <p:childTnLst>
                              <p:par>
                                <p:cTn id="55" presetID="42" presetClass="entr" presetSubtype="0" fill="hold" grpId="0" nodeType="afterEffect">
                                  <p:stCondLst>
                                    <p:cond delay="750"/>
                                  </p:stCondLst>
                                  <p:childTnLst>
                                    <p:set>
                                      <p:cBhvr>
                                        <p:cTn id="56" dur="1" fill="hold">
                                          <p:stCondLst>
                                            <p:cond delay="0"/>
                                          </p:stCondLst>
                                        </p:cTn>
                                        <p:tgtEl>
                                          <p:spTgt spid="109"/>
                                        </p:tgtEl>
                                        <p:attrNameLst>
                                          <p:attrName>style.visibility</p:attrName>
                                        </p:attrNameLst>
                                      </p:cBhvr>
                                      <p:to>
                                        <p:strVal val="visible"/>
                                      </p:to>
                                    </p:set>
                                    <p:animEffect transition="in" filter="fade">
                                      <p:cBhvr>
                                        <p:cTn id="57" dur="500"/>
                                        <p:tgtEl>
                                          <p:spTgt spid="109"/>
                                        </p:tgtEl>
                                      </p:cBhvr>
                                    </p:animEffect>
                                    <p:anim calcmode="lin" valueType="num">
                                      <p:cBhvr>
                                        <p:cTn id="58" dur="500" fill="hold"/>
                                        <p:tgtEl>
                                          <p:spTgt spid="109"/>
                                        </p:tgtEl>
                                        <p:attrNameLst>
                                          <p:attrName>ppt_x</p:attrName>
                                        </p:attrNameLst>
                                      </p:cBhvr>
                                      <p:tavLst>
                                        <p:tav tm="0">
                                          <p:val>
                                            <p:strVal val="#ppt_x"/>
                                          </p:val>
                                        </p:tav>
                                        <p:tav tm="100000">
                                          <p:val>
                                            <p:strVal val="#ppt_x"/>
                                          </p:val>
                                        </p:tav>
                                      </p:tavLst>
                                    </p:anim>
                                    <p:anim calcmode="lin" valueType="num">
                                      <p:cBhvr>
                                        <p:cTn id="59" dur="500" fill="hold"/>
                                        <p:tgtEl>
                                          <p:spTgt spid="1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108" grpId="0"/>
      <p:bldP spid="109" grpId="0" bldLvl="0" animBg="1"/>
      <p:bldP spid="114" grpId="0"/>
      <p:bldP spid="1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 核 标 准</a:t>
            </a:r>
          </a:p>
        </p:txBody>
      </p:sp>
      <p:sp>
        <p:nvSpPr>
          <p:cNvPr id="3" name="加号 2"/>
          <p:cNvSpPr/>
          <p:nvPr/>
        </p:nvSpPr>
        <p:spPr>
          <a:xfrm>
            <a:off x="2893746" y="2338070"/>
            <a:ext cx="647700" cy="647700"/>
          </a:xfrm>
          <a:prstGeom prst="mathPlus">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加号 6"/>
          <p:cNvSpPr/>
          <p:nvPr/>
        </p:nvSpPr>
        <p:spPr>
          <a:xfrm>
            <a:off x="5708912" y="2338070"/>
            <a:ext cx="647700" cy="647700"/>
          </a:xfrm>
          <a:prstGeom prst="mathPlus">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号 5"/>
          <p:cNvSpPr/>
          <p:nvPr/>
        </p:nvSpPr>
        <p:spPr>
          <a:xfrm>
            <a:off x="8524078" y="2382520"/>
            <a:ext cx="558800" cy="558800"/>
          </a:xfrm>
          <a:prstGeom prst="mathEqual">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 name="组合 1"/>
          <p:cNvGrpSpPr/>
          <p:nvPr/>
        </p:nvGrpSpPr>
        <p:grpSpPr>
          <a:xfrm>
            <a:off x="9480813" y="1976120"/>
            <a:ext cx="1371600" cy="1371600"/>
            <a:chOff x="9480813" y="2311400"/>
            <a:chExt cx="1371600" cy="1371600"/>
          </a:xfrm>
        </p:grpSpPr>
        <p:sp>
          <p:nvSpPr>
            <p:cNvPr id="4" name="椭圆 3"/>
            <p:cNvSpPr/>
            <p:nvPr/>
          </p:nvSpPr>
          <p:spPr>
            <a:xfrm>
              <a:off x="9480813" y="2311400"/>
              <a:ext cx="1371600" cy="1371600"/>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9946123" y="2783605"/>
              <a:ext cx="440980" cy="353234"/>
              <a:chOff x="9372601" y="3308351"/>
              <a:chExt cx="311150" cy="249237"/>
            </a:xfrm>
            <a:solidFill>
              <a:srgbClr val="FFFFFF"/>
            </a:solidFill>
          </p:grpSpPr>
          <p:sp>
            <p:nvSpPr>
              <p:cNvPr id="24"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7"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8" name="组合 27"/>
          <p:cNvGrpSpPr/>
          <p:nvPr/>
        </p:nvGrpSpPr>
        <p:grpSpPr>
          <a:xfrm>
            <a:off x="6754545" y="1976120"/>
            <a:ext cx="1371600" cy="1371600"/>
            <a:chOff x="6754545" y="2311400"/>
            <a:chExt cx="1371600" cy="1371600"/>
          </a:xfrm>
        </p:grpSpPr>
        <p:sp>
          <p:nvSpPr>
            <p:cNvPr id="29" name="椭圆 28"/>
            <p:cNvSpPr/>
            <p:nvPr/>
          </p:nvSpPr>
          <p:spPr>
            <a:xfrm>
              <a:off x="6754545" y="2311400"/>
              <a:ext cx="1371600" cy="1371600"/>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7285101" y="2811166"/>
              <a:ext cx="310488" cy="389234"/>
              <a:chOff x="8164513" y="3303588"/>
              <a:chExt cx="219075" cy="274638"/>
            </a:xfrm>
            <a:solidFill>
              <a:srgbClr val="FFFFFF"/>
            </a:solidFill>
          </p:grpSpPr>
          <p:sp>
            <p:nvSpPr>
              <p:cNvPr id="31" name="Freeform 321"/>
              <p:cNvSpPr>
                <a:spLocks noEditPoints="1"/>
              </p:cNvSpPr>
              <p:nvPr/>
            </p:nvSpPr>
            <p:spPr bwMode="auto">
              <a:xfrm>
                <a:off x="8164513" y="3303588"/>
                <a:ext cx="219075" cy="274638"/>
              </a:xfrm>
              <a:custGeom>
                <a:avLst/>
                <a:gdLst>
                  <a:gd name="T0" fmla="*/ 124 w 140"/>
                  <a:gd name="T1" fmla="*/ 68 h 175"/>
                  <a:gd name="T2" fmla="*/ 115 w 140"/>
                  <a:gd name="T3" fmla="*/ 68 h 175"/>
                  <a:gd name="T4" fmla="*/ 115 w 140"/>
                  <a:gd name="T5" fmla="*/ 67 h 175"/>
                  <a:gd name="T6" fmla="*/ 115 w 140"/>
                  <a:gd name="T7" fmla="*/ 47 h 175"/>
                  <a:gd name="T8" fmla="*/ 68 w 140"/>
                  <a:gd name="T9" fmla="*/ 0 h 175"/>
                  <a:gd name="T10" fmla="*/ 21 w 140"/>
                  <a:gd name="T11" fmla="*/ 47 h 175"/>
                  <a:gd name="T12" fmla="*/ 21 w 140"/>
                  <a:gd name="T13" fmla="*/ 67 h 175"/>
                  <a:gd name="T14" fmla="*/ 21 w 140"/>
                  <a:gd name="T15" fmla="*/ 68 h 175"/>
                  <a:gd name="T16" fmla="*/ 15 w 140"/>
                  <a:gd name="T17" fmla="*/ 68 h 175"/>
                  <a:gd name="T18" fmla="*/ 0 w 140"/>
                  <a:gd name="T19" fmla="*/ 84 h 175"/>
                  <a:gd name="T20" fmla="*/ 0 w 140"/>
                  <a:gd name="T21" fmla="*/ 159 h 175"/>
                  <a:gd name="T22" fmla="*/ 15 w 140"/>
                  <a:gd name="T23" fmla="*/ 175 h 175"/>
                  <a:gd name="T24" fmla="*/ 124 w 140"/>
                  <a:gd name="T25" fmla="*/ 175 h 175"/>
                  <a:gd name="T26" fmla="*/ 140 w 140"/>
                  <a:gd name="T27" fmla="*/ 159 h 175"/>
                  <a:gd name="T28" fmla="*/ 140 w 140"/>
                  <a:gd name="T29" fmla="*/ 84 h 175"/>
                  <a:gd name="T30" fmla="*/ 124 w 140"/>
                  <a:gd name="T31" fmla="*/ 68 h 175"/>
                  <a:gd name="T32" fmla="*/ 45 w 140"/>
                  <a:gd name="T33" fmla="*/ 67 h 175"/>
                  <a:gd name="T34" fmla="*/ 45 w 140"/>
                  <a:gd name="T35" fmla="*/ 47 h 175"/>
                  <a:gd name="T36" fmla="*/ 68 w 140"/>
                  <a:gd name="T37" fmla="*/ 24 h 175"/>
                  <a:gd name="T38" fmla="*/ 91 w 140"/>
                  <a:gd name="T39" fmla="*/ 47 h 175"/>
                  <a:gd name="T40" fmla="*/ 91 w 140"/>
                  <a:gd name="T41" fmla="*/ 67 h 175"/>
                  <a:gd name="T42" fmla="*/ 91 w 140"/>
                  <a:gd name="T43" fmla="*/ 68 h 175"/>
                  <a:gd name="T44" fmla="*/ 45 w 140"/>
                  <a:gd name="T45" fmla="*/ 68 h 175"/>
                  <a:gd name="T46" fmla="*/ 45 w 140"/>
                  <a:gd name="T47" fmla="*/ 67 h 175"/>
                  <a:gd name="T48" fmla="*/ 128 w 140"/>
                  <a:gd name="T49" fmla="*/ 159 h 175"/>
                  <a:gd name="T50" fmla="*/ 124 w 140"/>
                  <a:gd name="T51" fmla="*/ 163 h 175"/>
                  <a:gd name="T52" fmla="*/ 15 w 140"/>
                  <a:gd name="T53" fmla="*/ 163 h 175"/>
                  <a:gd name="T54" fmla="*/ 12 w 140"/>
                  <a:gd name="T55" fmla="*/ 159 h 175"/>
                  <a:gd name="T56" fmla="*/ 12 w 140"/>
                  <a:gd name="T57" fmla="*/ 84 h 175"/>
                  <a:gd name="T58" fmla="*/ 15 w 140"/>
                  <a:gd name="T59" fmla="*/ 80 h 175"/>
                  <a:gd name="T60" fmla="*/ 124 w 140"/>
                  <a:gd name="T61" fmla="*/ 80 h 175"/>
                  <a:gd name="T62" fmla="*/ 128 w 140"/>
                  <a:gd name="T63" fmla="*/ 84 h 175"/>
                  <a:gd name="T64" fmla="*/ 128 w 140"/>
                  <a:gd name="T65" fmla="*/ 159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0" h="175">
                    <a:moveTo>
                      <a:pt x="124" y="68"/>
                    </a:moveTo>
                    <a:cubicBezTo>
                      <a:pt x="115" y="68"/>
                      <a:pt x="115" y="68"/>
                      <a:pt x="115" y="68"/>
                    </a:cubicBezTo>
                    <a:cubicBezTo>
                      <a:pt x="115" y="68"/>
                      <a:pt x="115" y="68"/>
                      <a:pt x="115" y="67"/>
                    </a:cubicBezTo>
                    <a:cubicBezTo>
                      <a:pt x="115" y="47"/>
                      <a:pt x="115" y="47"/>
                      <a:pt x="115" y="47"/>
                    </a:cubicBezTo>
                    <a:cubicBezTo>
                      <a:pt x="115" y="21"/>
                      <a:pt x="94" y="0"/>
                      <a:pt x="68" y="0"/>
                    </a:cubicBezTo>
                    <a:cubicBezTo>
                      <a:pt x="42" y="0"/>
                      <a:pt x="21" y="21"/>
                      <a:pt x="21" y="47"/>
                    </a:cubicBezTo>
                    <a:cubicBezTo>
                      <a:pt x="21" y="67"/>
                      <a:pt x="21" y="67"/>
                      <a:pt x="21" y="67"/>
                    </a:cubicBezTo>
                    <a:cubicBezTo>
                      <a:pt x="21" y="68"/>
                      <a:pt x="21" y="68"/>
                      <a:pt x="21" y="68"/>
                    </a:cubicBezTo>
                    <a:cubicBezTo>
                      <a:pt x="15" y="68"/>
                      <a:pt x="15" y="68"/>
                      <a:pt x="15" y="68"/>
                    </a:cubicBezTo>
                    <a:cubicBezTo>
                      <a:pt x="7" y="68"/>
                      <a:pt x="0" y="75"/>
                      <a:pt x="0" y="84"/>
                    </a:cubicBezTo>
                    <a:cubicBezTo>
                      <a:pt x="0" y="159"/>
                      <a:pt x="0" y="159"/>
                      <a:pt x="0" y="159"/>
                    </a:cubicBezTo>
                    <a:cubicBezTo>
                      <a:pt x="0" y="168"/>
                      <a:pt x="7" y="175"/>
                      <a:pt x="15" y="175"/>
                    </a:cubicBezTo>
                    <a:cubicBezTo>
                      <a:pt x="124" y="175"/>
                      <a:pt x="124" y="175"/>
                      <a:pt x="124" y="175"/>
                    </a:cubicBezTo>
                    <a:cubicBezTo>
                      <a:pt x="133" y="175"/>
                      <a:pt x="140" y="168"/>
                      <a:pt x="140" y="159"/>
                    </a:cubicBezTo>
                    <a:cubicBezTo>
                      <a:pt x="140" y="84"/>
                      <a:pt x="140" y="84"/>
                      <a:pt x="140" y="84"/>
                    </a:cubicBezTo>
                    <a:cubicBezTo>
                      <a:pt x="140" y="75"/>
                      <a:pt x="133" y="68"/>
                      <a:pt x="124" y="68"/>
                    </a:cubicBezTo>
                    <a:close/>
                    <a:moveTo>
                      <a:pt x="45" y="67"/>
                    </a:moveTo>
                    <a:cubicBezTo>
                      <a:pt x="45" y="47"/>
                      <a:pt x="45" y="47"/>
                      <a:pt x="45" y="47"/>
                    </a:cubicBezTo>
                    <a:cubicBezTo>
                      <a:pt x="45" y="34"/>
                      <a:pt x="55" y="24"/>
                      <a:pt x="68" y="24"/>
                    </a:cubicBezTo>
                    <a:cubicBezTo>
                      <a:pt x="81" y="24"/>
                      <a:pt x="91" y="34"/>
                      <a:pt x="91" y="47"/>
                    </a:cubicBezTo>
                    <a:cubicBezTo>
                      <a:pt x="91" y="67"/>
                      <a:pt x="91" y="67"/>
                      <a:pt x="91" y="67"/>
                    </a:cubicBezTo>
                    <a:cubicBezTo>
                      <a:pt x="91" y="68"/>
                      <a:pt x="91" y="68"/>
                      <a:pt x="91" y="68"/>
                    </a:cubicBezTo>
                    <a:cubicBezTo>
                      <a:pt x="45" y="68"/>
                      <a:pt x="45" y="68"/>
                      <a:pt x="45" y="68"/>
                    </a:cubicBezTo>
                    <a:cubicBezTo>
                      <a:pt x="45" y="68"/>
                      <a:pt x="45" y="68"/>
                      <a:pt x="45" y="67"/>
                    </a:cubicBezTo>
                    <a:close/>
                    <a:moveTo>
                      <a:pt x="128" y="159"/>
                    </a:moveTo>
                    <a:cubicBezTo>
                      <a:pt x="128" y="161"/>
                      <a:pt x="126" y="163"/>
                      <a:pt x="124" y="163"/>
                    </a:cubicBezTo>
                    <a:cubicBezTo>
                      <a:pt x="15" y="163"/>
                      <a:pt x="15" y="163"/>
                      <a:pt x="15" y="163"/>
                    </a:cubicBezTo>
                    <a:cubicBezTo>
                      <a:pt x="13" y="163"/>
                      <a:pt x="12" y="161"/>
                      <a:pt x="12" y="159"/>
                    </a:cubicBezTo>
                    <a:cubicBezTo>
                      <a:pt x="12" y="84"/>
                      <a:pt x="12" y="84"/>
                      <a:pt x="12" y="84"/>
                    </a:cubicBezTo>
                    <a:cubicBezTo>
                      <a:pt x="12" y="82"/>
                      <a:pt x="13" y="80"/>
                      <a:pt x="15" y="80"/>
                    </a:cubicBezTo>
                    <a:cubicBezTo>
                      <a:pt x="124" y="80"/>
                      <a:pt x="124" y="80"/>
                      <a:pt x="124" y="80"/>
                    </a:cubicBezTo>
                    <a:cubicBezTo>
                      <a:pt x="126" y="80"/>
                      <a:pt x="128" y="82"/>
                      <a:pt x="128" y="84"/>
                    </a:cubicBezTo>
                    <a:lnTo>
                      <a:pt x="128" y="15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Freeform 322"/>
              <p:cNvSpPr/>
              <p:nvPr/>
            </p:nvSpPr>
            <p:spPr bwMode="auto">
              <a:xfrm>
                <a:off x="8259763" y="3487738"/>
                <a:ext cx="28575" cy="41275"/>
              </a:xfrm>
              <a:custGeom>
                <a:avLst/>
                <a:gdLst>
                  <a:gd name="T0" fmla="*/ 9 w 18"/>
                  <a:gd name="T1" fmla="*/ 0 h 26"/>
                  <a:gd name="T2" fmla="*/ 0 w 18"/>
                  <a:gd name="T3" fmla="*/ 9 h 26"/>
                  <a:gd name="T4" fmla="*/ 0 w 18"/>
                  <a:gd name="T5" fmla="*/ 26 h 26"/>
                  <a:gd name="T6" fmla="*/ 18 w 18"/>
                  <a:gd name="T7" fmla="*/ 26 h 26"/>
                  <a:gd name="T8" fmla="*/ 18 w 18"/>
                  <a:gd name="T9" fmla="*/ 9 h 26"/>
                  <a:gd name="T10" fmla="*/ 9 w 18"/>
                  <a:gd name="T11" fmla="*/ 0 h 26"/>
                </a:gdLst>
                <a:ahLst/>
                <a:cxnLst>
                  <a:cxn ang="0">
                    <a:pos x="T0" y="T1"/>
                  </a:cxn>
                  <a:cxn ang="0">
                    <a:pos x="T2" y="T3"/>
                  </a:cxn>
                  <a:cxn ang="0">
                    <a:pos x="T4" y="T5"/>
                  </a:cxn>
                  <a:cxn ang="0">
                    <a:pos x="T6" y="T7"/>
                  </a:cxn>
                  <a:cxn ang="0">
                    <a:pos x="T8" y="T9"/>
                  </a:cxn>
                  <a:cxn ang="0">
                    <a:pos x="T10" y="T11"/>
                  </a:cxn>
                </a:cxnLst>
                <a:rect l="0" t="0" r="r" b="b"/>
                <a:pathLst>
                  <a:path w="18" h="26">
                    <a:moveTo>
                      <a:pt x="9" y="0"/>
                    </a:moveTo>
                    <a:cubicBezTo>
                      <a:pt x="4" y="0"/>
                      <a:pt x="0" y="4"/>
                      <a:pt x="0" y="9"/>
                    </a:cubicBezTo>
                    <a:cubicBezTo>
                      <a:pt x="0" y="26"/>
                      <a:pt x="0" y="26"/>
                      <a:pt x="0" y="26"/>
                    </a:cubicBezTo>
                    <a:cubicBezTo>
                      <a:pt x="18" y="26"/>
                      <a:pt x="18" y="26"/>
                      <a:pt x="18" y="26"/>
                    </a:cubicBezTo>
                    <a:cubicBezTo>
                      <a:pt x="18" y="9"/>
                      <a:pt x="18" y="9"/>
                      <a:pt x="18" y="9"/>
                    </a:cubicBezTo>
                    <a:cubicBezTo>
                      <a:pt x="18" y="4"/>
                      <a:pt x="14" y="0"/>
                      <a:pt x="9"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3" name="组合 32"/>
          <p:cNvGrpSpPr/>
          <p:nvPr/>
        </p:nvGrpSpPr>
        <p:grpSpPr>
          <a:xfrm>
            <a:off x="3939379" y="1976120"/>
            <a:ext cx="1371600" cy="1371600"/>
            <a:chOff x="3939379" y="2311400"/>
            <a:chExt cx="1371600" cy="1371600"/>
          </a:xfrm>
        </p:grpSpPr>
        <p:sp>
          <p:nvSpPr>
            <p:cNvPr id="34" name="椭圆 33"/>
            <p:cNvSpPr/>
            <p:nvPr/>
          </p:nvSpPr>
          <p:spPr>
            <a:xfrm>
              <a:off x="3939379" y="2311400"/>
              <a:ext cx="1371600" cy="1371600"/>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4459810" y="2755335"/>
              <a:ext cx="330738" cy="416232"/>
              <a:chOff x="11293476" y="3908426"/>
              <a:chExt cx="233363" cy="293687"/>
            </a:xfrm>
            <a:solidFill>
              <a:srgbClr val="FFFFFF"/>
            </a:solidFill>
          </p:grpSpPr>
          <p:sp>
            <p:nvSpPr>
              <p:cNvPr id="36"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7"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8" name="组合 37"/>
          <p:cNvGrpSpPr/>
          <p:nvPr/>
        </p:nvGrpSpPr>
        <p:grpSpPr>
          <a:xfrm>
            <a:off x="1124213" y="1976120"/>
            <a:ext cx="1371600" cy="1371600"/>
            <a:chOff x="1124213" y="2311400"/>
            <a:chExt cx="1371600" cy="1371600"/>
          </a:xfrm>
        </p:grpSpPr>
        <p:sp>
          <p:nvSpPr>
            <p:cNvPr id="39" name="椭圆 38"/>
            <p:cNvSpPr/>
            <p:nvPr/>
          </p:nvSpPr>
          <p:spPr>
            <a:xfrm>
              <a:off x="1124213" y="2311400"/>
              <a:ext cx="1371600" cy="1371600"/>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590647" y="2794709"/>
              <a:ext cx="438732" cy="404982"/>
              <a:chOff x="8745538" y="2649538"/>
              <a:chExt cx="309563" cy="285750"/>
            </a:xfrm>
            <a:solidFill>
              <a:srgbClr val="FFFFFF"/>
            </a:solidFill>
          </p:grpSpPr>
          <p:sp>
            <p:nvSpPr>
              <p:cNvPr id="41"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68" name="组合 67"/>
          <p:cNvGrpSpPr/>
          <p:nvPr/>
        </p:nvGrpSpPr>
        <p:grpSpPr>
          <a:xfrm>
            <a:off x="447040" y="3618865"/>
            <a:ext cx="2720807" cy="1399540"/>
            <a:chOff x="6917689" y="1709324"/>
            <a:chExt cx="2011680" cy="1399587"/>
          </a:xfrm>
        </p:grpSpPr>
        <p:sp>
          <p:nvSpPr>
            <p:cNvPr id="69" name="矩形 68"/>
            <p:cNvSpPr/>
            <p:nvPr/>
          </p:nvSpPr>
          <p:spPr>
            <a:xfrm>
              <a:off x="6917689" y="1709324"/>
              <a:ext cx="2011680" cy="306715"/>
            </a:xfrm>
            <a:prstGeom prst="rect">
              <a:avLst/>
            </a:prstGeom>
          </p:spPr>
          <p:txBody>
            <a:bodyPr wrap="square">
              <a:spAutoFit/>
            </a:bodyPr>
            <a:lstStyle/>
            <a:p>
              <a:pPr algn="ct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70" name="矩形 69"/>
            <p:cNvSpPr/>
            <p:nvPr/>
          </p:nvSpPr>
          <p:spPr>
            <a:xfrm>
              <a:off x="7049618" y="2094147"/>
              <a:ext cx="1747946" cy="1014764"/>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43" name="组合 42"/>
          <p:cNvGrpSpPr/>
          <p:nvPr/>
        </p:nvGrpSpPr>
        <p:grpSpPr>
          <a:xfrm>
            <a:off x="3265170" y="3618865"/>
            <a:ext cx="2720807" cy="1399540"/>
            <a:chOff x="6917689" y="1709324"/>
            <a:chExt cx="2011680" cy="1399587"/>
          </a:xfrm>
        </p:grpSpPr>
        <p:sp>
          <p:nvSpPr>
            <p:cNvPr id="44" name="矩形 43"/>
            <p:cNvSpPr/>
            <p:nvPr/>
          </p:nvSpPr>
          <p:spPr>
            <a:xfrm>
              <a:off x="6917689" y="1709324"/>
              <a:ext cx="2011680" cy="306715"/>
            </a:xfrm>
            <a:prstGeom prst="rect">
              <a:avLst/>
            </a:prstGeom>
          </p:spPr>
          <p:txBody>
            <a:bodyPr wrap="square">
              <a:spAutoFit/>
            </a:bodyPr>
            <a:lstStyle/>
            <a:p>
              <a:pPr algn="ct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45" name="矩形 44"/>
            <p:cNvSpPr/>
            <p:nvPr/>
          </p:nvSpPr>
          <p:spPr>
            <a:xfrm>
              <a:off x="7049618" y="2094147"/>
              <a:ext cx="1747946" cy="1014764"/>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46" name="组合 45"/>
          <p:cNvGrpSpPr/>
          <p:nvPr/>
        </p:nvGrpSpPr>
        <p:grpSpPr>
          <a:xfrm>
            <a:off x="6080125" y="3618865"/>
            <a:ext cx="2720807" cy="1399540"/>
            <a:chOff x="6917689" y="1709324"/>
            <a:chExt cx="2011680" cy="1399587"/>
          </a:xfrm>
        </p:grpSpPr>
        <p:sp>
          <p:nvSpPr>
            <p:cNvPr id="47" name="矩形 46"/>
            <p:cNvSpPr/>
            <p:nvPr/>
          </p:nvSpPr>
          <p:spPr>
            <a:xfrm>
              <a:off x="6917689" y="1709324"/>
              <a:ext cx="2011680" cy="306715"/>
            </a:xfrm>
            <a:prstGeom prst="rect">
              <a:avLst/>
            </a:prstGeom>
          </p:spPr>
          <p:txBody>
            <a:bodyPr wrap="square">
              <a:spAutoFit/>
            </a:bodyPr>
            <a:lstStyle/>
            <a:p>
              <a:pPr algn="ct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48" name="矩形 47"/>
            <p:cNvSpPr/>
            <p:nvPr/>
          </p:nvSpPr>
          <p:spPr>
            <a:xfrm>
              <a:off x="7049618" y="2094147"/>
              <a:ext cx="1747946" cy="1014764"/>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49" name="组合 48"/>
          <p:cNvGrpSpPr/>
          <p:nvPr/>
        </p:nvGrpSpPr>
        <p:grpSpPr>
          <a:xfrm>
            <a:off x="8806180" y="3618865"/>
            <a:ext cx="2720807" cy="1399540"/>
            <a:chOff x="6917689" y="1709324"/>
            <a:chExt cx="2011680" cy="1399587"/>
          </a:xfrm>
        </p:grpSpPr>
        <p:sp>
          <p:nvSpPr>
            <p:cNvPr id="50" name="矩形 49"/>
            <p:cNvSpPr/>
            <p:nvPr/>
          </p:nvSpPr>
          <p:spPr>
            <a:xfrm>
              <a:off x="6917689" y="1709324"/>
              <a:ext cx="2011680" cy="306715"/>
            </a:xfrm>
            <a:prstGeom prst="rect">
              <a:avLst/>
            </a:prstGeom>
          </p:spPr>
          <p:txBody>
            <a:bodyPr wrap="square">
              <a:spAutoFit/>
            </a:bodyPr>
            <a:lstStyle/>
            <a:p>
              <a:pPr algn="ct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51" name="矩形 50"/>
            <p:cNvSpPr/>
            <p:nvPr/>
          </p:nvSpPr>
          <p:spPr>
            <a:xfrm>
              <a:off x="7049618" y="2094147"/>
              <a:ext cx="1747946" cy="1014764"/>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500"/>
                                        <p:tgtEl>
                                          <p:spTgt spid="38"/>
                                        </p:tgtEl>
                                      </p:cBhvr>
                                    </p:animEffect>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000"/>
                            </p:stCondLst>
                            <p:childTnLst>
                              <p:par>
                                <p:cTn id="33" presetID="10"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500"/>
                            </p:stCondLst>
                            <p:childTnLst>
                              <p:par>
                                <p:cTn id="37" presetID="10"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500"/>
                                        <p:tgtEl>
                                          <p:spTgt spid="2"/>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par>
                          <p:cTn id="50" fill="hold">
                            <p:stCondLst>
                              <p:cond delay="4500"/>
                            </p:stCondLst>
                            <p:childTnLst>
                              <p:par>
                                <p:cTn id="51" presetID="2" presetClass="entr" presetSubtype="4" decel="10000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 calcmode="lin" valueType="num">
                                      <p:cBhvr additive="base">
                                        <p:cTn id="53" dur="500" fill="hold"/>
                                        <p:tgtEl>
                                          <p:spTgt spid="68"/>
                                        </p:tgtEl>
                                        <p:attrNameLst>
                                          <p:attrName>ppt_x</p:attrName>
                                        </p:attrNameLst>
                                      </p:cBhvr>
                                      <p:tavLst>
                                        <p:tav tm="0">
                                          <p:val>
                                            <p:strVal val="#ppt_x"/>
                                          </p:val>
                                        </p:tav>
                                        <p:tav tm="100000">
                                          <p:val>
                                            <p:strVal val="#ppt_x"/>
                                          </p:val>
                                        </p:tav>
                                      </p:tavLst>
                                    </p:anim>
                                    <p:anim calcmode="lin" valueType="num">
                                      <p:cBhvr additive="base">
                                        <p:cTn id="54" dur="500" fill="hold"/>
                                        <p:tgtEl>
                                          <p:spTgt spid="68"/>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decel="100000"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2" presetClass="entr" presetSubtype="4" decel="100000" fill="hold" nodeType="afterEffect">
                                  <p:stCondLst>
                                    <p:cond delay="0"/>
                                  </p:stCondLst>
                                  <p:childTnLst>
                                    <p:set>
                                      <p:cBhvr>
                                        <p:cTn id="62" dur="1" fill="hold">
                                          <p:stCondLst>
                                            <p:cond delay="0"/>
                                          </p:stCondLst>
                                        </p:cTn>
                                        <p:tgtEl>
                                          <p:spTgt spid="46"/>
                                        </p:tgtEl>
                                        <p:attrNameLst>
                                          <p:attrName>style.visibility</p:attrName>
                                        </p:attrNameLst>
                                      </p:cBhvr>
                                      <p:to>
                                        <p:strVal val="visible"/>
                                      </p:to>
                                    </p:set>
                                    <p:anim calcmode="lin" valueType="num">
                                      <p:cBhvr additive="base">
                                        <p:cTn id="63" dur="500" fill="hold"/>
                                        <p:tgtEl>
                                          <p:spTgt spid="46"/>
                                        </p:tgtEl>
                                        <p:attrNameLst>
                                          <p:attrName>ppt_x</p:attrName>
                                        </p:attrNameLst>
                                      </p:cBhvr>
                                      <p:tavLst>
                                        <p:tav tm="0">
                                          <p:val>
                                            <p:strVal val="#ppt_x"/>
                                          </p:val>
                                        </p:tav>
                                        <p:tav tm="100000">
                                          <p:val>
                                            <p:strVal val="#ppt_x"/>
                                          </p:val>
                                        </p:tav>
                                      </p:tavLst>
                                    </p:anim>
                                    <p:anim calcmode="lin" valueType="num">
                                      <p:cBhvr additive="base">
                                        <p:cTn id="64" dur="500" fill="hold"/>
                                        <p:tgtEl>
                                          <p:spTgt spid="46"/>
                                        </p:tgtEl>
                                        <p:attrNameLst>
                                          <p:attrName>ppt_y</p:attrName>
                                        </p:attrNameLst>
                                      </p:cBhvr>
                                      <p:tavLst>
                                        <p:tav tm="0">
                                          <p:val>
                                            <p:strVal val="1+#ppt_h/2"/>
                                          </p:val>
                                        </p:tav>
                                        <p:tav tm="100000">
                                          <p:val>
                                            <p:strVal val="#ppt_y"/>
                                          </p:val>
                                        </p:tav>
                                      </p:tavLst>
                                    </p:anim>
                                  </p:childTnLst>
                                </p:cTn>
                              </p:par>
                            </p:childTnLst>
                          </p:cTn>
                        </p:par>
                        <p:par>
                          <p:cTn id="65" fill="hold">
                            <p:stCondLst>
                              <p:cond delay="6000"/>
                            </p:stCondLst>
                            <p:childTnLst>
                              <p:par>
                                <p:cTn id="66" presetID="2" presetClass="entr" presetSubtype="4" decel="100000" fill="hold"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ppt_x"/>
                                          </p:val>
                                        </p:tav>
                                        <p:tav tm="100000">
                                          <p:val>
                                            <p:strVal val="#ppt_x"/>
                                          </p:val>
                                        </p:tav>
                                      </p:tavLst>
                                    </p:anim>
                                    <p:anim calcmode="lin" valueType="num">
                                      <p:cBhvr additive="base">
                                        <p:cTn id="69"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3" grpId="0" bldLvl="0" animBg="1"/>
      <p:bldP spid="7" grpId="0" bldLvl="0" animBg="1"/>
      <p:bldP spid="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 核 标 准</a:t>
            </a:r>
          </a:p>
        </p:txBody>
      </p:sp>
      <p:sp>
        <p:nvSpPr>
          <p:cNvPr id="10" name="Rectangle 2"/>
          <p:cNvSpPr/>
          <p:nvPr/>
        </p:nvSpPr>
        <p:spPr>
          <a:xfrm>
            <a:off x="6092825" y="3355340"/>
            <a:ext cx="4665345" cy="2264410"/>
          </a:xfrm>
          <a:prstGeom prst="rect">
            <a:avLst/>
          </a:prstGeom>
          <a:blipFill dpi="0" rotWithShape="1">
            <a:blip r:embed="rId3" cstate="screen">
              <a:grayscl/>
              <a:extLst>
                <a:ext uri="{28A0092B-C50C-407E-A947-70E740481C1C}">
                  <a14:useLocalDpi xmlns:a14="http://schemas.microsoft.com/office/drawing/2010/main" xmlns=""/>
                </a:ext>
              </a:extLst>
            </a:blip>
            <a:srcRect/>
            <a:stretch>
              <a:fillRect/>
            </a:stretch>
          </a:bli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dirty="0">
              <a:solidFill>
                <a:srgbClr val="262626"/>
              </a:solidFill>
            </a:endParaRPr>
          </a:p>
        </p:txBody>
      </p:sp>
      <p:grpSp>
        <p:nvGrpSpPr>
          <p:cNvPr id="11" name="组合 10"/>
          <p:cNvGrpSpPr/>
          <p:nvPr/>
        </p:nvGrpSpPr>
        <p:grpSpPr>
          <a:xfrm>
            <a:off x="1766737" y="3355340"/>
            <a:ext cx="4326167" cy="2264410"/>
            <a:chOff x="2958" y="6070"/>
            <a:chExt cx="7907" cy="3566"/>
          </a:xfrm>
        </p:grpSpPr>
        <p:sp>
          <p:nvSpPr>
            <p:cNvPr id="12" name="Rectangle 3"/>
            <p:cNvSpPr/>
            <p:nvPr/>
          </p:nvSpPr>
          <p:spPr>
            <a:xfrm>
              <a:off x="2958" y="6070"/>
              <a:ext cx="7907" cy="3566"/>
            </a:xfrm>
            <a:prstGeom prst="rect">
              <a:avLst/>
            </a:prstGeom>
            <a:noFill/>
            <a:ln w="63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rgbClr val="262626"/>
                </a:solidFill>
              </a:endParaRPr>
            </a:p>
          </p:txBody>
        </p:sp>
        <p:sp>
          <p:nvSpPr>
            <p:cNvPr id="13" name="矩形 12"/>
            <p:cNvSpPr/>
            <p:nvPr/>
          </p:nvSpPr>
          <p:spPr>
            <a:xfrm>
              <a:off x="5814" y="6700"/>
              <a:ext cx="2194" cy="686"/>
            </a:xfrm>
            <a:prstGeom prst="rect">
              <a:avLst/>
            </a:pr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262626"/>
                  </a:solidFill>
                  <a:latin typeface="微软雅黑" panose="020B0503020204020204" charset="-122"/>
                  <a:ea typeface="微软雅黑" panose="020B0503020204020204" charset="-122"/>
                </a:rPr>
                <a:t>输入标题</a:t>
              </a:r>
            </a:p>
          </p:txBody>
        </p:sp>
        <p:sp>
          <p:nvSpPr>
            <p:cNvPr id="14" name="矩形 13"/>
            <p:cNvSpPr/>
            <p:nvPr/>
          </p:nvSpPr>
          <p:spPr>
            <a:xfrm>
              <a:off x="3942" y="7806"/>
              <a:ext cx="5936" cy="1234"/>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sym typeface="+mn-ea"/>
              </a:endParaRPr>
            </a:p>
          </p:txBody>
        </p:sp>
      </p:grpSp>
      <p:sp>
        <p:nvSpPr>
          <p:cNvPr id="56" name="文本框 55"/>
          <p:cNvSpPr txBox="1"/>
          <p:nvPr/>
        </p:nvSpPr>
        <p:spPr>
          <a:xfrm>
            <a:off x="2933065" y="1526540"/>
            <a:ext cx="1991995" cy="306705"/>
          </a:xfrm>
          <a:prstGeom prst="rect">
            <a:avLst/>
          </a:prstGeom>
          <a:noFill/>
        </p:spPr>
        <p:txBody>
          <a:bodyPr wrap="square" rtlCol="0">
            <a:spAutoFit/>
          </a:bodyPr>
          <a:lstStyle/>
          <a:p>
            <a:pPr algn="ctr"/>
            <a:r>
              <a:rPr lang="zh-CN" altLang="en-US" sz="1400" b="1">
                <a:solidFill>
                  <a:srgbClr val="262626"/>
                </a:solidFill>
                <a:latin typeface="微软雅黑" panose="020B0503020204020204" charset="-122"/>
                <a:ea typeface="微软雅黑" panose="020B0503020204020204" charset="-122"/>
              </a:rPr>
              <a:t>单击此处输入标题</a:t>
            </a:r>
          </a:p>
        </p:txBody>
      </p:sp>
      <p:sp>
        <p:nvSpPr>
          <p:cNvPr id="57" name="文本框 56"/>
          <p:cNvSpPr txBox="1"/>
          <p:nvPr/>
        </p:nvSpPr>
        <p:spPr>
          <a:xfrm>
            <a:off x="1910715" y="1975485"/>
            <a:ext cx="4036695" cy="1014730"/>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a:solidFill>
                <a:srgbClr val="262626"/>
              </a:solidFill>
              <a:latin typeface="微软雅黑" panose="020B0503020204020204" charset="-122"/>
              <a:ea typeface="微软雅黑" panose="020B0503020204020204" charset="-122"/>
              <a:sym typeface="+mn-ea"/>
            </a:endParaRPr>
          </a:p>
        </p:txBody>
      </p:sp>
      <p:sp>
        <p:nvSpPr>
          <p:cNvPr id="29" name="文本框 28"/>
          <p:cNvSpPr txBox="1"/>
          <p:nvPr/>
        </p:nvSpPr>
        <p:spPr>
          <a:xfrm>
            <a:off x="7429500" y="1526540"/>
            <a:ext cx="1991995" cy="306705"/>
          </a:xfrm>
          <a:prstGeom prst="rect">
            <a:avLst/>
          </a:prstGeom>
          <a:noFill/>
        </p:spPr>
        <p:txBody>
          <a:bodyPr wrap="square" rtlCol="0">
            <a:spAutoFit/>
          </a:bodyPr>
          <a:lstStyle/>
          <a:p>
            <a:pPr algn="ctr"/>
            <a:r>
              <a:rPr lang="zh-CN" altLang="en-US" sz="1400" b="1">
                <a:solidFill>
                  <a:srgbClr val="262626"/>
                </a:solidFill>
                <a:latin typeface="微软雅黑" panose="020B0503020204020204" charset="-122"/>
                <a:ea typeface="微软雅黑" panose="020B0503020204020204" charset="-122"/>
              </a:rPr>
              <a:t>单击此处输入标题</a:t>
            </a:r>
          </a:p>
        </p:txBody>
      </p:sp>
      <p:sp>
        <p:nvSpPr>
          <p:cNvPr id="30" name="文本框 29"/>
          <p:cNvSpPr txBox="1"/>
          <p:nvPr/>
        </p:nvSpPr>
        <p:spPr>
          <a:xfrm>
            <a:off x="6341110" y="1975485"/>
            <a:ext cx="4168775" cy="1014730"/>
          </a:xfrm>
          <a:prstGeom prst="rect">
            <a:avLst/>
          </a:prstGeom>
          <a:noFill/>
        </p:spPr>
        <p:txBody>
          <a:bodyPr wrap="square" rtlCol="0">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a:solidFill>
                <a:srgbClr val="262626"/>
              </a:solidFill>
              <a:latin typeface="微软雅黑" panose="020B0503020204020204" charset="-122"/>
              <a:ea typeface="微软雅黑" panose="020B0503020204020204" charset="-122"/>
              <a:sym typeface="+mn-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wipe(up)">
                                      <p:cBhvr>
                                        <p:cTn id="27" dur="500"/>
                                        <p:tgtEl>
                                          <p:spTgt spid="56"/>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wipe(up)">
                                      <p:cBhvr>
                                        <p:cTn id="30" dur="500"/>
                                        <p:tgtEl>
                                          <p:spTgt spid="57"/>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up)">
                                      <p:cBhvr>
                                        <p:cTn id="34" dur="500"/>
                                        <p:tgtEl>
                                          <p:spTgt spid="29"/>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up)">
                                      <p:cBhvr>
                                        <p:cTn id="37" dur="500"/>
                                        <p:tgtEl>
                                          <p:spTgt spid="30"/>
                                        </p:tgtEl>
                                      </p:cBhvr>
                                    </p:animEffect>
                                  </p:childTnLst>
                                </p:cTn>
                              </p:par>
                            </p:childTnLst>
                          </p:cTn>
                        </p:par>
                        <p:par>
                          <p:cTn id="38" fill="hold">
                            <p:stCondLst>
                              <p:cond delay="3000"/>
                            </p:stCondLst>
                            <p:childTnLst>
                              <p:par>
                                <p:cTn id="39" presetID="8" presetClass="entr" presetSubtype="3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diamond(out)">
                                      <p:cBhvr>
                                        <p:cTn id="41" dur="500"/>
                                        <p:tgtEl>
                                          <p:spTgt spid="11"/>
                                        </p:tgtEl>
                                      </p:cBhvr>
                                    </p:animEffect>
                                  </p:childTnLst>
                                </p:cTn>
                              </p:par>
                            </p:childTnLst>
                          </p:cTn>
                        </p:par>
                        <p:par>
                          <p:cTn id="42" fill="hold">
                            <p:stCondLst>
                              <p:cond delay="3500"/>
                            </p:stCondLst>
                            <p:childTnLst>
                              <p:par>
                                <p:cTn id="43" presetID="8" presetClass="entr" presetSubtype="32" fill="hold" grpId="2"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diamond(out)">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10" grpId="0" animBg="1"/>
      <p:bldP spid="10" grpId="1" animBg="1"/>
      <p:bldP spid="10" grpId="2" bldLvl="0" animBg="1"/>
      <p:bldP spid="56" grpId="0"/>
      <p:bldP spid="57"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考 核 标 准</a:t>
            </a:r>
          </a:p>
        </p:txBody>
      </p:sp>
      <p:cxnSp>
        <p:nvCxnSpPr>
          <p:cNvPr id="74" name="直接连接符 73"/>
          <p:cNvCxnSpPr/>
          <p:nvPr/>
        </p:nvCxnSpPr>
        <p:spPr>
          <a:xfrm flipH="1" flipV="1">
            <a:off x="4076700" y="2297430"/>
            <a:ext cx="781050" cy="1905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H="1" flipV="1">
            <a:off x="6743700" y="3097530"/>
            <a:ext cx="781050" cy="1905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flipV="1">
            <a:off x="4076700" y="3850005"/>
            <a:ext cx="781050" cy="1905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H="1" flipV="1">
            <a:off x="6743700" y="4650105"/>
            <a:ext cx="781050" cy="1905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grpSp>
        <p:nvGrpSpPr>
          <p:cNvPr id="84" name="组合 83"/>
          <p:cNvGrpSpPr/>
          <p:nvPr/>
        </p:nvGrpSpPr>
        <p:grpSpPr>
          <a:xfrm>
            <a:off x="5619750" y="4078605"/>
            <a:ext cx="1143000" cy="1143000"/>
            <a:chOff x="5619750" y="4581525"/>
            <a:chExt cx="1143000" cy="1143000"/>
          </a:xfrm>
          <a:solidFill>
            <a:srgbClr val="262626"/>
          </a:solidFill>
        </p:grpSpPr>
        <p:sp>
          <p:nvSpPr>
            <p:cNvPr id="85" name="菱形 84"/>
            <p:cNvSpPr/>
            <p:nvPr/>
          </p:nvSpPr>
          <p:spPr>
            <a:xfrm>
              <a:off x="5619750" y="4581525"/>
              <a:ext cx="1143000" cy="1143000"/>
            </a:xfrm>
            <a:prstGeom prst="diamond">
              <a:avLst/>
            </a:prstGeom>
            <a:noFill/>
            <a:ln w="571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86" name="组合 85"/>
            <p:cNvGrpSpPr/>
            <p:nvPr/>
          </p:nvGrpSpPr>
          <p:grpSpPr>
            <a:xfrm>
              <a:off x="6006099" y="5039632"/>
              <a:ext cx="366126" cy="226786"/>
              <a:chOff x="10655670" y="657377"/>
              <a:chExt cx="526153" cy="325910"/>
            </a:xfrm>
            <a:grpFill/>
          </p:grpSpPr>
          <p:sp>
            <p:nvSpPr>
              <p:cNvPr id="87" name="Freeform 89"/>
              <p:cNvSpPr>
                <a:spLocks noEditPoints="1"/>
              </p:cNvSpPr>
              <p:nvPr/>
            </p:nvSpPr>
            <p:spPr bwMode="auto">
              <a:xfrm>
                <a:off x="10697100" y="657377"/>
                <a:ext cx="444675" cy="280339"/>
              </a:xfrm>
              <a:custGeom>
                <a:avLst/>
                <a:gdLst>
                  <a:gd name="T0" fmla="*/ 4 w 162"/>
                  <a:gd name="T1" fmla="*/ 102 h 102"/>
                  <a:gd name="T2" fmla="*/ 158 w 162"/>
                  <a:gd name="T3" fmla="*/ 102 h 102"/>
                  <a:gd name="T4" fmla="*/ 162 w 162"/>
                  <a:gd name="T5" fmla="*/ 98 h 102"/>
                  <a:gd name="T6" fmla="*/ 162 w 162"/>
                  <a:gd name="T7" fmla="*/ 4 h 102"/>
                  <a:gd name="T8" fmla="*/ 158 w 162"/>
                  <a:gd name="T9" fmla="*/ 0 h 102"/>
                  <a:gd name="T10" fmla="*/ 4 w 162"/>
                  <a:gd name="T11" fmla="*/ 0 h 102"/>
                  <a:gd name="T12" fmla="*/ 0 w 162"/>
                  <a:gd name="T13" fmla="*/ 4 h 102"/>
                  <a:gd name="T14" fmla="*/ 0 w 162"/>
                  <a:gd name="T15" fmla="*/ 98 h 102"/>
                  <a:gd name="T16" fmla="*/ 4 w 162"/>
                  <a:gd name="T17" fmla="*/ 102 h 102"/>
                  <a:gd name="T18" fmla="*/ 81 w 162"/>
                  <a:gd name="T19" fmla="*/ 3 h 102"/>
                  <a:gd name="T20" fmla="*/ 83 w 162"/>
                  <a:gd name="T21" fmla="*/ 5 h 102"/>
                  <a:gd name="T22" fmla="*/ 81 w 162"/>
                  <a:gd name="T23" fmla="*/ 8 h 102"/>
                  <a:gd name="T24" fmla="*/ 78 w 162"/>
                  <a:gd name="T25" fmla="*/ 5 h 102"/>
                  <a:gd name="T26" fmla="*/ 81 w 162"/>
                  <a:gd name="T27" fmla="*/ 3 h 102"/>
                  <a:gd name="T28" fmla="*/ 10 w 162"/>
                  <a:gd name="T29" fmla="*/ 10 h 102"/>
                  <a:gd name="T30" fmla="*/ 152 w 162"/>
                  <a:gd name="T31" fmla="*/ 10 h 102"/>
                  <a:gd name="T32" fmla="*/ 152 w 162"/>
                  <a:gd name="T33" fmla="*/ 92 h 102"/>
                  <a:gd name="T34" fmla="*/ 10 w 162"/>
                  <a:gd name="T35" fmla="*/ 92 h 102"/>
                  <a:gd name="T36" fmla="*/ 10 w 162"/>
                  <a:gd name="T37" fmla="*/ 1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102">
                    <a:moveTo>
                      <a:pt x="4" y="102"/>
                    </a:moveTo>
                    <a:cubicBezTo>
                      <a:pt x="158" y="102"/>
                      <a:pt x="158" y="102"/>
                      <a:pt x="158" y="102"/>
                    </a:cubicBezTo>
                    <a:cubicBezTo>
                      <a:pt x="160" y="102"/>
                      <a:pt x="162" y="100"/>
                      <a:pt x="162" y="98"/>
                    </a:cubicBezTo>
                    <a:cubicBezTo>
                      <a:pt x="162" y="4"/>
                      <a:pt x="162" y="4"/>
                      <a:pt x="162" y="4"/>
                    </a:cubicBezTo>
                    <a:cubicBezTo>
                      <a:pt x="162" y="2"/>
                      <a:pt x="160" y="0"/>
                      <a:pt x="158" y="0"/>
                    </a:cubicBezTo>
                    <a:cubicBezTo>
                      <a:pt x="4" y="0"/>
                      <a:pt x="4" y="0"/>
                      <a:pt x="4" y="0"/>
                    </a:cubicBezTo>
                    <a:cubicBezTo>
                      <a:pt x="2" y="0"/>
                      <a:pt x="0" y="2"/>
                      <a:pt x="0" y="4"/>
                    </a:cubicBezTo>
                    <a:cubicBezTo>
                      <a:pt x="0" y="98"/>
                      <a:pt x="0" y="98"/>
                      <a:pt x="0" y="98"/>
                    </a:cubicBezTo>
                    <a:cubicBezTo>
                      <a:pt x="0" y="100"/>
                      <a:pt x="2" y="102"/>
                      <a:pt x="4" y="102"/>
                    </a:cubicBezTo>
                    <a:close/>
                    <a:moveTo>
                      <a:pt x="81" y="3"/>
                    </a:moveTo>
                    <a:cubicBezTo>
                      <a:pt x="82" y="3"/>
                      <a:pt x="83" y="4"/>
                      <a:pt x="83" y="5"/>
                    </a:cubicBezTo>
                    <a:cubicBezTo>
                      <a:pt x="83" y="7"/>
                      <a:pt x="82" y="8"/>
                      <a:pt x="81" y="8"/>
                    </a:cubicBezTo>
                    <a:cubicBezTo>
                      <a:pt x="79" y="8"/>
                      <a:pt x="78" y="7"/>
                      <a:pt x="78" y="5"/>
                    </a:cubicBezTo>
                    <a:cubicBezTo>
                      <a:pt x="78" y="4"/>
                      <a:pt x="79" y="3"/>
                      <a:pt x="81" y="3"/>
                    </a:cubicBezTo>
                    <a:close/>
                    <a:moveTo>
                      <a:pt x="10" y="10"/>
                    </a:moveTo>
                    <a:cubicBezTo>
                      <a:pt x="152" y="10"/>
                      <a:pt x="152" y="10"/>
                      <a:pt x="152" y="10"/>
                    </a:cubicBezTo>
                    <a:cubicBezTo>
                      <a:pt x="152" y="92"/>
                      <a:pt x="152" y="92"/>
                      <a:pt x="152" y="92"/>
                    </a:cubicBezTo>
                    <a:cubicBezTo>
                      <a:pt x="10" y="92"/>
                      <a:pt x="10" y="92"/>
                      <a:pt x="10" y="92"/>
                    </a:cubicBezTo>
                    <a:lnTo>
                      <a:pt x="10" y="1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88" name="Freeform 90"/>
              <p:cNvSpPr/>
              <p:nvPr/>
            </p:nvSpPr>
            <p:spPr bwMode="auto">
              <a:xfrm>
                <a:off x="10655670" y="947382"/>
                <a:ext cx="526153" cy="35905"/>
              </a:xfrm>
              <a:custGeom>
                <a:avLst/>
                <a:gdLst>
                  <a:gd name="T0" fmla="*/ 192 w 192"/>
                  <a:gd name="T1" fmla="*/ 0 h 13"/>
                  <a:gd name="T2" fmla="*/ 125 w 192"/>
                  <a:gd name="T3" fmla="*/ 0 h 13"/>
                  <a:gd name="T4" fmla="*/ 123 w 192"/>
                  <a:gd name="T5" fmla="*/ 3 h 13"/>
                  <a:gd name="T6" fmla="*/ 69 w 192"/>
                  <a:gd name="T7" fmla="*/ 3 h 13"/>
                  <a:gd name="T8" fmla="*/ 66 w 192"/>
                  <a:gd name="T9" fmla="*/ 0 h 13"/>
                  <a:gd name="T10" fmla="*/ 0 w 192"/>
                  <a:gd name="T11" fmla="*/ 0 h 13"/>
                  <a:gd name="T12" fmla="*/ 0 w 192"/>
                  <a:gd name="T13" fmla="*/ 1 h 13"/>
                  <a:gd name="T14" fmla="*/ 0 w 192"/>
                  <a:gd name="T15" fmla="*/ 4 h 13"/>
                  <a:gd name="T16" fmla="*/ 9 w 192"/>
                  <a:gd name="T17" fmla="*/ 13 h 13"/>
                  <a:gd name="T18" fmla="*/ 183 w 192"/>
                  <a:gd name="T19" fmla="*/ 13 h 13"/>
                  <a:gd name="T20" fmla="*/ 192 w 192"/>
                  <a:gd name="T21" fmla="*/ 4 h 13"/>
                  <a:gd name="T22" fmla="*/ 192 w 192"/>
                  <a:gd name="T23" fmla="*/ 1 h 13"/>
                  <a:gd name="T24" fmla="*/ 192 w 192"/>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3">
                    <a:moveTo>
                      <a:pt x="192" y="0"/>
                    </a:moveTo>
                    <a:cubicBezTo>
                      <a:pt x="125" y="0"/>
                      <a:pt x="125" y="0"/>
                      <a:pt x="125" y="0"/>
                    </a:cubicBezTo>
                    <a:cubicBezTo>
                      <a:pt x="125" y="2"/>
                      <a:pt x="124" y="3"/>
                      <a:pt x="123" y="3"/>
                    </a:cubicBezTo>
                    <a:cubicBezTo>
                      <a:pt x="69" y="3"/>
                      <a:pt x="69" y="3"/>
                      <a:pt x="69" y="3"/>
                    </a:cubicBezTo>
                    <a:cubicBezTo>
                      <a:pt x="68" y="3"/>
                      <a:pt x="66" y="2"/>
                      <a:pt x="66" y="0"/>
                    </a:cubicBezTo>
                    <a:cubicBezTo>
                      <a:pt x="0" y="0"/>
                      <a:pt x="0" y="0"/>
                      <a:pt x="0" y="0"/>
                    </a:cubicBezTo>
                    <a:cubicBezTo>
                      <a:pt x="0" y="1"/>
                      <a:pt x="0" y="1"/>
                      <a:pt x="0" y="1"/>
                    </a:cubicBezTo>
                    <a:cubicBezTo>
                      <a:pt x="0" y="4"/>
                      <a:pt x="0" y="4"/>
                      <a:pt x="0" y="4"/>
                    </a:cubicBezTo>
                    <a:cubicBezTo>
                      <a:pt x="0" y="9"/>
                      <a:pt x="4" y="13"/>
                      <a:pt x="9" y="13"/>
                    </a:cubicBezTo>
                    <a:cubicBezTo>
                      <a:pt x="183" y="13"/>
                      <a:pt x="183" y="13"/>
                      <a:pt x="183" y="13"/>
                    </a:cubicBezTo>
                    <a:cubicBezTo>
                      <a:pt x="188" y="13"/>
                      <a:pt x="192" y="9"/>
                      <a:pt x="192" y="4"/>
                    </a:cubicBezTo>
                    <a:cubicBezTo>
                      <a:pt x="192" y="1"/>
                      <a:pt x="192" y="1"/>
                      <a:pt x="192" y="1"/>
                    </a:cubicBezTo>
                    <a:cubicBezTo>
                      <a:pt x="192" y="1"/>
                      <a:pt x="192" y="1"/>
                      <a:pt x="192"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89" name="Freeform 91"/>
              <p:cNvSpPr>
                <a:spLocks noEditPoints="1"/>
              </p:cNvSpPr>
              <p:nvPr/>
            </p:nvSpPr>
            <p:spPr bwMode="auto">
              <a:xfrm>
                <a:off x="10741291" y="701568"/>
                <a:ext cx="356292" cy="191956"/>
              </a:xfrm>
              <a:custGeom>
                <a:avLst/>
                <a:gdLst>
                  <a:gd name="T0" fmla="*/ 0 w 130"/>
                  <a:gd name="T1" fmla="*/ 70 h 70"/>
                  <a:gd name="T2" fmla="*/ 130 w 130"/>
                  <a:gd name="T3" fmla="*/ 0 h 70"/>
                  <a:gd name="T4" fmla="*/ 40 w 130"/>
                  <a:gd name="T5" fmla="*/ 47 h 70"/>
                  <a:gd name="T6" fmla="*/ 34 w 130"/>
                  <a:gd name="T7" fmla="*/ 36 h 70"/>
                  <a:gd name="T8" fmla="*/ 31 w 130"/>
                  <a:gd name="T9" fmla="*/ 31 h 70"/>
                  <a:gd name="T10" fmla="*/ 27 w 130"/>
                  <a:gd name="T11" fmla="*/ 34 h 70"/>
                  <a:gd name="T12" fmla="*/ 22 w 130"/>
                  <a:gd name="T13" fmla="*/ 47 h 70"/>
                  <a:gd name="T14" fmla="*/ 27 w 130"/>
                  <a:gd name="T15" fmla="*/ 19 h 70"/>
                  <a:gd name="T16" fmla="*/ 28 w 130"/>
                  <a:gd name="T17" fmla="*/ 29 h 70"/>
                  <a:gd name="T18" fmla="*/ 33 w 130"/>
                  <a:gd name="T19" fmla="*/ 26 h 70"/>
                  <a:gd name="T20" fmla="*/ 38 w 130"/>
                  <a:gd name="T21" fmla="*/ 28 h 70"/>
                  <a:gd name="T22" fmla="*/ 40 w 130"/>
                  <a:gd name="T23" fmla="*/ 35 h 70"/>
                  <a:gd name="T24" fmla="*/ 56 w 130"/>
                  <a:gd name="T25" fmla="*/ 47 h 70"/>
                  <a:gd name="T26" fmla="*/ 49 w 130"/>
                  <a:gd name="T27" fmla="*/ 46 h 70"/>
                  <a:gd name="T28" fmla="*/ 48 w 130"/>
                  <a:gd name="T29" fmla="*/ 31 h 70"/>
                  <a:gd name="T30" fmla="*/ 45 w 130"/>
                  <a:gd name="T31" fmla="*/ 27 h 70"/>
                  <a:gd name="T32" fmla="*/ 48 w 130"/>
                  <a:gd name="T33" fmla="*/ 23 h 70"/>
                  <a:gd name="T34" fmla="*/ 53 w 130"/>
                  <a:gd name="T35" fmla="*/ 27 h 70"/>
                  <a:gd name="T36" fmla="*/ 58 w 130"/>
                  <a:gd name="T37" fmla="*/ 31 h 70"/>
                  <a:gd name="T38" fmla="*/ 53 w 130"/>
                  <a:gd name="T39" fmla="*/ 39 h 70"/>
                  <a:gd name="T40" fmla="*/ 55 w 130"/>
                  <a:gd name="T41" fmla="*/ 43 h 70"/>
                  <a:gd name="T42" fmla="*/ 58 w 130"/>
                  <a:gd name="T43" fmla="*/ 42 h 70"/>
                  <a:gd name="T44" fmla="*/ 56 w 130"/>
                  <a:gd name="T45" fmla="*/ 47 h 70"/>
                  <a:gd name="T46" fmla="*/ 87 w 130"/>
                  <a:gd name="T47" fmla="*/ 47 h 70"/>
                  <a:gd name="T48" fmla="*/ 86 w 130"/>
                  <a:gd name="T49" fmla="*/ 32 h 70"/>
                  <a:gd name="T50" fmla="*/ 82 w 130"/>
                  <a:gd name="T51" fmla="*/ 32 h 70"/>
                  <a:gd name="T52" fmla="*/ 81 w 130"/>
                  <a:gd name="T53" fmla="*/ 47 h 70"/>
                  <a:gd name="T54" fmla="*/ 75 w 130"/>
                  <a:gd name="T55" fmla="*/ 36 h 70"/>
                  <a:gd name="T56" fmla="*/ 73 w 130"/>
                  <a:gd name="T57" fmla="*/ 31 h 70"/>
                  <a:gd name="T58" fmla="*/ 69 w 130"/>
                  <a:gd name="T59" fmla="*/ 34 h 70"/>
                  <a:gd name="T60" fmla="*/ 64 w 130"/>
                  <a:gd name="T61" fmla="*/ 47 h 70"/>
                  <a:gd name="T62" fmla="*/ 68 w 130"/>
                  <a:gd name="T63" fmla="*/ 27 h 70"/>
                  <a:gd name="T64" fmla="*/ 69 w 130"/>
                  <a:gd name="T65" fmla="*/ 30 h 70"/>
                  <a:gd name="T66" fmla="*/ 75 w 130"/>
                  <a:gd name="T67" fmla="*/ 26 h 70"/>
                  <a:gd name="T68" fmla="*/ 80 w 130"/>
                  <a:gd name="T69" fmla="*/ 30 h 70"/>
                  <a:gd name="T70" fmla="*/ 86 w 130"/>
                  <a:gd name="T71" fmla="*/ 26 h 70"/>
                  <a:gd name="T72" fmla="*/ 90 w 130"/>
                  <a:gd name="T73" fmla="*/ 28 h 70"/>
                  <a:gd name="T74" fmla="*/ 92 w 130"/>
                  <a:gd name="T75" fmla="*/ 35 h 70"/>
                  <a:gd name="T76" fmla="*/ 107 w 130"/>
                  <a:gd name="T77" fmla="*/ 47 h 70"/>
                  <a:gd name="T78" fmla="*/ 101 w 130"/>
                  <a:gd name="T79" fmla="*/ 46 h 70"/>
                  <a:gd name="T80" fmla="*/ 99 w 130"/>
                  <a:gd name="T81" fmla="*/ 19 h 70"/>
                  <a:gd name="T82" fmla="*/ 105 w 130"/>
                  <a:gd name="T83" fmla="*/ 40 h 70"/>
                  <a:gd name="T84" fmla="*/ 106 w 130"/>
                  <a:gd name="T85" fmla="*/ 43 h 70"/>
                  <a:gd name="T86" fmla="*/ 108 w 130"/>
                  <a:gd name="T87" fmla="*/ 42 h 70"/>
                  <a:gd name="T88" fmla="*/ 107 w 130"/>
                  <a:gd name="T89" fmla="*/ 4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0" h="70">
                    <a:moveTo>
                      <a:pt x="0" y="0"/>
                    </a:moveTo>
                    <a:cubicBezTo>
                      <a:pt x="0" y="70"/>
                      <a:pt x="0" y="70"/>
                      <a:pt x="0" y="70"/>
                    </a:cubicBezTo>
                    <a:cubicBezTo>
                      <a:pt x="130" y="70"/>
                      <a:pt x="130" y="70"/>
                      <a:pt x="130" y="70"/>
                    </a:cubicBezTo>
                    <a:cubicBezTo>
                      <a:pt x="130" y="0"/>
                      <a:pt x="130" y="0"/>
                      <a:pt x="130" y="0"/>
                    </a:cubicBezTo>
                    <a:lnTo>
                      <a:pt x="0" y="0"/>
                    </a:lnTo>
                    <a:close/>
                    <a:moveTo>
                      <a:pt x="40" y="47"/>
                    </a:moveTo>
                    <a:cubicBezTo>
                      <a:pt x="34" y="47"/>
                      <a:pt x="34" y="47"/>
                      <a:pt x="34" y="47"/>
                    </a:cubicBezTo>
                    <a:cubicBezTo>
                      <a:pt x="34" y="36"/>
                      <a:pt x="34" y="36"/>
                      <a:pt x="34" y="36"/>
                    </a:cubicBezTo>
                    <a:cubicBezTo>
                      <a:pt x="34" y="34"/>
                      <a:pt x="34" y="33"/>
                      <a:pt x="34" y="32"/>
                    </a:cubicBezTo>
                    <a:cubicBezTo>
                      <a:pt x="33" y="31"/>
                      <a:pt x="32" y="31"/>
                      <a:pt x="31" y="31"/>
                    </a:cubicBezTo>
                    <a:cubicBezTo>
                      <a:pt x="30" y="31"/>
                      <a:pt x="30" y="31"/>
                      <a:pt x="29" y="32"/>
                    </a:cubicBezTo>
                    <a:cubicBezTo>
                      <a:pt x="28" y="32"/>
                      <a:pt x="28" y="33"/>
                      <a:pt x="27" y="34"/>
                    </a:cubicBezTo>
                    <a:cubicBezTo>
                      <a:pt x="27" y="47"/>
                      <a:pt x="27" y="47"/>
                      <a:pt x="27" y="47"/>
                    </a:cubicBezTo>
                    <a:cubicBezTo>
                      <a:pt x="22" y="47"/>
                      <a:pt x="22" y="47"/>
                      <a:pt x="22" y="47"/>
                    </a:cubicBezTo>
                    <a:cubicBezTo>
                      <a:pt x="22" y="19"/>
                      <a:pt x="22" y="19"/>
                      <a:pt x="22" y="19"/>
                    </a:cubicBezTo>
                    <a:cubicBezTo>
                      <a:pt x="27" y="19"/>
                      <a:pt x="27" y="19"/>
                      <a:pt x="27" y="19"/>
                    </a:cubicBezTo>
                    <a:cubicBezTo>
                      <a:pt x="27" y="29"/>
                      <a:pt x="27" y="29"/>
                      <a:pt x="27" y="29"/>
                    </a:cubicBezTo>
                    <a:cubicBezTo>
                      <a:pt x="28" y="29"/>
                      <a:pt x="28" y="29"/>
                      <a:pt x="28" y="29"/>
                    </a:cubicBezTo>
                    <a:cubicBezTo>
                      <a:pt x="28" y="28"/>
                      <a:pt x="29" y="28"/>
                      <a:pt x="30" y="27"/>
                    </a:cubicBezTo>
                    <a:cubicBezTo>
                      <a:pt x="31" y="27"/>
                      <a:pt x="32" y="26"/>
                      <a:pt x="33" y="26"/>
                    </a:cubicBezTo>
                    <a:cubicBezTo>
                      <a:pt x="35" y="26"/>
                      <a:pt x="35" y="27"/>
                      <a:pt x="36" y="27"/>
                    </a:cubicBezTo>
                    <a:cubicBezTo>
                      <a:pt x="37" y="27"/>
                      <a:pt x="38" y="27"/>
                      <a:pt x="38" y="28"/>
                    </a:cubicBezTo>
                    <a:cubicBezTo>
                      <a:pt x="39" y="29"/>
                      <a:pt x="39" y="30"/>
                      <a:pt x="39" y="31"/>
                    </a:cubicBezTo>
                    <a:cubicBezTo>
                      <a:pt x="40" y="32"/>
                      <a:pt x="40" y="33"/>
                      <a:pt x="40" y="35"/>
                    </a:cubicBezTo>
                    <a:lnTo>
                      <a:pt x="40" y="47"/>
                    </a:lnTo>
                    <a:close/>
                    <a:moveTo>
                      <a:pt x="56" y="47"/>
                    </a:moveTo>
                    <a:cubicBezTo>
                      <a:pt x="55" y="47"/>
                      <a:pt x="54" y="48"/>
                      <a:pt x="53" y="48"/>
                    </a:cubicBezTo>
                    <a:cubicBezTo>
                      <a:pt x="51" y="48"/>
                      <a:pt x="50" y="47"/>
                      <a:pt x="49" y="46"/>
                    </a:cubicBezTo>
                    <a:cubicBezTo>
                      <a:pt x="48" y="45"/>
                      <a:pt x="48" y="44"/>
                      <a:pt x="48" y="41"/>
                    </a:cubicBezTo>
                    <a:cubicBezTo>
                      <a:pt x="48" y="31"/>
                      <a:pt x="48" y="31"/>
                      <a:pt x="48" y="31"/>
                    </a:cubicBezTo>
                    <a:cubicBezTo>
                      <a:pt x="45" y="31"/>
                      <a:pt x="45" y="31"/>
                      <a:pt x="45" y="31"/>
                    </a:cubicBezTo>
                    <a:cubicBezTo>
                      <a:pt x="45" y="27"/>
                      <a:pt x="45" y="27"/>
                      <a:pt x="45" y="27"/>
                    </a:cubicBezTo>
                    <a:cubicBezTo>
                      <a:pt x="48" y="27"/>
                      <a:pt x="48" y="27"/>
                      <a:pt x="48" y="27"/>
                    </a:cubicBezTo>
                    <a:cubicBezTo>
                      <a:pt x="48" y="23"/>
                      <a:pt x="48" y="23"/>
                      <a:pt x="48" y="23"/>
                    </a:cubicBezTo>
                    <a:cubicBezTo>
                      <a:pt x="53" y="22"/>
                      <a:pt x="53" y="22"/>
                      <a:pt x="53" y="22"/>
                    </a:cubicBezTo>
                    <a:cubicBezTo>
                      <a:pt x="53" y="27"/>
                      <a:pt x="53" y="27"/>
                      <a:pt x="53" y="27"/>
                    </a:cubicBezTo>
                    <a:cubicBezTo>
                      <a:pt x="58" y="27"/>
                      <a:pt x="58" y="27"/>
                      <a:pt x="58" y="27"/>
                    </a:cubicBezTo>
                    <a:cubicBezTo>
                      <a:pt x="58" y="31"/>
                      <a:pt x="58" y="31"/>
                      <a:pt x="58" y="31"/>
                    </a:cubicBezTo>
                    <a:cubicBezTo>
                      <a:pt x="53" y="31"/>
                      <a:pt x="53" y="31"/>
                      <a:pt x="53" y="31"/>
                    </a:cubicBezTo>
                    <a:cubicBezTo>
                      <a:pt x="53" y="39"/>
                      <a:pt x="53" y="39"/>
                      <a:pt x="53" y="39"/>
                    </a:cubicBezTo>
                    <a:cubicBezTo>
                      <a:pt x="53" y="40"/>
                      <a:pt x="53" y="41"/>
                      <a:pt x="53" y="42"/>
                    </a:cubicBezTo>
                    <a:cubicBezTo>
                      <a:pt x="54" y="43"/>
                      <a:pt x="54" y="43"/>
                      <a:pt x="55" y="43"/>
                    </a:cubicBezTo>
                    <a:cubicBezTo>
                      <a:pt x="55" y="43"/>
                      <a:pt x="56" y="43"/>
                      <a:pt x="56" y="43"/>
                    </a:cubicBezTo>
                    <a:cubicBezTo>
                      <a:pt x="57" y="43"/>
                      <a:pt x="57" y="42"/>
                      <a:pt x="58" y="42"/>
                    </a:cubicBezTo>
                    <a:cubicBezTo>
                      <a:pt x="58" y="46"/>
                      <a:pt x="58" y="46"/>
                      <a:pt x="58" y="46"/>
                    </a:cubicBezTo>
                    <a:cubicBezTo>
                      <a:pt x="58" y="47"/>
                      <a:pt x="57" y="47"/>
                      <a:pt x="56" y="47"/>
                    </a:cubicBezTo>
                    <a:close/>
                    <a:moveTo>
                      <a:pt x="92" y="47"/>
                    </a:moveTo>
                    <a:cubicBezTo>
                      <a:pt x="87" y="47"/>
                      <a:pt x="87" y="47"/>
                      <a:pt x="87" y="47"/>
                    </a:cubicBezTo>
                    <a:cubicBezTo>
                      <a:pt x="87" y="36"/>
                      <a:pt x="87" y="36"/>
                      <a:pt x="87" y="36"/>
                    </a:cubicBezTo>
                    <a:cubicBezTo>
                      <a:pt x="87" y="34"/>
                      <a:pt x="87" y="33"/>
                      <a:pt x="86" y="32"/>
                    </a:cubicBezTo>
                    <a:cubicBezTo>
                      <a:pt x="86" y="31"/>
                      <a:pt x="85" y="31"/>
                      <a:pt x="84" y="31"/>
                    </a:cubicBezTo>
                    <a:cubicBezTo>
                      <a:pt x="83" y="31"/>
                      <a:pt x="82" y="31"/>
                      <a:pt x="82" y="32"/>
                    </a:cubicBezTo>
                    <a:cubicBezTo>
                      <a:pt x="81" y="32"/>
                      <a:pt x="81" y="33"/>
                      <a:pt x="81" y="34"/>
                    </a:cubicBezTo>
                    <a:cubicBezTo>
                      <a:pt x="81" y="47"/>
                      <a:pt x="81" y="47"/>
                      <a:pt x="81" y="47"/>
                    </a:cubicBezTo>
                    <a:cubicBezTo>
                      <a:pt x="75" y="47"/>
                      <a:pt x="75" y="47"/>
                      <a:pt x="75" y="47"/>
                    </a:cubicBezTo>
                    <a:cubicBezTo>
                      <a:pt x="75" y="36"/>
                      <a:pt x="75" y="36"/>
                      <a:pt x="75" y="36"/>
                    </a:cubicBezTo>
                    <a:cubicBezTo>
                      <a:pt x="75" y="34"/>
                      <a:pt x="75" y="33"/>
                      <a:pt x="75" y="32"/>
                    </a:cubicBezTo>
                    <a:cubicBezTo>
                      <a:pt x="74" y="31"/>
                      <a:pt x="74" y="31"/>
                      <a:pt x="73" y="31"/>
                    </a:cubicBezTo>
                    <a:cubicBezTo>
                      <a:pt x="72" y="31"/>
                      <a:pt x="71" y="31"/>
                      <a:pt x="70" y="32"/>
                    </a:cubicBezTo>
                    <a:cubicBezTo>
                      <a:pt x="70" y="32"/>
                      <a:pt x="69" y="33"/>
                      <a:pt x="69" y="34"/>
                    </a:cubicBezTo>
                    <a:cubicBezTo>
                      <a:pt x="69" y="47"/>
                      <a:pt x="69" y="47"/>
                      <a:pt x="69" y="47"/>
                    </a:cubicBezTo>
                    <a:cubicBezTo>
                      <a:pt x="64" y="47"/>
                      <a:pt x="64" y="47"/>
                      <a:pt x="64" y="47"/>
                    </a:cubicBezTo>
                    <a:cubicBezTo>
                      <a:pt x="64" y="27"/>
                      <a:pt x="64" y="27"/>
                      <a:pt x="64" y="27"/>
                    </a:cubicBezTo>
                    <a:cubicBezTo>
                      <a:pt x="68" y="27"/>
                      <a:pt x="68" y="27"/>
                      <a:pt x="68" y="27"/>
                    </a:cubicBezTo>
                    <a:cubicBezTo>
                      <a:pt x="69" y="30"/>
                      <a:pt x="69" y="30"/>
                      <a:pt x="69" y="30"/>
                    </a:cubicBezTo>
                    <a:cubicBezTo>
                      <a:pt x="69" y="30"/>
                      <a:pt x="69" y="30"/>
                      <a:pt x="69" y="30"/>
                    </a:cubicBezTo>
                    <a:cubicBezTo>
                      <a:pt x="69" y="29"/>
                      <a:pt x="70" y="28"/>
                      <a:pt x="71" y="27"/>
                    </a:cubicBezTo>
                    <a:cubicBezTo>
                      <a:pt x="72" y="27"/>
                      <a:pt x="73" y="26"/>
                      <a:pt x="75" y="26"/>
                    </a:cubicBezTo>
                    <a:cubicBezTo>
                      <a:pt x="76" y="26"/>
                      <a:pt x="77" y="27"/>
                      <a:pt x="78" y="27"/>
                    </a:cubicBezTo>
                    <a:cubicBezTo>
                      <a:pt x="79" y="28"/>
                      <a:pt x="79" y="29"/>
                      <a:pt x="80" y="30"/>
                    </a:cubicBezTo>
                    <a:cubicBezTo>
                      <a:pt x="80" y="29"/>
                      <a:pt x="81" y="28"/>
                      <a:pt x="82" y="27"/>
                    </a:cubicBezTo>
                    <a:cubicBezTo>
                      <a:pt x="83" y="27"/>
                      <a:pt x="84" y="26"/>
                      <a:pt x="86" y="26"/>
                    </a:cubicBezTo>
                    <a:cubicBezTo>
                      <a:pt x="87" y="26"/>
                      <a:pt x="88" y="27"/>
                      <a:pt x="89" y="27"/>
                    </a:cubicBezTo>
                    <a:cubicBezTo>
                      <a:pt x="89" y="27"/>
                      <a:pt x="90" y="28"/>
                      <a:pt x="90" y="28"/>
                    </a:cubicBezTo>
                    <a:cubicBezTo>
                      <a:pt x="91" y="29"/>
                      <a:pt x="91" y="30"/>
                      <a:pt x="92" y="31"/>
                    </a:cubicBezTo>
                    <a:cubicBezTo>
                      <a:pt x="92" y="32"/>
                      <a:pt x="92" y="33"/>
                      <a:pt x="92" y="35"/>
                    </a:cubicBezTo>
                    <a:lnTo>
                      <a:pt x="92" y="47"/>
                    </a:lnTo>
                    <a:close/>
                    <a:moveTo>
                      <a:pt x="107" y="47"/>
                    </a:moveTo>
                    <a:cubicBezTo>
                      <a:pt x="106" y="47"/>
                      <a:pt x="105" y="48"/>
                      <a:pt x="104" y="48"/>
                    </a:cubicBezTo>
                    <a:cubicBezTo>
                      <a:pt x="102" y="48"/>
                      <a:pt x="101" y="47"/>
                      <a:pt x="101" y="46"/>
                    </a:cubicBezTo>
                    <a:cubicBezTo>
                      <a:pt x="100" y="46"/>
                      <a:pt x="99" y="45"/>
                      <a:pt x="99" y="43"/>
                    </a:cubicBezTo>
                    <a:cubicBezTo>
                      <a:pt x="99" y="19"/>
                      <a:pt x="99" y="19"/>
                      <a:pt x="99" y="19"/>
                    </a:cubicBezTo>
                    <a:cubicBezTo>
                      <a:pt x="105" y="19"/>
                      <a:pt x="105" y="19"/>
                      <a:pt x="105" y="19"/>
                    </a:cubicBezTo>
                    <a:cubicBezTo>
                      <a:pt x="105" y="40"/>
                      <a:pt x="105" y="40"/>
                      <a:pt x="105" y="40"/>
                    </a:cubicBezTo>
                    <a:cubicBezTo>
                      <a:pt x="105" y="41"/>
                      <a:pt x="105" y="42"/>
                      <a:pt x="105" y="42"/>
                    </a:cubicBezTo>
                    <a:cubicBezTo>
                      <a:pt x="105" y="43"/>
                      <a:pt x="106" y="43"/>
                      <a:pt x="106" y="43"/>
                    </a:cubicBezTo>
                    <a:cubicBezTo>
                      <a:pt x="106" y="43"/>
                      <a:pt x="107" y="43"/>
                      <a:pt x="107" y="43"/>
                    </a:cubicBezTo>
                    <a:cubicBezTo>
                      <a:pt x="107" y="43"/>
                      <a:pt x="108" y="43"/>
                      <a:pt x="108" y="42"/>
                    </a:cubicBezTo>
                    <a:cubicBezTo>
                      <a:pt x="109" y="47"/>
                      <a:pt x="109" y="47"/>
                      <a:pt x="109" y="47"/>
                    </a:cubicBezTo>
                    <a:cubicBezTo>
                      <a:pt x="108" y="47"/>
                      <a:pt x="108" y="47"/>
                      <a:pt x="107" y="47"/>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90" name="组合 89"/>
          <p:cNvGrpSpPr/>
          <p:nvPr/>
        </p:nvGrpSpPr>
        <p:grpSpPr>
          <a:xfrm>
            <a:off x="4857750" y="3288030"/>
            <a:ext cx="1143000" cy="1143000"/>
            <a:chOff x="4857750" y="3790950"/>
            <a:chExt cx="1143000" cy="1143000"/>
          </a:xfrm>
          <a:solidFill>
            <a:srgbClr val="262626"/>
          </a:solidFill>
        </p:grpSpPr>
        <p:sp>
          <p:nvSpPr>
            <p:cNvPr id="91" name="菱形 90"/>
            <p:cNvSpPr/>
            <p:nvPr/>
          </p:nvSpPr>
          <p:spPr>
            <a:xfrm>
              <a:off x="4857750" y="3790950"/>
              <a:ext cx="1143000" cy="1143000"/>
            </a:xfrm>
            <a:prstGeom prst="diamond">
              <a:avLst/>
            </a:prstGeom>
            <a:noFill/>
            <a:ln w="571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92" name="组合 91"/>
            <p:cNvGrpSpPr/>
            <p:nvPr/>
          </p:nvGrpSpPr>
          <p:grpSpPr>
            <a:xfrm>
              <a:off x="5236098" y="4181475"/>
              <a:ext cx="322884" cy="323844"/>
              <a:chOff x="4896992" y="1889209"/>
              <a:chExt cx="464009" cy="465389"/>
            </a:xfrm>
            <a:grpFill/>
          </p:grpSpPr>
          <p:sp>
            <p:nvSpPr>
              <p:cNvPr id="93" name="Freeform 99"/>
              <p:cNvSpPr/>
              <p:nvPr/>
            </p:nvSpPr>
            <p:spPr bwMode="auto">
              <a:xfrm>
                <a:off x="5207712" y="2003830"/>
                <a:ext cx="136717" cy="107716"/>
              </a:xfrm>
              <a:custGeom>
                <a:avLst/>
                <a:gdLst>
                  <a:gd name="T0" fmla="*/ 0 w 50"/>
                  <a:gd name="T1" fmla="*/ 39 h 39"/>
                  <a:gd name="T2" fmla="*/ 16 w 50"/>
                  <a:gd name="T3" fmla="*/ 39 h 39"/>
                  <a:gd name="T4" fmla="*/ 50 w 50"/>
                  <a:gd name="T5" fmla="*/ 10 h 39"/>
                  <a:gd name="T6" fmla="*/ 45 w 50"/>
                  <a:gd name="T7" fmla="*/ 0 h 39"/>
                  <a:gd name="T8" fmla="*/ 0 w 50"/>
                  <a:gd name="T9" fmla="*/ 38 h 39"/>
                  <a:gd name="T10" fmla="*/ 0 w 50"/>
                  <a:gd name="T11" fmla="*/ 39 h 39"/>
                </a:gdLst>
                <a:ahLst/>
                <a:cxnLst>
                  <a:cxn ang="0">
                    <a:pos x="T0" y="T1"/>
                  </a:cxn>
                  <a:cxn ang="0">
                    <a:pos x="T2" y="T3"/>
                  </a:cxn>
                  <a:cxn ang="0">
                    <a:pos x="T4" y="T5"/>
                  </a:cxn>
                  <a:cxn ang="0">
                    <a:pos x="T6" y="T7"/>
                  </a:cxn>
                  <a:cxn ang="0">
                    <a:pos x="T8" y="T9"/>
                  </a:cxn>
                  <a:cxn ang="0">
                    <a:pos x="T10" y="T11"/>
                  </a:cxn>
                </a:cxnLst>
                <a:rect l="0" t="0" r="r" b="b"/>
                <a:pathLst>
                  <a:path w="50" h="39">
                    <a:moveTo>
                      <a:pt x="0" y="39"/>
                    </a:moveTo>
                    <a:cubicBezTo>
                      <a:pt x="16" y="39"/>
                      <a:pt x="16" y="39"/>
                      <a:pt x="16" y="39"/>
                    </a:cubicBezTo>
                    <a:cubicBezTo>
                      <a:pt x="50" y="10"/>
                      <a:pt x="50" y="10"/>
                      <a:pt x="50" y="10"/>
                    </a:cubicBezTo>
                    <a:cubicBezTo>
                      <a:pt x="48" y="7"/>
                      <a:pt x="46" y="3"/>
                      <a:pt x="45" y="0"/>
                    </a:cubicBezTo>
                    <a:cubicBezTo>
                      <a:pt x="0" y="38"/>
                      <a:pt x="0" y="38"/>
                      <a:pt x="0" y="38"/>
                    </a:cubicBezTo>
                    <a:lnTo>
                      <a:pt x="0" y="39"/>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4" name="Freeform 100"/>
              <p:cNvSpPr/>
              <p:nvPr/>
            </p:nvSpPr>
            <p:spPr bwMode="auto">
              <a:xfrm>
                <a:off x="5141425" y="1889209"/>
                <a:ext cx="35905" cy="38667"/>
              </a:xfrm>
              <a:custGeom>
                <a:avLst/>
                <a:gdLst>
                  <a:gd name="T0" fmla="*/ 0 w 13"/>
                  <a:gd name="T1" fmla="*/ 0 h 14"/>
                  <a:gd name="T2" fmla="*/ 0 w 13"/>
                  <a:gd name="T3" fmla="*/ 14 h 14"/>
                  <a:gd name="T4" fmla="*/ 13 w 13"/>
                  <a:gd name="T5" fmla="*/ 2 h 14"/>
                  <a:gd name="T6" fmla="*/ 0 w 13"/>
                  <a:gd name="T7" fmla="*/ 0 h 14"/>
                </a:gdLst>
                <a:ahLst/>
                <a:cxnLst>
                  <a:cxn ang="0">
                    <a:pos x="T0" y="T1"/>
                  </a:cxn>
                  <a:cxn ang="0">
                    <a:pos x="T2" y="T3"/>
                  </a:cxn>
                  <a:cxn ang="0">
                    <a:pos x="T4" y="T5"/>
                  </a:cxn>
                  <a:cxn ang="0">
                    <a:pos x="T6" y="T7"/>
                  </a:cxn>
                </a:cxnLst>
                <a:rect l="0" t="0" r="r" b="b"/>
                <a:pathLst>
                  <a:path w="13" h="14">
                    <a:moveTo>
                      <a:pt x="0" y="0"/>
                    </a:moveTo>
                    <a:cubicBezTo>
                      <a:pt x="0" y="14"/>
                      <a:pt x="0" y="14"/>
                      <a:pt x="0" y="14"/>
                    </a:cubicBezTo>
                    <a:cubicBezTo>
                      <a:pt x="13" y="2"/>
                      <a:pt x="13" y="2"/>
                      <a:pt x="13" y="2"/>
                    </a:cubicBezTo>
                    <a:cubicBezTo>
                      <a:pt x="9" y="1"/>
                      <a:pt x="4" y="1"/>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5" name="Freeform 101"/>
              <p:cNvSpPr/>
              <p:nvPr/>
            </p:nvSpPr>
            <p:spPr bwMode="auto">
              <a:xfrm>
                <a:off x="5286428" y="2056307"/>
                <a:ext cx="71811" cy="55239"/>
              </a:xfrm>
              <a:custGeom>
                <a:avLst/>
                <a:gdLst>
                  <a:gd name="T0" fmla="*/ 17 w 26"/>
                  <a:gd name="T1" fmla="*/ 20 h 20"/>
                  <a:gd name="T2" fmla="*/ 26 w 26"/>
                  <a:gd name="T3" fmla="*/ 12 h 20"/>
                  <a:gd name="T4" fmla="*/ 24 w 26"/>
                  <a:gd name="T5" fmla="*/ 0 h 20"/>
                  <a:gd name="T6" fmla="*/ 0 w 26"/>
                  <a:gd name="T7" fmla="*/ 20 h 20"/>
                  <a:gd name="T8" fmla="*/ 17 w 26"/>
                  <a:gd name="T9" fmla="*/ 20 h 20"/>
                </a:gdLst>
                <a:ahLst/>
                <a:cxnLst>
                  <a:cxn ang="0">
                    <a:pos x="T0" y="T1"/>
                  </a:cxn>
                  <a:cxn ang="0">
                    <a:pos x="T2" y="T3"/>
                  </a:cxn>
                  <a:cxn ang="0">
                    <a:pos x="T4" y="T5"/>
                  </a:cxn>
                  <a:cxn ang="0">
                    <a:pos x="T6" y="T7"/>
                  </a:cxn>
                  <a:cxn ang="0">
                    <a:pos x="T8" y="T9"/>
                  </a:cxn>
                </a:cxnLst>
                <a:rect l="0" t="0" r="r" b="b"/>
                <a:pathLst>
                  <a:path w="26" h="20">
                    <a:moveTo>
                      <a:pt x="17" y="20"/>
                    </a:moveTo>
                    <a:cubicBezTo>
                      <a:pt x="26" y="12"/>
                      <a:pt x="26" y="12"/>
                      <a:pt x="26" y="12"/>
                    </a:cubicBezTo>
                    <a:cubicBezTo>
                      <a:pt x="26" y="8"/>
                      <a:pt x="25" y="4"/>
                      <a:pt x="24" y="0"/>
                    </a:cubicBezTo>
                    <a:cubicBezTo>
                      <a:pt x="0" y="20"/>
                      <a:pt x="0" y="20"/>
                      <a:pt x="0" y="20"/>
                    </a:cubicBezTo>
                    <a:lnTo>
                      <a:pt x="17" y="2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6" name="Freeform 102"/>
              <p:cNvSpPr/>
              <p:nvPr/>
            </p:nvSpPr>
            <p:spPr bwMode="auto">
              <a:xfrm>
                <a:off x="5141425" y="1927876"/>
                <a:ext cx="139479" cy="139479"/>
              </a:xfrm>
              <a:custGeom>
                <a:avLst/>
                <a:gdLst>
                  <a:gd name="T0" fmla="*/ 42 w 51"/>
                  <a:gd name="T1" fmla="*/ 0 h 51"/>
                  <a:gd name="T2" fmla="*/ 0 w 51"/>
                  <a:gd name="T3" fmla="*/ 37 h 51"/>
                  <a:gd name="T4" fmla="*/ 0 w 51"/>
                  <a:gd name="T5" fmla="*/ 51 h 51"/>
                  <a:gd name="T6" fmla="*/ 51 w 51"/>
                  <a:gd name="T7" fmla="*/ 7 h 51"/>
                  <a:gd name="T8" fmla="*/ 42 w 51"/>
                  <a:gd name="T9" fmla="*/ 0 h 51"/>
                </a:gdLst>
                <a:ahLst/>
                <a:cxnLst>
                  <a:cxn ang="0">
                    <a:pos x="T0" y="T1"/>
                  </a:cxn>
                  <a:cxn ang="0">
                    <a:pos x="T2" y="T3"/>
                  </a:cxn>
                  <a:cxn ang="0">
                    <a:pos x="T4" y="T5"/>
                  </a:cxn>
                  <a:cxn ang="0">
                    <a:pos x="T6" y="T7"/>
                  </a:cxn>
                  <a:cxn ang="0">
                    <a:pos x="T8" y="T9"/>
                  </a:cxn>
                </a:cxnLst>
                <a:rect l="0" t="0" r="r" b="b"/>
                <a:pathLst>
                  <a:path w="51" h="51">
                    <a:moveTo>
                      <a:pt x="42" y="0"/>
                    </a:moveTo>
                    <a:cubicBezTo>
                      <a:pt x="0" y="37"/>
                      <a:pt x="0" y="37"/>
                      <a:pt x="0" y="37"/>
                    </a:cubicBezTo>
                    <a:cubicBezTo>
                      <a:pt x="0" y="51"/>
                      <a:pt x="0" y="51"/>
                      <a:pt x="0" y="51"/>
                    </a:cubicBezTo>
                    <a:cubicBezTo>
                      <a:pt x="51" y="7"/>
                      <a:pt x="51" y="7"/>
                      <a:pt x="51" y="7"/>
                    </a:cubicBezTo>
                    <a:cubicBezTo>
                      <a:pt x="48" y="4"/>
                      <a:pt x="45" y="2"/>
                      <a:pt x="42"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7" name="Freeform 103"/>
              <p:cNvSpPr/>
              <p:nvPr/>
            </p:nvSpPr>
            <p:spPr bwMode="auto">
              <a:xfrm>
                <a:off x="5141425" y="1903019"/>
                <a:ext cx="92526" cy="92526"/>
              </a:xfrm>
              <a:custGeom>
                <a:avLst/>
                <a:gdLst>
                  <a:gd name="T0" fmla="*/ 23 w 34"/>
                  <a:gd name="T1" fmla="*/ 0 h 34"/>
                  <a:gd name="T2" fmla="*/ 0 w 34"/>
                  <a:gd name="T3" fmla="*/ 20 h 34"/>
                  <a:gd name="T4" fmla="*/ 0 w 34"/>
                  <a:gd name="T5" fmla="*/ 34 h 34"/>
                  <a:gd name="T6" fmla="*/ 34 w 34"/>
                  <a:gd name="T7" fmla="*/ 5 h 34"/>
                  <a:gd name="T8" fmla="*/ 23 w 34"/>
                  <a:gd name="T9" fmla="*/ 0 h 34"/>
                </a:gdLst>
                <a:ahLst/>
                <a:cxnLst>
                  <a:cxn ang="0">
                    <a:pos x="T0" y="T1"/>
                  </a:cxn>
                  <a:cxn ang="0">
                    <a:pos x="T2" y="T3"/>
                  </a:cxn>
                  <a:cxn ang="0">
                    <a:pos x="T4" y="T5"/>
                  </a:cxn>
                  <a:cxn ang="0">
                    <a:pos x="T6" y="T7"/>
                  </a:cxn>
                  <a:cxn ang="0">
                    <a:pos x="T8" y="T9"/>
                  </a:cxn>
                </a:cxnLst>
                <a:rect l="0" t="0" r="r" b="b"/>
                <a:pathLst>
                  <a:path w="34" h="34">
                    <a:moveTo>
                      <a:pt x="23" y="0"/>
                    </a:moveTo>
                    <a:cubicBezTo>
                      <a:pt x="0" y="20"/>
                      <a:pt x="0" y="20"/>
                      <a:pt x="0" y="20"/>
                    </a:cubicBezTo>
                    <a:cubicBezTo>
                      <a:pt x="0" y="34"/>
                      <a:pt x="0" y="34"/>
                      <a:pt x="0" y="34"/>
                    </a:cubicBezTo>
                    <a:cubicBezTo>
                      <a:pt x="34" y="5"/>
                      <a:pt x="34" y="5"/>
                      <a:pt x="34" y="5"/>
                    </a:cubicBezTo>
                    <a:cubicBezTo>
                      <a:pt x="31" y="3"/>
                      <a:pt x="27" y="1"/>
                      <a:pt x="23"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8" name="Freeform 104"/>
              <p:cNvSpPr/>
              <p:nvPr/>
            </p:nvSpPr>
            <p:spPr bwMode="auto">
              <a:xfrm>
                <a:off x="5141425" y="1962401"/>
                <a:ext cx="175384" cy="149146"/>
              </a:xfrm>
              <a:custGeom>
                <a:avLst/>
                <a:gdLst>
                  <a:gd name="T0" fmla="*/ 64 w 64"/>
                  <a:gd name="T1" fmla="*/ 8 h 54"/>
                  <a:gd name="T2" fmla="*/ 57 w 64"/>
                  <a:gd name="T3" fmla="*/ 0 h 54"/>
                  <a:gd name="T4" fmla="*/ 0 w 64"/>
                  <a:gd name="T5" fmla="*/ 49 h 54"/>
                  <a:gd name="T6" fmla="*/ 0 w 64"/>
                  <a:gd name="T7" fmla="*/ 54 h 54"/>
                  <a:gd name="T8" fmla="*/ 11 w 64"/>
                  <a:gd name="T9" fmla="*/ 54 h 54"/>
                  <a:gd name="T10" fmla="*/ 64 w 64"/>
                  <a:gd name="T11" fmla="*/ 8 h 54"/>
                </a:gdLst>
                <a:ahLst/>
                <a:cxnLst>
                  <a:cxn ang="0">
                    <a:pos x="T0" y="T1"/>
                  </a:cxn>
                  <a:cxn ang="0">
                    <a:pos x="T2" y="T3"/>
                  </a:cxn>
                  <a:cxn ang="0">
                    <a:pos x="T4" y="T5"/>
                  </a:cxn>
                  <a:cxn ang="0">
                    <a:pos x="T6" y="T7"/>
                  </a:cxn>
                  <a:cxn ang="0">
                    <a:pos x="T8" y="T9"/>
                  </a:cxn>
                  <a:cxn ang="0">
                    <a:pos x="T10" y="T11"/>
                  </a:cxn>
                </a:cxnLst>
                <a:rect l="0" t="0" r="r" b="b"/>
                <a:pathLst>
                  <a:path w="64" h="54">
                    <a:moveTo>
                      <a:pt x="64" y="8"/>
                    </a:moveTo>
                    <a:cubicBezTo>
                      <a:pt x="62" y="5"/>
                      <a:pt x="59" y="2"/>
                      <a:pt x="57" y="0"/>
                    </a:cubicBezTo>
                    <a:cubicBezTo>
                      <a:pt x="0" y="49"/>
                      <a:pt x="0" y="49"/>
                      <a:pt x="0" y="49"/>
                    </a:cubicBezTo>
                    <a:cubicBezTo>
                      <a:pt x="0" y="54"/>
                      <a:pt x="0" y="54"/>
                      <a:pt x="0" y="54"/>
                    </a:cubicBezTo>
                    <a:cubicBezTo>
                      <a:pt x="11" y="54"/>
                      <a:pt x="11" y="54"/>
                      <a:pt x="11" y="54"/>
                    </a:cubicBezTo>
                    <a:lnTo>
                      <a:pt x="64" y="8"/>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99" name="Freeform 105"/>
              <p:cNvSpPr/>
              <p:nvPr/>
            </p:nvSpPr>
            <p:spPr bwMode="auto">
              <a:xfrm>
                <a:off x="4896992" y="1889209"/>
                <a:ext cx="222337" cy="375626"/>
              </a:xfrm>
              <a:custGeom>
                <a:avLst/>
                <a:gdLst>
                  <a:gd name="T0" fmla="*/ 81 w 81"/>
                  <a:gd name="T1" fmla="*/ 83 h 137"/>
                  <a:gd name="T2" fmla="*/ 81 w 81"/>
                  <a:gd name="T3" fmla="*/ 0 h 137"/>
                  <a:gd name="T4" fmla="*/ 0 w 81"/>
                  <a:gd name="T5" fmla="*/ 85 h 137"/>
                  <a:gd name="T6" fmla="*/ 18 w 81"/>
                  <a:gd name="T7" fmla="*/ 137 h 137"/>
                  <a:gd name="T8" fmla="*/ 81 w 81"/>
                  <a:gd name="T9" fmla="*/ 83 h 137"/>
                </a:gdLst>
                <a:ahLst/>
                <a:cxnLst>
                  <a:cxn ang="0">
                    <a:pos x="T0" y="T1"/>
                  </a:cxn>
                  <a:cxn ang="0">
                    <a:pos x="T2" y="T3"/>
                  </a:cxn>
                  <a:cxn ang="0">
                    <a:pos x="T4" y="T5"/>
                  </a:cxn>
                  <a:cxn ang="0">
                    <a:pos x="T6" y="T7"/>
                  </a:cxn>
                  <a:cxn ang="0">
                    <a:pos x="T8" y="T9"/>
                  </a:cxn>
                </a:cxnLst>
                <a:rect l="0" t="0" r="r" b="b"/>
                <a:pathLst>
                  <a:path w="81" h="137">
                    <a:moveTo>
                      <a:pt x="81" y="83"/>
                    </a:moveTo>
                    <a:cubicBezTo>
                      <a:pt x="81" y="0"/>
                      <a:pt x="81" y="0"/>
                      <a:pt x="81" y="0"/>
                    </a:cubicBezTo>
                    <a:cubicBezTo>
                      <a:pt x="36" y="3"/>
                      <a:pt x="0" y="39"/>
                      <a:pt x="0" y="85"/>
                    </a:cubicBezTo>
                    <a:cubicBezTo>
                      <a:pt x="0" y="105"/>
                      <a:pt x="7" y="123"/>
                      <a:pt x="18" y="137"/>
                    </a:cubicBezTo>
                    <a:lnTo>
                      <a:pt x="81" y="83"/>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0" name="Freeform 106"/>
              <p:cNvSpPr/>
              <p:nvPr/>
            </p:nvSpPr>
            <p:spPr bwMode="auto">
              <a:xfrm>
                <a:off x="4960517" y="2133642"/>
                <a:ext cx="400484" cy="220956"/>
              </a:xfrm>
              <a:custGeom>
                <a:avLst/>
                <a:gdLst>
                  <a:gd name="T0" fmla="*/ 63 w 146"/>
                  <a:gd name="T1" fmla="*/ 0 h 81"/>
                  <a:gd name="T2" fmla="*/ 0 w 146"/>
                  <a:gd name="T3" fmla="*/ 54 h 81"/>
                  <a:gd name="T4" fmla="*/ 62 w 146"/>
                  <a:gd name="T5" fmla="*/ 81 h 81"/>
                  <a:gd name="T6" fmla="*/ 146 w 146"/>
                  <a:gd name="T7" fmla="*/ 0 h 81"/>
                  <a:gd name="T8" fmla="*/ 63 w 146"/>
                  <a:gd name="T9" fmla="*/ 0 h 81"/>
                </a:gdLst>
                <a:ahLst/>
                <a:cxnLst>
                  <a:cxn ang="0">
                    <a:pos x="T0" y="T1"/>
                  </a:cxn>
                  <a:cxn ang="0">
                    <a:pos x="T2" y="T3"/>
                  </a:cxn>
                  <a:cxn ang="0">
                    <a:pos x="T4" y="T5"/>
                  </a:cxn>
                  <a:cxn ang="0">
                    <a:pos x="T6" y="T7"/>
                  </a:cxn>
                  <a:cxn ang="0">
                    <a:pos x="T8" y="T9"/>
                  </a:cxn>
                </a:cxnLst>
                <a:rect l="0" t="0" r="r" b="b"/>
                <a:pathLst>
                  <a:path w="146" h="81">
                    <a:moveTo>
                      <a:pt x="63" y="0"/>
                    </a:moveTo>
                    <a:cubicBezTo>
                      <a:pt x="0" y="54"/>
                      <a:pt x="0" y="54"/>
                      <a:pt x="0" y="54"/>
                    </a:cubicBezTo>
                    <a:cubicBezTo>
                      <a:pt x="16" y="70"/>
                      <a:pt x="37" y="81"/>
                      <a:pt x="62" y="81"/>
                    </a:cubicBezTo>
                    <a:cubicBezTo>
                      <a:pt x="107" y="81"/>
                      <a:pt x="144" y="45"/>
                      <a:pt x="146" y="0"/>
                    </a:cubicBezTo>
                    <a:lnTo>
                      <a:pt x="63"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101" name="组合 100"/>
          <p:cNvGrpSpPr/>
          <p:nvPr/>
        </p:nvGrpSpPr>
        <p:grpSpPr>
          <a:xfrm>
            <a:off x="4857750" y="1744980"/>
            <a:ext cx="1143000" cy="1143000"/>
            <a:chOff x="4857750" y="2247900"/>
            <a:chExt cx="1143000" cy="1143000"/>
          </a:xfrm>
          <a:solidFill>
            <a:srgbClr val="262626"/>
          </a:solidFill>
        </p:grpSpPr>
        <p:sp>
          <p:nvSpPr>
            <p:cNvPr id="102" name="菱形 101"/>
            <p:cNvSpPr/>
            <p:nvPr/>
          </p:nvSpPr>
          <p:spPr>
            <a:xfrm>
              <a:off x="4857750" y="2247900"/>
              <a:ext cx="1143000" cy="1143000"/>
            </a:xfrm>
            <a:prstGeom prst="diamond">
              <a:avLst/>
            </a:prstGeom>
            <a:noFill/>
            <a:ln w="571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103" name="组合 102"/>
            <p:cNvGrpSpPr/>
            <p:nvPr/>
          </p:nvGrpSpPr>
          <p:grpSpPr>
            <a:xfrm>
              <a:off x="5231295" y="2618729"/>
              <a:ext cx="394954" cy="363242"/>
              <a:chOff x="10628051" y="3169376"/>
              <a:chExt cx="567582" cy="522010"/>
            </a:xfrm>
            <a:grpFill/>
          </p:grpSpPr>
          <p:sp>
            <p:nvSpPr>
              <p:cNvPr id="104" name="Freeform 165"/>
              <p:cNvSpPr>
                <a:spLocks noEditPoints="1"/>
              </p:cNvSpPr>
              <p:nvPr/>
            </p:nvSpPr>
            <p:spPr bwMode="auto">
              <a:xfrm>
                <a:off x="10628051" y="3504953"/>
                <a:ext cx="189194" cy="64906"/>
              </a:xfrm>
              <a:custGeom>
                <a:avLst/>
                <a:gdLst>
                  <a:gd name="T0" fmla="*/ 66 w 69"/>
                  <a:gd name="T1" fmla="*/ 10 h 24"/>
                  <a:gd name="T2" fmla="*/ 35 w 69"/>
                  <a:gd name="T3" fmla="*/ 0 h 24"/>
                  <a:gd name="T4" fmla="*/ 3 w 69"/>
                  <a:gd name="T5" fmla="*/ 10 h 24"/>
                  <a:gd name="T6" fmla="*/ 34 w 69"/>
                  <a:gd name="T7" fmla="*/ 24 h 24"/>
                  <a:gd name="T8" fmla="*/ 66 w 69"/>
                  <a:gd name="T9" fmla="*/ 10 h 24"/>
                  <a:gd name="T10" fmla="*/ 35 w 69"/>
                  <a:gd name="T11" fmla="*/ 19 h 24"/>
                  <a:gd name="T12" fmla="*/ 11 w 69"/>
                  <a:gd name="T13" fmla="*/ 9 h 24"/>
                  <a:gd name="T14" fmla="*/ 35 w 69"/>
                  <a:gd name="T15" fmla="*/ 2 h 24"/>
                  <a:gd name="T16" fmla="*/ 58 w 69"/>
                  <a:gd name="T17" fmla="*/ 9 h 24"/>
                  <a:gd name="T18" fmla="*/ 35 w 69"/>
                  <a:gd name="T1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24">
                    <a:moveTo>
                      <a:pt x="66" y="10"/>
                    </a:moveTo>
                    <a:cubicBezTo>
                      <a:pt x="63" y="3"/>
                      <a:pt x="49" y="0"/>
                      <a:pt x="35" y="0"/>
                    </a:cubicBezTo>
                    <a:cubicBezTo>
                      <a:pt x="21" y="0"/>
                      <a:pt x="6" y="4"/>
                      <a:pt x="3" y="10"/>
                    </a:cubicBezTo>
                    <a:cubicBezTo>
                      <a:pt x="0" y="16"/>
                      <a:pt x="14" y="24"/>
                      <a:pt x="34" y="24"/>
                    </a:cubicBezTo>
                    <a:cubicBezTo>
                      <a:pt x="55" y="24"/>
                      <a:pt x="69" y="16"/>
                      <a:pt x="66" y="10"/>
                    </a:cubicBezTo>
                    <a:close/>
                    <a:moveTo>
                      <a:pt x="35" y="19"/>
                    </a:moveTo>
                    <a:cubicBezTo>
                      <a:pt x="20" y="19"/>
                      <a:pt x="9" y="13"/>
                      <a:pt x="11" y="9"/>
                    </a:cubicBezTo>
                    <a:cubicBezTo>
                      <a:pt x="13" y="5"/>
                      <a:pt x="24" y="2"/>
                      <a:pt x="35" y="2"/>
                    </a:cubicBezTo>
                    <a:cubicBezTo>
                      <a:pt x="46" y="2"/>
                      <a:pt x="57" y="5"/>
                      <a:pt x="58" y="9"/>
                    </a:cubicBezTo>
                    <a:cubicBezTo>
                      <a:pt x="60" y="13"/>
                      <a:pt x="50" y="19"/>
                      <a:pt x="35" y="1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5" name="Freeform 166"/>
              <p:cNvSpPr/>
              <p:nvPr/>
            </p:nvSpPr>
            <p:spPr bwMode="auto">
              <a:xfrm>
                <a:off x="10760625" y="3556049"/>
                <a:ext cx="48334" cy="27620"/>
              </a:xfrm>
              <a:custGeom>
                <a:avLst/>
                <a:gdLst>
                  <a:gd name="T0" fmla="*/ 10 w 35"/>
                  <a:gd name="T1" fmla="*/ 0 h 20"/>
                  <a:gd name="T2" fmla="*/ 35 w 35"/>
                  <a:gd name="T3" fmla="*/ 8 h 20"/>
                  <a:gd name="T4" fmla="*/ 20 w 35"/>
                  <a:gd name="T5" fmla="*/ 20 h 20"/>
                  <a:gd name="T6" fmla="*/ 0 w 35"/>
                  <a:gd name="T7" fmla="*/ 4 h 20"/>
                  <a:gd name="T8" fmla="*/ 10 w 35"/>
                  <a:gd name="T9" fmla="*/ 0 h 20"/>
                </a:gdLst>
                <a:ahLst/>
                <a:cxnLst>
                  <a:cxn ang="0">
                    <a:pos x="T0" y="T1"/>
                  </a:cxn>
                  <a:cxn ang="0">
                    <a:pos x="T2" y="T3"/>
                  </a:cxn>
                  <a:cxn ang="0">
                    <a:pos x="T4" y="T5"/>
                  </a:cxn>
                  <a:cxn ang="0">
                    <a:pos x="T6" y="T7"/>
                  </a:cxn>
                  <a:cxn ang="0">
                    <a:pos x="T8" y="T9"/>
                  </a:cxn>
                </a:cxnLst>
                <a:rect l="0" t="0" r="r" b="b"/>
                <a:pathLst>
                  <a:path w="35" h="20">
                    <a:moveTo>
                      <a:pt x="10" y="0"/>
                    </a:moveTo>
                    <a:lnTo>
                      <a:pt x="35" y="8"/>
                    </a:lnTo>
                    <a:lnTo>
                      <a:pt x="20" y="20"/>
                    </a:lnTo>
                    <a:lnTo>
                      <a:pt x="0" y="4"/>
                    </a:lnTo>
                    <a:lnTo>
                      <a:pt x="1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6" name="Freeform 167"/>
              <p:cNvSpPr>
                <a:spLocks noEditPoints="1"/>
              </p:cNvSpPr>
              <p:nvPr/>
            </p:nvSpPr>
            <p:spPr bwMode="auto">
              <a:xfrm>
                <a:off x="11003677" y="3504953"/>
                <a:ext cx="191956" cy="64906"/>
              </a:xfrm>
              <a:custGeom>
                <a:avLst/>
                <a:gdLst>
                  <a:gd name="T0" fmla="*/ 66 w 70"/>
                  <a:gd name="T1" fmla="*/ 10 h 24"/>
                  <a:gd name="T2" fmla="*/ 35 w 70"/>
                  <a:gd name="T3" fmla="*/ 0 h 24"/>
                  <a:gd name="T4" fmla="*/ 3 w 70"/>
                  <a:gd name="T5" fmla="*/ 10 h 24"/>
                  <a:gd name="T6" fmla="*/ 35 w 70"/>
                  <a:gd name="T7" fmla="*/ 24 h 24"/>
                  <a:gd name="T8" fmla="*/ 66 w 70"/>
                  <a:gd name="T9" fmla="*/ 10 h 24"/>
                  <a:gd name="T10" fmla="*/ 35 w 70"/>
                  <a:gd name="T11" fmla="*/ 19 h 24"/>
                  <a:gd name="T12" fmla="*/ 11 w 70"/>
                  <a:gd name="T13" fmla="*/ 9 h 24"/>
                  <a:gd name="T14" fmla="*/ 35 w 70"/>
                  <a:gd name="T15" fmla="*/ 2 h 24"/>
                  <a:gd name="T16" fmla="*/ 58 w 70"/>
                  <a:gd name="T17" fmla="*/ 9 h 24"/>
                  <a:gd name="T18" fmla="*/ 35 w 70"/>
                  <a:gd name="T1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24">
                    <a:moveTo>
                      <a:pt x="66" y="10"/>
                    </a:moveTo>
                    <a:cubicBezTo>
                      <a:pt x="63" y="4"/>
                      <a:pt x="49" y="0"/>
                      <a:pt x="35" y="0"/>
                    </a:cubicBezTo>
                    <a:cubicBezTo>
                      <a:pt x="21" y="0"/>
                      <a:pt x="7" y="3"/>
                      <a:pt x="3" y="10"/>
                    </a:cubicBezTo>
                    <a:cubicBezTo>
                      <a:pt x="0" y="16"/>
                      <a:pt x="14" y="24"/>
                      <a:pt x="35" y="24"/>
                    </a:cubicBezTo>
                    <a:cubicBezTo>
                      <a:pt x="56" y="24"/>
                      <a:pt x="70" y="16"/>
                      <a:pt x="66" y="10"/>
                    </a:cubicBezTo>
                    <a:close/>
                    <a:moveTo>
                      <a:pt x="35" y="19"/>
                    </a:moveTo>
                    <a:cubicBezTo>
                      <a:pt x="20" y="19"/>
                      <a:pt x="9" y="13"/>
                      <a:pt x="11" y="9"/>
                    </a:cubicBezTo>
                    <a:cubicBezTo>
                      <a:pt x="13" y="5"/>
                      <a:pt x="23" y="2"/>
                      <a:pt x="35" y="2"/>
                    </a:cubicBezTo>
                    <a:cubicBezTo>
                      <a:pt x="46" y="2"/>
                      <a:pt x="56" y="5"/>
                      <a:pt x="58" y="9"/>
                    </a:cubicBezTo>
                    <a:cubicBezTo>
                      <a:pt x="60" y="13"/>
                      <a:pt x="50" y="19"/>
                      <a:pt x="35" y="1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7" name="Freeform 168"/>
              <p:cNvSpPr/>
              <p:nvPr/>
            </p:nvSpPr>
            <p:spPr bwMode="auto">
              <a:xfrm>
                <a:off x="11014724" y="3556049"/>
                <a:ext cx="46953" cy="27620"/>
              </a:xfrm>
              <a:custGeom>
                <a:avLst/>
                <a:gdLst>
                  <a:gd name="T0" fmla="*/ 24 w 34"/>
                  <a:gd name="T1" fmla="*/ 0 h 20"/>
                  <a:gd name="T2" fmla="*/ 0 w 34"/>
                  <a:gd name="T3" fmla="*/ 8 h 20"/>
                  <a:gd name="T4" fmla="*/ 14 w 34"/>
                  <a:gd name="T5" fmla="*/ 20 h 20"/>
                  <a:gd name="T6" fmla="*/ 34 w 34"/>
                  <a:gd name="T7" fmla="*/ 4 h 20"/>
                  <a:gd name="T8" fmla="*/ 24 w 34"/>
                  <a:gd name="T9" fmla="*/ 0 h 20"/>
                </a:gdLst>
                <a:ahLst/>
                <a:cxnLst>
                  <a:cxn ang="0">
                    <a:pos x="T0" y="T1"/>
                  </a:cxn>
                  <a:cxn ang="0">
                    <a:pos x="T2" y="T3"/>
                  </a:cxn>
                  <a:cxn ang="0">
                    <a:pos x="T4" y="T5"/>
                  </a:cxn>
                  <a:cxn ang="0">
                    <a:pos x="T6" y="T7"/>
                  </a:cxn>
                  <a:cxn ang="0">
                    <a:pos x="T8" y="T9"/>
                  </a:cxn>
                </a:cxnLst>
                <a:rect l="0" t="0" r="r" b="b"/>
                <a:pathLst>
                  <a:path w="34" h="20">
                    <a:moveTo>
                      <a:pt x="24" y="0"/>
                    </a:moveTo>
                    <a:lnTo>
                      <a:pt x="0" y="8"/>
                    </a:lnTo>
                    <a:lnTo>
                      <a:pt x="14" y="20"/>
                    </a:lnTo>
                    <a:lnTo>
                      <a:pt x="34" y="4"/>
                    </a:lnTo>
                    <a:lnTo>
                      <a:pt x="2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8" name="Freeform 169"/>
              <p:cNvSpPr>
                <a:spLocks noEditPoints="1"/>
              </p:cNvSpPr>
              <p:nvPr/>
            </p:nvSpPr>
            <p:spPr bwMode="auto">
              <a:xfrm>
                <a:off x="10724719" y="3550526"/>
                <a:ext cx="372864" cy="140860"/>
              </a:xfrm>
              <a:custGeom>
                <a:avLst/>
                <a:gdLst>
                  <a:gd name="T0" fmla="*/ 129 w 136"/>
                  <a:gd name="T1" fmla="*/ 21 h 51"/>
                  <a:gd name="T2" fmla="*/ 69 w 136"/>
                  <a:gd name="T3" fmla="*/ 0 h 51"/>
                  <a:gd name="T4" fmla="*/ 7 w 136"/>
                  <a:gd name="T5" fmla="*/ 21 h 51"/>
                  <a:gd name="T6" fmla="*/ 68 w 136"/>
                  <a:gd name="T7" fmla="*/ 51 h 51"/>
                  <a:gd name="T8" fmla="*/ 129 w 136"/>
                  <a:gd name="T9" fmla="*/ 21 h 51"/>
                  <a:gd name="T10" fmla="*/ 68 w 136"/>
                  <a:gd name="T11" fmla="*/ 39 h 51"/>
                  <a:gd name="T12" fmla="*/ 22 w 136"/>
                  <a:gd name="T13" fmla="*/ 19 h 51"/>
                  <a:gd name="T14" fmla="*/ 69 w 136"/>
                  <a:gd name="T15" fmla="*/ 5 h 51"/>
                  <a:gd name="T16" fmla="*/ 115 w 136"/>
                  <a:gd name="T17" fmla="*/ 19 h 51"/>
                  <a:gd name="T18" fmla="*/ 68 w 136"/>
                  <a:gd name="T19" fmla="*/ 3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51">
                    <a:moveTo>
                      <a:pt x="129" y="21"/>
                    </a:moveTo>
                    <a:cubicBezTo>
                      <a:pt x="123" y="8"/>
                      <a:pt x="96" y="0"/>
                      <a:pt x="69" y="0"/>
                    </a:cubicBezTo>
                    <a:cubicBezTo>
                      <a:pt x="41" y="0"/>
                      <a:pt x="13" y="8"/>
                      <a:pt x="7" y="21"/>
                    </a:cubicBezTo>
                    <a:cubicBezTo>
                      <a:pt x="0" y="33"/>
                      <a:pt x="28" y="51"/>
                      <a:pt x="68" y="51"/>
                    </a:cubicBezTo>
                    <a:cubicBezTo>
                      <a:pt x="108" y="51"/>
                      <a:pt x="136" y="33"/>
                      <a:pt x="129" y="21"/>
                    </a:cubicBezTo>
                    <a:close/>
                    <a:moveTo>
                      <a:pt x="68" y="39"/>
                    </a:moveTo>
                    <a:cubicBezTo>
                      <a:pt x="39" y="39"/>
                      <a:pt x="19" y="28"/>
                      <a:pt x="22" y="19"/>
                    </a:cubicBezTo>
                    <a:cubicBezTo>
                      <a:pt x="26" y="10"/>
                      <a:pt x="47" y="5"/>
                      <a:pt x="69" y="5"/>
                    </a:cubicBezTo>
                    <a:cubicBezTo>
                      <a:pt x="91" y="5"/>
                      <a:pt x="111" y="10"/>
                      <a:pt x="115" y="19"/>
                    </a:cubicBezTo>
                    <a:cubicBezTo>
                      <a:pt x="118" y="28"/>
                      <a:pt x="98" y="39"/>
                      <a:pt x="68" y="3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9" name="Freeform 170"/>
              <p:cNvSpPr/>
              <p:nvPr/>
            </p:nvSpPr>
            <p:spPr bwMode="auto">
              <a:xfrm>
                <a:off x="10855912" y="3438666"/>
                <a:ext cx="55239" cy="183670"/>
              </a:xfrm>
              <a:custGeom>
                <a:avLst/>
                <a:gdLst>
                  <a:gd name="T0" fmla="*/ 0 w 20"/>
                  <a:gd name="T1" fmla="*/ 0 h 67"/>
                  <a:gd name="T2" fmla="*/ 2 w 20"/>
                  <a:gd name="T3" fmla="*/ 67 h 67"/>
                  <a:gd name="T4" fmla="*/ 19 w 20"/>
                  <a:gd name="T5" fmla="*/ 67 h 67"/>
                  <a:gd name="T6" fmla="*/ 19 w 20"/>
                  <a:gd name="T7" fmla="*/ 0 h 67"/>
                  <a:gd name="T8" fmla="*/ 0 w 20"/>
                  <a:gd name="T9" fmla="*/ 0 h 67"/>
                </a:gdLst>
                <a:ahLst/>
                <a:cxnLst>
                  <a:cxn ang="0">
                    <a:pos x="T0" y="T1"/>
                  </a:cxn>
                  <a:cxn ang="0">
                    <a:pos x="T2" y="T3"/>
                  </a:cxn>
                  <a:cxn ang="0">
                    <a:pos x="T4" y="T5"/>
                  </a:cxn>
                  <a:cxn ang="0">
                    <a:pos x="T6" y="T7"/>
                  </a:cxn>
                  <a:cxn ang="0">
                    <a:pos x="T8" y="T9"/>
                  </a:cxn>
                </a:cxnLst>
                <a:rect l="0" t="0" r="r" b="b"/>
                <a:pathLst>
                  <a:path w="20" h="67">
                    <a:moveTo>
                      <a:pt x="0" y="0"/>
                    </a:moveTo>
                    <a:cubicBezTo>
                      <a:pt x="2" y="67"/>
                      <a:pt x="2" y="67"/>
                      <a:pt x="2" y="67"/>
                    </a:cubicBezTo>
                    <a:cubicBezTo>
                      <a:pt x="19" y="67"/>
                      <a:pt x="19" y="67"/>
                      <a:pt x="19" y="67"/>
                    </a:cubicBezTo>
                    <a:cubicBezTo>
                      <a:pt x="20" y="44"/>
                      <a:pt x="19" y="0"/>
                      <a:pt x="19" y="0"/>
                    </a:cubicBezTo>
                    <a:cubicBezTo>
                      <a:pt x="19" y="0"/>
                      <a:pt x="7"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0" name="Freeform 171"/>
              <p:cNvSpPr/>
              <p:nvPr/>
            </p:nvSpPr>
            <p:spPr bwMode="auto">
              <a:xfrm>
                <a:off x="10913913" y="3438666"/>
                <a:ext cx="55239" cy="183670"/>
              </a:xfrm>
              <a:custGeom>
                <a:avLst/>
                <a:gdLst>
                  <a:gd name="T0" fmla="*/ 0 w 20"/>
                  <a:gd name="T1" fmla="*/ 0 h 67"/>
                  <a:gd name="T2" fmla="*/ 2 w 20"/>
                  <a:gd name="T3" fmla="*/ 67 h 67"/>
                  <a:gd name="T4" fmla="*/ 19 w 20"/>
                  <a:gd name="T5" fmla="*/ 67 h 67"/>
                  <a:gd name="T6" fmla="*/ 19 w 20"/>
                  <a:gd name="T7" fmla="*/ 0 h 67"/>
                  <a:gd name="T8" fmla="*/ 0 w 20"/>
                  <a:gd name="T9" fmla="*/ 0 h 67"/>
                </a:gdLst>
                <a:ahLst/>
                <a:cxnLst>
                  <a:cxn ang="0">
                    <a:pos x="T0" y="T1"/>
                  </a:cxn>
                  <a:cxn ang="0">
                    <a:pos x="T2" y="T3"/>
                  </a:cxn>
                  <a:cxn ang="0">
                    <a:pos x="T4" y="T5"/>
                  </a:cxn>
                  <a:cxn ang="0">
                    <a:pos x="T6" y="T7"/>
                  </a:cxn>
                  <a:cxn ang="0">
                    <a:pos x="T8" y="T9"/>
                  </a:cxn>
                </a:cxnLst>
                <a:rect l="0" t="0" r="r" b="b"/>
                <a:pathLst>
                  <a:path w="20" h="67">
                    <a:moveTo>
                      <a:pt x="0" y="0"/>
                    </a:moveTo>
                    <a:cubicBezTo>
                      <a:pt x="2" y="67"/>
                      <a:pt x="2" y="67"/>
                      <a:pt x="2" y="67"/>
                    </a:cubicBezTo>
                    <a:cubicBezTo>
                      <a:pt x="19" y="67"/>
                      <a:pt x="19" y="67"/>
                      <a:pt x="19" y="67"/>
                    </a:cubicBezTo>
                    <a:cubicBezTo>
                      <a:pt x="20" y="44"/>
                      <a:pt x="19" y="0"/>
                      <a:pt x="19" y="0"/>
                    </a:cubicBezTo>
                    <a:cubicBezTo>
                      <a:pt x="19" y="0"/>
                      <a:pt x="7"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1" name="Oval 172"/>
              <p:cNvSpPr>
                <a:spLocks noChangeArrowheads="1"/>
              </p:cNvSpPr>
              <p:nvPr/>
            </p:nvSpPr>
            <p:spPr bwMode="auto">
              <a:xfrm>
                <a:off x="10875246" y="3169376"/>
                <a:ext cx="71811" cy="85621"/>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2" name="Rectangle 173"/>
              <p:cNvSpPr>
                <a:spLocks noChangeArrowheads="1"/>
              </p:cNvSpPr>
              <p:nvPr/>
            </p:nvSpPr>
            <p:spPr bwMode="auto">
              <a:xfrm>
                <a:off x="10911151" y="3377903"/>
                <a:ext cx="1381"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3" name="Freeform 174"/>
              <p:cNvSpPr/>
              <p:nvPr/>
            </p:nvSpPr>
            <p:spPr bwMode="auto">
              <a:xfrm>
                <a:off x="10828292" y="3266044"/>
                <a:ext cx="167098" cy="186432"/>
              </a:xfrm>
              <a:custGeom>
                <a:avLst/>
                <a:gdLst>
                  <a:gd name="T0" fmla="*/ 56 w 61"/>
                  <a:gd name="T1" fmla="*/ 8 h 68"/>
                  <a:gd name="T2" fmla="*/ 49 w 61"/>
                  <a:gd name="T3" fmla="*/ 1 h 68"/>
                  <a:gd name="T4" fmla="*/ 41 w 61"/>
                  <a:gd name="T5" fmla="*/ 0 h 68"/>
                  <a:gd name="T6" fmla="*/ 41 w 61"/>
                  <a:gd name="T7" fmla="*/ 0 h 68"/>
                  <a:gd name="T8" fmla="*/ 46 w 61"/>
                  <a:gd name="T9" fmla="*/ 5 h 68"/>
                  <a:gd name="T10" fmla="*/ 40 w 61"/>
                  <a:gd name="T11" fmla="*/ 8 h 68"/>
                  <a:gd name="T12" fmla="*/ 43 w 61"/>
                  <a:gd name="T13" fmla="*/ 13 h 68"/>
                  <a:gd name="T14" fmla="*/ 30 w 61"/>
                  <a:gd name="T15" fmla="*/ 41 h 68"/>
                  <a:gd name="T16" fmla="*/ 30 w 61"/>
                  <a:gd name="T17" fmla="*/ 41 h 68"/>
                  <a:gd name="T18" fmla="*/ 30 w 61"/>
                  <a:gd name="T19" fmla="*/ 41 h 68"/>
                  <a:gd name="T20" fmla="*/ 30 w 61"/>
                  <a:gd name="T21" fmla="*/ 41 h 68"/>
                  <a:gd name="T22" fmla="*/ 30 w 61"/>
                  <a:gd name="T23" fmla="*/ 41 h 68"/>
                  <a:gd name="T24" fmla="*/ 17 w 61"/>
                  <a:gd name="T25" fmla="*/ 13 h 68"/>
                  <a:gd name="T26" fmla="*/ 20 w 61"/>
                  <a:gd name="T27" fmla="*/ 8 h 68"/>
                  <a:gd name="T28" fmla="*/ 14 w 61"/>
                  <a:gd name="T29" fmla="*/ 5 h 68"/>
                  <a:gd name="T30" fmla="*/ 19 w 61"/>
                  <a:gd name="T31" fmla="*/ 0 h 68"/>
                  <a:gd name="T32" fmla="*/ 19 w 61"/>
                  <a:gd name="T33" fmla="*/ 0 h 68"/>
                  <a:gd name="T34" fmla="*/ 12 w 61"/>
                  <a:gd name="T35" fmla="*/ 1 h 68"/>
                  <a:gd name="T36" fmla="*/ 12 w 61"/>
                  <a:gd name="T37" fmla="*/ 1 h 68"/>
                  <a:gd name="T38" fmla="*/ 5 w 61"/>
                  <a:gd name="T39" fmla="*/ 8 h 68"/>
                  <a:gd name="T40" fmla="*/ 0 w 61"/>
                  <a:gd name="T41" fmla="*/ 68 h 68"/>
                  <a:gd name="T42" fmla="*/ 8 w 61"/>
                  <a:gd name="T43" fmla="*/ 68 h 68"/>
                  <a:gd name="T44" fmla="*/ 8 w 61"/>
                  <a:gd name="T45" fmla="*/ 68 h 68"/>
                  <a:gd name="T46" fmla="*/ 9 w 61"/>
                  <a:gd name="T47" fmla="*/ 68 h 68"/>
                  <a:gd name="T48" fmla="*/ 18 w 61"/>
                  <a:gd name="T49" fmla="*/ 68 h 68"/>
                  <a:gd name="T50" fmla="*/ 18 w 61"/>
                  <a:gd name="T51" fmla="*/ 68 h 68"/>
                  <a:gd name="T52" fmla="*/ 43 w 61"/>
                  <a:gd name="T53" fmla="*/ 68 h 68"/>
                  <a:gd name="T54" fmla="*/ 43 w 61"/>
                  <a:gd name="T55" fmla="*/ 68 h 68"/>
                  <a:gd name="T56" fmla="*/ 52 w 61"/>
                  <a:gd name="T57" fmla="*/ 68 h 68"/>
                  <a:gd name="T58" fmla="*/ 52 w 61"/>
                  <a:gd name="T59" fmla="*/ 68 h 68"/>
                  <a:gd name="T60" fmla="*/ 52 w 61"/>
                  <a:gd name="T61" fmla="*/ 68 h 68"/>
                  <a:gd name="T62" fmla="*/ 61 w 61"/>
                  <a:gd name="T63" fmla="*/ 68 h 68"/>
                  <a:gd name="T64" fmla="*/ 56 w 61"/>
                  <a:gd name="T65"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 h="68">
                    <a:moveTo>
                      <a:pt x="56" y="8"/>
                    </a:moveTo>
                    <a:cubicBezTo>
                      <a:pt x="56" y="4"/>
                      <a:pt x="53" y="1"/>
                      <a:pt x="49" y="1"/>
                    </a:cubicBezTo>
                    <a:cubicBezTo>
                      <a:pt x="48" y="1"/>
                      <a:pt x="43" y="0"/>
                      <a:pt x="41" y="0"/>
                    </a:cubicBezTo>
                    <a:cubicBezTo>
                      <a:pt x="41" y="0"/>
                      <a:pt x="41" y="0"/>
                      <a:pt x="41" y="0"/>
                    </a:cubicBezTo>
                    <a:cubicBezTo>
                      <a:pt x="46" y="5"/>
                      <a:pt x="46" y="5"/>
                      <a:pt x="46" y="5"/>
                    </a:cubicBezTo>
                    <a:cubicBezTo>
                      <a:pt x="40" y="8"/>
                      <a:pt x="40" y="8"/>
                      <a:pt x="40" y="8"/>
                    </a:cubicBezTo>
                    <a:cubicBezTo>
                      <a:pt x="43" y="13"/>
                      <a:pt x="43" y="13"/>
                      <a:pt x="43" y="13"/>
                    </a:cubicBezTo>
                    <a:cubicBezTo>
                      <a:pt x="30" y="41"/>
                      <a:pt x="30" y="41"/>
                      <a:pt x="30" y="41"/>
                    </a:cubicBezTo>
                    <a:cubicBezTo>
                      <a:pt x="30" y="41"/>
                      <a:pt x="30" y="41"/>
                      <a:pt x="30" y="41"/>
                    </a:cubicBezTo>
                    <a:cubicBezTo>
                      <a:pt x="30" y="41"/>
                      <a:pt x="30" y="41"/>
                      <a:pt x="30" y="41"/>
                    </a:cubicBezTo>
                    <a:cubicBezTo>
                      <a:pt x="30" y="41"/>
                      <a:pt x="30" y="41"/>
                      <a:pt x="30" y="41"/>
                    </a:cubicBezTo>
                    <a:cubicBezTo>
                      <a:pt x="30" y="41"/>
                      <a:pt x="30" y="41"/>
                      <a:pt x="30" y="41"/>
                    </a:cubicBezTo>
                    <a:cubicBezTo>
                      <a:pt x="17" y="13"/>
                      <a:pt x="17" y="13"/>
                      <a:pt x="17" y="13"/>
                    </a:cubicBezTo>
                    <a:cubicBezTo>
                      <a:pt x="20" y="8"/>
                      <a:pt x="20" y="8"/>
                      <a:pt x="20" y="8"/>
                    </a:cubicBezTo>
                    <a:cubicBezTo>
                      <a:pt x="14" y="5"/>
                      <a:pt x="14" y="5"/>
                      <a:pt x="14" y="5"/>
                    </a:cubicBezTo>
                    <a:cubicBezTo>
                      <a:pt x="19" y="0"/>
                      <a:pt x="19" y="0"/>
                      <a:pt x="19" y="0"/>
                    </a:cubicBezTo>
                    <a:cubicBezTo>
                      <a:pt x="19" y="0"/>
                      <a:pt x="19" y="0"/>
                      <a:pt x="19" y="0"/>
                    </a:cubicBezTo>
                    <a:cubicBezTo>
                      <a:pt x="17" y="0"/>
                      <a:pt x="13" y="0"/>
                      <a:pt x="12" y="1"/>
                    </a:cubicBezTo>
                    <a:cubicBezTo>
                      <a:pt x="12" y="1"/>
                      <a:pt x="12" y="1"/>
                      <a:pt x="12" y="1"/>
                    </a:cubicBezTo>
                    <a:cubicBezTo>
                      <a:pt x="8" y="1"/>
                      <a:pt x="5" y="4"/>
                      <a:pt x="5" y="8"/>
                    </a:cubicBezTo>
                    <a:cubicBezTo>
                      <a:pt x="0" y="68"/>
                      <a:pt x="0" y="68"/>
                      <a:pt x="0" y="68"/>
                    </a:cubicBezTo>
                    <a:cubicBezTo>
                      <a:pt x="3" y="68"/>
                      <a:pt x="5" y="68"/>
                      <a:pt x="8" y="68"/>
                    </a:cubicBezTo>
                    <a:cubicBezTo>
                      <a:pt x="8" y="68"/>
                      <a:pt x="8" y="68"/>
                      <a:pt x="8" y="68"/>
                    </a:cubicBezTo>
                    <a:cubicBezTo>
                      <a:pt x="8" y="68"/>
                      <a:pt x="9" y="68"/>
                      <a:pt x="9" y="68"/>
                    </a:cubicBezTo>
                    <a:cubicBezTo>
                      <a:pt x="12" y="68"/>
                      <a:pt x="15" y="68"/>
                      <a:pt x="18" y="68"/>
                    </a:cubicBezTo>
                    <a:cubicBezTo>
                      <a:pt x="18" y="68"/>
                      <a:pt x="18" y="68"/>
                      <a:pt x="18" y="68"/>
                    </a:cubicBezTo>
                    <a:cubicBezTo>
                      <a:pt x="26" y="68"/>
                      <a:pt x="35" y="68"/>
                      <a:pt x="43" y="68"/>
                    </a:cubicBezTo>
                    <a:cubicBezTo>
                      <a:pt x="43" y="68"/>
                      <a:pt x="43" y="68"/>
                      <a:pt x="43" y="68"/>
                    </a:cubicBezTo>
                    <a:cubicBezTo>
                      <a:pt x="46" y="68"/>
                      <a:pt x="49" y="68"/>
                      <a:pt x="52" y="68"/>
                    </a:cubicBezTo>
                    <a:cubicBezTo>
                      <a:pt x="52" y="68"/>
                      <a:pt x="52" y="68"/>
                      <a:pt x="52" y="68"/>
                    </a:cubicBezTo>
                    <a:cubicBezTo>
                      <a:pt x="52" y="68"/>
                      <a:pt x="52" y="68"/>
                      <a:pt x="52" y="68"/>
                    </a:cubicBezTo>
                    <a:cubicBezTo>
                      <a:pt x="55" y="68"/>
                      <a:pt x="58" y="68"/>
                      <a:pt x="61" y="68"/>
                    </a:cubicBezTo>
                    <a:lnTo>
                      <a:pt x="56" y="8"/>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4" name="Freeform 175"/>
              <p:cNvSpPr/>
              <p:nvPr/>
            </p:nvSpPr>
            <p:spPr bwMode="auto">
              <a:xfrm>
                <a:off x="10900103" y="3263282"/>
                <a:ext cx="22096" cy="27620"/>
              </a:xfrm>
              <a:custGeom>
                <a:avLst/>
                <a:gdLst>
                  <a:gd name="T0" fmla="*/ 14 w 16"/>
                  <a:gd name="T1" fmla="*/ 0 h 20"/>
                  <a:gd name="T2" fmla="*/ 16 w 16"/>
                  <a:gd name="T3" fmla="*/ 12 h 20"/>
                  <a:gd name="T4" fmla="*/ 8 w 16"/>
                  <a:gd name="T5" fmla="*/ 20 h 20"/>
                  <a:gd name="T6" fmla="*/ 0 w 16"/>
                  <a:gd name="T7" fmla="*/ 12 h 20"/>
                  <a:gd name="T8" fmla="*/ 4 w 16"/>
                  <a:gd name="T9" fmla="*/ 0 h 20"/>
                  <a:gd name="T10" fmla="*/ 14 w 16"/>
                  <a:gd name="T11" fmla="*/ 0 h 20"/>
                </a:gdLst>
                <a:ahLst/>
                <a:cxnLst>
                  <a:cxn ang="0">
                    <a:pos x="T0" y="T1"/>
                  </a:cxn>
                  <a:cxn ang="0">
                    <a:pos x="T2" y="T3"/>
                  </a:cxn>
                  <a:cxn ang="0">
                    <a:pos x="T4" y="T5"/>
                  </a:cxn>
                  <a:cxn ang="0">
                    <a:pos x="T6" y="T7"/>
                  </a:cxn>
                  <a:cxn ang="0">
                    <a:pos x="T8" y="T9"/>
                  </a:cxn>
                  <a:cxn ang="0">
                    <a:pos x="T10" y="T11"/>
                  </a:cxn>
                </a:cxnLst>
                <a:rect l="0" t="0" r="r" b="b"/>
                <a:pathLst>
                  <a:path w="16" h="20">
                    <a:moveTo>
                      <a:pt x="14" y="0"/>
                    </a:moveTo>
                    <a:lnTo>
                      <a:pt x="16" y="12"/>
                    </a:lnTo>
                    <a:lnTo>
                      <a:pt x="8" y="20"/>
                    </a:lnTo>
                    <a:lnTo>
                      <a:pt x="0" y="12"/>
                    </a:lnTo>
                    <a:lnTo>
                      <a:pt x="4" y="0"/>
                    </a:lnTo>
                    <a:lnTo>
                      <a:pt x="1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5" name="Freeform 176"/>
              <p:cNvSpPr/>
              <p:nvPr/>
            </p:nvSpPr>
            <p:spPr bwMode="auto">
              <a:xfrm>
                <a:off x="10897341" y="3282616"/>
                <a:ext cx="27620" cy="106335"/>
              </a:xfrm>
              <a:custGeom>
                <a:avLst/>
                <a:gdLst>
                  <a:gd name="T0" fmla="*/ 16 w 20"/>
                  <a:gd name="T1" fmla="*/ 0 h 77"/>
                  <a:gd name="T2" fmla="*/ 20 w 20"/>
                  <a:gd name="T3" fmla="*/ 69 h 77"/>
                  <a:gd name="T4" fmla="*/ 10 w 20"/>
                  <a:gd name="T5" fmla="*/ 77 h 77"/>
                  <a:gd name="T6" fmla="*/ 0 w 20"/>
                  <a:gd name="T7" fmla="*/ 69 h 77"/>
                  <a:gd name="T8" fmla="*/ 4 w 20"/>
                  <a:gd name="T9" fmla="*/ 0 h 77"/>
                  <a:gd name="T10" fmla="*/ 16 w 20"/>
                  <a:gd name="T11" fmla="*/ 0 h 77"/>
                </a:gdLst>
                <a:ahLst/>
                <a:cxnLst>
                  <a:cxn ang="0">
                    <a:pos x="T0" y="T1"/>
                  </a:cxn>
                  <a:cxn ang="0">
                    <a:pos x="T2" y="T3"/>
                  </a:cxn>
                  <a:cxn ang="0">
                    <a:pos x="T4" y="T5"/>
                  </a:cxn>
                  <a:cxn ang="0">
                    <a:pos x="T6" y="T7"/>
                  </a:cxn>
                  <a:cxn ang="0">
                    <a:pos x="T8" y="T9"/>
                  </a:cxn>
                  <a:cxn ang="0">
                    <a:pos x="T10" y="T11"/>
                  </a:cxn>
                </a:cxnLst>
                <a:rect l="0" t="0" r="r" b="b"/>
                <a:pathLst>
                  <a:path w="20" h="77">
                    <a:moveTo>
                      <a:pt x="16" y="0"/>
                    </a:moveTo>
                    <a:lnTo>
                      <a:pt x="20" y="69"/>
                    </a:lnTo>
                    <a:lnTo>
                      <a:pt x="10" y="77"/>
                    </a:lnTo>
                    <a:lnTo>
                      <a:pt x="0" y="69"/>
                    </a:lnTo>
                    <a:lnTo>
                      <a:pt x="4" y="0"/>
                    </a:lnTo>
                    <a:lnTo>
                      <a:pt x="16"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6" name="Freeform 177"/>
              <p:cNvSpPr/>
              <p:nvPr/>
            </p:nvSpPr>
            <p:spPr bwMode="auto">
              <a:xfrm>
                <a:off x="10724719" y="3419333"/>
                <a:ext cx="35905" cy="114621"/>
              </a:xfrm>
              <a:custGeom>
                <a:avLst/>
                <a:gdLst>
                  <a:gd name="T0" fmla="*/ 0 w 13"/>
                  <a:gd name="T1" fmla="*/ 0 h 42"/>
                  <a:gd name="T2" fmla="*/ 1 w 13"/>
                  <a:gd name="T3" fmla="*/ 42 h 42"/>
                  <a:gd name="T4" fmla="*/ 12 w 13"/>
                  <a:gd name="T5" fmla="*/ 42 h 42"/>
                  <a:gd name="T6" fmla="*/ 12 w 13"/>
                  <a:gd name="T7" fmla="*/ 0 h 42"/>
                  <a:gd name="T8" fmla="*/ 0 w 13"/>
                  <a:gd name="T9" fmla="*/ 0 h 42"/>
                </a:gdLst>
                <a:ahLst/>
                <a:cxnLst>
                  <a:cxn ang="0">
                    <a:pos x="T0" y="T1"/>
                  </a:cxn>
                  <a:cxn ang="0">
                    <a:pos x="T2" y="T3"/>
                  </a:cxn>
                  <a:cxn ang="0">
                    <a:pos x="T4" y="T5"/>
                  </a:cxn>
                  <a:cxn ang="0">
                    <a:pos x="T6" y="T7"/>
                  </a:cxn>
                  <a:cxn ang="0">
                    <a:pos x="T8" y="T9"/>
                  </a:cxn>
                </a:cxnLst>
                <a:rect l="0" t="0" r="r" b="b"/>
                <a:pathLst>
                  <a:path w="13" h="42">
                    <a:moveTo>
                      <a:pt x="0" y="0"/>
                    </a:moveTo>
                    <a:cubicBezTo>
                      <a:pt x="1" y="42"/>
                      <a:pt x="1" y="42"/>
                      <a:pt x="1" y="42"/>
                    </a:cubicBezTo>
                    <a:cubicBezTo>
                      <a:pt x="12" y="42"/>
                      <a:pt x="12" y="42"/>
                      <a:pt x="12" y="42"/>
                    </a:cubicBezTo>
                    <a:cubicBezTo>
                      <a:pt x="13" y="28"/>
                      <a:pt x="12" y="0"/>
                      <a:pt x="12" y="0"/>
                    </a:cubicBezTo>
                    <a:cubicBezTo>
                      <a:pt x="12"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7" name="Freeform 178"/>
              <p:cNvSpPr/>
              <p:nvPr/>
            </p:nvSpPr>
            <p:spPr bwMode="auto">
              <a:xfrm>
                <a:off x="10686052" y="3419333"/>
                <a:ext cx="35905" cy="114621"/>
              </a:xfrm>
              <a:custGeom>
                <a:avLst/>
                <a:gdLst>
                  <a:gd name="T0" fmla="*/ 0 w 13"/>
                  <a:gd name="T1" fmla="*/ 0 h 42"/>
                  <a:gd name="T2" fmla="*/ 2 w 13"/>
                  <a:gd name="T3" fmla="*/ 42 h 42"/>
                  <a:gd name="T4" fmla="*/ 13 w 13"/>
                  <a:gd name="T5" fmla="*/ 42 h 42"/>
                  <a:gd name="T6" fmla="*/ 13 w 13"/>
                  <a:gd name="T7" fmla="*/ 0 h 42"/>
                  <a:gd name="T8" fmla="*/ 0 w 13"/>
                  <a:gd name="T9" fmla="*/ 0 h 42"/>
                </a:gdLst>
                <a:ahLst/>
                <a:cxnLst>
                  <a:cxn ang="0">
                    <a:pos x="T0" y="T1"/>
                  </a:cxn>
                  <a:cxn ang="0">
                    <a:pos x="T2" y="T3"/>
                  </a:cxn>
                  <a:cxn ang="0">
                    <a:pos x="T4" y="T5"/>
                  </a:cxn>
                  <a:cxn ang="0">
                    <a:pos x="T6" y="T7"/>
                  </a:cxn>
                  <a:cxn ang="0">
                    <a:pos x="T8" y="T9"/>
                  </a:cxn>
                </a:cxnLst>
                <a:rect l="0" t="0" r="r" b="b"/>
                <a:pathLst>
                  <a:path w="13" h="42">
                    <a:moveTo>
                      <a:pt x="0" y="0"/>
                    </a:moveTo>
                    <a:cubicBezTo>
                      <a:pt x="2" y="42"/>
                      <a:pt x="2" y="42"/>
                      <a:pt x="2" y="42"/>
                    </a:cubicBezTo>
                    <a:cubicBezTo>
                      <a:pt x="13" y="42"/>
                      <a:pt x="13" y="42"/>
                      <a:pt x="13" y="42"/>
                    </a:cubicBezTo>
                    <a:cubicBezTo>
                      <a:pt x="13" y="28"/>
                      <a:pt x="13" y="0"/>
                      <a:pt x="13" y="0"/>
                    </a:cubicBezTo>
                    <a:cubicBezTo>
                      <a:pt x="13"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8" name="Oval 179"/>
              <p:cNvSpPr>
                <a:spLocks noChangeArrowheads="1"/>
              </p:cNvSpPr>
              <p:nvPr/>
            </p:nvSpPr>
            <p:spPr bwMode="auto">
              <a:xfrm>
                <a:off x="10699862" y="3249472"/>
                <a:ext cx="46953" cy="55239"/>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9" name="Rectangle 180"/>
              <p:cNvSpPr>
                <a:spLocks noChangeArrowheads="1"/>
              </p:cNvSpPr>
              <p:nvPr/>
            </p:nvSpPr>
            <p:spPr bwMode="auto">
              <a:xfrm>
                <a:off x="10721957" y="3380665"/>
                <a:ext cx="2762"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0" name="Freeform 181"/>
              <p:cNvSpPr>
                <a:spLocks noEditPoints="1"/>
              </p:cNvSpPr>
              <p:nvPr/>
            </p:nvSpPr>
            <p:spPr bwMode="auto">
              <a:xfrm>
                <a:off x="10661194" y="3310235"/>
                <a:ext cx="142241" cy="125669"/>
              </a:xfrm>
              <a:custGeom>
                <a:avLst/>
                <a:gdLst>
                  <a:gd name="T0" fmla="*/ 51 w 52"/>
                  <a:gd name="T1" fmla="*/ 17 h 46"/>
                  <a:gd name="T2" fmla="*/ 51 w 52"/>
                  <a:gd name="T3" fmla="*/ 17 h 46"/>
                  <a:gd name="T4" fmla="*/ 51 w 52"/>
                  <a:gd name="T5" fmla="*/ 17 h 46"/>
                  <a:gd name="T6" fmla="*/ 37 w 52"/>
                  <a:gd name="T7" fmla="*/ 2 h 46"/>
                  <a:gd name="T8" fmla="*/ 34 w 52"/>
                  <a:gd name="T9" fmla="*/ 0 h 46"/>
                  <a:gd name="T10" fmla="*/ 29 w 52"/>
                  <a:gd name="T11" fmla="*/ 0 h 46"/>
                  <a:gd name="T12" fmla="*/ 29 w 52"/>
                  <a:gd name="T13" fmla="*/ 0 h 46"/>
                  <a:gd name="T14" fmla="*/ 33 w 52"/>
                  <a:gd name="T15" fmla="*/ 3 h 46"/>
                  <a:gd name="T16" fmla="*/ 29 w 52"/>
                  <a:gd name="T17" fmla="*/ 5 h 46"/>
                  <a:gd name="T18" fmla="*/ 31 w 52"/>
                  <a:gd name="T19" fmla="*/ 9 h 46"/>
                  <a:gd name="T20" fmla="*/ 23 w 52"/>
                  <a:gd name="T21" fmla="*/ 26 h 46"/>
                  <a:gd name="T22" fmla="*/ 23 w 52"/>
                  <a:gd name="T23" fmla="*/ 26 h 46"/>
                  <a:gd name="T24" fmla="*/ 22 w 52"/>
                  <a:gd name="T25" fmla="*/ 26 h 46"/>
                  <a:gd name="T26" fmla="*/ 22 w 52"/>
                  <a:gd name="T27" fmla="*/ 26 h 46"/>
                  <a:gd name="T28" fmla="*/ 22 w 52"/>
                  <a:gd name="T29" fmla="*/ 26 h 46"/>
                  <a:gd name="T30" fmla="*/ 14 w 52"/>
                  <a:gd name="T31" fmla="*/ 9 h 46"/>
                  <a:gd name="T32" fmla="*/ 16 w 52"/>
                  <a:gd name="T33" fmla="*/ 5 h 46"/>
                  <a:gd name="T34" fmla="*/ 12 w 52"/>
                  <a:gd name="T35" fmla="*/ 3 h 46"/>
                  <a:gd name="T36" fmla="*/ 16 w 52"/>
                  <a:gd name="T37" fmla="*/ 0 h 46"/>
                  <a:gd name="T38" fmla="*/ 16 w 52"/>
                  <a:gd name="T39" fmla="*/ 0 h 46"/>
                  <a:gd name="T40" fmla="*/ 11 w 52"/>
                  <a:gd name="T41" fmla="*/ 0 h 46"/>
                  <a:gd name="T42" fmla="*/ 7 w 52"/>
                  <a:gd name="T43" fmla="*/ 4 h 46"/>
                  <a:gd name="T44" fmla="*/ 0 w 52"/>
                  <a:gd name="T45" fmla="*/ 23 h 46"/>
                  <a:gd name="T46" fmla="*/ 8 w 52"/>
                  <a:gd name="T47" fmla="*/ 46 h 46"/>
                  <a:gd name="T48" fmla="*/ 13 w 52"/>
                  <a:gd name="T49" fmla="*/ 44 h 46"/>
                  <a:gd name="T50" fmla="*/ 37 w 52"/>
                  <a:gd name="T51" fmla="*/ 44 h 46"/>
                  <a:gd name="T52" fmla="*/ 37 w 52"/>
                  <a:gd name="T53" fmla="*/ 43 h 46"/>
                  <a:gd name="T54" fmla="*/ 36 w 52"/>
                  <a:gd name="T55" fmla="*/ 38 h 46"/>
                  <a:gd name="T56" fmla="*/ 43 w 52"/>
                  <a:gd name="T57" fmla="*/ 41 h 46"/>
                  <a:gd name="T58" fmla="*/ 47 w 52"/>
                  <a:gd name="T59" fmla="*/ 32 h 46"/>
                  <a:gd name="T60" fmla="*/ 49 w 52"/>
                  <a:gd name="T61" fmla="*/ 27 h 46"/>
                  <a:gd name="T62" fmla="*/ 51 w 52"/>
                  <a:gd name="T63" fmla="*/ 25 h 46"/>
                  <a:gd name="T64" fmla="*/ 51 w 52"/>
                  <a:gd name="T65" fmla="*/ 24 h 46"/>
                  <a:gd name="T66" fmla="*/ 51 w 52"/>
                  <a:gd name="T67" fmla="*/ 23 h 46"/>
                  <a:gd name="T68" fmla="*/ 52 w 52"/>
                  <a:gd name="T69" fmla="*/ 23 h 46"/>
                  <a:gd name="T70" fmla="*/ 52 w 52"/>
                  <a:gd name="T71" fmla="*/ 23 h 46"/>
                  <a:gd name="T72" fmla="*/ 52 w 52"/>
                  <a:gd name="T73" fmla="*/ 23 h 46"/>
                  <a:gd name="T74" fmla="*/ 52 w 52"/>
                  <a:gd name="T75" fmla="*/ 23 h 46"/>
                  <a:gd name="T76" fmla="*/ 51 w 52"/>
                  <a:gd name="T77" fmla="*/ 17 h 46"/>
                  <a:gd name="T78" fmla="*/ 40 w 52"/>
                  <a:gd name="T79" fmla="*/ 22 h 46"/>
                  <a:gd name="T80" fmla="*/ 38 w 52"/>
                  <a:gd name="T81" fmla="*/ 27 h 46"/>
                  <a:gd name="T82" fmla="*/ 36 w 52"/>
                  <a:gd name="T83" fmla="*/ 29 h 46"/>
                  <a:gd name="T84" fmla="*/ 36 w 52"/>
                  <a:gd name="T85" fmla="*/ 15 h 46"/>
                  <a:gd name="T86" fmla="*/ 41 w 52"/>
                  <a:gd name="T87" fmla="*/ 21 h 46"/>
                  <a:gd name="T88" fmla="*/ 40 w 52"/>
                  <a:gd name="T89"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46">
                    <a:moveTo>
                      <a:pt x="51" y="17"/>
                    </a:moveTo>
                    <a:cubicBezTo>
                      <a:pt x="51" y="17"/>
                      <a:pt x="51" y="17"/>
                      <a:pt x="51" y="17"/>
                    </a:cubicBezTo>
                    <a:cubicBezTo>
                      <a:pt x="51" y="17"/>
                      <a:pt x="51" y="17"/>
                      <a:pt x="51" y="17"/>
                    </a:cubicBezTo>
                    <a:cubicBezTo>
                      <a:pt x="37" y="2"/>
                      <a:pt x="37" y="2"/>
                      <a:pt x="37" y="2"/>
                    </a:cubicBezTo>
                    <a:cubicBezTo>
                      <a:pt x="36" y="1"/>
                      <a:pt x="35" y="1"/>
                      <a:pt x="34" y="0"/>
                    </a:cubicBezTo>
                    <a:cubicBezTo>
                      <a:pt x="34" y="0"/>
                      <a:pt x="31" y="0"/>
                      <a:pt x="29" y="0"/>
                    </a:cubicBezTo>
                    <a:cubicBezTo>
                      <a:pt x="29" y="0"/>
                      <a:pt x="29" y="0"/>
                      <a:pt x="29" y="0"/>
                    </a:cubicBezTo>
                    <a:cubicBezTo>
                      <a:pt x="33" y="3"/>
                      <a:pt x="33" y="3"/>
                      <a:pt x="33" y="3"/>
                    </a:cubicBezTo>
                    <a:cubicBezTo>
                      <a:pt x="29" y="5"/>
                      <a:pt x="29" y="5"/>
                      <a:pt x="29" y="5"/>
                    </a:cubicBezTo>
                    <a:cubicBezTo>
                      <a:pt x="31" y="9"/>
                      <a:pt x="31" y="9"/>
                      <a:pt x="31" y="9"/>
                    </a:cubicBezTo>
                    <a:cubicBezTo>
                      <a:pt x="23" y="26"/>
                      <a:pt x="23" y="26"/>
                      <a:pt x="23" y="26"/>
                    </a:cubicBezTo>
                    <a:cubicBezTo>
                      <a:pt x="23" y="26"/>
                      <a:pt x="23" y="26"/>
                      <a:pt x="23" y="26"/>
                    </a:cubicBezTo>
                    <a:cubicBezTo>
                      <a:pt x="22" y="26"/>
                      <a:pt x="22" y="26"/>
                      <a:pt x="22" y="26"/>
                    </a:cubicBezTo>
                    <a:cubicBezTo>
                      <a:pt x="22" y="26"/>
                      <a:pt x="22" y="26"/>
                      <a:pt x="22" y="26"/>
                    </a:cubicBezTo>
                    <a:cubicBezTo>
                      <a:pt x="22" y="26"/>
                      <a:pt x="22" y="26"/>
                      <a:pt x="22" y="26"/>
                    </a:cubicBezTo>
                    <a:cubicBezTo>
                      <a:pt x="14" y="9"/>
                      <a:pt x="14" y="9"/>
                      <a:pt x="14" y="9"/>
                    </a:cubicBezTo>
                    <a:cubicBezTo>
                      <a:pt x="16" y="5"/>
                      <a:pt x="16" y="5"/>
                      <a:pt x="16" y="5"/>
                    </a:cubicBezTo>
                    <a:cubicBezTo>
                      <a:pt x="12" y="3"/>
                      <a:pt x="12" y="3"/>
                      <a:pt x="12" y="3"/>
                    </a:cubicBezTo>
                    <a:cubicBezTo>
                      <a:pt x="16" y="0"/>
                      <a:pt x="16" y="0"/>
                      <a:pt x="16" y="0"/>
                    </a:cubicBezTo>
                    <a:cubicBezTo>
                      <a:pt x="16" y="0"/>
                      <a:pt x="16" y="0"/>
                      <a:pt x="16" y="0"/>
                    </a:cubicBezTo>
                    <a:cubicBezTo>
                      <a:pt x="14" y="0"/>
                      <a:pt x="12" y="0"/>
                      <a:pt x="11" y="0"/>
                    </a:cubicBezTo>
                    <a:cubicBezTo>
                      <a:pt x="10" y="1"/>
                      <a:pt x="8" y="2"/>
                      <a:pt x="7" y="4"/>
                    </a:cubicBezTo>
                    <a:cubicBezTo>
                      <a:pt x="0" y="23"/>
                      <a:pt x="0" y="23"/>
                      <a:pt x="0" y="23"/>
                    </a:cubicBezTo>
                    <a:cubicBezTo>
                      <a:pt x="2" y="37"/>
                      <a:pt x="5" y="38"/>
                      <a:pt x="8" y="46"/>
                    </a:cubicBezTo>
                    <a:cubicBezTo>
                      <a:pt x="9" y="45"/>
                      <a:pt x="11" y="44"/>
                      <a:pt x="13" y="44"/>
                    </a:cubicBezTo>
                    <a:cubicBezTo>
                      <a:pt x="21" y="44"/>
                      <a:pt x="29" y="44"/>
                      <a:pt x="37" y="44"/>
                    </a:cubicBezTo>
                    <a:cubicBezTo>
                      <a:pt x="37" y="43"/>
                      <a:pt x="37" y="43"/>
                      <a:pt x="37" y="43"/>
                    </a:cubicBezTo>
                    <a:cubicBezTo>
                      <a:pt x="37" y="41"/>
                      <a:pt x="36" y="39"/>
                      <a:pt x="36" y="38"/>
                    </a:cubicBezTo>
                    <a:cubicBezTo>
                      <a:pt x="38" y="39"/>
                      <a:pt x="41" y="40"/>
                      <a:pt x="43" y="41"/>
                    </a:cubicBezTo>
                    <a:cubicBezTo>
                      <a:pt x="47" y="32"/>
                      <a:pt x="47" y="32"/>
                      <a:pt x="47" y="32"/>
                    </a:cubicBezTo>
                    <a:cubicBezTo>
                      <a:pt x="49" y="27"/>
                      <a:pt x="49" y="27"/>
                      <a:pt x="49" y="27"/>
                    </a:cubicBezTo>
                    <a:cubicBezTo>
                      <a:pt x="51" y="25"/>
                      <a:pt x="51" y="25"/>
                      <a:pt x="51" y="25"/>
                    </a:cubicBezTo>
                    <a:cubicBezTo>
                      <a:pt x="51" y="24"/>
                      <a:pt x="51" y="24"/>
                      <a:pt x="51" y="24"/>
                    </a:cubicBezTo>
                    <a:cubicBezTo>
                      <a:pt x="51" y="23"/>
                      <a:pt x="51" y="23"/>
                      <a:pt x="51" y="23"/>
                    </a:cubicBezTo>
                    <a:cubicBezTo>
                      <a:pt x="52" y="23"/>
                      <a:pt x="52" y="23"/>
                      <a:pt x="52" y="23"/>
                    </a:cubicBezTo>
                    <a:cubicBezTo>
                      <a:pt x="52" y="23"/>
                      <a:pt x="52" y="23"/>
                      <a:pt x="52" y="23"/>
                    </a:cubicBezTo>
                    <a:cubicBezTo>
                      <a:pt x="52" y="23"/>
                      <a:pt x="52" y="23"/>
                      <a:pt x="52" y="23"/>
                    </a:cubicBezTo>
                    <a:cubicBezTo>
                      <a:pt x="52" y="23"/>
                      <a:pt x="52" y="23"/>
                      <a:pt x="52" y="23"/>
                    </a:cubicBezTo>
                    <a:cubicBezTo>
                      <a:pt x="51" y="20"/>
                      <a:pt x="52" y="29"/>
                      <a:pt x="51" y="17"/>
                    </a:cubicBezTo>
                    <a:close/>
                    <a:moveTo>
                      <a:pt x="40" y="22"/>
                    </a:moveTo>
                    <a:cubicBezTo>
                      <a:pt x="38" y="27"/>
                      <a:pt x="38" y="27"/>
                      <a:pt x="38" y="27"/>
                    </a:cubicBezTo>
                    <a:cubicBezTo>
                      <a:pt x="36" y="29"/>
                      <a:pt x="36" y="29"/>
                      <a:pt x="36" y="29"/>
                    </a:cubicBezTo>
                    <a:cubicBezTo>
                      <a:pt x="36" y="24"/>
                      <a:pt x="36" y="20"/>
                      <a:pt x="36" y="15"/>
                    </a:cubicBezTo>
                    <a:cubicBezTo>
                      <a:pt x="41" y="21"/>
                      <a:pt x="41" y="21"/>
                      <a:pt x="41" y="21"/>
                    </a:cubicBezTo>
                    <a:lnTo>
                      <a:pt x="40" y="22"/>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1" name="Freeform 182"/>
              <p:cNvSpPr/>
              <p:nvPr/>
            </p:nvSpPr>
            <p:spPr bwMode="auto">
              <a:xfrm>
                <a:off x="10716433" y="3307473"/>
                <a:ext cx="13810" cy="16572"/>
              </a:xfrm>
              <a:custGeom>
                <a:avLst/>
                <a:gdLst>
                  <a:gd name="T0" fmla="*/ 2 w 10"/>
                  <a:gd name="T1" fmla="*/ 0 h 12"/>
                  <a:gd name="T2" fmla="*/ 0 w 10"/>
                  <a:gd name="T3" fmla="*/ 8 h 12"/>
                  <a:gd name="T4" fmla="*/ 4 w 10"/>
                  <a:gd name="T5" fmla="*/ 12 h 12"/>
                  <a:gd name="T6" fmla="*/ 10 w 10"/>
                  <a:gd name="T7" fmla="*/ 8 h 12"/>
                  <a:gd name="T8" fmla="*/ 8 w 10"/>
                  <a:gd name="T9" fmla="*/ 0 h 12"/>
                  <a:gd name="T10" fmla="*/ 2 w 10"/>
                  <a:gd name="T11" fmla="*/ 0 h 12"/>
                </a:gdLst>
                <a:ahLst/>
                <a:cxnLst>
                  <a:cxn ang="0">
                    <a:pos x="T0" y="T1"/>
                  </a:cxn>
                  <a:cxn ang="0">
                    <a:pos x="T2" y="T3"/>
                  </a:cxn>
                  <a:cxn ang="0">
                    <a:pos x="T4" y="T5"/>
                  </a:cxn>
                  <a:cxn ang="0">
                    <a:pos x="T6" y="T7"/>
                  </a:cxn>
                  <a:cxn ang="0">
                    <a:pos x="T8" y="T9"/>
                  </a:cxn>
                  <a:cxn ang="0">
                    <a:pos x="T10" y="T11"/>
                  </a:cxn>
                </a:cxnLst>
                <a:rect l="0" t="0" r="r" b="b"/>
                <a:pathLst>
                  <a:path w="10" h="12">
                    <a:moveTo>
                      <a:pt x="2" y="0"/>
                    </a:moveTo>
                    <a:lnTo>
                      <a:pt x="0" y="8"/>
                    </a:lnTo>
                    <a:lnTo>
                      <a:pt x="4" y="12"/>
                    </a:lnTo>
                    <a:lnTo>
                      <a:pt x="10" y="8"/>
                    </a:lnTo>
                    <a:lnTo>
                      <a:pt x="8"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2" name="Freeform 183"/>
              <p:cNvSpPr/>
              <p:nvPr/>
            </p:nvSpPr>
            <p:spPr bwMode="auto">
              <a:xfrm>
                <a:off x="10713671" y="3318521"/>
                <a:ext cx="19334" cy="67668"/>
              </a:xfrm>
              <a:custGeom>
                <a:avLst/>
                <a:gdLst>
                  <a:gd name="T0" fmla="*/ 4 w 14"/>
                  <a:gd name="T1" fmla="*/ 0 h 49"/>
                  <a:gd name="T2" fmla="*/ 0 w 14"/>
                  <a:gd name="T3" fmla="*/ 45 h 49"/>
                  <a:gd name="T4" fmla="*/ 6 w 14"/>
                  <a:gd name="T5" fmla="*/ 49 h 49"/>
                  <a:gd name="T6" fmla="*/ 14 w 14"/>
                  <a:gd name="T7" fmla="*/ 45 h 49"/>
                  <a:gd name="T8" fmla="*/ 10 w 14"/>
                  <a:gd name="T9" fmla="*/ 0 h 49"/>
                  <a:gd name="T10" fmla="*/ 4 w 14"/>
                  <a:gd name="T11" fmla="*/ 0 h 49"/>
                </a:gdLst>
                <a:ahLst/>
                <a:cxnLst>
                  <a:cxn ang="0">
                    <a:pos x="T0" y="T1"/>
                  </a:cxn>
                  <a:cxn ang="0">
                    <a:pos x="T2" y="T3"/>
                  </a:cxn>
                  <a:cxn ang="0">
                    <a:pos x="T4" y="T5"/>
                  </a:cxn>
                  <a:cxn ang="0">
                    <a:pos x="T6" y="T7"/>
                  </a:cxn>
                  <a:cxn ang="0">
                    <a:pos x="T8" y="T9"/>
                  </a:cxn>
                  <a:cxn ang="0">
                    <a:pos x="T10" y="T11"/>
                  </a:cxn>
                </a:cxnLst>
                <a:rect l="0" t="0" r="r" b="b"/>
                <a:pathLst>
                  <a:path w="14" h="49">
                    <a:moveTo>
                      <a:pt x="4" y="0"/>
                    </a:moveTo>
                    <a:lnTo>
                      <a:pt x="0" y="45"/>
                    </a:lnTo>
                    <a:lnTo>
                      <a:pt x="6" y="49"/>
                    </a:lnTo>
                    <a:lnTo>
                      <a:pt x="14" y="45"/>
                    </a:lnTo>
                    <a:lnTo>
                      <a:pt x="10" y="0"/>
                    </a:lnTo>
                    <a:lnTo>
                      <a:pt x="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3" name="Freeform 184"/>
              <p:cNvSpPr/>
              <p:nvPr/>
            </p:nvSpPr>
            <p:spPr bwMode="auto">
              <a:xfrm>
                <a:off x="11100345" y="3422095"/>
                <a:ext cx="33143" cy="117383"/>
              </a:xfrm>
              <a:custGeom>
                <a:avLst/>
                <a:gdLst>
                  <a:gd name="T0" fmla="*/ 0 w 12"/>
                  <a:gd name="T1" fmla="*/ 0 h 43"/>
                  <a:gd name="T2" fmla="*/ 1 w 12"/>
                  <a:gd name="T3" fmla="*/ 43 h 43"/>
                  <a:gd name="T4" fmla="*/ 12 w 12"/>
                  <a:gd name="T5" fmla="*/ 43 h 43"/>
                  <a:gd name="T6" fmla="*/ 12 w 12"/>
                  <a:gd name="T7" fmla="*/ 0 h 43"/>
                  <a:gd name="T8" fmla="*/ 0 w 12"/>
                  <a:gd name="T9" fmla="*/ 0 h 43"/>
                </a:gdLst>
                <a:ahLst/>
                <a:cxnLst>
                  <a:cxn ang="0">
                    <a:pos x="T0" y="T1"/>
                  </a:cxn>
                  <a:cxn ang="0">
                    <a:pos x="T2" y="T3"/>
                  </a:cxn>
                  <a:cxn ang="0">
                    <a:pos x="T4" y="T5"/>
                  </a:cxn>
                  <a:cxn ang="0">
                    <a:pos x="T6" y="T7"/>
                  </a:cxn>
                  <a:cxn ang="0">
                    <a:pos x="T8" y="T9"/>
                  </a:cxn>
                </a:cxnLst>
                <a:rect l="0" t="0" r="r" b="b"/>
                <a:pathLst>
                  <a:path w="12" h="43">
                    <a:moveTo>
                      <a:pt x="0" y="0"/>
                    </a:moveTo>
                    <a:cubicBezTo>
                      <a:pt x="1" y="43"/>
                      <a:pt x="1" y="43"/>
                      <a:pt x="1" y="43"/>
                    </a:cubicBezTo>
                    <a:cubicBezTo>
                      <a:pt x="12" y="43"/>
                      <a:pt x="12" y="43"/>
                      <a:pt x="12" y="43"/>
                    </a:cubicBezTo>
                    <a:cubicBezTo>
                      <a:pt x="12" y="28"/>
                      <a:pt x="12" y="0"/>
                      <a:pt x="12" y="0"/>
                    </a:cubicBezTo>
                    <a:cubicBezTo>
                      <a:pt x="12" y="0"/>
                      <a:pt x="4"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4" name="Freeform 185"/>
              <p:cNvSpPr/>
              <p:nvPr/>
            </p:nvSpPr>
            <p:spPr bwMode="auto">
              <a:xfrm>
                <a:off x="11061678" y="3422095"/>
                <a:ext cx="35905" cy="117383"/>
              </a:xfrm>
              <a:custGeom>
                <a:avLst/>
                <a:gdLst>
                  <a:gd name="T0" fmla="*/ 0 w 13"/>
                  <a:gd name="T1" fmla="*/ 0 h 43"/>
                  <a:gd name="T2" fmla="*/ 1 w 13"/>
                  <a:gd name="T3" fmla="*/ 43 h 43"/>
                  <a:gd name="T4" fmla="*/ 13 w 13"/>
                  <a:gd name="T5" fmla="*/ 43 h 43"/>
                  <a:gd name="T6" fmla="*/ 13 w 13"/>
                  <a:gd name="T7" fmla="*/ 0 h 43"/>
                  <a:gd name="T8" fmla="*/ 0 w 13"/>
                  <a:gd name="T9" fmla="*/ 0 h 43"/>
                </a:gdLst>
                <a:ahLst/>
                <a:cxnLst>
                  <a:cxn ang="0">
                    <a:pos x="T0" y="T1"/>
                  </a:cxn>
                  <a:cxn ang="0">
                    <a:pos x="T2" y="T3"/>
                  </a:cxn>
                  <a:cxn ang="0">
                    <a:pos x="T4" y="T5"/>
                  </a:cxn>
                  <a:cxn ang="0">
                    <a:pos x="T6" y="T7"/>
                  </a:cxn>
                  <a:cxn ang="0">
                    <a:pos x="T8" y="T9"/>
                  </a:cxn>
                </a:cxnLst>
                <a:rect l="0" t="0" r="r" b="b"/>
                <a:pathLst>
                  <a:path w="13" h="43">
                    <a:moveTo>
                      <a:pt x="0" y="0"/>
                    </a:moveTo>
                    <a:cubicBezTo>
                      <a:pt x="1" y="43"/>
                      <a:pt x="1" y="43"/>
                      <a:pt x="1" y="43"/>
                    </a:cubicBezTo>
                    <a:cubicBezTo>
                      <a:pt x="13" y="43"/>
                      <a:pt x="13" y="43"/>
                      <a:pt x="13" y="43"/>
                    </a:cubicBezTo>
                    <a:cubicBezTo>
                      <a:pt x="13" y="28"/>
                      <a:pt x="13" y="0"/>
                      <a:pt x="13" y="0"/>
                    </a:cubicBezTo>
                    <a:cubicBezTo>
                      <a:pt x="13"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5" name="Oval 186"/>
              <p:cNvSpPr>
                <a:spLocks noChangeArrowheads="1"/>
              </p:cNvSpPr>
              <p:nvPr/>
            </p:nvSpPr>
            <p:spPr bwMode="auto">
              <a:xfrm>
                <a:off x="11075488" y="3252234"/>
                <a:ext cx="44191" cy="55239"/>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6" name="Rectangle 187"/>
              <p:cNvSpPr>
                <a:spLocks noChangeArrowheads="1"/>
              </p:cNvSpPr>
              <p:nvPr/>
            </p:nvSpPr>
            <p:spPr bwMode="auto">
              <a:xfrm>
                <a:off x="11097583" y="3383427"/>
                <a:ext cx="1381"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7" name="Freeform 188"/>
              <p:cNvSpPr/>
              <p:nvPr/>
            </p:nvSpPr>
            <p:spPr bwMode="auto">
              <a:xfrm>
                <a:off x="11036820" y="3312997"/>
                <a:ext cx="118764" cy="125669"/>
              </a:xfrm>
              <a:custGeom>
                <a:avLst/>
                <a:gdLst>
                  <a:gd name="T0" fmla="*/ 42 w 43"/>
                  <a:gd name="T1" fmla="*/ 24 h 46"/>
                  <a:gd name="T2" fmla="*/ 38 w 43"/>
                  <a:gd name="T3" fmla="*/ 5 h 46"/>
                  <a:gd name="T4" fmla="*/ 34 w 43"/>
                  <a:gd name="T5" fmla="*/ 1 h 46"/>
                  <a:gd name="T6" fmla="*/ 29 w 43"/>
                  <a:gd name="T7" fmla="*/ 0 h 46"/>
                  <a:gd name="T8" fmla="*/ 29 w 43"/>
                  <a:gd name="T9" fmla="*/ 0 h 46"/>
                  <a:gd name="T10" fmla="*/ 32 w 43"/>
                  <a:gd name="T11" fmla="*/ 3 h 46"/>
                  <a:gd name="T12" fmla="*/ 28 w 43"/>
                  <a:gd name="T13" fmla="*/ 5 h 46"/>
                  <a:gd name="T14" fmla="*/ 30 w 43"/>
                  <a:gd name="T15" fmla="*/ 9 h 46"/>
                  <a:gd name="T16" fmla="*/ 22 w 43"/>
                  <a:gd name="T17" fmla="*/ 26 h 46"/>
                  <a:gd name="T18" fmla="*/ 22 w 43"/>
                  <a:gd name="T19" fmla="*/ 26 h 46"/>
                  <a:gd name="T20" fmla="*/ 22 w 43"/>
                  <a:gd name="T21" fmla="*/ 26 h 46"/>
                  <a:gd name="T22" fmla="*/ 22 w 43"/>
                  <a:gd name="T23" fmla="*/ 26 h 46"/>
                  <a:gd name="T24" fmla="*/ 22 w 43"/>
                  <a:gd name="T25" fmla="*/ 26 h 46"/>
                  <a:gd name="T26" fmla="*/ 14 w 43"/>
                  <a:gd name="T27" fmla="*/ 9 h 46"/>
                  <a:gd name="T28" fmla="*/ 16 w 43"/>
                  <a:gd name="T29" fmla="*/ 5 h 46"/>
                  <a:gd name="T30" fmla="*/ 12 w 43"/>
                  <a:gd name="T31" fmla="*/ 3 h 46"/>
                  <a:gd name="T32" fmla="*/ 15 w 43"/>
                  <a:gd name="T33" fmla="*/ 0 h 46"/>
                  <a:gd name="T34" fmla="*/ 15 w 43"/>
                  <a:gd name="T35" fmla="*/ 0 h 46"/>
                  <a:gd name="T36" fmla="*/ 11 w 43"/>
                  <a:gd name="T37" fmla="*/ 1 h 46"/>
                  <a:gd name="T38" fmla="*/ 7 w 43"/>
                  <a:gd name="T39" fmla="*/ 4 h 46"/>
                  <a:gd name="T40" fmla="*/ 0 w 43"/>
                  <a:gd name="T41" fmla="*/ 23 h 46"/>
                  <a:gd name="T42" fmla="*/ 7 w 43"/>
                  <a:gd name="T43" fmla="*/ 46 h 46"/>
                  <a:gd name="T44" fmla="*/ 12 w 43"/>
                  <a:gd name="T45" fmla="*/ 44 h 46"/>
                  <a:gd name="T46" fmla="*/ 30 w 43"/>
                  <a:gd name="T47" fmla="*/ 44 h 46"/>
                  <a:gd name="T48" fmla="*/ 30 w 43"/>
                  <a:gd name="T49" fmla="*/ 45 h 46"/>
                  <a:gd name="T50" fmla="*/ 42 w 43"/>
                  <a:gd name="T51" fmla="*/ 45 h 46"/>
                  <a:gd name="T52" fmla="*/ 42 w 43"/>
                  <a:gd name="T53" fmla="*/ 2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 h="46">
                    <a:moveTo>
                      <a:pt x="42" y="24"/>
                    </a:moveTo>
                    <a:cubicBezTo>
                      <a:pt x="38" y="5"/>
                      <a:pt x="38" y="5"/>
                      <a:pt x="38" y="5"/>
                    </a:cubicBezTo>
                    <a:cubicBezTo>
                      <a:pt x="37" y="3"/>
                      <a:pt x="36" y="1"/>
                      <a:pt x="34" y="1"/>
                    </a:cubicBezTo>
                    <a:cubicBezTo>
                      <a:pt x="34" y="1"/>
                      <a:pt x="30" y="0"/>
                      <a:pt x="29" y="0"/>
                    </a:cubicBezTo>
                    <a:cubicBezTo>
                      <a:pt x="29" y="0"/>
                      <a:pt x="29" y="0"/>
                      <a:pt x="29" y="0"/>
                    </a:cubicBezTo>
                    <a:cubicBezTo>
                      <a:pt x="32" y="3"/>
                      <a:pt x="32" y="3"/>
                      <a:pt x="32" y="3"/>
                    </a:cubicBezTo>
                    <a:cubicBezTo>
                      <a:pt x="28" y="5"/>
                      <a:pt x="28" y="5"/>
                      <a:pt x="28" y="5"/>
                    </a:cubicBezTo>
                    <a:cubicBezTo>
                      <a:pt x="30" y="9"/>
                      <a:pt x="30" y="9"/>
                      <a:pt x="30" y="9"/>
                    </a:cubicBezTo>
                    <a:cubicBezTo>
                      <a:pt x="22" y="26"/>
                      <a:pt x="22" y="26"/>
                      <a:pt x="22" y="26"/>
                    </a:cubicBezTo>
                    <a:cubicBezTo>
                      <a:pt x="22" y="26"/>
                      <a:pt x="22" y="26"/>
                      <a:pt x="22" y="26"/>
                    </a:cubicBezTo>
                    <a:cubicBezTo>
                      <a:pt x="22" y="26"/>
                      <a:pt x="22" y="26"/>
                      <a:pt x="22" y="26"/>
                    </a:cubicBezTo>
                    <a:cubicBezTo>
                      <a:pt x="22" y="26"/>
                      <a:pt x="22" y="26"/>
                      <a:pt x="22" y="26"/>
                    </a:cubicBezTo>
                    <a:cubicBezTo>
                      <a:pt x="22" y="26"/>
                      <a:pt x="22" y="26"/>
                      <a:pt x="22" y="26"/>
                    </a:cubicBezTo>
                    <a:cubicBezTo>
                      <a:pt x="14" y="9"/>
                      <a:pt x="14" y="9"/>
                      <a:pt x="14" y="9"/>
                    </a:cubicBezTo>
                    <a:cubicBezTo>
                      <a:pt x="16" y="5"/>
                      <a:pt x="16" y="5"/>
                      <a:pt x="16" y="5"/>
                    </a:cubicBezTo>
                    <a:cubicBezTo>
                      <a:pt x="12" y="3"/>
                      <a:pt x="12" y="3"/>
                      <a:pt x="12" y="3"/>
                    </a:cubicBezTo>
                    <a:cubicBezTo>
                      <a:pt x="15" y="0"/>
                      <a:pt x="15" y="0"/>
                      <a:pt x="15" y="0"/>
                    </a:cubicBezTo>
                    <a:cubicBezTo>
                      <a:pt x="15" y="0"/>
                      <a:pt x="15" y="0"/>
                      <a:pt x="15" y="0"/>
                    </a:cubicBezTo>
                    <a:cubicBezTo>
                      <a:pt x="14" y="0"/>
                      <a:pt x="11" y="0"/>
                      <a:pt x="11" y="1"/>
                    </a:cubicBezTo>
                    <a:cubicBezTo>
                      <a:pt x="9" y="1"/>
                      <a:pt x="8" y="2"/>
                      <a:pt x="7" y="4"/>
                    </a:cubicBezTo>
                    <a:cubicBezTo>
                      <a:pt x="0" y="23"/>
                      <a:pt x="0" y="23"/>
                      <a:pt x="0" y="23"/>
                    </a:cubicBezTo>
                    <a:cubicBezTo>
                      <a:pt x="1" y="37"/>
                      <a:pt x="5" y="38"/>
                      <a:pt x="7" y="46"/>
                    </a:cubicBezTo>
                    <a:cubicBezTo>
                      <a:pt x="9" y="45"/>
                      <a:pt x="11" y="44"/>
                      <a:pt x="12" y="44"/>
                    </a:cubicBezTo>
                    <a:cubicBezTo>
                      <a:pt x="18" y="44"/>
                      <a:pt x="24" y="44"/>
                      <a:pt x="30" y="44"/>
                    </a:cubicBezTo>
                    <a:cubicBezTo>
                      <a:pt x="30" y="44"/>
                      <a:pt x="30" y="44"/>
                      <a:pt x="30" y="45"/>
                    </a:cubicBezTo>
                    <a:cubicBezTo>
                      <a:pt x="34" y="45"/>
                      <a:pt x="38" y="45"/>
                      <a:pt x="42" y="45"/>
                    </a:cubicBezTo>
                    <a:cubicBezTo>
                      <a:pt x="42" y="38"/>
                      <a:pt x="43" y="33"/>
                      <a:pt x="42" y="2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8" name="Freeform 189"/>
              <p:cNvSpPr/>
              <p:nvPr/>
            </p:nvSpPr>
            <p:spPr bwMode="auto">
              <a:xfrm>
                <a:off x="11089297" y="3312997"/>
                <a:ext cx="16572" cy="16572"/>
              </a:xfrm>
              <a:custGeom>
                <a:avLst/>
                <a:gdLst>
                  <a:gd name="T0" fmla="*/ 2 w 12"/>
                  <a:gd name="T1" fmla="*/ 0 h 12"/>
                  <a:gd name="T2" fmla="*/ 0 w 12"/>
                  <a:gd name="T3" fmla="*/ 8 h 12"/>
                  <a:gd name="T4" fmla="*/ 6 w 12"/>
                  <a:gd name="T5" fmla="*/ 12 h 12"/>
                  <a:gd name="T6" fmla="*/ 12 w 12"/>
                  <a:gd name="T7" fmla="*/ 8 h 12"/>
                  <a:gd name="T8" fmla="*/ 10 w 12"/>
                  <a:gd name="T9" fmla="*/ 0 h 12"/>
                  <a:gd name="T10" fmla="*/ 2 w 12"/>
                  <a:gd name="T11" fmla="*/ 0 h 12"/>
                </a:gdLst>
                <a:ahLst/>
                <a:cxnLst>
                  <a:cxn ang="0">
                    <a:pos x="T0" y="T1"/>
                  </a:cxn>
                  <a:cxn ang="0">
                    <a:pos x="T2" y="T3"/>
                  </a:cxn>
                  <a:cxn ang="0">
                    <a:pos x="T4" y="T5"/>
                  </a:cxn>
                  <a:cxn ang="0">
                    <a:pos x="T6" y="T7"/>
                  </a:cxn>
                  <a:cxn ang="0">
                    <a:pos x="T8" y="T9"/>
                  </a:cxn>
                  <a:cxn ang="0">
                    <a:pos x="T10" y="T11"/>
                  </a:cxn>
                </a:cxnLst>
                <a:rect l="0" t="0" r="r" b="b"/>
                <a:pathLst>
                  <a:path w="12" h="12">
                    <a:moveTo>
                      <a:pt x="2" y="0"/>
                    </a:moveTo>
                    <a:lnTo>
                      <a:pt x="0" y="8"/>
                    </a:lnTo>
                    <a:lnTo>
                      <a:pt x="6" y="12"/>
                    </a:lnTo>
                    <a:lnTo>
                      <a:pt x="12" y="8"/>
                    </a:lnTo>
                    <a:lnTo>
                      <a:pt x="10"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9" name="Freeform 190"/>
              <p:cNvSpPr/>
              <p:nvPr/>
            </p:nvSpPr>
            <p:spPr bwMode="auto">
              <a:xfrm>
                <a:off x="11089297" y="3324045"/>
                <a:ext cx="16572" cy="67668"/>
              </a:xfrm>
              <a:custGeom>
                <a:avLst/>
                <a:gdLst>
                  <a:gd name="T0" fmla="*/ 2 w 12"/>
                  <a:gd name="T1" fmla="*/ 0 h 49"/>
                  <a:gd name="T2" fmla="*/ 0 w 12"/>
                  <a:gd name="T3" fmla="*/ 43 h 49"/>
                  <a:gd name="T4" fmla="*/ 6 w 12"/>
                  <a:gd name="T5" fmla="*/ 49 h 49"/>
                  <a:gd name="T6" fmla="*/ 12 w 12"/>
                  <a:gd name="T7" fmla="*/ 43 h 49"/>
                  <a:gd name="T8" fmla="*/ 10 w 12"/>
                  <a:gd name="T9" fmla="*/ 0 h 49"/>
                  <a:gd name="T10" fmla="*/ 2 w 12"/>
                  <a:gd name="T11" fmla="*/ 0 h 49"/>
                </a:gdLst>
                <a:ahLst/>
                <a:cxnLst>
                  <a:cxn ang="0">
                    <a:pos x="T0" y="T1"/>
                  </a:cxn>
                  <a:cxn ang="0">
                    <a:pos x="T2" y="T3"/>
                  </a:cxn>
                  <a:cxn ang="0">
                    <a:pos x="T4" y="T5"/>
                  </a:cxn>
                  <a:cxn ang="0">
                    <a:pos x="T6" y="T7"/>
                  </a:cxn>
                  <a:cxn ang="0">
                    <a:pos x="T8" y="T9"/>
                  </a:cxn>
                  <a:cxn ang="0">
                    <a:pos x="T10" y="T11"/>
                  </a:cxn>
                </a:cxnLst>
                <a:rect l="0" t="0" r="r" b="b"/>
                <a:pathLst>
                  <a:path w="12" h="49">
                    <a:moveTo>
                      <a:pt x="2" y="0"/>
                    </a:moveTo>
                    <a:lnTo>
                      <a:pt x="0" y="43"/>
                    </a:lnTo>
                    <a:lnTo>
                      <a:pt x="6" y="49"/>
                    </a:lnTo>
                    <a:lnTo>
                      <a:pt x="12" y="43"/>
                    </a:lnTo>
                    <a:lnTo>
                      <a:pt x="10"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130" name="组合 129"/>
          <p:cNvGrpSpPr/>
          <p:nvPr/>
        </p:nvGrpSpPr>
        <p:grpSpPr>
          <a:xfrm>
            <a:off x="5619750" y="2535555"/>
            <a:ext cx="1143000" cy="1143000"/>
            <a:chOff x="5619750" y="3038475"/>
            <a:chExt cx="1143000" cy="1143000"/>
          </a:xfrm>
          <a:solidFill>
            <a:srgbClr val="262626"/>
          </a:solidFill>
        </p:grpSpPr>
        <p:sp>
          <p:nvSpPr>
            <p:cNvPr id="131" name="菱形 130"/>
            <p:cNvSpPr/>
            <p:nvPr/>
          </p:nvSpPr>
          <p:spPr>
            <a:xfrm>
              <a:off x="5619750" y="3038475"/>
              <a:ext cx="1143000" cy="1143000"/>
            </a:xfrm>
            <a:prstGeom prst="diamond">
              <a:avLst/>
            </a:prstGeom>
            <a:noFill/>
            <a:ln w="57150">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132" name="组合 131"/>
            <p:cNvGrpSpPr/>
            <p:nvPr/>
          </p:nvGrpSpPr>
          <p:grpSpPr>
            <a:xfrm>
              <a:off x="5988968" y="3431406"/>
              <a:ext cx="404564" cy="319038"/>
              <a:chOff x="8313532" y="3238425"/>
              <a:chExt cx="581392" cy="458484"/>
            </a:xfrm>
            <a:grpFill/>
          </p:grpSpPr>
          <p:sp>
            <p:nvSpPr>
              <p:cNvPr id="133" name="Oval 150"/>
              <p:cNvSpPr>
                <a:spLocks noChangeArrowheads="1"/>
              </p:cNvSpPr>
              <p:nvPr/>
            </p:nvSpPr>
            <p:spPr bwMode="auto">
              <a:xfrm>
                <a:off x="8557965" y="3288140"/>
                <a:ext cx="93906" cy="114621"/>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4" name="Freeform 151"/>
              <p:cNvSpPr/>
              <p:nvPr/>
            </p:nvSpPr>
            <p:spPr bwMode="auto">
              <a:xfrm>
                <a:off x="8505488" y="3411047"/>
                <a:ext cx="197480" cy="120145"/>
              </a:xfrm>
              <a:custGeom>
                <a:avLst/>
                <a:gdLst>
                  <a:gd name="T0" fmla="*/ 36 w 72"/>
                  <a:gd name="T1" fmla="*/ 44 h 44"/>
                  <a:gd name="T2" fmla="*/ 41 w 72"/>
                  <a:gd name="T3" fmla="*/ 44 h 44"/>
                  <a:gd name="T4" fmla="*/ 72 w 72"/>
                  <a:gd name="T5" fmla="*/ 31 h 44"/>
                  <a:gd name="T6" fmla="*/ 70 w 72"/>
                  <a:gd name="T7" fmla="*/ 12 h 44"/>
                  <a:gd name="T8" fmla="*/ 60 w 72"/>
                  <a:gd name="T9" fmla="*/ 2 h 44"/>
                  <a:gd name="T10" fmla="*/ 50 w 72"/>
                  <a:gd name="T11" fmla="*/ 1 h 44"/>
                  <a:gd name="T12" fmla="*/ 50 w 72"/>
                  <a:gd name="T13" fmla="*/ 1 h 44"/>
                  <a:gd name="T14" fmla="*/ 57 w 72"/>
                  <a:gd name="T15" fmla="*/ 7 h 44"/>
                  <a:gd name="T16" fmla="*/ 49 w 72"/>
                  <a:gd name="T17" fmla="*/ 12 h 44"/>
                  <a:gd name="T18" fmla="*/ 53 w 72"/>
                  <a:gd name="T19" fmla="*/ 19 h 44"/>
                  <a:gd name="T20" fmla="*/ 41 w 72"/>
                  <a:gd name="T21" fmla="*/ 43 h 44"/>
                  <a:gd name="T22" fmla="*/ 40 w 72"/>
                  <a:gd name="T23" fmla="*/ 9 h 44"/>
                  <a:gd name="T24" fmla="*/ 41 w 72"/>
                  <a:gd name="T25" fmla="*/ 7 h 44"/>
                  <a:gd name="T26" fmla="*/ 39 w 72"/>
                  <a:gd name="T27" fmla="*/ 0 h 44"/>
                  <a:gd name="T28" fmla="*/ 32 w 72"/>
                  <a:gd name="T29" fmla="*/ 0 h 44"/>
                  <a:gd name="T30" fmla="*/ 30 w 72"/>
                  <a:gd name="T31" fmla="*/ 7 h 44"/>
                  <a:gd name="T32" fmla="*/ 32 w 72"/>
                  <a:gd name="T33" fmla="*/ 9 h 44"/>
                  <a:gd name="T34" fmla="*/ 30 w 72"/>
                  <a:gd name="T35" fmla="*/ 43 h 44"/>
                  <a:gd name="T36" fmla="*/ 19 w 72"/>
                  <a:gd name="T37" fmla="*/ 19 h 44"/>
                  <a:gd name="T38" fmla="*/ 23 w 72"/>
                  <a:gd name="T39" fmla="*/ 12 h 44"/>
                  <a:gd name="T40" fmla="*/ 14 w 72"/>
                  <a:gd name="T41" fmla="*/ 7 h 44"/>
                  <a:gd name="T42" fmla="*/ 21 w 72"/>
                  <a:gd name="T43" fmla="*/ 1 h 44"/>
                  <a:gd name="T44" fmla="*/ 21 w 72"/>
                  <a:gd name="T45" fmla="*/ 1 h 44"/>
                  <a:gd name="T46" fmla="*/ 12 w 72"/>
                  <a:gd name="T47" fmla="*/ 2 h 44"/>
                  <a:gd name="T48" fmla="*/ 12 w 72"/>
                  <a:gd name="T49" fmla="*/ 2 h 44"/>
                  <a:gd name="T50" fmla="*/ 2 w 72"/>
                  <a:gd name="T51" fmla="*/ 12 h 44"/>
                  <a:gd name="T52" fmla="*/ 0 w 72"/>
                  <a:gd name="T53" fmla="*/ 32 h 44"/>
                  <a:gd name="T54" fmla="*/ 30 w 72"/>
                  <a:gd name="T55" fmla="*/ 44 h 44"/>
                  <a:gd name="T56" fmla="*/ 36 w 72"/>
                  <a:gd name="T5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 h="44">
                    <a:moveTo>
                      <a:pt x="36" y="44"/>
                    </a:moveTo>
                    <a:cubicBezTo>
                      <a:pt x="38" y="44"/>
                      <a:pt x="40" y="44"/>
                      <a:pt x="41" y="44"/>
                    </a:cubicBezTo>
                    <a:cubicBezTo>
                      <a:pt x="53" y="43"/>
                      <a:pt x="63" y="38"/>
                      <a:pt x="72" y="31"/>
                    </a:cubicBezTo>
                    <a:cubicBezTo>
                      <a:pt x="70" y="12"/>
                      <a:pt x="70" y="12"/>
                      <a:pt x="70" y="12"/>
                    </a:cubicBezTo>
                    <a:cubicBezTo>
                      <a:pt x="70" y="6"/>
                      <a:pt x="67" y="3"/>
                      <a:pt x="60" y="2"/>
                    </a:cubicBezTo>
                    <a:cubicBezTo>
                      <a:pt x="60" y="2"/>
                      <a:pt x="53" y="1"/>
                      <a:pt x="50" y="1"/>
                    </a:cubicBezTo>
                    <a:cubicBezTo>
                      <a:pt x="50" y="1"/>
                      <a:pt x="50" y="1"/>
                      <a:pt x="50" y="1"/>
                    </a:cubicBezTo>
                    <a:cubicBezTo>
                      <a:pt x="57" y="7"/>
                      <a:pt x="57" y="7"/>
                      <a:pt x="57" y="7"/>
                    </a:cubicBezTo>
                    <a:cubicBezTo>
                      <a:pt x="49" y="12"/>
                      <a:pt x="49" y="12"/>
                      <a:pt x="49" y="12"/>
                    </a:cubicBezTo>
                    <a:cubicBezTo>
                      <a:pt x="53" y="19"/>
                      <a:pt x="53" y="19"/>
                      <a:pt x="53" y="19"/>
                    </a:cubicBezTo>
                    <a:cubicBezTo>
                      <a:pt x="41" y="43"/>
                      <a:pt x="41" y="43"/>
                      <a:pt x="41" y="43"/>
                    </a:cubicBezTo>
                    <a:cubicBezTo>
                      <a:pt x="40" y="9"/>
                      <a:pt x="40" y="9"/>
                      <a:pt x="40" y="9"/>
                    </a:cubicBezTo>
                    <a:cubicBezTo>
                      <a:pt x="41" y="7"/>
                      <a:pt x="41" y="7"/>
                      <a:pt x="41" y="7"/>
                    </a:cubicBezTo>
                    <a:cubicBezTo>
                      <a:pt x="39" y="0"/>
                      <a:pt x="39" y="0"/>
                      <a:pt x="39" y="0"/>
                    </a:cubicBezTo>
                    <a:cubicBezTo>
                      <a:pt x="32" y="0"/>
                      <a:pt x="32" y="0"/>
                      <a:pt x="32" y="0"/>
                    </a:cubicBezTo>
                    <a:cubicBezTo>
                      <a:pt x="30" y="7"/>
                      <a:pt x="30" y="7"/>
                      <a:pt x="30" y="7"/>
                    </a:cubicBezTo>
                    <a:cubicBezTo>
                      <a:pt x="32" y="9"/>
                      <a:pt x="32" y="9"/>
                      <a:pt x="32" y="9"/>
                    </a:cubicBezTo>
                    <a:cubicBezTo>
                      <a:pt x="30" y="43"/>
                      <a:pt x="30" y="43"/>
                      <a:pt x="30" y="43"/>
                    </a:cubicBezTo>
                    <a:cubicBezTo>
                      <a:pt x="19" y="19"/>
                      <a:pt x="19" y="19"/>
                      <a:pt x="19" y="19"/>
                    </a:cubicBezTo>
                    <a:cubicBezTo>
                      <a:pt x="23" y="12"/>
                      <a:pt x="23" y="12"/>
                      <a:pt x="23" y="12"/>
                    </a:cubicBezTo>
                    <a:cubicBezTo>
                      <a:pt x="14" y="7"/>
                      <a:pt x="14" y="7"/>
                      <a:pt x="14" y="7"/>
                    </a:cubicBezTo>
                    <a:cubicBezTo>
                      <a:pt x="21" y="1"/>
                      <a:pt x="21" y="1"/>
                      <a:pt x="21" y="1"/>
                    </a:cubicBezTo>
                    <a:cubicBezTo>
                      <a:pt x="21" y="1"/>
                      <a:pt x="21" y="1"/>
                      <a:pt x="21" y="1"/>
                    </a:cubicBezTo>
                    <a:cubicBezTo>
                      <a:pt x="19" y="1"/>
                      <a:pt x="14" y="2"/>
                      <a:pt x="12" y="2"/>
                    </a:cubicBezTo>
                    <a:cubicBezTo>
                      <a:pt x="12" y="2"/>
                      <a:pt x="12" y="2"/>
                      <a:pt x="12" y="2"/>
                    </a:cubicBezTo>
                    <a:cubicBezTo>
                      <a:pt x="7" y="3"/>
                      <a:pt x="2" y="6"/>
                      <a:pt x="2" y="12"/>
                    </a:cubicBezTo>
                    <a:cubicBezTo>
                      <a:pt x="0" y="32"/>
                      <a:pt x="0" y="32"/>
                      <a:pt x="0" y="32"/>
                    </a:cubicBezTo>
                    <a:cubicBezTo>
                      <a:pt x="9" y="38"/>
                      <a:pt x="19" y="43"/>
                      <a:pt x="30" y="44"/>
                    </a:cubicBezTo>
                    <a:cubicBezTo>
                      <a:pt x="32" y="44"/>
                      <a:pt x="34" y="44"/>
                      <a:pt x="36" y="4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5" name="Freeform 152"/>
              <p:cNvSpPr>
                <a:spLocks noEditPoints="1"/>
              </p:cNvSpPr>
              <p:nvPr/>
            </p:nvSpPr>
            <p:spPr bwMode="auto">
              <a:xfrm>
                <a:off x="8313532" y="3361332"/>
                <a:ext cx="138098" cy="91145"/>
              </a:xfrm>
              <a:custGeom>
                <a:avLst/>
                <a:gdLst>
                  <a:gd name="T0" fmla="*/ 50 w 50"/>
                  <a:gd name="T1" fmla="*/ 12 h 33"/>
                  <a:gd name="T2" fmla="*/ 32 w 50"/>
                  <a:gd name="T3" fmla="*/ 12 h 33"/>
                  <a:gd name="T4" fmla="*/ 17 w 50"/>
                  <a:gd name="T5" fmla="*/ 0 h 33"/>
                  <a:gd name="T6" fmla="*/ 0 w 50"/>
                  <a:gd name="T7" fmla="*/ 16 h 33"/>
                  <a:gd name="T8" fmla="*/ 17 w 50"/>
                  <a:gd name="T9" fmla="*/ 33 h 33"/>
                  <a:gd name="T10" fmla="*/ 32 w 50"/>
                  <a:gd name="T11" fmla="*/ 20 h 33"/>
                  <a:gd name="T12" fmla="*/ 50 w 50"/>
                  <a:gd name="T13" fmla="*/ 20 h 33"/>
                  <a:gd name="T14" fmla="*/ 50 w 50"/>
                  <a:gd name="T15" fmla="*/ 12 h 33"/>
                  <a:gd name="T16" fmla="*/ 17 w 50"/>
                  <a:gd name="T17" fmla="*/ 24 h 33"/>
                  <a:gd name="T18" fmla="*/ 9 w 50"/>
                  <a:gd name="T19" fmla="*/ 16 h 33"/>
                  <a:gd name="T20" fmla="*/ 17 w 50"/>
                  <a:gd name="T21" fmla="*/ 8 h 33"/>
                  <a:gd name="T22" fmla="*/ 24 w 50"/>
                  <a:gd name="T23" fmla="*/ 16 h 33"/>
                  <a:gd name="T24" fmla="*/ 17 w 50"/>
                  <a:gd name="T25"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33">
                    <a:moveTo>
                      <a:pt x="50" y="12"/>
                    </a:moveTo>
                    <a:cubicBezTo>
                      <a:pt x="32" y="12"/>
                      <a:pt x="32" y="12"/>
                      <a:pt x="32" y="12"/>
                    </a:cubicBezTo>
                    <a:cubicBezTo>
                      <a:pt x="30" y="5"/>
                      <a:pt x="24" y="0"/>
                      <a:pt x="17" y="0"/>
                    </a:cubicBezTo>
                    <a:cubicBezTo>
                      <a:pt x="7" y="0"/>
                      <a:pt x="0" y="7"/>
                      <a:pt x="0" y="16"/>
                    </a:cubicBezTo>
                    <a:cubicBezTo>
                      <a:pt x="0" y="25"/>
                      <a:pt x="7" y="33"/>
                      <a:pt x="17" y="33"/>
                    </a:cubicBezTo>
                    <a:cubicBezTo>
                      <a:pt x="24" y="33"/>
                      <a:pt x="31" y="27"/>
                      <a:pt x="32" y="20"/>
                    </a:cubicBezTo>
                    <a:cubicBezTo>
                      <a:pt x="50" y="20"/>
                      <a:pt x="50" y="20"/>
                      <a:pt x="50" y="20"/>
                    </a:cubicBezTo>
                    <a:lnTo>
                      <a:pt x="50" y="12"/>
                    </a:lnTo>
                    <a:close/>
                    <a:moveTo>
                      <a:pt x="17" y="24"/>
                    </a:moveTo>
                    <a:cubicBezTo>
                      <a:pt x="12" y="24"/>
                      <a:pt x="9" y="20"/>
                      <a:pt x="9" y="16"/>
                    </a:cubicBezTo>
                    <a:cubicBezTo>
                      <a:pt x="9" y="12"/>
                      <a:pt x="12" y="8"/>
                      <a:pt x="17" y="8"/>
                    </a:cubicBezTo>
                    <a:cubicBezTo>
                      <a:pt x="21" y="8"/>
                      <a:pt x="24" y="12"/>
                      <a:pt x="24" y="16"/>
                    </a:cubicBezTo>
                    <a:cubicBezTo>
                      <a:pt x="24" y="20"/>
                      <a:pt x="21" y="24"/>
                      <a:pt x="17" y="2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6" name="Freeform 153"/>
              <p:cNvSpPr>
                <a:spLocks noEditPoints="1"/>
              </p:cNvSpPr>
              <p:nvPr/>
            </p:nvSpPr>
            <p:spPr bwMode="auto">
              <a:xfrm>
                <a:off x="8341151" y="3471810"/>
                <a:ext cx="138098" cy="109097"/>
              </a:xfrm>
              <a:custGeom>
                <a:avLst/>
                <a:gdLst>
                  <a:gd name="T0" fmla="*/ 46 w 50"/>
                  <a:gd name="T1" fmla="*/ 0 h 40"/>
                  <a:gd name="T2" fmla="*/ 30 w 50"/>
                  <a:gd name="T3" fmla="*/ 9 h 40"/>
                  <a:gd name="T4" fmla="*/ 10 w 50"/>
                  <a:gd name="T5" fmla="*/ 6 h 40"/>
                  <a:gd name="T6" fmla="*/ 4 w 50"/>
                  <a:gd name="T7" fmla="*/ 29 h 40"/>
                  <a:gd name="T8" fmla="*/ 27 w 50"/>
                  <a:gd name="T9" fmla="*/ 35 h 40"/>
                  <a:gd name="T10" fmla="*/ 34 w 50"/>
                  <a:gd name="T11" fmla="*/ 16 h 40"/>
                  <a:gd name="T12" fmla="*/ 50 w 50"/>
                  <a:gd name="T13" fmla="*/ 7 h 40"/>
                  <a:gd name="T14" fmla="*/ 46 w 50"/>
                  <a:gd name="T15" fmla="*/ 0 h 40"/>
                  <a:gd name="T16" fmla="*/ 22 w 50"/>
                  <a:gd name="T17" fmla="*/ 27 h 40"/>
                  <a:gd name="T18" fmla="*/ 12 w 50"/>
                  <a:gd name="T19" fmla="*/ 25 h 40"/>
                  <a:gd name="T20" fmla="*/ 15 w 50"/>
                  <a:gd name="T21" fmla="*/ 14 h 40"/>
                  <a:gd name="T22" fmla="*/ 25 w 50"/>
                  <a:gd name="T23" fmla="*/ 17 h 40"/>
                  <a:gd name="T24" fmla="*/ 22 w 50"/>
                  <a:gd name="T25" fmla="*/ 2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40">
                    <a:moveTo>
                      <a:pt x="46" y="0"/>
                    </a:moveTo>
                    <a:cubicBezTo>
                      <a:pt x="30" y="9"/>
                      <a:pt x="30" y="9"/>
                      <a:pt x="30" y="9"/>
                    </a:cubicBezTo>
                    <a:cubicBezTo>
                      <a:pt x="25" y="4"/>
                      <a:pt x="17" y="3"/>
                      <a:pt x="10" y="6"/>
                    </a:cubicBezTo>
                    <a:cubicBezTo>
                      <a:pt x="2" y="11"/>
                      <a:pt x="0" y="21"/>
                      <a:pt x="4" y="29"/>
                    </a:cubicBezTo>
                    <a:cubicBezTo>
                      <a:pt x="9" y="37"/>
                      <a:pt x="19" y="40"/>
                      <a:pt x="27" y="35"/>
                    </a:cubicBezTo>
                    <a:cubicBezTo>
                      <a:pt x="33" y="31"/>
                      <a:pt x="36" y="24"/>
                      <a:pt x="34" y="16"/>
                    </a:cubicBezTo>
                    <a:cubicBezTo>
                      <a:pt x="50" y="7"/>
                      <a:pt x="50" y="7"/>
                      <a:pt x="50" y="7"/>
                    </a:cubicBezTo>
                    <a:lnTo>
                      <a:pt x="46" y="0"/>
                    </a:lnTo>
                    <a:close/>
                    <a:moveTo>
                      <a:pt x="22" y="27"/>
                    </a:moveTo>
                    <a:cubicBezTo>
                      <a:pt x="19" y="30"/>
                      <a:pt x="14" y="28"/>
                      <a:pt x="12" y="25"/>
                    </a:cubicBezTo>
                    <a:cubicBezTo>
                      <a:pt x="10" y="21"/>
                      <a:pt x="11" y="16"/>
                      <a:pt x="15" y="14"/>
                    </a:cubicBezTo>
                    <a:cubicBezTo>
                      <a:pt x="18" y="12"/>
                      <a:pt x="23" y="13"/>
                      <a:pt x="25" y="17"/>
                    </a:cubicBezTo>
                    <a:cubicBezTo>
                      <a:pt x="27" y="21"/>
                      <a:pt x="26" y="25"/>
                      <a:pt x="22" y="27"/>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7" name="Freeform 154"/>
              <p:cNvSpPr>
                <a:spLocks noEditPoints="1"/>
              </p:cNvSpPr>
              <p:nvPr/>
            </p:nvSpPr>
            <p:spPr bwMode="auto">
              <a:xfrm>
                <a:off x="8429534" y="3531192"/>
                <a:ext cx="109097" cy="138098"/>
              </a:xfrm>
              <a:custGeom>
                <a:avLst/>
                <a:gdLst>
                  <a:gd name="T0" fmla="*/ 32 w 40"/>
                  <a:gd name="T1" fmla="*/ 0 h 50"/>
                  <a:gd name="T2" fmla="*/ 23 w 40"/>
                  <a:gd name="T3" fmla="*/ 16 h 50"/>
                  <a:gd name="T4" fmla="*/ 5 w 40"/>
                  <a:gd name="T5" fmla="*/ 23 h 50"/>
                  <a:gd name="T6" fmla="*/ 11 w 40"/>
                  <a:gd name="T7" fmla="*/ 46 h 50"/>
                  <a:gd name="T8" fmla="*/ 33 w 40"/>
                  <a:gd name="T9" fmla="*/ 40 h 50"/>
                  <a:gd name="T10" fmla="*/ 31 w 40"/>
                  <a:gd name="T11" fmla="*/ 20 h 50"/>
                  <a:gd name="T12" fmla="*/ 40 w 40"/>
                  <a:gd name="T13" fmla="*/ 4 h 50"/>
                  <a:gd name="T14" fmla="*/ 32 w 40"/>
                  <a:gd name="T15" fmla="*/ 0 h 50"/>
                  <a:gd name="T16" fmla="*/ 26 w 40"/>
                  <a:gd name="T17" fmla="*/ 35 h 50"/>
                  <a:gd name="T18" fmla="*/ 15 w 40"/>
                  <a:gd name="T19" fmla="*/ 38 h 50"/>
                  <a:gd name="T20" fmla="*/ 12 w 40"/>
                  <a:gd name="T21" fmla="*/ 28 h 50"/>
                  <a:gd name="T22" fmla="*/ 23 w 40"/>
                  <a:gd name="T23" fmla="*/ 25 h 50"/>
                  <a:gd name="T24" fmla="*/ 26 w 40"/>
                  <a:gd name="T25"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50">
                    <a:moveTo>
                      <a:pt x="32" y="0"/>
                    </a:moveTo>
                    <a:cubicBezTo>
                      <a:pt x="23" y="16"/>
                      <a:pt x="23" y="16"/>
                      <a:pt x="23" y="16"/>
                    </a:cubicBezTo>
                    <a:cubicBezTo>
                      <a:pt x="16" y="14"/>
                      <a:pt x="9" y="17"/>
                      <a:pt x="5" y="23"/>
                    </a:cubicBezTo>
                    <a:cubicBezTo>
                      <a:pt x="0" y="31"/>
                      <a:pt x="3" y="41"/>
                      <a:pt x="11" y="46"/>
                    </a:cubicBezTo>
                    <a:cubicBezTo>
                      <a:pt x="19" y="50"/>
                      <a:pt x="29" y="48"/>
                      <a:pt x="33" y="40"/>
                    </a:cubicBezTo>
                    <a:cubicBezTo>
                      <a:pt x="37" y="33"/>
                      <a:pt x="36" y="25"/>
                      <a:pt x="31" y="20"/>
                    </a:cubicBezTo>
                    <a:cubicBezTo>
                      <a:pt x="40" y="4"/>
                      <a:pt x="40" y="4"/>
                      <a:pt x="40" y="4"/>
                    </a:cubicBezTo>
                    <a:lnTo>
                      <a:pt x="32" y="0"/>
                    </a:lnTo>
                    <a:close/>
                    <a:moveTo>
                      <a:pt x="26" y="35"/>
                    </a:moveTo>
                    <a:cubicBezTo>
                      <a:pt x="24" y="39"/>
                      <a:pt x="19" y="40"/>
                      <a:pt x="15" y="38"/>
                    </a:cubicBezTo>
                    <a:cubicBezTo>
                      <a:pt x="12" y="36"/>
                      <a:pt x="10" y="31"/>
                      <a:pt x="12" y="28"/>
                    </a:cubicBezTo>
                    <a:cubicBezTo>
                      <a:pt x="15" y="24"/>
                      <a:pt x="19" y="23"/>
                      <a:pt x="23" y="25"/>
                    </a:cubicBezTo>
                    <a:cubicBezTo>
                      <a:pt x="27" y="27"/>
                      <a:pt x="28" y="32"/>
                      <a:pt x="26" y="35"/>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8" name="Freeform 155"/>
              <p:cNvSpPr>
                <a:spLocks noEditPoints="1"/>
              </p:cNvSpPr>
              <p:nvPr/>
            </p:nvSpPr>
            <p:spPr bwMode="auto">
              <a:xfrm>
                <a:off x="8557965" y="3558811"/>
                <a:ext cx="91145" cy="138098"/>
              </a:xfrm>
              <a:custGeom>
                <a:avLst/>
                <a:gdLst>
                  <a:gd name="T0" fmla="*/ 12 w 33"/>
                  <a:gd name="T1" fmla="*/ 0 h 50"/>
                  <a:gd name="T2" fmla="*/ 12 w 33"/>
                  <a:gd name="T3" fmla="*/ 18 h 50"/>
                  <a:gd name="T4" fmla="*/ 0 w 33"/>
                  <a:gd name="T5" fmla="*/ 34 h 50"/>
                  <a:gd name="T6" fmla="*/ 17 w 33"/>
                  <a:gd name="T7" fmla="*/ 50 h 50"/>
                  <a:gd name="T8" fmla="*/ 33 w 33"/>
                  <a:gd name="T9" fmla="*/ 34 h 50"/>
                  <a:gd name="T10" fmla="*/ 21 w 33"/>
                  <a:gd name="T11" fmla="*/ 18 h 50"/>
                  <a:gd name="T12" fmla="*/ 21 w 33"/>
                  <a:gd name="T13" fmla="*/ 0 h 50"/>
                  <a:gd name="T14" fmla="*/ 12 w 33"/>
                  <a:gd name="T15" fmla="*/ 0 h 50"/>
                  <a:gd name="T16" fmla="*/ 25 w 33"/>
                  <a:gd name="T17" fmla="*/ 34 h 50"/>
                  <a:gd name="T18" fmla="*/ 17 w 33"/>
                  <a:gd name="T19" fmla="*/ 41 h 50"/>
                  <a:gd name="T20" fmla="*/ 9 w 33"/>
                  <a:gd name="T21" fmla="*/ 34 h 50"/>
                  <a:gd name="T22" fmla="*/ 17 w 33"/>
                  <a:gd name="T23" fmla="*/ 26 h 50"/>
                  <a:gd name="T24" fmla="*/ 25 w 33"/>
                  <a:gd name="T25" fmla="*/ 3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50">
                    <a:moveTo>
                      <a:pt x="12" y="0"/>
                    </a:moveTo>
                    <a:cubicBezTo>
                      <a:pt x="12" y="18"/>
                      <a:pt x="12" y="18"/>
                      <a:pt x="12" y="18"/>
                    </a:cubicBezTo>
                    <a:cubicBezTo>
                      <a:pt x="5" y="20"/>
                      <a:pt x="0" y="26"/>
                      <a:pt x="0" y="34"/>
                    </a:cubicBezTo>
                    <a:cubicBezTo>
                      <a:pt x="0" y="43"/>
                      <a:pt x="8" y="50"/>
                      <a:pt x="17" y="50"/>
                    </a:cubicBezTo>
                    <a:cubicBezTo>
                      <a:pt x="26" y="50"/>
                      <a:pt x="33" y="43"/>
                      <a:pt x="33" y="34"/>
                    </a:cubicBezTo>
                    <a:cubicBezTo>
                      <a:pt x="33" y="26"/>
                      <a:pt x="28" y="20"/>
                      <a:pt x="21" y="18"/>
                    </a:cubicBezTo>
                    <a:cubicBezTo>
                      <a:pt x="21" y="0"/>
                      <a:pt x="21" y="0"/>
                      <a:pt x="21" y="0"/>
                    </a:cubicBezTo>
                    <a:lnTo>
                      <a:pt x="12" y="0"/>
                    </a:lnTo>
                    <a:close/>
                    <a:moveTo>
                      <a:pt x="25" y="34"/>
                    </a:moveTo>
                    <a:cubicBezTo>
                      <a:pt x="25" y="38"/>
                      <a:pt x="21" y="41"/>
                      <a:pt x="17" y="41"/>
                    </a:cubicBezTo>
                    <a:cubicBezTo>
                      <a:pt x="13" y="41"/>
                      <a:pt x="9" y="38"/>
                      <a:pt x="9" y="34"/>
                    </a:cubicBezTo>
                    <a:cubicBezTo>
                      <a:pt x="9" y="29"/>
                      <a:pt x="13" y="26"/>
                      <a:pt x="17" y="26"/>
                    </a:cubicBezTo>
                    <a:cubicBezTo>
                      <a:pt x="21" y="26"/>
                      <a:pt x="25" y="29"/>
                      <a:pt x="25" y="3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39" name="Freeform 156"/>
              <p:cNvSpPr>
                <a:spLocks noEditPoints="1"/>
              </p:cNvSpPr>
              <p:nvPr/>
            </p:nvSpPr>
            <p:spPr bwMode="auto">
              <a:xfrm>
                <a:off x="8671205" y="3531192"/>
                <a:ext cx="106335" cy="140860"/>
              </a:xfrm>
              <a:custGeom>
                <a:avLst/>
                <a:gdLst>
                  <a:gd name="T0" fmla="*/ 0 w 39"/>
                  <a:gd name="T1" fmla="*/ 5 h 51"/>
                  <a:gd name="T2" fmla="*/ 9 w 39"/>
                  <a:gd name="T3" fmla="*/ 20 h 51"/>
                  <a:gd name="T4" fmla="*/ 6 w 39"/>
                  <a:gd name="T5" fmla="*/ 40 h 51"/>
                  <a:gd name="T6" fmla="*/ 29 w 39"/>
                  <a:gd name="T7" fmla="*/ 46 h 51"/>
                  <a:gd name="T8" fmla="*/ 35 w 39"/>
                  <a:gd name="T9" fmla="*/ 23 h 51"/>
                  <a:gd name="T10" fmla="*/ 16 w 39"/>
                  <a:gd name="T11" fmla="*/ 16 h 51"/>
                  <a:gd name="T12" fmla="*/ 7 w 39"/>
                  <a:gd name="T13" fmla="*/ 0 h 51"/>
                  <a:gd name="T14" fmla="*/ 0 w 39"/>
                  <a:gd name="T15" fmla="*/ 5 h 51"/>
                  <a:gd name="T16" fmla="*/ 27 w 39"/>
                  <a:gd name="T17" fmla="*/ 28 h 51"/>
                  <a:gd name="T18" fmla="*/ 24 w 39"/>
                  <a:gd name="T19" fmla="*/ 38 h 51"/>
                  <a:gd name="T20" fmla="*/ 14 w 39"/>
                  <a:gd name="T21" fmla="*/ 36 h 51"/>
                  <a:gd name="T22" fmla="*/ 17 w 39"/>
                  <a:gd name="T23" fmla="*/ 25 h 51"/>
                  <a:gd name="T24" fmla="*/ 27 w 39"/>
                  <a:gd name="T25"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51">
                    <a:moveTo>
                      <a:pt x="0" y="5"/>
                    </a:moveTo>
                    <a:cubicBezTo>
                      <a:pt x="9" y="20"/>
                      <a:pt x="9" y="20"/>
                      <a:pt x="9" y="20"/>
                    </a:cubicBezTo>
                    <a:cubicBezTo>
                      <a:pt x="4" y="25"/>
                      <a:pt x="3" y="33"/>
                      <a:pt x="6" y="40"/>
                    </a:cubicBezTo>
                    <a:cubicBezTo>
                      <a:pt x="11" y="48"/>
                      <a:pt x="21" y="51"/>
                      <a:pt x="29" y="46"/>
                    </a:cubicBezTo>
                    <a:cubicBezTo>
                      <a:pt x="37" y="41"/>
                      <a:pt x="39" y="31"/>
                      <a:pt x="35" y="23"/>
                    </a:cubicBezTo>
                    <a:cubicBezTo>
                      <a:pt x="31" y="17"/>
                      <a:pt x="23" y="14"/>
                      <a:pt x="16" y="16"/>
                    </a:cubicBezTo>
                    <a:cubicBezTo>
                      <a:pt x="7" y="0"/>
                      <a:pt x="7" y="0"/>
                      <a:pt x="7" y="0"/>
                    </a:cubicBezTo>
                    <a:lnTo>
                      <a:pt x="0" y="5"/>
                    </a:lnTo>
                    <a:close/>
                    <a:moveTo>
                      <a:pt x="27" y="28"/>
                    </a:moveTo>
                    <a:cubicBezTo>
                      <a:pt x="29" y="32"/>
                      <a:pt x="28" y="36"/>
                      <a:pt x="24" y="38"/>
                    </a:cubicBezTo>
                    <a:cubicBezTo>
                      <a:pt x="21" y="41"/>
                      <a:pt x="16" y="39"/>
                      <a:pt x="14" y="36"/>
                    </a:cubicBezTo>
                    <a:cubicBezTo>
                      <a:pt x="12" y="32"/>
                      <a:pt x="13" y="27"/>
                      <a:pt x="17" y="25"/>
                    </a:cubicBezTo>
                    <a:cubicBezTo>
                      <a:pt x="20" y="23"/>
                      <a:pt x="25" y="24"/>
                      <a:pt x="27" y="28"/>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40" name="Freeform 157"/>
              <p:cNvSpPr>
                <a:spLocks noEditPoints="1"/>
              </p:cNvSpPr>
              <p:nvPr/>
            </p:nvSpPr>
            <p:spPr bwMode="auto">
              <a:xfrm>
                <a:off x="8730587" y="3471810"/>
                <a:ext cx="138098" cy="109097"/>
              </a:xfrm>
              <a:custGeom>
                <a:avLst/>
                <a:gdLst>
                  <a:gd name="T0" fmla="*/ 0 w 50"/>
                  <a:gd name="T1" fmla="*/ 8 h 40"/>
                  <a:gd name="T2" fmla="*/ 15 w 50"/>
                  <a:gd name="T3" fmla="*/ 17 h 40"/>
                  <a:gd name="T4" fmla="*/ 23 w 50"/>
                  <a:gd name="T5" fmla="*/ 35 h 40"/>
                  <a:gd name="T6" fmla="*/ 46 w 50"/>
                  <a:gd name="T7" fmla="*/ 29 h 40"/>
                  <a:gd name="T8" fmla="*/ 40 w 50"/>
                  <a:gd name="T9" fmla="*/ 7 h 40"/>
                  <a:gd name="T10" fmla="*/ 20 w 50"/>
                  <a:gd name="T11" fmla="*/ 9 h 40"/>
                  <a:gd name="T12" fmla="*/ 4 w 50"/>
                  <a:gd name="T13" fmla="*/ 0 h 40"/>
                  <a:gd name="T14" fmla="*/ 0 w 50"/>
                  <a:gd name="T15" fmla="*/ 8 h 40"/>
                  <a:gd name="T16" fmla="*/ 35 w 50"/>
                  <a:gd name="T17" fmla="*/ 14 h 40"/>
                  <a:gd name="T18" fmla="*/ 38 w 50"/>
                  <a:gd name="T19" fmla="*/ 25 h 40"/>
                  <a:gd name="T20" fmla="*/ 27 w 50"/>
                  <a:gd name="T21" fmla="*/ 28 h 40"/>
                  <a:gd name="T22" fmla="*/ 25 w 50"/>
                  <a:gd name="T23" fmla="*/ 17 h 40"/>
                  <a:gd name="T24" fmla="*/ 35 w 50"/>
                  <a:gd name="T25" fmla="*/ 1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40">
                    <a:moveTo>
                      <a:pt x="0" y="8"/>
                    </a:moveTo>
                    <a:cubicBezTo>
                      <a:pt x="15" y="17"/>
                      <a:pt x="15" y="17"/>
                      <a:pt x="15" y="17"/>
                    </a:cubicBezTo>
                    <a:cubicBezTo>
                      <a:pt x="14" y="24"/>
                      <a:pt x="17" y="32"/>
                      <a:pt x="23" y="35"/>
                    </a:cubicBezTo>
                    <a:cubicBezTo>
                      <a:pt x="31" y="40"/>
                      <a:pt x="41" y="37"/>
                      <a:pt x="46" y="29"/>
                    </a:cubicBezTo>
                    <a:cubicBezTo>
                      <a:pt x="50" y="21"/>
                      <a:pt x="48" y="11"/>
                      <a:pt x="40" y="7"/>
                    </a:cubicBezTo>
                    <a:cubicBezTo>
                      <a:pt x="33" y="3"/>
                      <a:pt x="25" y="4"/>
                      <a:pt x="20" y="9"/>
                    </a:cubicBezTo>
                    <a:cubicBezTo>
                      <a:pt x="4" y="0"/>
                      <a:pt x="4" y="0"/>
                      <a:pt x="4" y="0"/>
                    </a:cubicBezTo>
                    <a:lnTo>
                      <a:pt x="0" y="8"/>
                    </a:lnTo>
                    <a:close/>
                    <a:moveTo>
                      <a:pt x="35" y="14"/>
                    </a:moveTo>
                    <a:cubicBezTo>
                      <a:pt x="39" y="16"/>
                      <a:pt x="40" y="21"/>
                      <a:pt x="38" y="25"/>
                    </a:cubicBezTo>
                    <a:cubicBezTo>
                      <a:pt x="36" y="29"/>
                      <a:pt x="31" y="30"/>
                      <a:pt x="27" y="28"/>
                    </a:cubicBezTo>
                    <a:cubicBezTo>
                      <a:pt x="24" y="26"/>
                      <a:pt x="23" y="21"/>
                      <a:pt x="25" y="17"/>
                    </a:cubicBezTo>
                    <a:cubicBezTo>
                      <a:pt x="27" y="13"/>
                      <a:pt x="32" y="12"/>
                      <a:pt x="35" y="1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41" name="Freeform 158"/>
              <p:cNvSpPr>
                <a:spLocks noEditPoints="1"/>
              </p:cNvSpPr>
              <p:nvPr/>
            </p:nvSpPr>
            <p:spPr bwMode="auto">
              <a:xfrm>
                <a:off x="8755445" y="3361332"/>
                <a:ext cx="139479" cy="91145"/>
              </a:xfrm>
              <a:custGeom>
                <a:avLst/>
                <a:gdLst>
                  <a:gd name="T0" fmla="*/ 0 w 51"/>
                  <a:gd name="T1" fmla="*/ 21 h 33"/>
                  <a:gd name="T2" fmla="*/ 19 w 51"/>
                  <a:gd name="T3" fmla="*/ 21 h 33"/>
                  <a:gd name="T4" fmla="*/ 34 w 51"/>
                  <a:gd name="T5" fmla="*/ 33 h 33"/>
                  <a:gd name="T6" fmla="*/ 51 w 51"/>
                  <a:gd name="T7" fmla="*/ 16 h 33"/>
                  <a:gd name="T8" fmla="*/ 34 w 51"/>
                  <a:gd name="T9" fmla="*/ 0 h 33"/>
                  <a:gd name="T10" fmla="*/ 19 w 51"/>
                  <a:gd name="T11" fmla="*/ 12 h 33"/>
                  <a:gd name="T12" fmla="*/ 0 w 51"/>
                  <a:gd name="T13" fmla="*/ 12 h 33"/>
                  <a:gd name="T14" fmla="*/ 0 w 51"/>
                  <a:gd name="T15" fmla="*/ 21 h 33"/>
                  <a:gd name="T16" fmla="*/ 34 w 51"/>
                  <a:gd name="T17" fmla="*/ 9 h 33"/>
                  <a:gd name="T18" fmla="*/ 42 w 51"/>
                  <a:gd name="T19" fmla="*/ 16 h 33"/>
                  <a:gd name="T20" fmla="*/ 34 w 51"/>
                  <a:gd name="T21" fmla="*/ 24 h 33"/>
                  <a:gd name="T22" fmla="*/ 27 w 51"/>
                  <a:gd name="T23" fmla="*/ 16 h 33"/>
                  <a:gd name="T24" fmla="*/ 34 w 51"/>
                  <a:gd name="T25" fmla="*/ 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 h="33">
                    <a:moveTo>
                      <a:pt x="0" y="21"/>
                    </a:moveTo>
                    <a:cubicBezTo>
                      <a:pt x="19" y="21"/>
                      <a:pt x="19" y="21"/>
                      <a:pt x="19" y="21"/>
                    </a:cubicBezTo>
                    <a:cubicBezTo>
                      <a:pt x="21" y="28"/>
                      <a:pt x="27" y="33"/>
                      <a:pt x="34" y="33"/>
                    </a:cubicBezTo>
                    <a:cubicBezTo>
                      <a:pt x="44" y="33"/>
                      <a:pt x="51" y="25"/>
                      <a:pt x="51" y="16"/>
                    </a:cubicBezTo>
                    <a:cubicBezTo>
                      <a:pt x="51" y="7"/>
                      <a:pt x="44" y="0"/>
                      <a:pt x="34" y="0"/>
                    </a:cubicBezTo>
                    <a:cubicBezTo>
                      <a:pt x="27" y="0"/>
                      <a:pt x="20" y="5"/>
                      <a:pt x="19" y="12"/>
                    </a:cubicBezTo>
                    <a:cubicBezTo>
                      <a:pt x="0" y="12"/>
                      <a:pt x="0" y="12"/>
                      <a:pt x="0" y="12"/>
                    </a:cubicBezTo>
                    <a:lnTo>
                      <a:pt x="0" y="21"/>
                    </a:lnTo>
                    <a:close/>
                    <a:moveTo>
                      <a:pt x="34" y="9"/>
                    </a:moveTo>
                    <a:cubicBezTo>
                      <a:pt x="39" y="9"/>
                      <a:pt x="42" y="12"/>
                      <a:pt x="42" y="16"/>
                    </a:cubicBezTo>
                    <a:cubicBezTo>
                      <a:pt x="42" y="21"/>
                      <a:pt x="39" y="24"/>
                      <a:pt x="34" y="24"/>
                    </a:cubicBezTo>
                    <a:cubicBezTo>
                      <a:pt x="30" y="24"/>
                      <a:pt x="27" y="21"/>
                      <a:pt x="27" y="16"/>
                    </a:cubicBezTo>
                    <a:cubicBezTo>
                      <a:pt x="27" y="12"/>
                      <a:pt x="30" y="9"/>
                      <a:pt x="34" y="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42" name="Freeform 159"/>
              <p:cNvSpPr>
                <a:spLocks noEditPoints="1"/>
              </p:cNvSpPr>
              <p:nvPr/>
            </p:nvSpPr>
            <p:spPr bwMode="auto">
              <a:xfrm>
                <a:off x="8437820" y="3238425"/>
                <a:ext cx="334197" cy="331435"/>
              </a:xfrm>
              <a:custGeom>
                <a:avLst/>
                <a:gdLst>
                  <a:gd name="T0" fmla="*/ 61 w 122"/>
                  <a:gd name="T1" fmla="*/ 121 h 121"/>
                  <a:gd name="T2" fmla="*/ 0 w 122"/>
                  <a:gd name="T3" fmla="*/ 60 h 121"/>
                  <a:gd name="T4" fmla="*/ 61 w 122"/>
                  <a:gd name="T5" fmla="*/ 0 h 121"/>
                  <a:gd name="T6" fmla="*/ 122 w 122"/>
                  <a:gd name="T7" fmla="*/ 60 h 121"/>
                  <a:gd name="T8" fmla="*/ 61 w 122"/>
                  <a:gd name="T9" fmla="*/ 121 h 121"/>
                  <a:gd name="T10" fmla="*/ 61 w 122"/>
                  <a:gd name="T11" fmla="*/ 8 h 121"/>
                  <a:gd name="T12" fmla="*/ 8 w 122"/>
                  <a:gd name="T13" fmla="*/ 60 h 121"/>
                  <a:gd name="T14" fmla="*/ 61 w 122"/>
                  <a:gd name="T15" fmla="*/ 113 h 121"/>
                  <a:gd name="T16" fmla="*/ 114 w 122"/>
                  <a:gd name="T17" fmla="*/ 60 h 121"/>
                  <a:gd name="T18" fmla="*/ 61 w 122"/>
                  <a:gd name="T19" fmla="*/ 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21">
                    <a:moveTo>
                      <a:pt x="61" y="121"/>
                    </a:moveTo>
                    <a:cubicBezTo>
                      <a:pt x="28" y="121"/>
                      <a:pt x="0" y="94"/>
                      <a:pt x="0" y="60"/>
                    </a:cubicBezTo>
                    <a:cubicBezTo>
                      <a:pt x="0" y="27"/>
                      <a:pt x="28" y="0"/>
                      <a:pt x="61" y="0"/>
                    </a:cubicBezTo>
                    <a:cubicBezTo>
                      <a:pt x="94" y="0"/>
                      <a:pt x="122" y="27"/>
                      <a:pt x="122" y="60"/>
                    </a:cubicBezTo>
                    <a:cubicBezTo>
                      <a:pt x="122" y="94"/>
                      <a:pt x="94" y="121"/>
                      <a:pt x="61" y="121"/>
                    </a:cubicBezTo>
                    <a:close/>
                    <a:moveTo>
                      <a:pt x="61" y="8"/>
                    </a:moveTo>
                    <a:cubicBezTo>
                      <a:pt x="32" y="8"/>
                      <a:pt x="8" y="31"/>
                      <a:pt x="8" y="60"/>
                    </a:cubicBezTo>
                    <a:cubicBezTo>
                      <a:pt x="8" y="89"/>
                      <a:pt x="32" y="113"/>
                      <a:pt x="61" y="113"/>
                    </a:cubicBezTo>
                    <a:cubicBezTo>
                      <a:pt x="90" y="113"/>
                      <a:pt x="114" y="89"/>
                      <a:pt x="114" y="60"/>
                    </a:cubicBezTo>
                    <a:cubicBezTo>
                      <a:pt x="114" y="31"/>
                      <a:pt x="90" y="8"/>
                      <a:pt x="61" y="8"/>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147" name="组合 146"/>
          <p:cNvGrpSpPr/>
          <p:nvPr/>
        </p:nvGrpSpPr>
        <p:grpSpPr>
          <a:xfrm>
            <a:off x="888365" y="1762760"/>
            <a:ext cx="3066415" cy="1076957"/>
            <a:chOff x="8890525" y="1595020"/>
            <a:chExt cx="2267212" cy="1076994"/>
          </a:xfrm>
        </p:grpSpPr>
        <p:sp>
          <p:nvSpPr>
            <p:cNvPr id="148" name="矩形 147"/>
            <p:cNvSpPr/>
            <p:nvPr/>
          </p:nvSpPr>
          <p:spPr>
            <a:xfrm>
              <a:off x="9145933" y="1595020"/>
              <a:ext cx="2011680" cy="306715"/>
            </a:xfrm>
            <a:prstGeom prst="rect">
              <a:avLst/>
            </a:prstGeom>
          </p:spPr>
          <p:txBody>
            <a:bodyPr wrap="square">
              <a:spAutoFit/>
            </a:bodyPr>
            <a:lstStyle/>
            <a:p>
              <a:pPr algn="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49" name="矩形 148"/>
            <p:cNvSpPr/>
            <p:nvPr/>
          </p:nvSpPr>
          <p:spPr>
            <a:xfrm>
              <a:off x="8890525" y="1888397"/>
              <a:ext cx="2267212" cy="783617"/>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0" name="组合 149"/>
          <p:cNvGrpSpPr/>
          <p:nvPr/>
        </p:nvGrpSpPr>
        <p:grpSpPr>
          <a:xfrm>
            <a:off x="7660005" y="2623185"/>
            <a:ext cx="3066415" cy="1073147"/>
            <a:chOff x="8890525" y="1598830"/>
            <a:chExt cx="2267212" cy="1073184"/>
          </a:xfrm>
        </p:grpSpPr>
        <p:sp>
          <p:nvSpPr>
            <p:cNvPr id="151" name="矩形 150"/>
            <p:cNvSpPr/>
            <p:nvPr/>
          </p:nvSpPr>
          <p:spPr>
            <a:xfrm>
              <a:off x="8890525" y="1598830"/>
              <a:ext cx="2011680" cy="306716"/>
            </a:xfrm>
            <a:prstGeom prst="rect">
              <a:avLst/>
            </a:prstGeom>
          </p:spPr>
          <p:txBody>
            <a:bodyPr wrap="square">
              <a:spAutoFit/>
            </a:bodyPr>
            <a:lstStyle/>
            <a:p>
              <a:pPr algn="l"/>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2" name="矩形 151"/>
            <p:cNvSpPr/>
            <p:nvPr/>
          </p:nvSpPr>
          <p:spPr>
            <a:xfrm>
              <a:off x="8890525" y="1888397"/>
              <a:ext cx="2267212" cy="783617"/>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3" name="组合 152"/>
          <p:cNvGrpSpPr/>
          <p:nvPr/>
        </p:nvGrpSpPr>
        <p:grpSpPr>
          <a:xfrm>
            <a:off x="888365" y="3390265"/>
            <a:ext cx="3066415" cy="1076957"/>
            <a:chOff x="8890525" y="1595020"/>
            <a:chExt cx="2267212" cy="1076994"/>
          </a:xfrm>
        </p:grpSpPr>
        <p:sp>
          <p:nvSpPr>
            <p:cNvPr id="154" name="矩形 153"/>
            <p:cNvSpPr/>
            <p:nvPr/>
          </p:nvSpPr>
          <p:spPr>
            <a:xfrm>
              <a:off x="9145933" y="1595020"/>
              <a:ext cx="2011680" cy="306715"/>
            </a:xfrm>
            <a:prstGeom prst="rect">
              <a:avLst/>
            </a:prstGeom>
          </p:spPr>
          <p:txBody>
            <a:bodyPr wrap="square">
              <a:spAutoFit/>
            </a:bodyPr>
            <a:lstStyle/>
            <a:p>
              <a:pPr algn="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5" name="矩形 154"/>
            <p:cNvSpPr/>
            <p:nvPr/>
          </p:nvSpPr>
          <p:spPr>
            <a:xfrm>
              <a:off x="8890525" y="1888397"/>
              <a:ext cx="2267212" cy="783617"/>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6" name="组合 155"/>
          <p:cNvGrpSpPr/>
          <p:nvPr/>
        </p:nvGrpSpPr>
        <p:grpSpPr>
          <a:xfrm>
            <a:off x="7660005" y="4166235"/>
            <a:ext cx="3066415" cy="1073147"/>
            <a:chOff x="8890525" y="1598830"/>
            <a:chExt cx="2267212" cy="1073184"/>
          </a:xfrm>
        </p:grpSpPr>
        <p:sp>
          <p:nvSpPr>
            <p:cNvPr id="157" name="矩形 156"/>
            <p:cNvSpPr/>
            <p:nvPr/>
          </p:nvSpPr>
          <p:spPr>
            <a:xfrm>
              <a:off x="8890525" y="1598830"/>
              <a:ext cx="2011680" cy="306716"/>
            </a:xfrm>
            <a:prstGeom prst="rect">
              <a:avLst/>
            </a:prstGeom>
          </p:spPr>
          <p:txBody>
            <a:bodyPr wrap="square">
              <a:spAutoFit/>
            </a:bodyPr>
            <a:lstStyle/>
            <a:p>
              <a:pPr algn="l"/>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8" name="矩形 157"/>
            <p:cNvSpPr/>
            <p:nvPr/>
          </p:nvSpPr>
          <p:spPr>
            <a:xfrm>
              <a:off x="8890525" y="1888397"/>
              <a:ext cx="2267212" cy="783617"/>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p:cTn id="27" dur="500" fill="hold"/>
                                        <p:tgtEl>
                                          <p:spTgt spid="101"/>
                                        </p:tgtEl>
                                        <p:attrNameLst>
                                          <p:attrName>ppt_w</p:attrName>
                                        </p:attrNameLst>
                                      </p:cBhvr>
                                      <p:tavLst>
                                        <p:tav tm="0">
                                          <p:val>
                                            <p:fltVal val="0"/>
                                          </p:val>
                                        </p:tav>
                                        <p:tav tm="100000">
                                          <p:val>
                                            <p:strVal val="#ppt_w"/>
                                          </p:val>
                                        </p:tav>
                                      </p:tavLst>
                                    </p:anim>
                                    <p:anim calcmode="lin" valueType="num">
                                      <p:cBhvr>
                                        <p:cTn id="28" dur="500" fill="hold"/>
                                        <p:tgtEl>
                                          <p:spTgt spid="101"/>
                                        </p:tgtEl>
                                        <p:attrNameLst>
                                          <p:attrName>ppt_h</p:attrName>
                                        </p:attrNameLst>
                                      </p:cBhvr>
                                      <p:tavLst>
                                        <p:tav tm="0">
                                          <p:val>
                                            <p:fltVal val="0"/>
                                          </p:val>
                                        </p:tav>
                                        <p:tav tm="100000">
                                          <p:val>
                                            <p:strVal val="#ppt_h"/>
                                          </p:val>
                                        </p:tav>
                                      </p:tavLst>
                                    </p:anim>
                                    <p:animEffect transition="in" filter="fade">
                                      <p:cBhvr>
                                        <p:cTn id="29" dur="500"/>
                                        <p:tgtEl>
                                          <p:spTgt spid="101"/>
                                        </p:tgtEl>
                                      </p:cBhvr>
                                    </p:animEffect>
                                  </p:childTnLst>
                                </p:cTn>
                              </p:par>
                            </p:childTnLst>
                          </p:cTn>
                        </p:par>
                        <p:par>
                          <p:cTn id="30" fill="hold">
                            <p:stCondLst>
                              <p:cond delay="2500"/>
                            </p:stCondLst>
                            <p:childTnLst>
                              <p:par>
                                <p:cTn id="31" presetID="22" presetClass="entr" presetSubtype="2" fill="hold" nodeType="after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wipe(right)">
                                      <p:cBhvr>
                                        <p:cTn id="33" dur="500"/>
                                        <p:tgtEl>
                                          <p:spTgt spid="74"/>
                                        </p:tgtEl>
                                      </p:cBhvr>
                                    </p:animEffect>
                                  </p:childTnLst>
                                </p:cTn>
                              </p:par>
                            </p:childTnLst>
                          </p:cTn>
                        </p:par>
                        <p:par>
                          <p:cTn id="34" fill="hold">
                            <p:stCondLst>
                              <p:cond delay="3000"/>
                            </p:stCondLst>
                            <p:childTnLst>
                              <p:par>
                                <p:cTn id="35" presetID="2" presetClass="entr" presetSubtype="8" decel="100000" fill="hold" nodeType="afterEffect">
                                  <p:stCondLst>
                                    <p:cond delay="0"/>
                                  </p:stCondLst>
                                  <p:childTnLst>
                                    <p:set>
                                      <p:cBhvr>
                                        <p:cTn id="36" dur="1" fill="hold">
                                          <p:stCondLst>
                                            <p:cond delay="0"/>
                                          </p:stCondLst>
                                        </p:cTn>
                                        <p:tgtEl>
                                          <p:spTgt spid="147"/>
                                        </p:tgtEl>
                                        <p:attrNameLst>
                                          <p:attrName>style.visibility</p:attrName>
                                        </p:attrNameLst>
                                      </p:cBhvr>
                                      <p:to>
                                        <p:strVal val="visible"/>
                                      </p:to>
                                    </p:set>
                                    <p:anim calcmode="lin" valueType="num">
                                      <p:cBhvr additive="base">
                                        <p:cTn id="37" dur="500" fill="hold"/>
                                        <p:tgtEl>
                                          <p:spTgt spid="147"/>
                                        </p:tgtEl>
                                        <p:attrNameLst>
                                          <p:attrName>ppt_x</p:attrName>
                                        </p:attrNameLst>
                                      </p:cBhvr>
                                      <p:tavLst>
                                        <p:tav tm="0">
                                          <p:val>
                                            <p:strVal val="0-#ppt_w/2"/>
                                          </p:val>
                                        </p:tav>
                                        <p:tav tm="100000">
                                          <p:val>
                                            <p:strVal val="#ppt_x"/>
                                          </p:val>
                                        </p:tav>
                                      </p:tavLst>
                                    </p:anim>
                                    <p:anim calcmode="lin" valueType="num">
                                      <p:cBhvr additive="base">
                                        <p:cTn id="38" dur="500" fill="hold"/>
                                        <p:tgtEl>
                                          <p:spTgt spid="14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53" presetClass="entr" presetSubtype="16" fill="hold" nodeType="afterEffect">
                                  <p:stCondLst>
                                    <p:cond delay="250"/>
                                  </p:stCondLst>
                                  <p:childTnLst>
                                    <p:set>
                                      <p:cBhvr>
                                        <p:cTn id="41" dur="1" fill="hold">
                                          <p:stCondLst>
                                            <p:cond delay="0"/>
                                          </p:stCondLst>
                                        </p:cTn>
                                        <p:tgtEl>
                                          <p:spTgt spid="130"/>
                                        </p:tgtEl>
                                        <p:attrNameLst>
                                          <p:attrName>style.visibility</p:attrName>
                                        </p:attrNameLst>
                                      </p:cBhvr>
                                      <p:to>
                                        <p:strVal val="visible"/>
                                      </p:to>
                                    </p:set>
                                    <p:anim calcmode="lin" valueType="num">
                                      <p:cBhvr>
                                        <p:cTn id="42" dur="500" fill="hold"/>
                                        <p:tgtEl>
                                          <p:spTgt spid="130"/>
                                        </p:tgtEl>
                                        <p:attrNameLst>
                                          <p:attrName>ppt_w</p:attrName>
                                        </p:attrNameLst>
                                      </p:cBhvr>
                                      <p:tavLst>
                                        <p:tav tm="0">
                                          <p:val>
                                            <p:fltVal val="0"/>
                                          </p:val>
                                        </p:tav>
                                        <p:tav tm="100000">
                                          <p:val>
                                            <p:strVal val="#ppt_w"/>
                                          </p:val>
                                        </p:tav>
                                      </p:tavLst>
                                    </p:anim>
                                    <p:anim calcmode="lin" valueType="num">
                                      <p:cBhvr>
                                        <p:cTn id="43" dur="500" fill="hold"/>
                                        <p:tgtEl>
                                          <p:spTgt spid="130"/>
                                        </p:tgtEl>
                                        <p:attrNameLst>
                                          <p:attrName>ppt_h</p:attrName>
                                        </p:attrNameLst>
                                      </p:cBhvr>
                                      <p:tavLst>
                                        <p:tav tm="0">
                                          <p:val>
                                            <p:fltVal val="0"/>
                                          </p:val>
                                        </p:tav>
                                        <p:tav tm="100000">
                                          <p:val>
                                            <p:strVal val="#ppt_h"/>
                                          </p:val>
                                        </p:tav>
                                      </p:tavLst>
                                    </p:anim>
                                    <p:animEffect transition="in" filter="fade">
                                      <p:cBhvr>
                                        <p:cTn id="44" dur="500"/>
                                        <p:tgtEl>
                                          <p:spTgt spid="130"/>
                                        </p:tgtEl>
                                      </p:cBhvr>
                                    </p:animEffect>
                                  </p:childTnLst>
                                </p:cTn>
                              </p:par>
                            </p:childTnLst>
                          </p:cTn>
                        </p:par>
                        <p:par>
                          <p:cTn id="45" fill="hold">
                            <p:stCondLst>
                              <p:cond delay="4250"/>
                            </p:stCondLst>
                            <p:childTnLst>
                              <p:par>
                                <p:cTn id="46" presetID="22" presetClass="entr" presetSubtype="8" fill="hold"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left)">
                                      <p:cBhvr>
                                        <p:cTn id="48" dur="500"/>
                                        <p:tgtEl>
                                          <p:spTgt spid="75"/>
                                        </p:tgtEl>
                                      </p:cBhvr>
                                    </p:animEffect>
                                  </p:childTnLst>
                                </p:cTn>
                              </p:par>
                            </p:childTnLst>
                          </p:cTn>
                        </p:par>
                        <p:par>
                          <p:cTn id="49" fill="hold">
                            <p:stCondLst>
                              <p:cond delay="4750"/>
                            </p:stCondLst>
                            <p:childTnLst>
                              <p:par>
                                <p:cTn id="50" presetID="2" presetClass="entr" presetSubtype="2" decel="100000" fill="hold" nodeType="afterEffect">
                                  <p:stCondLst>
                                    <p:cond delay="0"/>
                                  </p:stCondLst>
                                  <p:childTnLst>
                                    <p:set>
                                      <p:cBhvr>
                                        <p:cTn id="51" dur="1" fill="hold">
                                          <p:stCondLst>
                                            <p:cond delay="0"/>
                                          </p:stCondLst>
                                        </p:cTn>
                                        <p:tgtEl>
                                          <p:spTgt spid="150"/>
                                        </p:tgtEl>
                                        <p:attrNameLst>
                                          <p:attrName>style.visibility</p:attrName>
                                        </p:attrNameLst>
                                      </p:cBhvr>
                                      <p:to>
                                        <p:strVal val="visible"/>
                                      </p:to>
                                    </p:set>
                                    <p:anim calcmode="lin" valueType="num">
                                      <p:cBhvr additive="base">
                                        <p:cTn id="52" dur="500" fill="hold"/>
                                        <p:tgtEl>
                                          <p:spTgt spid="150"/>
                                        </p:tgtEl>
                                        <p:attrNameLst>
                                          <p:attrName>ppt_x</p:attrName>
                                        </p:attrNameLst>
                                      </p:cBhvr>
                                      <p:tavLst>
                                        <p:tav tm="0">
                                          <p:val>
                                            <p:strVal val="1+#ppt_w/2"/>
                                          </p:val>
                                        </p:tav>
                                        <p:tav tm="100000">
                                          <p:val>
                                            <p:strVal val="#ppt_x"/>
                                          </p:val>
                                        </p:tav>
                                      </p:tavLst>
                                    </p:anim>
                                    <p:anim calcmode="lin" valueType="num">
                                      <p:cBhvr additive="base">
                                        <p:cTn id="53" dur="500" fill="hold"/>
                                        <p:tgtEl>
                                          <p:spTgt spid="150"/>
                                        </p:tgtEl>
                                        <p:attrNameLst>
                                          <p:attrName>ppt_y</p:attrName>
                                        </p:attrNameLst>
                                      </p:cBhvr>
                                      <p:tavLst>
                                        <p:tav tm="0">
                                          <p:val>
                                            <p:strVal val="#ppt_y"/>
                                          </p:val>
                                        </p:tav>
                                        <p:tav tm="100000">
                                          <p:val>
                                            <p:strVal val="#ppt_y"/>
                                          </p:val>
                                        </p:tav>
                                      </p:tavLst>
                                    </p:anim>
                                  </p:childTnLst>
                                </p:cTn>
                              </p:par>
                            </p:childTnLst>
                          </p:cTn>
                        </p:par>
                        <p:par>
                          <p:cTn id="54" fill="hold">
                            <p:stCondLst>
                              <p:cond delay="5250"/>
                            </p:stCondLst>
                            <p:childTnLst>
                              <p:par>
                                <p:cTn id="55" presetID="53" presetClass="entr" presetSubtype="16" fill="hold" nodeType="afterEffect">
                                  <p:stCondLst>
                                    <p:cond delay="500"/>
                                  </p:stCondLst>
                                  <p:childTnLst>
                                    <p:set>
                                      <p:cBhvr>
                                        <p:cTn id="56" dur="1" fill="hold">
                                          <p:stCondLst>
                                            <p:cond delay="0"/>
                                          </p:stCondLst>
                                        </p:cTn>
                                        <p:tgtEl>
                                          <p:spTgt spid="90"/>
                                        </p:tgtEl>
                                        <p:attrNameLst>
                                          <p:attrName>style.visibility</p:attrName>
                                        </p:attrNameLst>
                                      </p:cBhvr>
                                      <p:to>
                                        <p:strVal val="visible"/>
                                      </p:to>
                                    </p:set>
                                    <p:anim calcmode="lin" valueType="num">
                                      <p:cBhvr>
                                        <p:cTn id="57" dur="500" fill="hold"/>
                                        <p:tgtEl>
                                          <p:spTgt spid="90"/>
                                        </p:tgtEl>
                                        <p:attrNameLst>
                                          <p:attrName>ppt_w</p:attrName>
                                        </p:attrNameLst>
                                      </p:cBhvr>
                                      <p:tavLst>
                                        <p:tav tm="0">
                                          <p:val>
                                            <p:fltVal val="0"/>
                                          </p:val>
                                        </p:tav>
                                        <p:tav tm="100000">
                                          <p:val>
                                            <p:strVal val="#ppt_w"/>
                                          </p:val>
                                        </p:tav>
                                      </p:tavLst>
                                    </p:anim>
                                    <p:anim calcmode="lin" valueType="num">
                                      <p:cBhvr>
                                        <p:cTn id="58" dur="500" fill="hold"/>
                                        <p:tgtEl>
                                          <p:spTgt spid="90"/>
                                        </p:tgtEl>
                                        <p:attrNameLst>
                                          <p:attrName>ppt_h</p:attrName>
                                        </p:attrNameLst>
                                      </p:cBhvr>
                                      <p:tavLst>
                                        <p:tav tm="0">
                                          <p:val>
                                            <p:fltVal val="0"/>
                                          </p:val>
                                        </p:tav>
                                        <p:tav tm="100000">
                                          <p:val>
                                            <p:strVal val="#ppt_h"/>
                                          </p:val>
                                        </p:tav>
                                      </p:tavLst>
                                    </p:anim>
                                    <p:animEffect transition="in" filter="fade">
                                      <p:cBhvr>
                                        <p:cTn id="59" dur="500"/>
                                        <p:tgtEl>
                                          <p:spTgt spid="90"/>
                                        </p:tgtEl>
                                      </p:cBhvr>
                                    </p:animEffect>
                                  </p:childTnLst>
                                </p:cTn>
                              </p:par>
                            </p:childTnLst>
                          </p:cTn>
                        </p:par>
                        <p:par>
                          <p:cTn id="60" fill="hold">
                            <p:stCondLst>
                              <p:cond delay="6250"/>
                            </p:stCondLst>
                            <p:childTnLst>
                              <p:par>
                                <p:cTn id="61" presetID="22" presetClass="entr" presetSubtype="2" fill="hold" nodeType="afterEffect">
                                  <p:stCondLst>
                                    <p:cond delay="0"/>
                                  </p:stCondLst>
                                  <p:childTnLst>
                                    <p:set>
                                      <p:cBhvr>
                                        <p:cTn id="62" dur="1" fill="hold">
                                          <p:stCondLst>
                                            <p:cond delay="0"/>
                                          </p:stCondLst>
                                        </p:cTn>
                                        <p:tgtEl>
                                          <p:spTgt spid="76"/>
                                        </p:tgtEl>
                                        <p:attrNameLst>
                                          <p:attrName>style.visibility</p:attrName>
                                        </p:attrNameLst>
                                      </p:cBhvr>
                                      <p:to>
                                        <p:strVal val="visible"/>
                                      </p:to>
                                    </p:set>
                                    <p:animEffect transition="in" filter="wipe(right)">
                                      <p:cBhvr>
                                        <p:cTn id="63" dur="500"/>
                                        <p:tgtEl>
                                          <p:spTgt spid="76"/>
                                        </p:tgtEl>
                                      </p:cBhvr>
                                    </p:animEffect>
                                  </p:childTnLst>
                                </p:cTn>
                              </p:par>
                            </p:childTnLst>
                          </p:cTn>
                        </p:par>
                        <p:par>
                          <p:cTn id="64" fill="hold">
                            <p:stCondLst>
                              <p:cond delay="6750"/>
                            </p:stCondLst>
                            <p:childTnLst>
                              <p:par>
                                <p:cTn id="65" presetID="2" presetClass="entr" presetSubtype="8" decel="100000" fill="hold" nodeType="afterEffect">
                                  <p:stCondLst>
                                    <p:cond delay="0"/>
                                  </p:stCondLst>
                                  <p:childTnLst>
                                    <p:set>
                                      <p:cBhvr>
                                        <p:cTn id="66" dur="1" fill="hold">
                                          <p:stCondLst>
                                            <p:cond delay="0"/>
                                          </p:stCondLst>
                                        </p:cTn>
                                        <p:tgtEl>
                                          <p:spTgt spid="153"/>
                                        </p:tgtEl>
                                        <p:attrNameLst>
                                          <p:attrName>style.visibility</p:attrName>
                                        </p:attrNameLst>
                                      </p:cBhvr>
                                      <p:to>
                                        <p:strVal val="visible"/>
                                      </p:to>
                                    </p:set>
                                    <p:anim calcmode="lin" valueType="num">
                                      <p:cBhvr additive="base">
                                        <p:cTn id="67" dur="500" fill="hold"/>
                                        <p:tgtEl>
                                          <p:spTgt spid="153"/>
                                        </p:tgtEl>
                                        <p:attrNameLst>
                                          <p:attrName>ppt_x</p:attrName>
                                        </p:attrNameLst>
                                      </p:cBhvr>
                                      <p:tavLst>
                                        <p:tav tm="0">
                                          <p:val>
                                            <p:strVal val="0-#ppt_w/2"/>
                                          </p:val>
                                        </p:tav>
                                        <p:tav tm="100000">
                                          <p:val>
                                            <p:strVal val="#ppt_x"/>
                                          </p:val>
                                        </p:tav>
                                      </p:tavLst>
                                    </p:anim>
                                    <p:anim calcmode="lin" valueType="num">
                                      <p:cBhvr additive="base">
                                        <p:cTn id="68" dur="500" fill="hold"/>
                                        <p:tgtEl>
                                          <p:spTgt spid="153"/>
                                        </p:tgtEl>
                                        <p:attrNameLst>
                                          <p:attrName>ppt_y</p:attrName>
                                        </p:attrNameLst>
                                      </p:cBhvr>
                                      <p:tavLst>
                                        <p:tav tm="0">
                                          <p:val>
                                            <p:strVal val="#ppt_y"/>
                                          </p:val>
                                        </p:tav>
                                        <p:tav tm="100000">
                                          <p:val>
                                            <p:strVal val="#ppt_y"/>
                                          </p:val>
                                        </p:tav>
                                      </p:tavLst>
                                    </p:anim>
                                  </p:childTnLst>
                                </p:cTn>
                              </p:par>
                            </p:childTnLst>
                          </p:cTn>
                        </p:par>
                        <p:par>
                          <p:cTn id="69" fill="hold">
                            <p:stCondLst>
                              <p:cond delay="7250"/>
                            </p:stCondLst>
                            <p:childTnLst>
                              <p:par>
                                <p:cTn id="70" presetID="53" presetClass="entr" presetSubtype="16" fill="hold" nodeType="afterEffect">
                                  <p:stCondLst>
                                    <p:cond delay="750"/>
                                  </p:stCondLst>
                                  <p:childTnLst>
                                    <p:set>
                                      <p:cBhvr>
                                        <p:cTn id="71" dur="1" fill="hold">
                                          <p:stCondLst>
                                            <p:cond delay="0"/>
                                          </p:stCondLst>
                                        </p:cTn>
                                        <p:tgtEl>
                                          <p:spTgt spid="84"/>
                                        </p:tgtEl>
                                        <p:attrNameLst>
                                          <p:attrName>style.visibility</p:attrName>
                                        </p:attrNameLst>
                                      </p:cBhvr>
                                      <p:to>
                                        <p:strVal val="visible"/>
                                      </p:to>
                                    </p:set>
                                    <p:anim calcmode="lin" valueType="num">
                                      <p:cBhvr>
                                        <p:cTn id="72" dur="500" fill="hold"/>
                                        <p:tgtEl>
                                          <p:spTgt spid="84"/>
                                        </p:tgtEl>
                                        <p:attrNameLst>
                                          <p:attrName>ppt_w</p:attrName>
                                        </p:attrNameLst>
                                      </p:cBhvr>
                                      <p:tavLst>
                                        <p:tav tm="0">
                                          <p:val>
                                            <p:fltVal val="0"/>
                                          </p:val>
                                        </p:tav>
                                        <p:tav tm="100000">
                                          <p:val>
                                            <p:strVal val="#ppt_w"/>
                                          </p:val>
                                        </p:tav>
                                      </p:tavLst>
                                    </p:anim>
                                    <p:anim calcmode="lin" valueType="num">
                                      <p:cBhvr>
                                        <p:cTn id="73" dur="500" fill="hold"/>
                                        <p:tgtEl>
                                          <p:spTgt spid="84"/>
                                        </p:tgtEl>
                                        <p:attrNameLst>
                                          <p:attrName>ppt_h</p:attrName>
                                        </p:attrNameLst>
                                      </p:cBhvr>
                                      <p:tavLst>
                                        <p:tav tm="0">
                                          <p:val>
                                            <p:fltVal val="0"/>
                                          </p:val>
                                        </p:tav>
                                        <p:tav tm="100000">
                                          <p:val>
                                            <p:strVal val="#ppt_h"/>
                                          </p:val>
                                        </p:tav>
                                      </p:tavLst>
                                    </p:anim>
                                    <p:animEffect transition="in" filter="fade">
                                      <p:cBhvr>
                                        <p:cTn id="74" dur="500"/>
                                        <p:tgtEl>
                                          <p:spTgt spid="84"/>
                                        </p:tgtEl>
                                      </p:cBhvr>
                                    </p:animEffect>
                                  </p:childTnLst>
                                </p:cTn>
                              </p:par>
                            </p:childTnLst>
                          </p:cTn>
                        </p:par>
                        <p:par>
                          <p:cTn id="75" fill="hold">
                            <p:stCondLst>
                              <p:cond delay="8500"/>
                            </p:stCondLst>
                            <p:childTnLst>
                              <p:par>
                                <p:cTn id="76" presetID="22" presetClass="entr" presetSubtype="8" fill="hold" nodeType="afterEffect">
                                  <p:stCondLst>
                                    <p:cond delay="0"/>
                                  </p:stCondLst>
                                  <p:childTnLst>
                                    <p:set>
                                      <p:cBhvr>
                                        <p:cTn id="77" dur="1" fill="hold">
                                          <p:stCondLst>
                                            <p:cond delay="0"/>
                                          </p:stCondLst>
                                        </p:cTn>
                                        <p:tgtEl>
                                          <p:spTgt spid="77"/>
                                        </p:tgtEl>
                                        <p:attrNameLst>
                                          <p:attrName>style.visibility</p:attrName>
                                        </p:attrNameLst>
                                      </p:cBhvr>
                                      <p:to>
                                        <p:strVal val="visible"/>
                                      </p:to>
                                    </p:set>
                                    <p:animEffect transition="in" filter="wipe(left)">
                                      <p:cBhvr>
                                        <p:cTn id="78" dur="500"/>
                                        <p:tgtEl>
                                          <p:spTgt spid="77"/>
                                        </p:tgtEl>
                                      </p:cBhvr>
                                    </p:animEffect>
                                  </p:childTnLst>
                                </p:cTn>
                              </p:par>
                            </p:childTnLst>
                          </p:cTn>
                        </p:par>
                        <p:par>
                          <p:cTn id="79" fill="hold">
                            <p:stCondLst>
                              <p:cond delay="9000"/>
                            </p:stCondLst>
                            <p:childTnLst>
                              <p:par>
                                <p:cTn id="80" presetID="2" presetClass="entr" presetSubtype="2" decel="100000" fill="hold" nodeType="afterEffect">
                                  <p:stCondLst>
                                    <p:cond delay="0"/>
                                  </p:stCondLst>
                                  <p:childTnLst>
                                    <p:set>
                                      <p:cBhvr>
                                        <p:cTn id="81" dur="1" fill="hold">
                                          <p:stCondLst>
                                            <p:cond delay="0"/>
                                          </p:stCondLst>
                                        </p:cTn>
                                        <p:tgtEl>
                                          <p:spTgt spid="156"/>
                                        </p:tgtEl>
                                        <p:attrNameLst>
                                          <p:attrName>style.visibility</p:attrName>
                                        </p:attrNameLst>
                                      </p:cBhvr>
                                      <p:to>
                                        <p:strVal val="visible"/>
                                      </p:to>
                                    </p:set>
                                    <p:anim calcmode="lin" valueType="num">
                                      <p:cBhvr additive="base">
                                        <p:cTn id="82" dur="500" fill="hold"/>
                                        <p:tgtEl>
                                          <p:spTgt spid="156"/>
                                        </p:tgtEl>
                                        <p:attrNameLst>
                                          <p:attrName>ppt_x</p:attrName>
                                        </p:attrNameLst>
                                      </p:cBhvr>
                                      <p:tavLst>
                                        <p:tav tm="0">
                                          <p:val>
                                            <p:strVal val="1+#ppt_w/2"/>
                                          </p:val>
                                        </p:tav>
                                        <p:tav tm="100000">
                                          <p:val>
                                            <p:strVal val="#ppt_x"/>
                                          </p:val>
                                        </p:tav>
                                      </p:tavLst>
                                    </p:anim>
                                    <p:anim calcmode="lin" valueType="num">
                                      <p:cBhvr additive="base">
                                        <p:cTn id="83" dur="500" fill="hold"/>
                                        <p:tgtEl>
                                          <p:spTgt spid="1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 y="-14605"/>
            <a:ext cx="3503930" cy="688784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202180" y="1359535"/>
            <a:ext cx="5493385" cy="413893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4965" y="434975"/>
            <a:ext cx="818515" cy="768350"/>
          </a:xfrm>
          <a:prstGeom prst="rect">
            <a:avLst/>
          </a:prstGeom>
          <a:noFill/>
        </p:spPr>
        <p:txBody>
          <a:bodyPr wrap="square" rtlCol="0">
            <a:spAutoFit/>
          </a:bodyPr>
          <a:lstStyle/>
          <a:p>
            <a:pPr algn="l"/>
            <a:r>
              <a:rPr lang="en-US" altLang="zh-CN" sz="4400" b="1">
                <a:solidFill>
                  <a:schemeClr val="bg1"/>
                </a:solidFill>
                <a:latin typeface="Arial" panose="020B0604020202020204" pitchFamily="34" charset="0"/>
              </a:rPr>
              <a:t>03</a:t>
            </a:r>
          </a:p>
        </p:txBody>
      </p:sp>
      <p:sp>
        <p:nvSpPr>
          <p:cNvPr id="10" name="文本框 9"/>
          <p:cNvSpPr txBox="1"/>
          <p:nvPr/>
        </p:nvSpPr>
        <p:spPr>
          <a:xfrm>
            <a:off x="8000365" y="2263775"/>
            <a:ext cx="3673475" cy="521970"/>
          </a:xfrm>
          <a:prstGeom prst="rect">
            <a:avLst/>
          </a:prstGeom>
          <a:noFill/>
        </p:spPr>
        <p:txBody>
          <a:bodyPr wrap="square" rtlCol="0">
            <a:spAutoFit/>
          </a:bodyPr>
          <a:lstStyle/>
          <a:p>
            <a:pPr algn="l" fontAlgn="auto">
              <a:lnSpc>
                <a:spcPct val="100000"/>
              </a:lnSpc>
            </a:pPr>
            <a:r>
              <a:rPr lang="zh-CN" altLang="en-US" sz="2800" b="1">
                <a:solidFill>
                  <a:srgbClr val="262626"/>
                </a:solidFill>
                <a:latin typeface="微软雅黑" panose="020B0503020204020204" charset="-122"/>
                <a:ea typeface="微软雅黑" panose="020B0503020204020204" charset="-122"/>
                <a:sym typeface="+mn-ea"/>
              </a:rPr>
              <a:t>执 行 过 程</a:t>
            </a:r>
          </a:p>
        </p:txBody>
      </p:sp>
      <p:sp>
        <p:nvSpPr>
          <p:cNvPr id="14" name="文本框 21"/>
          <p:cNvSpPr txBox="1"/>
          <p:nvPr/>
        </p:nvSpPr>
        <p:spPr>
          <a:xfrm>
            <a:off x="8000365" y="3232785"/>
            <a:ext cx="3851910" cy="1381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210000"/>
              </a:lnSpc>
            </a:pPr>
            <a:r>
              <a:rPr lang="zh-CN" altLang="en-US" sz="1000">
                <a:solidFill>
                  <a:srgbClr val="262626"/>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Lora" panose="02000503000000020004" charset="0"/>
              <a:ea typeface="华文细黑" panose="02010600040101010101" charset="-122"/>
              <a:sym typeface="+mn-ea"/>
            </a:endParaRPr>
          </a:p>
        </p:txBody>
      </p:sp>
      <p:sp>
        <p:nvSpPr>
          <p:cNvPr id="4" name="文本框 3"/>
          <p:cNvSpPr txBox="1"/>
          <p:nvPr/>
        </p:nvSpPr>
        <p:spPr>
          <a:xfrm>
            <a:off x="354965" y="5981065"/>
            <a:ext cx="1786255" cy="368300"/>
          </a:xfrm>
          <a:prstGeom prst="rect">
            <a:avLst/>
          </a:prstGeom>
          <a:noFill/>
        </p:spPr>
        <p:txBody>
          <a:bodyPr wrap="square" rtlCol="0">
            <a:spAutoFit/>
          </a:bodyPr>
          <a:lstStyle/>
          <a:p>
            <a:r>
              <a:rPr kumimoji="1" lang="en-US" altLang="zh-CN" b="1">
                <a:solidFill>
                  <a:schemeClr val="bg1"/>
                </a:solidFill>
                <a:latin typeface="Poppins SemiBold" panose="02000000000000000000" charset="0"/>
                <a:ea typeface="Yuanti SC" charset="-122"/>
                <a:cs typeface="Yuanti SC" charset="-122"/>
                <a:sym typeface="+mn-ea"/>
              </a:rPr>
              <a:t>EXECUTION</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500"/>
                                        <p:tgtEl>
                                          <p:spTgt spid="3"/>
                                        </p:tgtEl>
                                      </p:cBhvr>
                                    </p:animEffect>
                                  </p:childTnLst>
                                </p:cTn>
                              </p:par>
                            </p:childTnLst>
                          </p:cTn>
                        </p:par>
                        <p:par>
                          <p:cTn id="12" fill="hold">
                            <p:stCondLst>
                              <p:cond delay="1000"/>
                            </p:stCondLst>
                            <p:childTnLst>
                              <p:par>
                                <p:cTn id="13" presetID="53" presetClass="entr" presetSubtype="16" fill="hold" grpId="1"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500"/>
                                        <p:tgtEl>
                                          <p:spTgt spid="10"/>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p:bldP spid="7" grpId="1"/>
      <p:bldP spid="10" grpId="0"/>
      <p:bldP spid="14"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 行 过 程</a:t>
            </a:r>
          </a:p>
        </p:txBody>
      </p:sp>
      <p:grpSp>
        <p:nvGrpSpPr>
          <p:cNvPr id="3" name="组合 2"/>
          <p:cNvGrpSpPr/>
          <p:nvPr/>
        </p:nvGrpSpPr>
        <p:grpSpPr>
          <a:xfrm>
            <a:off x="5946249" y="3371849"/>
            <a:ext cx="1895476" cy="1607317"/>
            <a:chOff x="5725719" y="3752849"/>
            <a:chExt cx="1895476" cy="1607317"/>
          </a:xfrm>
        </p:grpSpPr>
        <p:sp>
          <p:nvSpPr>
            <p:cNvPr id="7" name="任意多边形 6"/>
            <p:cNvSpPr/>
            <p:nvPr/>
          </p:nvSpPr>
          <p:spPr>
            <a:xfrm rot="8100000">
              <a:off x="5725719" y="3752849"/>
              <a:ext cx="1895476" cy="1607317"/>
            </a:xfrm>
            <a:custGeom>
              <a:avLst/>
              <a:gdLst>
                <a:gd name="connsiteX0" fmla="*/ 947738 w 1895476"/>
                <a:gd name="connsiteY0" fmla="*/ 0 h 1607317"/>
                <a:gd name="connsiteX1" fmla="*/ 1895476 w 1895476"/>
                <a:gd name="connsiteY1" fmla="*/ 947738 h 1607317"/>
                <a:gd name="connsiteX2" fmla="*/ 1893375 w 1895476"/>
                <a:gd name="connsiteY2" fmla="*/ 989348 h 1607317"/>
                <a:gd name="connsiteX3" fmla="*/ 1806083 w 1895476"/>
                <a:gd name="connsiteY3" fmla="*/ 962251 h 1607317"/>
                <a:gd name="connsiteX4" fmla="*/ 1662112 w 1895476"/>
                <a:gd name="connsiteY4" fmla="*/ 947737 h 1607317"/>
                <a:gd name="connsiteX5" fmla="*/ 962251 w 1895476"/>
                <a:gd name="connsiteY5" fmla="*/ 1518141 h 1607317"/>
                <a:gd name="connsiteX6" fmla="*/ 953313 w 1895476"/>
                <a:gd name="connsiteY6" fmla="*/ 1606801 h 1607317"/>
                <a:gd name="connsiteX7" fmla="*/ 942213 w 1895476"/>
                <a:gd name="connsiteY7" fmla="*/ 1607317 h 1607317"/>
                <a:gd name="connsiteX8" fmla="*/ 933224 w 1895476"/>
                <a:gd name="connsiteY8" fmla="*/ 1518141 h 1607317"/>
                <a:gd name="connsiteX9" fmla="*/ 233362 w 1895476"/>
                <a:gd name="connsiteY9" fmla="*/ 947737 h 1607317"/>
                <a:gd name="connsiteX10" fmla="*/ 89391 w 1895476"/>
                <a:gd name="connsiteY10" fmla="*/ 962251 h 1607317"/>
                <a:gd name="connsiteX11" fmla="*/ 2101 w 1895476"/>
                <a:gd name="connsiteY11" fmla="*/ 989347 h 1607317"/>
                <a:gd name="connsiteX12" fmla="*/ 0 w 1895476"/>
                <a:gd name="connsiteY12" fmla="*/ 947738 h 1607317"/>
                <a:gd name="connsiteX13" fmla="*/ 947738 w 1895476"/>
                <a:gd name="connsiteY13" fmla="*/ 0 h 160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5476" h="1607317">
                  <a:moveTo>
                    <a:pt x="947738" y="0"/>
                  </a:moveTo>
                  <a:cubicBezTo>
                    <a:pt x="1471159" y="0"/>
                    <a:pt x="1895476" y="424317"/>
                    <a:pt x="1895476" y="947738"/>
                  </a:cubicBezTo>
                  <a:lnTo>
                    <a:pt x="1893375" y="989348"/>
                  </a:lnTo>
                  <a:lnTo>
                    <a:pt x="1806083" y="962251"/>
                  </a:lnTo>
                  <a:cubicBezTo>
                    <a:pt x="1759579" y="952735"/>
                    <a:pt x="1711429" y="947737"/>
                    <a:pt x="1662112" y="947737"/>
                  </a:cubicBezTo>
                  <a:cubicBezTo>
                    <a:pt x="1316891" y="947737"/>
                    <a:pt x="1028864" y="1192612"/>
                    <a:pt x="962251" y="1518141"/>
                  </a:cubicBezTo>
                  <a:lnTo>
                    <a:pt x="953313" y="1606801"/>
                  </a:lnTo>
                  <a:lnTo>
                    <a:pt x="942213" y="1607317"/>
                  </a:lnTo>
                  <a:lnTo>
                    <a:pt x="933224" y="1518141"/>
                  </a:lnTo>
                  <a:cubicBezTo>
                    <a:pt x="866611" y="1192612"/>
                    <a:pt x="578583" y="947737"/>
                    <a:pt x="233362" y="947737"/>
                  </a:cubicBezTo>
                  <a:cubicBezTo>
                    <a:pt x="184045" y="947737"/>
                    <a:pt x="135895" y="952735"/>
                    <a:pt x="89391" y="962251"/>
                  </a:cubicBezTo>
                  <a:lnTo>
                    <a:pt x="2101" y="989347"/>
                  </a:lnTo>
                  <a:lnTo>
                    <a:pt x="0" y="947738"/>
                  </a:lnTo>
                  <a:cubicBezTo>
                    <a:pt x="0" y="424317"/>
                    <a:pt x="424317" y="0"/>
                    <a:pt x="947738"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8" name="组合 7"/>
            <p:cNvGrpSpPr/>
            <p:nvPr/>
          </p:nvGrpSpPr>
          <p:grpSpPr>
            <a:xfrm>
              <a:off x="6536523" y="4503502"/>
              <a:ext cx="527534" cy="392197"/>
              <a:chOff x="3712113" y="5838806"/>
              <a:chExt cx="527534" cy="392197"/>
            </a:xfrm>
            <a:solidFill>
              <a:srgbClr val="FFFFFF"/>
            </a:solidFill>
          </p:grpSpPr>
          <p:sp>
            <p:nvSpPr>
              <p:cNvPr id="9" name="Freeform 217"/>
              <p:cNvSpPr/>
              <p:nvPr/>
            </p:nvSpPr>
            <p:spPr bwMode="auto">
              <a:xfrm>
                <a:off x="3712113" y="6195098"/>
                <a:ext cx="527534" cy="35905"/>
              </a:xfrm>
              <a:custGeom>
                <a:avLst/>
                <a:gdLst>
                  <a:gd name="T0" fmla="*/ 192 w 192"/>
                  <a:gd name="T1" fmla="*/ 0 h 13"/>
                  <a:gd name="T2" fmla="*/ 126 w 192"/>
                  <a:gd name="T3" fmla="*/ 0 h 13"/>
                  <a:gd name="T4" fmla="*/ 123 w 192"/>
                  <a:gd name="T5" fmla="*/ 2 h 13"/>
                  <a:gd name="T6" fmla="*/ 69 w 192"/>
                  <a:gd name="T7" fmla="*/ 2 h 13"/>
                  <a:gd name="T8" fmla="*/ 67 w 192"/>
                  <a:gd name="T9" fmla="*/ 0 h 13"/>
                  <a:gd name="T10" fmla="*/ 0 w 192"/>
                  <a:gd name="T11" fmla="*/ 0 h 13"/>
                  <a:gd name="T12" fmla="*/ 0 w 192"/>
                  <a:gd name="T13" fmla="*/ 1 h 13"/>
                  <a:gd name="T14" fmla="*/ 0 w 192"/>
                  <a:gd name="T15" fmla="*/ 4 h 13"/>
                  <a:gd name="T16" fmla="*/ 9 w 192"/>
                  <a:gd name="T17" fmla="*/ 13 h 13"/>
                  <a:gd name="T18" fmla="*/ 183 w 192"/>
                  <a:gd name="T19" fmla="*/ 13 h 13"/>
                  <a:gd name="T20" fmla="*/ 192 w 192"/>
                  <a:gd name="T21" fmla="*/ 4 h 13"/>
                  <a:gd name="T22" fmla="*/ 192 w 192"/>
                  <a:gd name="T23" fmla="*/ 1 h 13"/>
                  <a:gd name="T24" fmla="*/ 192 w 192"/>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3">
                    <a:moveTo>
                      <a:pt x="192" y="0"/>
                    </a:moveTo>
                    <a:cubicBezTo>
                      <a:pt x="126" y="0"/>
                      <a:pt x="126" y="0"/>
                      <a:pt x="126" y="0"/>
                    </a:cubicBezTo>
                    <a:cubicBezTo>
                      <a:pt x="126" y="1"/>
                      <a:pt x="124" y="2"/>
                      <a:pt x="123" y="2"/>
                    </a:cubicBezTo>
                    <a:cubicBezTo>
                      <a:pt x="69" y="2"/>
                      <a:pt x="69" y="2"/>
                      <a:pt x="69" y="2"/>
                    </a:cubicBezTo>
                    <a:cubicBezTo>
                      <a:pt x="68" y="2"/>
                      <a:pt x="67" y="1"/>
                      <a:pt x="67" y="0"/>
                    </a:cubicBezTo>
                    <a:cubicBezTo>
                      <a:pt x="0" y="0"/>
                      <a:pt x="0" y="0"/>
                      <a:pt x="0" y="0"/>
                    </a:cubicBezTo>
                    <a:cubicBezTo>
                      <a:pt x="0" y="0"/>
                      <a:pt x="0" y="1"/>
                      <a:pt x="0" y="1"/>
                    </a:cubicBezTo>
                    <a:cubicBezTo>
                      <a:pt x="0" y="4"/>
                      <a:pt x="0" y="4"/>
                      <a:pt x="0" y="4"/>
                    </a:cubicBezTo>
                    <a:cubicBezTo>
                      <a:pt x="0" y="9"/>
                      <a:pt x="4" y="13"/>
                      <a:pt x="9" y="13"/>
                    </a:cubicBezTo>
                    <a:cubicBezTo>
                      <a:pt x="183" y="13"/>
                      <a:pt x="183" y="13"/>
                      <a:pt x="183" y="13"/>
                    </a:cubicBezTo>
                    <a:cubicBezTo>
                      <a:pt x="188" y="13"/>
                      <a:pt x="192" y="9"/>
                      <a:pt x="192" y="4"/>
                    </a:cubicBezTo>
                    <a:cubicBezTo>
                      <a:pt x="192" y="1"/>
                      <a:pt x="192" y="1"/>
                      <a:pt x="192" y="1"/>
                    </a:cubicBezTo>
                    <a:cubicBezTo>
                      <a:pt x="192" y="1"/>
                      <a:pt x="192" y="0"/>
                      <a:pt x="192"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0" name="Freeform 218"/>
              <p:cNvSpPr/>
              <p:nvPr/>
            </p:nvSpPr>
            <p:spPr bwMode="auto">
              <a:xfrm>
                <a:off x="3959308" y="5905093"/>
                <a:ext cx="52477" cy="23477"/>
              </a:xfrm>
              <a:custGeom>
                <a:avLst/>
                <a:gdLst>
                  <a:gd name="T0" fmla="*/ 0 w 19"/>
                  <a:gd name="T1" fmla="*/ 0 h 9"/>
                  <a:gd name="T2" fmla="*/ 0 w 19"/>
                  <a:gd name="T3" fmla="*/ 0 h 9"/>
                  <a:gd name="T4" fmla="*/ 9 w 19"/>
                  <a:gd name="T5" fmla="*/ 9 h 9"/>
                  <a:gd name="T6" fmla="*/ 9 w 19"/>
                  <a:gd name="T7" fmla="*/ 9 h 9"/>
                  <a:gd name="T8" fmla="*/ 19 w 19"/>
                  <a:gd name="T9" fmla="*/ 0 h 9"/>
                  <a:gd name="T10" fmla="*/ 0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0" y="0"/>
                    </a:moveTo>
                    <a:cubicBezTo>
                      <a:pt x="0" y="0"/>
                      <a:pt x="0" y="0"/>
                      <a:pt x="0" y="0"/>
                    </a:cubicBezTo>
                    <a:cubicBezTo>
                      <a:pt x="9" y="9"/>
                      <a:pt x="9" y="9"/>
                      <a:pt x="9" y="9"/>
                    </a:cubicBezTo>
                    <a:cubicBezTo>
                      <a:pt x="9" y="9"/>
                      <a:pt x="9" y="9"/>
                      <a:pt x="9" y="9"/>
                    </a:cubicBezTo>
                    <a:cubicBezTo>
                      <a:pt x="19" y="0"/>
                      <a:pt x="19" y="0"/>
                      <a:pt x="19" y="0"/>
                    </a:cubicBezTo>
                    <a:lnTo>
                      <a:pt x="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1" name="Freeform 219"/>
              <p:cNvSpPr/>
              <p:nvPr/>
            </p:nvSpPr>
            <p:spPr bwMode="auto">
              <a:xfrm>
                <a:off x="3753543" y="5905093"/>
                <a:ext cx="444675" cy="278958"/>
              </a:xfrm>
              <a:custGeom>
                <a:avLst/>
                <a:gdLst>
                  <a:gd name="T0" fmla="*/ 158 w 162"/>
                  <a:gd name="T1" fmla="*/ 0 h 102"/>
                  <a:gd name="T2" fmla="*/ 130 w 162"/>
                  <a:gd name="T3" fmla="*/ 0 h 102"/>
                  <a:gd name="T4" fmla="*/ 124 w 162"/>
                  <a:gd name="T5" fmla="*/ 9 h 102"/>
                  <a:gd name="T6" fmla="*/ 152 w 162"/>
                  <a:gd name="T7" fmla="*/ 9 h 102"/>
                  <a:gd name="T8" fmla="*/ 152 w 162"/>
                  <a:gd name="T9" fmla="*/ 92 h 102"/>
                  <a:gd name="T10" fmla="*/ 10 w 162"/>
                  <a:gd name="T11" fmla="*/ 92 h 102"/>
                  <a:gd name="T12" fmla="*/ 10 w 162"/>
                  <a:gd name="T13" fmla="*/ 9 h 102"/>
                  <a:gd name="T14" fmla="*/ 25 w 162"/>
                  <a:gd name="T15" fmla="*/ 9 h 102"/>
                  <a:gd name="T16" fmla="*/ 21 w 162"/>
                  <a:gd name="T17" fmla="*/ 0 h 102"/>
                  <a:gd name="T18" fmla="*/ 4 w 162"/>
                  <a:gd name="T19" fmla="*/ 0 h 102"/>
                  <a:gd name="T20" fmla="*/ 0 w 162"/>
                  <a:gd name="T21" fmla="*/ 4 h 102"/>
                  <a:gd name="T22" fmla="*/ 0 w 162"/>
                  <a:gd name="T23" fmla="*/ 98 h 102"/>
                  <a:gd name="T24" fmla="*/ 4 w 162"/>
                  <a:gd name="T25" fmla="*/ 102 h 102"/>
                  <a:gd name="T26" fmla="*/ 158 w 162"/>
                  <a:gd name="T27" fmla="*/ 102 h 102"/>
                  <a:gd name="T28" fmla="*/ 162 w 162"/>
                  <a:gd name="T29" fmla="*/ 98 h 102"/>
                  <a:gd name="T30" fmla="*/ 162 w 162"/>
                  <a:gd name="T31" fmla="*/ 4 h 102"/>
                  <a:gd name="T32" fmla="*/ 158 w 162"/>
                  <a:gd name="T33"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102">
                    <a:moveTo>
                      <a:pt x="158" y="0"/>
                    </a:moveTo>
                    <a:cubicBezTo>
                      <a:pt x="130" y="0"/>
                      <a:pt x="130" y="0"/>
                      <a:pt x="130" y="0"/>
                    </a:cubicBezTo>
                    <a:cubicBezTo>
                      <a:pt x="124" y="9"/>
                      <a:pt x="124" y="9"/>
                      <a:pt x="124" y="9"/>
                    </a:cubicBezTo>
                    <a:cubicBezTo>
                      <a:pt x="152" y="9"/>
                      <a:pt x="152" y="9"/>
                      <a:pt x="152" y="9"/>
                    </a:cubicBezTo>
                    <a:cubicBezTo>
                      <a:pt x="152" y="92"/>
                      <a:pt x="152" y="92"/>
                      <a:pt x="152" y="92"/>
                    </a:cubicBezTo>
                    <a:cubicBezTo>
                      <a:pt x="10" y="92"/>
                      <a:pt x="10" y="92"/>
                      <a:pt x="10" y="92"/>
                    </a:cubicBezTo>
                    <a:cubicBezTo>
                      <a:pt x="10" y="9"/>
                      <a:pt x="10" y="9"/>
                      <a:pt x="10" y="9"/>
                    </a:cubicBezTo>
                    <a:cubicBezTo>
                      <a:pt x="25" y="9"/>
                      <a:pt x="25" y="9"/>
                      <a:pt x="25" y="9"/>
                    </a:cubicBezTo>
                    <a:cubicBezTo>
                      <a:pt x="23" y="6"/>
                      <a:pt x="22" y="3"/>
                      <a:pt x="21" y="0"/>
                    </a:cubicBezTo>
                    <a:cubicBezTo>
                      <a:pt x="4" y="0"/>
                      <a:pt x="4" y="0"/>
                      <a:pt x="4" y="0"/>
                    </a:cubicBezTo>
                    <a:cubicBezTo>
                      <a:pt x="2" y="0"/>
                      <a:pt x="0" y="2"/>
                      <a:pt x="0" y="4"/>
                    </a:cubicBezTo>
                    <a:cubicBezTo>
                      <a:pt x="0" y="98"/>
                      <a:pt x="0" y="98"/>
                      <a:pt x="0" y="98"/>
                    </a:cubicBezTo>
                    <a:cubicBezTo>
                      <a:pt x="0" y="100"/>
                      <a:pt x="2" y="102"/>
                      <a:pt x="4" y="102"/>
                    </a:cubicBezTo>
                    <a:cubicBezTo>
                      <a:pt x="158" y="102"/>
                      <a:pt x="158" y="102"/>
                      <a:pt x="158" y="102"/>
                    </a:cubicBezTo>
                    <a:cubicBezTo>
                      <a:pt x="160" y="102"/>
                      <a:pt x="162" y="100"/>
                      <a:pt x="162" y="98"/>
                    </a:cubicBezTo>
                    <a:cubicBezTo>
                      <a:pt x="162" y="4"/>
                      <a:pt x="162" y="4"/>
                      <a:pt x="162" y="4"/>
                    </a:cubicBezTo>
                    <a:cubicBezTo>
                      <a:pt x="162" y="2"/>
                      <a:pt x="160" y="0"/>
                      <a:pt x="158"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2" name="Freeform 220"/>
              <p:cNvSpPr/>
              <p:nvPr/>
            </p:nvSpPr>
            <p:spPr bwMode="auto">
              <a:xfrm>
                <a:off x="3830877" y="5838806"/>
                <a:ext cx="292767" cy="287243"/>
              </a:xfrm>
              <a:custGeom>
                <a:avLst/>
                <a:gdLst>
                  <a:gd name="T0" fmla="*/ 100 w 107"/>
                  <a:gd name="T1" fmla="*/ 72 h 105"/>
                  <a:gd name="T2" fmla="*/ 79 w 107"/>
                  <a:gd name="T3" fmla="*/ 68 h 105"/>
                  <a:gd name="T4" fmla="*/ 62 w 107"/>
                  <a:gd name="T5" fmla="*/ 51 h 105"/>
                  <a:gd name="T6" fmla="*/ 84 w 107"/>
                  <a:gd name="T7" fmla="*/ 30 h 105"/>
                  <a:gd name="T8" fmla="*/ 89 w 107"/>
                  <a:gd name="T9" fmla="*/ 29 h 105"/>
                  <a:gd name="T10" fmla="*/ 100 w 107"/>
                  <a:gd name="T11" fmla="*/ 13 h 105"/>
                  <a:gd name="T12" fmla="*/ 94 w 107"/>
                  <a:gd name="T13" fmla="*/ 7 h 105"/>
                  <a:gd name="T14" fmla="*/ 78 w 107"/>
                  <a:gd name="T15" fmla="*/ 18 h 105"/>
                  <a:gd name="T16" fmla="*/ 77 w 107"/>
                  <a:gd name="T17" fmla="*/ 24 h 105"/>
                  <a:gd name="T18" fmla="*/ 56 w 107"/>
                  <a:gd name="T19" fmla="*/ 45 h 105"/>
                  <a:gd name="T20" fmla="*/ 38 w 107"/>
                  <a:gd name="T21" fmla="*/ 26 h 105"/>
                  <a:gd name="T22" fmla="*/ 34 w 107"/>
                  <a:gd name="T23" fmla="*/ 6 h 105"/>
                  <a:gd name="T24" fmla="*/ 21 w 107"/>
                  <a:gd name="T25" fmla="*/ 0 h 105"/>
                  <a:gd name="T26" fmla="*/ 29 w 107"/>
                  <a:gd name="T27" fmla="*/ 8 h 105"/>
                  <a:gd name="T28" fmla="*/ 26 w 107"/>
                  <a:gd name="T29" fmla="*/ 21 h 105"/>
                  <a:gd name="T30" fmla="*/ 13 w 107"/>
                  <a:gd name="T31" fmla="*/ 25 h 105"/>
                  <a:gd name="T32" fmla="*/ 2 w 107"/>
                  <a:gd name="T33" fmla="*/ 14 h 105"/>
                  <a:gd name="T34" fmla="*/ 7 w 107"/>
                  <a:gd name="T35" fmla="*/ 33 h 105"/>
                  <a:gd name="T36" fmla="*/ 27 w 107"/>
                  <a:gd name="T37" fmla="*/ 37 h 105"/>
                  <a:gd name="T38" fmla="*/ 43 w 107"/>
                  <a:gd name="T39" fmla="*/ 53 h 105"/>
                  <a:gd name="T40" fmla="*/ 9 w 107"/>
                  <a:gd name="T41" fmla="*/ 88 h 105"/>
                  <a:gd name="T42" fmla="*/ 9 w 107"/>
                  <a:gd name="T43" fmla="*/ 98 h 105"/>
                  <a:gd name="T44" fmla="*/ 9 w 107"/>
                  <a:gd name="T45" fmla="*/ 98 h 105"/>
                  <a:gd name="T46" fmla="*/ 19 w 107"/>
                  <a:gd name="T47" fmla="*/ 98 h 105"/>
                  <a:gd name="T48" fmla="*/ 54 w 107"/>
                  <a:gd name="T49" fmla="*/ 64 h 105"/>
                  <a:gd name="T50" fmla="*/ 69 w 107"/>
                  <a:gd name="T51" fmla="*/ 79 h 105"/>
                  <a:gd name="T52" fmla="*/ 73 w 107"/>
                  <a:gd name="T53" fmla="*/ 99 h 105"/>
                  <a:gd name="T54" fmla="*/ 89 w 107"/>
                  <a:gd name="T55" fmla="*/ 105 h 105"/>
                  <a:gd name="T56" fmla="*/ 79 w 107"/>
                  <a:gd name="T57" fmla="*/ 94 h 105"/>
                  <a:gd name="T58" fmla="*/ 81 w 107"/>
                  <a:gd name="T59" fmla="*/ 84 h 105"/>
                  <a:gd name="T60" fmla="*/ 92 w 107"/>
                  <a:gd name="T61" fmla="*/ 81 h 105"/>
                  <a:gd name="T62" fmla="*/ 104 w 107"/>
                  <a:gd name="T63" fmla="*/ 93 h 105"/>
                  <a:gd name="T64" fmla="*/ 100 w 107"/>
                  <a:gd name="T65" fmla="*/ 7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7" h="105">
                    <a:moveTo>
                      <a:pt x="100" y="72"/>
                    </a:moveTo>
                    <a:cubicBezTo>
                      <a:pt x="94" y="67"/>
                      <a:pt x="86" y="65"/>
                      <a:pt x="79" y="68"/>
                    </a:cubicBezTo>
                    <a:cubicBezTo>
                      <a:pt x="62" y="51"/>
                      <a:pt x="62" y="51"/>
                      <a:pt x="62" y="51"/>
                    </a:cubicBezTo>
                    <a:cubicBezTo>
                      <a:pt x="84" y="30"/>
                      <a:pt x="84" y="30"/>
                      <a:pt x="84" y="30"/>
                    </a:cubicBezTo>
                    <a:cubicBezTo>
                      <a:pt x="89" y="29"/>
                      <a:pt x="89" y="29"/>
                      <a:pt x="89" y="29"/>
                    </a:cubicBezTo>
                    <a:cubicBezTo>
                      <a:pt x="100" y="13"/>
                      <a:pt x="100" y="13"/>
                      <a:pt x="100" y="13"/>
                    </a:cubicBezTo>
                    <a:cubicBezTo>
                      <a:pt x="94" y="7"/>
                      <a:pt x="94" y="7"/>
                      <a:pt x="94" y="7"/>
                    </a:cubicBezTo>
                    <a:cubicBezTo>
                      <a:pt x="78" y="18"/>
                      <a:pt x="78" y="18"/>
                      <a:pt x="78" y="18"/>
                    </a:cubicBezTo>
                    <a:cubicBezTo>
                      <a:pt x="77" y="24"/>
                      <a:pt x="77" y="24"/>
                      <a:pt x="77" y="24"/>
                    </a:cubicBezTo>
                    <a:cubicBezTo>
                      <a:pt x="56" y="45"/>
                      <a:pt x="56" y="45"/>
                      <a:pt x="56" y="45"/>
                    </a:cubicBezTo>
                    <a:cubicBezTo>
                      <a:pt x="38" y="26"/>
                      <a:pt x="38" y="26"/>
                      <a:pt x="38" y="26"/>
                    </a:cubicBezTo>
                    <a:cubicBezTo>
                      <a:pt x="41" y="20"/>
                      <a:pt x="39" y="11"/>
                      <a:pt x="34" y="6"/>
                    </a:cubicBezTo>
                    <a:cubicBezTo>
                      <a:pt x="30" y="2"/>
                      <a:pt x="26" y="1"/>
                      <a:pt x="21" y="0"/>
                    </a:cubicBezTo>
                    <a:cubicBezTo>
                      <a:pt x="29" y="8"/>
                      <a:pt x="29" y="8"/>
                      <a:pt x="29" y="8"/>
                    </a:cubicBezTo>
                    <a:cubicBezTo>
                      <a:pt x="26" y="21"/>
                      <a:pt x="26" y="21"/>
                      <a:pt x="26" y="21"/>
                    </a:cubicBezTo>
                    <a:cubicBezTo>
                      <a:pt x="13" y="25"/>
                      <a:pt x="13" y="25"/>
                      <a:pt x="13" y="25"/>
                    </a:cubicBezTo>
                    <a:cubicBezTo>
                      <a:pt x="2" y="14"/>
                      <a:pt x="2" y="14"/>
                      <a:pt x="2" y="14"/>
                    </a:cubicBezTo>
                    <a:cubicBezTo>
                      <a:pt x="0" y="20"/>
                      <a:pt x="1" y="28"/>
                      <a:pt x="7" y="33"/>
                    </a:cubicBezTo>
                    <a:cubicBezTo>
                      <a:pt x="12" y="38"/>
                      <a:pt x="20" y="40"/>
                      <a:pt x="27" y="37"/>
                    </a:cubicBezTo>
                    <a:cubicBezTo>
                      <a:pt x="43" y="53"/>
                      <a:pt x="43" y="53"/>
                      <a:pt x="43" y="53"/>
                    </a:cubicBezTo>
                    <a:cubicBezTo>
                      <a:pt x="9" y="88"/>
                      <a:pt x="9" y="88"/>
                      <a:pt x="9" y="88"/>
                    </a:cubicBezTo>
                    <a:cubicBezTo>
                      <a:pt x="6" y="91"/>
                      <a:pt x="6" y="95"/>
                      <a:pt x="9" y="98"/>
                    </a:cubicBezTo>
                    <a:cubicBezTo>
                      <a:pt x="9" y="98"/>
                      <a:pt x="9" y="98"/>
                      <a:pt x="9" y="98"/>
                    </a:cubicBezTo>
                    <a:cubicBezTo>
                      <a:pt x="12" y="101"/>
                      <a:pt x="17" y="101"/>
                      <a:pt x="19" y="98"/>
                    </a:cubicBezTo>
                    <a:cubicBezTo>
                      <a:pt x="54" y="64"/>
                      <a:pt x="54" y="64"/>
                      <a:pt x="54" y="64"/>
                    </a:cubicBezTo>
                    <a:cubicBezTo>
                      <a:pt x="69" y="79"/>
                      <a:pt x="69" y="79"/>
                      <a:pt x="69" y="79"/>
                    </a:cubicBezTo>
                    <a:cubicBezTo>
                      <a:pt x="66" y="86"/>
                      <a:pt x="67" y="94"/>
                      <a:pt x="73" y="99"/>
                    </a:cubicBezTo>
                    <a:cubicBezTo>
                      <a:pt x="77" y="104"/>
                      <a:pt x="83" y="105"/>
                      <a:pt x="89" y="105"/>
                    </a:cubicBezTo>
                    <a:cubicBezTo>
                      <a:pt x="79" y="94"/>
                      <a:pt x="79" y="94"/>
                      <a:pt x="79" y="94"/>
                    </a:cubicBezTo>
                    <a:cubicBezTo>
                      <a:pt x="81" y="84"/>
                      <a:pt x="81" y="84"/>
                      <a:pt x="81" y="84"/>
                    </a:cubicBezTo>
                    <a:cubicBezTo>
                      <a:pt x="92" y="81"/>
                      <a:pt x="92" y="81"/>
                      <a:pt x="92" y="81"/>
                    </a:cubicBezTo>
                    <a:cubicBezTo>
                      <a:pt x="104" y="93"/>
                      <a:pt x="104" y="93"/>
                      <a:pt x="104" y="93"/>
                    </a:cubicBezTo>
                    <a:cubicBezTo>
                      <a:pt x="107" y="86"/>
                      <a:pt x="105" y="78"/>
                      <a:pt x="100" y="72"/>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13" name="组合 12"/>
          <p:cNvGrpSpPr/>
          <p:nvPr/>
        </p:nvGrpSpPr>
        <p:grpSpPr>
          <a:xfrm>
            <a:off x="4499480" y="3227769"/>
            <a:ext cx="1607317" cy="1895476"/>
            <a:chOff x="4278950" y="3608769"/>
            <a:chExt cx="1607317" cy="1895476"/>
          </a:xfrm>
        </p:grpSpPr>
        <p:sp>
          <p:nvSpPr>
            <p:cNvPr id="14" name="任意多边形 13"/>
            <p:cNvSpPr/>
            <p:nvPr/>
          </p:nvSpPr>
          <p:spPr>
            <a:xfrm rot="13500000">
              <a:off x="4134871" y="3752848"/>
              <a:ext cx="1895476" cy="1607317"/>
            </a:xfrm>
            <a:custGeom>
              <a:avLst/>
              <a:gdLst>
                <a:gd name="connsiteX0" fmla="*/ 947738 w 1895476"/>
                <a:gd name="connsiteY0" fmla="*/ 0 h 1607317"/>
                <a:gd name="connsiteX1" fmla="*/ 1895476 w 1895476"/>
                <a:gd name="connsiteY1" fmla="*/ 947738 h 1607317"/>
                <a:gd name="connsiteX2" fmla="*/ 1893375 w 1895476"/>
                <a:gd name="connsiteY2" fmla="*/ 989348 h 1607317"/>
                <a:gd name="connsiteX3" fmla="*/ 1806083 w 1895476"/>
                <a:gd name="connsiteY3" fmla="*/ 962251 h 1607317"/>
                <a:gd name="connsiteX4" fmla="*/ 1662112 w 1895476"/>
                <a:gd name="connsiteY4" fmla="*/ 947737 h 1607317"/>
                <a:gd name="connsiteX5" fmla="*/ 962251 w 1895476"/>
                <a:gd name="connsiteY5" fmla="*/ 1518141 h 1607317"/>
                <a:gd name="connsiteX6" fmla="*/ 953313 w 1895476"/>
                <a:gd name="connsiteY6" fmla="*/ 1606801 h 1607317"/>
                <a:gd name="connsiteX7" fmla="*/ 942213 w 1895476"/>
                <a:gd name="connsiteY7" fmla="*/ 1607317 h 1607317"/>
                <a:gd name="connsiteX8" fmla="*/ 933224 w 1895476"/>
                <a:gd name="connsiteY8" fmla="*/ 1518141 h 1607317"/>
                <a:gd name="connsiteX9" fmla="*/ 233362 w 1895476"/>
                <a:gd name="connsiteY9" fmla="*/ 947737 h 1607317"/>
                <a:gd name="connsiteX10" fmla="*/ 89391 w 1895476"/>
                <a:gd name="connsiteY10" fmla="*/ 962251 h 1607317"/>
                <a:gd name="connsiteX11" fmla="*/ 2101 w 1895476"/>
                <a:gd name="connsiteY11" fmla="*/ 989347 h 1607317"/>
                <a:gd name="connsiteX12" fmla="*/ 0 w 1895476"/>
                <a:gd name="connsiteY12" fmla="*/ 947738 h 1607317"/>
                <a:gd name="connsiteX13" fmla="*/ 947738 w 1895476"/>
                <a:gd name="connsiteY13" fmla="*/ 0 h 160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5476" h="1607317">
                  <a:moveTo>
                    <a:pt x="947738" y="0"/>
                  </a:moveTo>
                  <a:cubicBezTo>
                    <a:pt x="1471159" y="0"/>
                    <a:pt x="1895476" y="424317"/>
                    <a:pt x="1895476" y="947738"/>
                  </a:cubicBezTo>
                  <a:lnTo>
                    <a:pt x="1893375" y="989348"/>
                  </a:lnTo>
                  <a:lnTo>
                    <a:pt x="1806083" y="962251"/>
                  </a:lnTo>
                  <a:cubicBezTo>
                    <a:pt x="1759579" y="952735"/>
                    <a:pt x="1711429" y="947737"/>
                    <a:pt x="1662112" y="947737"/>
                  </a:cubicBezTo>
                  <a:cubicBezTo>
                    <a:pt x="1316891" y="947737"/>
                    <a:pt x="1028864" y="1192612"/>
                    <a:pt x="962251" y="1518141"/>
                  </a:cubicBezTo>
                  <a:lnTo>
                    <a:pt x="953313" y="1606801"/>
                  </a:lnTo>
                  <a:lnTo>
                    <a:pt x="942213" y="1607317"/>
                  </a:lnTo>
                  <a:lnTo>
                    <a:pt x="933224" y="1518141"/>
                  </a:lnTo>
                  <a:cubicBezTo>
                    <a:pt x="866611" y="1192612"/>
                    <a:pt x="578583" y="947737"/>
                    <a:pt x="233362" y="947737"/>
                  </a:cubicBezTo>
                  <a:cubicBezTo>
                    <a:pt x="184045" y="947737"/>
                    <a:pt x="135895" y="952735"/>
                    <a:pt x="89391" y="962251"/>
                  </a:cubicBezTo>
                  <a:lnTo>
                    <a:pt x="2101" y="989347"/>
                  </a:lnTo>
                  <a:lnTo>
                    <a:pt x="0" y="947738"/>
                  </a:lnTo>
                  <a:cubicBezTo>
                    <a:pt x="0" y="424317"/>
                    <a:pt x="424317" y="0"/>
                    <a:pt x="947738"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15" name="组合 14"/>
            <p:cNvGrpSpPr/>
            <p:nvPr/>
          </p:nvGrpSpPr>
          <p:grpSpPr>
            <a:xfrm>
              <a:off x="4617910" y="4433073"/>
              <a:ext cx="567582" cy="522010"/>
              <a:chOff x="10628051" y="3169376"/>
              <a:chExt cx="567582" cy="522010"/>
            </a:xfrm>
            <a:solidFill>
              <a:srgbClr val="FFFFFF"/>
            </a:solidFill>
          </p:grpSpPr>
          <p:sp>
            <p:nvSpPr>
              <p:cNvPr id="16" name="Freeform 165"/>
              <p:cNvSpPr>
                <a:spLocks noEditPoints="1"/>
              </p:cNvSpPr>
              <p:nvPr/>
            </p:nvSpPr>
            <p:spPr bwMode="auto">
              <a:xfrm>
                <a:off x="10628051" y="3504953"/>
                <a:ext cx="189194" cy="64906"/>
              </a:xfrm>
              <a:custGeom>
                <a:avLst/>
                <a:gdLst>
                  <a:gd name="T0" fmla="*/ 66 w 69"/>
                  <a:gd name="T1" fmla="*/ 10 h 24"/>
                  <a:gd name="T2" fmla="*/ 35 w 69"/>
                  <a:gd name="T3" fmla="*/ 0 h 24"/>
                  <a:gd name="T4" fmla="*/ 3 w 69"/>
                  <a:gd name="T5" fmla="*/ 10 h 24"/>
                  <a:gd name="T6" fmla="*/ 34 w 69"/>
                  <a:gd name="T7" fmla="*/ 24 h 24"/>
                  <a:gd name="T8" fmla="*/ 66 w 69"/>
                  <a:gd name="T9" fmla="*/ 10 h 24"/>
                  <a:gd name="T10" fmla="*/ 35 w 69"/>
                  <a:gd name="T11" fmla="*/ 19 h 24"/>
                  <a:gd name="T12" fmla="*/ 11 w 69"/>
                  <a:gd name="T13" fmla="*/ 9 h 24"/>
                  <a:gd name="T14" fmla="*/ 35 w 69"/>
                  <a:gd name="T15" fmla="*/ 2 h 24"/>
                  <a:gd name="T16" fmla="*/ 58 w 69"/>
                  <a:gd name="T17" fmla="*/ 9 h 24"/>
                  <a:gd name="T18" fmla="*/ 35 w 69"/>
                  <a:gd name="T1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24">
                    <a:moveTo>
                      <a:pt x="66" y="10"/>
                    </a:moveTo>
                    <a:cubicBezTo>
                      <a:pt x="63" y="3"/>
                      <a:pt x="49" y="0"/>
                      <a:pt x="35" y="0"/>
                    </a:cubicBezTo>
                    <a:cubicBezTo>
                      <a:pt x="21" y="0"/>
                      <a:pt x="6" y="4"/>
                      <a:pt x="3" y="10"/>
                    </a:cubicBezTo>
                    <a:cubicBezTo>
                      <a:pt x="0" y="16"/>
                      <a:pt x="14" y="24"/>
                      <a:pt x="34" y="24"/>
                    </a:cubicBezTo>
                    <a:cubicBezTo>
                      <a:pt x="55" y="24"/>
                      <a:pt x="69" y="16"/>
                      <a:pt x="66" y="10"/>
                    </a:cubicBezTo>
                    <a:close/>
                    <a:moveTo>
                      <a:pt x="35" y="19"/>
                    </a:moveTo>
                    <a:cubicBezTo>
                      <a:pt x="20" y="19"/>
                      <a:pt x="9" y="13"/>
                      <a:pt x="11" y="9"/>
                    </a:cubicBezTo>
                    <a:cubicBezTo>
                      <a:pt x="13" y="5"/>
                      <a:pt x="24" y="2"/>
                      <a:pt x="35" y="2"/>
                    </a:cubicBezTo>
                    <a:cubicBezTo>
                      <a:pt x="46" y="2"/>
                      <a:pt x="57" y="5"/>
                      <a:pt x="58" y="9"/>
                    </a:cubicBezTo>
                    <a:cubicBezTo>
                      <a:pt x="60" y="13"/>
                      <a:pt x="50" y="19"/>
                      <a:pt x="35" y="1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7" name="Freeform 166"/>
              <p:cNvSpPr/>
              <p:nvPr/>
            </p:nvSpPr>
            <p:spPr bwMode="auto">
              <a:xfrm>
                <a:off x="10760625" y="3556049"/>
                <a:ext cx="48334" cy="27620"/>
              </a:xfrm>
              <a:custGeom>
                <a:avLst/>
                <a:gdLst>
                  <a:gd name="T0" fmla="*/ 10 w 35"/>
                  <a:gd name="T1" fmla="*/ 0 h 20"/>
                  <a:gd name="T2" fmla="*/ 35 w 35"/>
                  <a:gd name="T3" fmla="*/ 8 h 20"/>
                  <a:gd name="T4" fmla="*/ 20 w 35"/>
                  <a:gd name="T5" fmla="*/ 20 h 20"/>
                  <a:gd name="T6" fmla="*/ 0 w 35"/>
                  <a:gd name="T7" fmla="*/ 4 h 20"/>
                  <a:gd name="T8" fmla="*/ 10 w 35"/>
                  <a:gd name="T9" fmla="*/ 0 h 20"/>
                </a:gdLst>
                <a:ahLst/>
                <a:cxnLst>
                  <a:cxn ang="0">
                    <a:pos x="T0" y="T1"/>
                  </a:cxn>
                  <a:cxn ang="0">
                    <a:pos x="T2" y="T3"/>
                  </a:cxn>
                  <a:cxn ang="0">
                    <a:pos x="T4" y="T5"/>
                  </a:cxn>
                  <a:cxn ang="0">
                    <a:pos x="T6" y="T7"/>
                  </a:cxn>
                  <a:cxn ang="0">
                    <a:pos x="T8" y="T9"/>
                  </a:cxn>
                </a:cxnLst>
                <a:rect l="0" t="0" r="r" b="b"/>
                <a:pathLst>
                  <a:path w="35" h="20">
                    <a:moveTo>
                      <a:pt x="10" y="0"/>
                    </a:moveTo>
                    <a:lnTo>
                      <a:pt x="35" y="8"/>
                    </a:lnTo>
                    <a:lnTo>
                      <a:pt x="20" y="20"/>
                    </a:lnTo>
                    <a:lnTo>
                      <a:pt x="0" y="4"/>
                    </a:lnTo>
                    <a:lnTo>
                      <a:pt x="1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18" name="Freeform 167"/>
              <p:cNvSpPr>
                <a:spLocks noEditPoints="1"/>
              </p:cNvSpPr>
              <p:nvPr/>
            </p:nvSpPr>
            <p:spPr bwMode="auto">
              <a:xfrm>
                <a:off x="11003677" y="3504953"/>
                <a:ext cx="191956" cy="64906"/>
              </a:xfrm>
              <a:custGeom>
                <a:avLst/>
                <a:gdLst>
                  <a:gd name="T0" fmla="*/ 66 w 70"/>
                  <a:gd name="T1" fmla="*/ 10 h 24"/>
                  <a:gd name="T2" fmla="*/ 35 w 70"/>
                  <a:gd name="T3" fmla="*/ 0 h 24"/>
                  <a:gd name="T4" fmla="*/ 3 w 70"/>
                  <a:gd name="T5" fmla="*/ 10 h 24"/>
                  <a:gd name="T6" fmla="*/ 35 w 70"/>
                  <a:gd name="T7" fmla="*/ 24 h 24"/>
                  <a:gd name="T8" fmla="*/ 66 w 70"/>
                  <a:gd name="T9" fmla="*/ 10 h 24"/>
                  <a:gd name="T10" fmla="*/ 35 w 70"/>
                  <a:gd name="T11" fmla="*/ 19 h 24"/>
                  <a:gd name="T12" fmla="*/ 11 w 70"/>
                  <a:gd name="T13" fmla="*/ 9 h 24"/>
                  <a:gd name="T14" fmla="*/ 35 w 70"/>
                  <a:gd name="T15" fmla="*/ 2 h 24"/>
                  <a:gd name="T16" fmla="*/ 58 w 70"/>
                  <a:gd name="T17" fmla="*/ 9 h 24"/>
                  <a:gd name="T18" fmla="*/ 35 w 70"/>
                  <a:gd name="T19"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24">
                    <a:moveTo>
                      <a:pt x="66" y="10"/>
                    </a:moveTo>
                    <a:cubicBezTo>
                      <a:pt x="63" y="4"/>
                      <a:pt x="49" y="0"/>
                      <a:pt x="35" y="0"/>
                    </a:cubicBezTo>
                    <a:cubicBezTo>
                      <a:pt x="21" y="0"/>
                      <a:pt x="7" y="3"/>
                      <a:pt x="3" y="10"/>
                    </a:cubicBezTo>
                    <a:cubicBezTo>
                      <a:pt x="0" y="16"/>
                      <a:pt x="14" y="24"/>
                      <a:pt x="35" y="24"/>
                    </a:cubicBezTo>
                    <a:cubicBezTo>
                      <a:pt x="56" y="24"/>
                      <a:pt x="70" y="16"/>
                      <a:pt x="66" y="10"/>
                    </a:cubicBezTo>
                    <a:close/>
                    <a:moveTo>
                      <a:pt x="35" y="19"/>
                    </a:moveTo>
                    <a:cubicBezTo>
                      <a:pt x="20" y="19"/>
                      <a:pt x="9" y="13"/>
                      <a:pt x="11" y="9"/>
                    </a:cubicBezTo>
                    <a:cubicBezTo>
                      <a:pt x="13" y="5"/>
                      <a:pt x="23" y="2"/>
                      <a:pt x="35" y="2"/>
                    </a:cubicBezTo>
                    <a:cubicBezTo>
                      <a:pt x="46" y="2"/>
                      <a:pt x="56" y="5"/>
                      <a:pt x="58" y="9"/>
                    </a:cubicBezTo>
                    <a:cubicBezTo>
                      <a:pt x="60" y="13"/>
                      <a:pt x="50" y="19"/>
                      <a:pt x="35" y="1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 name="Freeform 168"/>
              <p:cNvSpPr/>
              <p:nvPr/>
            </p:nvSpPr>
            <p:spPr bwMode="auto">
              <a:xfrm>
                <a:off x="11014724" y="3556049"/>
                <a:ext cx="46953" cy="27620"/>
              </a:xfrm>
              <a:custGeom>
                <a:avLst/>
                <a:gdLst>
                  <a:gd name="T0" fmla="*/ 24 w 34"/>
                  <a:gd name="T1" fmla="*/ 0 h 20"/>
                  <a:gd name="T2" fmla="*/ 0 w 34"/>
                  <a:gd name="T3" fmla="*/ 8 h 20"/>
                  <a:gd name="T4" fmla="*/ 14 w 34"/>
                  <a:gd name="T5" fmla="*/ 20 h 20"/>
                  <a:gd name="T6" fmla="*/ 34 w 34"/>
                  <a:gd name="T7" fmla="*/ 4 h 20"/>
                  <a:gd name="T8" fmla="*/ 24 w 34"/>
                  <a:gd name="T9" fmla="*/ 0 h 20"/>
                </a:gdLst>
                <a:ahLst/>
                <a:cxnLst>
                  <a:cxn ang="0">
                    <a:pos x="T0" y="T1"/>
                  </a:cxn>
                  <a:cxn ang="0">
                    <a:pos x="T2" y="T3"/>
                  </a:cxn>
                  <a:cxn ang="0">
                    <a:pos x="T4" y="T5"/>
                  </a:cxn>
                  <a:cxn ang="0">
                    <a:pos x="T6" y="T7"/>
                  </a:cxn>
                  <a:cxn ang="0">
                    <a:pos x="T8" y="T9"/>
                  </a:cxn>
                </a:cxnLst>
                <a:rect l="0" t="0" r="r" b="b"/>
                <a:pathLst>
                  <a:path w="34" h="20">
                    <a:moveTo>
                      <a:pt x="24" y="0"/>
                    </a:moveTo>
                    <a:lnTo>
                      <a:pt x="0" y="8"/>
                    </a:lnTo>
                    <a:lnTo>
                      <a:pt x="14" y="20"/>
                    </a:lnTo>
                    <a:lnTo>
                      <a:pt x="34" y="4"/>
                    </a:lnTo>
                    <a:lnTo>
                      <a:pt x="2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 name="Freeform 169"/>
              <p:cNvSpPr>
                <a:spLocks noEditPoints="1"/>
              </p:cNvSpPr>
              <p:nvPr/>
            </p:nvSpPr>
            <p:spPr bwMode="auto">
              <a:xfrm>
                <a:off x="10724719" y="3550526"/>
                <a:ext cx="372864" cy="140860"/>
              </a:xfrm>
              <a:custGeom>
                <a:avLst/>
                <a:gdLst>
                  <a:gd name="T0" fmla="*/ 129 w 136"/>
                  <a:gd name="T1" fmla="*/ 21 h 51"/>
                  <a:gd name="T2" fmla="*/ 69 w 136"/>
                  <a:gd name="T3" fmla="*/ 0 h 51"/>
                  <a:gd name="T4" fmla="*/ 7 w 136"/>
                  <a:gd name="T5" fmla="*/ 21 h 51"/>
                  <a:gd name="T6" fmla="*/ 68 w 136"/>
                  <a:gd name="T7" fmla="*/ 51 h 51"/>
                  <a:gd name="T8" fmla="*/ 129 w 136"/>
                  <a:gd name="T9" fmla="*/ 21 h 51"/>
                  <a:gd name="T10" fmla="*/ 68 w 136"/>
                  <a:gd name="T11" fmla="*/ 39 h 51"/>
                  <a:gd name="T12" fmla="*/ 22 w 136"/>
                  <a:gd name="T13" fmla="*/ 19 h 51"/>
                  <a:gd name="T14" fmla="*/ 69 w 136"/>
                  <a:gd name="T15" fmla="*/ 5 h 51"/>
                  <a:gd name="T16" fmla="*/ 115 w 136"/>
                  <a:gd name="T17" fmla="*/ 19 h 51"/>
                  <a:gd name="T18" fmla="*/ 68 w 136"/>
                  <a:gd name="T19" fmla="*/ 3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51">
                    <a:moveTo>
                      <a:pt x="129" y="21"/>
                    </a:moveTo>
                    <a:cubicBezTo>
                      <a:pt x="123" y="8"/>
                      <a:pt x="96" y="0"/>
                      <a:pt x="69" y="0"/>
                    </a:cubicBezTo>
                    <a:cubicBezTo>
                      <a:pt x="41" y="0"/>
                      <a:pt x="13" y="8"/>
                      <a:pt x="7" y="21"/>
                    </a:cubicBezTo>
                    <a:cubicBezTo>
                      <a:pt x="0" y="33"/>
                      <a:pt x="28" y="51"/>
                      <a:pt x="68" y="51"/>
                    </a:cubicBezTo>
                    <a:cubicBezTo>
                      <a:pt x="108" y="51"/>
                      <a:pt x="136" y="33"/>
                      <a:pt x="129" y="21"/>
                    </a:cubicBezTo>
                    <a:close/>
                    <a:moveTo>
                      <a:pt x="68" y="39"/>
                    </a:moveTo>
                    <a:cubicBezTo>
                      <a:pt x="39" y="39"/>
                      <a:pt x="19" y="28"/>
                      <a:pt x="22" y="19"/>
                    </a:cubicBezTo>
                    <a:cubicBezTo>
                      <a:pt x="26" y="10"/>
                      <a:pt x="47" y="5"/>
                      <a:pt x="69" y="5"/>
                    </a:cubicBezTo>
                    <a:cubicBezTo>
                      <a:pt x="91" y="5"/>
                      <a:pt x="111" y="10"/>
                      <a:pt x="115" y="19"/>
                    </a:cubicBezTo>
                    <a:cubicBezTo>
                      <a:pt x="118" y="28"/>
                      <a:pt x="98" y="39"/>
                      <a:pt x="68" y="39"/>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6" name="Freeform 170"/>
              <p:cNvSpPr/>
              <p:nvPr/>
            </p:nvSpPr>
            <p:spPr bwMode="auto">
              <a:xfrm>
                <a:off x="10855912" y="3438666"/>
                <a:ext cx="55239" cy="183670"/>
              </a:xfrm>
              <a:custGeom>
                <a:avLst/>
                <a:gdLst>
                  <a:gd name="T0" fmla="*/ 0 w 20"/>
                  <a:gd name="T1" fmla="*/ 0 h 67"/>
                  <a:gd name="T2" fmla="*/ 2 w 20"/>
                  <a:gd name="T3" fmla="*/ 67 h 67"/>
                  <a:gd name="T4" fmla="*/ 19 w 20"/>
                  <a:gd name="T5" fmla="*/ 67 h 67"/>
                  <a:gd name="T6" fmla="*/ 19 w 20"/>
                  <a:gd name="T7" fmla="*/ 0 h 67"/>
                  <a:gd name="T8" fmla="*/ 0 w 20"/>
                  <a:gd name="T9" fmla="*/ 0 h 67"/>
                </a:gdLst>
                <a:ahLst/>
                <a:cxnLst>
                  <a:cxn ang="0">
                    <a:pos x="T0" y="T1"/>
                  </a:cxn>
                  <a:cxn ang="0">
                    <a:pos x="T2" y="T3"/>
                  </a:cxn>
                  <a:cxn ang="0">
                    <a:pos x="T4" y="T5"/>
                  </a:cxn>
                  <a:cxn ang="0">
                    <a:pos x="T6" y="T7"/>
                  </a:cxn>
                  <a:cxn ang="0">
                    <a:pos x="T8" y="T9"/>
                  </a:cxn>
                </a:cxnLst>
                <a:rect l="0" t="0" r="r" b="b"/>
                <a:pathLst>
                  <a:path w="20" h="67">
                    <a:moveTo>
                      <a:pt x="0" y="0"/>
                    </a:moveTo>
                    <a:cubicBezTo>
                      <a:pt x="2" y="67"/>
                      <a:pt x="2" y="67"/>
                      <a:pt x="2" y="67"/>
                    </a:cubicBezTo>
                    <a:cubicBezTo>
                      <a:pt x="19" y="67"/>
                      <a:pt x="19" y="67"/>
                      <a:pt x="19" y="67"/>
                    </a:cubicBezTo>
                    <a:cubicBezTo>
                      <a:pt x="20" y="44"/>
                      <a:pt x="19" y="0"/>
                      <a:pt x="19" y="0"/>
                    </a:cubicBezTo>
                    <a:cubicBezTo>
                      <a:pt x="19" y="0"/>
                      <a:pt x="7"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2" name="Freeform 171"/>
              <p:cNvSpPr/>
              <p:nvPr/>
            </p:nvSpPr>
            <p:spPr bwMode="auto">
              <a:xfrm>
                <a:off x="10913913" y="3438666"/>
                <a:ext cx="55239" cy="183670"/>
              </a:xfrm>
              <a:custGeom>
                <a:avLst/>
                <a:gdLst>
                  <a:gd name="T0" fmla="*/ 0 w 20"/>
                  <a:gd name="T1" fmla="*/ 0 h 67"/>
                  <a:gd name="T2" fmla="*/ 2 w 20"/>
                  <a:gd name="T3" fmla="*/ 67 h 67"/>
                  <a:gd name="T4" fmla="*/ 19 w 20"/>
                  <a:gd name="T5" fmla="*/ 67 h 67"/>
                  <a:gd name="T6" fmla="*/ 19 w 20"/>
                  <a:gd name="T7" fmla="*/ 0 h 67"/>
                  <a:gd name="T8" fmla="*/ 0 w 20"/>
                  <a:gd name="T9" fmla="*/ 0 h 67"/>
                </a:gdLst>
                <a:ahLst/>
                <a:cxnLst>
                  <a:cxn ang="0">
                    <a:pos x="T0" y="T1"/>
                  </a:cxn>
                  <a:cxn ang="0">
                    <a:pos x="T2" y="T3"/>
                  </a:cxn>
                  <a:cxn ang="0">
                    <a:pos x="T4" y="T5"/>
                  </a:cxn>
                  <a:cxn ang="0">
                    <a:pos x="T6" y="T7"/>
                  </a:cxn>
                  <a:cxn ang="0">
                    <a:pos x="T8" y="T9"/>
                  </a:cxn>
                </a:cxnLst>
                <a:rect l="0" t="0" r="r" b="b"/>
                <a:pathLst>
                  <a:path w="20" h="67">
                    <a:moveTo>
                      <a:pt x="0" y="0"/>
                    </a:moveTo>
                    <a:cubicBezTo>
                      <a:pt x="2" y="67"/>
                      <a:pt x="2" y="67"/>
                      <a:pt x="2" y="67"/>
                    </a:cubicBezTo>
                    <a:cubicBezTo>
                      <a:pt x="19" y="67"/>
                      <a:pt x="19" y="67"/>
                      <a:pt x="19" y="67"/>
                    </a:cubicBezTo>
                    <a:cubicBezTo>
                      <a:pt x="20" y="44"/>
                      <a:pt x="19" y="0"/>
                      <a:pt x="19" y="0"/>
                    </a:cubicBezTo>
                    <a:cubicBezTo>
                      <a:pt x="19" y="0"/>
                      <a:pt x="7"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3" name="Oval 172"/>
              <p:cNvSpPr>
                <a:spLocks noChangeArrowheads="1"/>
              </p:cNvSpPr>
              <p:nvPr/>
            </p:nvSpPr>
            <p:spPr bwMode="auto">
              <a:xfrm>
                <a:off x="10875246" y="3169376"/>
                <a:ext cx="71811" cy="85621"/>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4" name="Rectangle 173"/>
              <p:cNvSpPr>
                <a:spLocks noChangeArrowheads="1"/>
              </p:cNvSpPr>
              <p:nvPr/>
            </p:nvSpPr>
            <p:spPr bwMode="auto">
              <a:xfrm>
                <a:off x="10911151" y="3377903"/>
                <a:ext cx="1381"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7" name="Freeform 174"/>
              <p:cNvSpPr/>
              <p:nvPr/>
            </p:nvSpPr>
            <p:spPr bwMode="auto">
              <a:xfrm>
                <a:off x="10828292" y="3266044"/>
                <a:ext cx="167098" cy="186432"/>
              </a:xfrm>
              <a:custGeom>
                <a:avLst/>
                <a:gdLst>
                  <a:gd name="T0" fmla="*/ 56 w 61"/>
                  <a:gd name="T1" fmla="*/ 8 h 68"/>
                  <a:gd name="T2" fmla="*/ 49 w 61"/>
                  <a:gd name="T3" fmla="*/ 1 h 68"/>
                  <a:gd name="T4" fmla="*/ 41 w 61"/>
                  <a:gd name="T5" fmla="*/ 0 h 68"/>
                  <a:gd name="T6" fmla="*/ 41 w 61"/>
                  <a:gd name="T7" fmla="*/ 0 h 68"/>
                  <a:gd name="T8" fmla="*/ 46 w 61"/>
                  <a:gd name="T9" fmla="*/ 5 h 68"/>
                  <a:gd name="T10" fmla="*/ 40 w 61"/>
                  <a:gd name="T11" fmla="*/ 8 h 68"/>
                  <a:gd name="T12" fmla="*/ 43 w 61"/>
                  <a:gd name="T13" fmla="*/ 13 h 68"/>
                  <a:gd name="T14" fmla="*/ 30 w 61"/>
                  <a:gd name="T15" fmla="*/ 41 h 68"/>
                  <a:gd name="T16" fmla="*/ 30 w 61"/>
                  <a:gd name="T17" fmla="*/ 41 h 68"/>
                  <a:gd name="T18" fmla="*/ 30 w 61"/>
                  <a:gd name="T19" fmla="*/ 41 h 68"/>
                  <a:gd name="T20" fmla="*/ 30 w 61"/>
                  <a:gd name="T21" fmla="*/ 41 h 68"/>
                  <a:gd name="T22" fmla="*/ 30 w 61"/>
                  <a:gd name="T23" fmla="*/ 41 h 68"/>
                  <a:gd name="T24" fmla="*/ 17 w 61"/>
                  <a:gd name="T25" fmla="*/ 13 h 68"/>
                  <a:gd name="T26" fmla="*/ 20 w 61"/>
                  <a:gd name="T27" fmla="*/ 8 h 68"/>
                  <a:gd name="T28" fmla="*/ 14 w 61"/>
                  <a:gd name="T29" fmla="*/ 5 h 68"/>
                  <a:gd name="T30" fmla="*/ 19 w 61"/>
                  <a:gd name="T31" fmla="*/ 0 h 68"/>
                  <a:gd name="T32" fmla="*/ 19 w 61"/>
                  <a:gd name="T33" fmla="*/ 0 h 68"/>
                  <a:gd name="T34" fmla="*/ 12 w 61"/>
                  <a:gd name="T35" fmla="*/ 1 h 68"/>
                  <a:gd name="T36" fmla="*/ 12 w 61"/>
                  <a:gd name="T37" fmla="*/ 1 h 68"/>
                  <a:gd name="T38" fmla="*/ 5 w 61"/>
                  <a:gd name="T39" fmla="*/ 8 h 68"/>
                  <a:gd name="T40" fmla="*/ 0 w 61"/>
                  <a:gd name="T41" fmla="*/ 68 h 68"/>
                  <a:gd name="T42" fmla="*/ 8 w 61"/>
                  <a:gd name="T43" fmla="*/ 68 h 68"/>
                  <a:gd name="T44" fmla="*/ 8 w 61"/>
                  <a:gd name="T45" fmla="*/ 68 h 68"/>
                  <a:gd name="T46" fmla="*/ 9 w 61"/>
                  <a:gd name="T47" fmla="*/ 68 h 68"/>
                  <a:gd name="T48" fmla="*/ 18 w 61"/>
                  <a:gd name="T49" fmla="*/ 68 h 68"/>
                  <a:gd name="T50" fmla="*/ 18 w 61"/>
                  <a:gd name="T51" fmla="*/ 68 h 68"/>
                  <a:gd name="T52" fmla="*/ 43 w 61"/>
                  <a:gd name="T53" fmla="*/ 68 h 68"/>
                  <a:gd name="T54" fmla="*/ 43 w 61"/>
                  <a:gd name="T55" fmla="*/ 68 h 68"/>
                  <a:gd name="T56" fmla="*/ 52 w 61"/>
                  <a:gd name="T57" fmla="*/ 68 h 68"/>
                  <a:gd name="T58" fmla="*/ 52 w 61"/>
                  <a:gd name="T59" fmla="*/ 68 h 68"/>
                  <a:gd name="T60" fmla="*/ 52 w 61"/>
                  <a:gd name="T61" fmla="*/ 68 h 68"/>
                  <a:gd name="T62" fmla="*/ 61 w 61"/>
                  <a:gd name="T63" fmla="*/ 68 h 68"/>
                  <a:gd name="T64" fmla="*/ 56 w 61"/>
                  <a:gd name="T65" fmla="*/ 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 h="68">
                    <a:moveTo>
                      <a:pt x="56" y="8"/>
                    </a:moveTo>
                    <a:cubicBezTo>
                      <a:pt x="56" y="4"/>
                      <a:pt x="53" y="1"/>
                      <a:pt x="49" y="1"/>
                    </a:cubicBezTo>
                    <a:cubicBezTo>
                      <a:pt x="48" y="1"/>
                      <a:pt x="43" y="0"/>
                      <a:pt x="41" y="0"/>
                    </a:cubicBezTo>
                    <a:cubicBezTo>
                      <a:pt x="41" y="0"/>
                      <a:pt x="41" y="0"/>
                      <a:pt x="41" y="0"/>
                    </a:cubicBezTo>
                    <a:cubicBezTo>
                      <a:pt x="46" y="5"/>
                      <a:pt x="46" y="5"/>
                      <a:pt x="46" y="5"/>
                    </a:cubicBezTo>
                    <a:cubicBezTo>
                      <a:pt x="40" y="8"/>
                      <a:pt x="40" y="8"/>
                      <a:pt x="40" y="8"/>
                    </a:cubicBezTo>
                    <a:cubicBezTo>
                      <a:pt x="43" y="13"/>
                      <a:pt x="43" y="13"/>
                      <a:pt x="43" y="13"/>
                    </a:cubicBezTo>
                    <a:cubicBezTo>
                      <a:pt x="30" y="41"/>
                      <a:pt x="30" y="41"/>
                      <a:pt x="30" y="41"/>
                    </a:cubicBezTo>
                    <a:cubicBezTo>
                      <a:pt x="30" y="41"/>
                      <a:pt x="30" y="41"/>
                      <a:pt x="30" y="41"/>
                    </a:cubicBezTo>
                    <a:cubicBezTo>
                      <a:pt x="30" y="41"/>
                      <a:pt x="30" y="41"/>
                      <a:pt x="30" y="41"/>
                    </a:cubicBezTo>
                    <a:cubicBezTo>
                      <a:pt x="30" y="41"/>
                      <a:pt x="30" y="41"/>
                      <a:pt x="30" y="41"/>
                    </a:cubicBezTo>
                    <a:cubicBezTo>
                      <a:pt x="30" y="41"/>
                      <a:pt x="30" y="41"/>
                      <a:pt x="30" y="41"/>
                    </a:cubicBezTo>
                    <a:cubicBezTo>
                      <a:pt x="17" y="13"/>
                      <a:pt x="17" y="13"/>
                      <a:pt x="17" y="13"/>
                    </a:cubicBezTo>
                    <a:cubicBezTo>
                      <a:pt x="20" y="8"/>
                      <a:pt x="20" y="8"/>
                      <a:pt x="20" y="8"/>
                    </a:cubicBezTo>
                    <a:cubicBezTo>
                      <a:pt x="14" y="5"/>
                      <a:pt x="14" y="5"/>
                      <a:pt x="14" y="5"/>
                    </a:cubicBezTo>
                    <a:cubicBezTo>
                      <a:pt x="19" y="0"/>
                      <a:pt x="19" y="0"/>
                      <a:pt x="19" y="0"/>
                    </a:cubicBezTo>
                    <a:cubicBezTo>
                      <a:pt x="19" y="0"/>
                      <a:pt x="19" y="0"/>
                      <a:pt x="19" y="0"/>
                    </a:cubicBezTo>
                    <a:cubicBezTo>
                      <a:pt x="17" y="0"/>
                      <a:pt x="13" y="0"/>
                      <a:pt x="12" y="1"/>
                    </a:cubicBezTo>
                    <a:cubicBezTo>
                      <a:pt x="12" y="1"/>
                      <a:pt x="12" y="1"/>
                      <a:pt x="12" y="1"/>
                    </a:cubicBezTo>
                    <a:cubicBezTo>
                      <a:pt x="8" y="1"/>
                      <a:pt x="5" y="4"/>
                      <a:pt x="5" y="8"/>
                    </a:cubicBezTo>
                    <a:cubicBezTo>
                      <a:pt x="0" y="68"/>
                      <a:pt x="0" y="68"/>
                      <a:pt x="0" y="68"/>
                    </a:cubicBezTo>
                    <a:cubicBezTo>
                      <a:pt x="3" y="68"/>
                      <a:pt x="5" y="68"/>
                      <a:pt x="8" y="68"/>
                    </a:cubicBezTo>
                    <a:cubicBezTo>
                      <a:pt x="8" y="68"/>
                      <a:pt x="8" y="68"/>
                      <a:pt x="8" y="68"/>
                    </a:cubicBezTo>
                    <a:cubicBezTo>
                      <a:pt x="8" y="68"/>
                      <a:pt x="9" y="68"/>
                      <a:pt x="9" y="68"/>
                    </a:cubicBezTo>
                    <a:cubicBezTo>
                      <a:pt x="12" y="68"/>
                      <a:pt x="15" y="68"/>
                      <a:pt x="18" y="68"/>
                    </a:cubicBezTo>
                    <a:cubicBezTo>
                      <a:pt x="18" y="68"/>
                      <a:pt x="18" y="68"/>
                      <a:pt x="18" y="68"/>
                    </a:cubicBezTo>
                    <a:cubicBezTo>
                      <a:pt x="26" y="68"/>
                      <a:pt x="35" y="68"/>
                      <a:pt x="43" y="68"/>
                    </a:cubicBezTo>
                    <a:cubicBezTo>
                      <a:pt x="43" y="68"/>
                      <a:pt x="43" y="68"/>
                      <a:pt x="43" y="68"/>
                    </a:cubicBezTo>
                    <a:cubicBezTo>
                      <a:pt x="46" y="68"/>
                      <a:pt x="49" y="68"/>
                      <a:pt x="52" y="68"/>
                    </a:cubicBezTo>
                    <a:cubicBezTo>
                      <a:pt x="52" y="68"/>
                      <a:pt x="52" y="68"/>
                      <a:pt x="52" y="68"/>
                    </a:cubicBezTo>
                    <a:cubicBezTo>
                      <a:pt x="52" y="68"/>
                      <a:pt x="52" y="68"/>
                      <a:pt x="52" y="68"/>
                    </a:cubicBezTo>
                    <a:cubicBezTo>
                      <a:pt x="55" y="68"/>
                      <a:pt x="58" y="68"/>
                      <a:pt x="61" y="68"/>
                    </a:cubicBezTo>
                    <a:lnTo>
                      <a:pt x="56" y="8"/>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8" name="Freeform 175"/>
              <p:cNvSpPr/>
              <p:nvPr/>
            </p:nvSpPr>
            <p:spPr bwMode="auto">
              <a:xfrm>
                <a:off x="10900103" y="3263282"/>
                <a:ext cx="22096" cy="27620"/>
              </a:xfrm>
              <a:custGeom>
                <a:avLst/>
                <a:gdLst>
                  <a:gd name="T0" fmla="*/ 14 w 16"/>
                  <a:gd name="T1" fmla="*/ 0 h 20"/>
                  <a:gd name="T2" fmla="*/ 16 w 16"/>
                  <a:gd name="T3" fmla="*/ 12 h 20"/>
                  <a:gd name="T4" fmla="*/ 8 w 16"/>
                  <a:gd name="T5" fmla="*/ 20 h 20"/>
                  <a:gd name="T6" fmla="*/ 0 w 16"/>
                  <a:gd name="T7" fmla="*/ 12 h 20"/>
                  <a:gd name="T8" fmla="*/ 4 w 16"/>
                  <a:gd name="T9" fmla="*/ 0 h 20"/>
                  <a:gd name="T10" fmla="*/ 14 w 16"/>
                  <a:gd name="T11" fmla="*/ 0 h 20"/>
                </a:gdLst>
                <a:ahLst/>
                <a:cxnLst>
                  <a:cxn ang="0">
                    <a:pos x="T0" y="T1"/>
                  </a:cxn>
                  <a:cxn ang="0">
                    <a:pos x="T2" y="T3"/>
                  </a:cxn>
                  <a:cxn ang="0">
                    <a:pos x="T4" y="T5"/>
                  </a:cxn>
                  <a:cxn ang="0">
                    <a:pos x="T6" y="T7"/>
                  </a:cxn>
                  <a:cxn ang="0">
                    <a:pos x="T8" y="T9"/>
                  </a:cxn>
                  <a:cxn ang="0">
                    <a:pos x="T10" y="T11"/>
                  </a:cxn>
                </a:cxnLst>
                <a:rect l="0" t="0" r="r" b="b"/>
                <a:pathLst>
                  <a:path w="16" h="20">
                    <a:moveTo>
                      <a:pt x="14" y="0"/>
                    </a:moveTo>
                    <a:lnTo>
                      <a:pt x="16" y="12"/>
                    </a:lnTo>
                    <a:lnTo>
                      <a:pt x="8" y="20"/>
                    </a:lnTo>
                    <a:lnTo>
                      <a:pt x="0" y="12"/>
                    </a:lnTo>
                    <a:lnTo>
                      <a:pt x="4" y="0"/>
                    </a:lnTo>
                    <a:lnTo>
                      <a:pt x="1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29" name="Freeform 176"/>
              <p:cNvSpPr/>
              <p:nvPr/>
            </p:nvSpPr>
            <p:spPr bwMode="auto">
              <a:xfrm>
                <a:off x="10897341" y="3282616"/>
                <a:ext cx="27620" cy="106335"/>
              </a:xfrm>
              <a:custGeom>
                <a:avLst/>
                <a:gdLst>
                  <a:gd name="T0" fmla="*/ 16 w 20"/>
                  <a:gd name="T1" fmla="*/ 0 h 77"/>
                  <a:gd name="T2" fmla="*/ 20 w 20"/>
                  <a:gd name="T3" fmla="*/ 69 h 77"/>
                  <a:gd name="T4" fmla="*/ 10 w 20"/>
                  <a:gd name="T5" fmla="*/ 77 h 77"/>
                  <a:gd name="T6" fmla="*/ 0 w 20"/>
                  <a:gd name="T7" fmla="*/ 69 h 77"/>
                  <a:gd name="T8" fmla="*/ 4 w 20"/>
                  <a:gd name="T9" fmla="*/ 0 h 77"/>
                  <a:gd name="T10" fmla="*/ 16 w 20"/>
                  <a:gd name="T11" fmla="*/ 0 h 77"/>
                </a:gdLst>
                <a:ahLst/>
                <a:cxnLst>
                  <a:cxn ang="0">
                    <a:pos x="T0" y="T1"/>
                  </a:cxn>
                  <a:cxn ang="0">
                    <a:pos x="T2" y="T3"/>
                  </a:cxn>
                  <a:cxn ang="0">
                    <a:pos x="T4" y="T5"/>
                  </a:cxn>
                  <a:cxn ang="0">
                    <a:pos x="T6" y="T7"/>
                  </a:cxn>
                  <a:cxn ang="0">
                    <a:pos x="T8" y="T9"/>
                  </a:cxn>
                  <a:cxn ang="0">
                    <a:pos x="T10" y="T11"/>
                  </a:cxn>
                </a:cxnLst>
                <a:rect l="0" t="0" r="r" b="b"/>
                <a:pathLst>
                  <a:path w="20" h="77">
                    <a:moveTo>
                      <a:pt x="16" y="0"/>
                    </a:moveTo>
                    <a:lnTo>
                      <a:pt x="20" y="69"/>
                    </a:lnTo>
                    <a:lnTo>
                      <a:pt x="10" y="77"/>
                    </a:lnTo>
                    <a:lnTo>
                      <a:pt x="0" y="69"/>
                    </a:lnTo>
                    <a:lnTo>
                      <a:pt x="4" y="0"/>
                    </a:lnTo>
                    <a:lnTo>
                      <a:pt x="16"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0" name="Freeform 177"/>
              <p:cNvSpPr/>
              <p:nvPr/>
            </p:nvSpPr>
            <p:spPr bwMode="auto">
              <a:xfrm>
                <a:off x="10724719" y="3419333"/>
                <a:ext cx="35905" cy="114621"/>
              </a:xfrm>
              <a:custGeom>
                <a:avLst/>
                <a:gdLst>
                  <a:gd name="T0" fmla="*/ 0 w 13"/>
                  <a:gd name="T1" fmla="*/ 0 h 42"/>
                  <a:gd name="T2" fmla="*/ 1 w 13"/>
                  <a:gd name="T3" fmla="*/ 42 h 42"/>
                  <a:gd name="T4" fmla="*/ 12 w 13"/>
                  <a:gd name="T5" fmla="*/ 42 h 42"/>
                  <a:gd name="T6" fmla="*/ 12 w 13"/>
                  <a:gd name="T7" fmla="*/ 0 h 42"/>
                  <a:gd name="T8" fmla="*/ 0 w 13"/>
                  <a:gd name="T9" fmla="*/ 0 h 42"/>
                </a:gdLst>
                <a:ahLst/>
                <a:cxnLst>
                  <a:cxn ang="0">
                    <a:pos x="T0" y="T1"/>
                  </a:cxn>
                  <a:cxn ang="0">
                    <a:pos x="T2" y="T3"/>
                  </a:cxn>
                  <a:cxn ang="0">
                    <a:pos x="T4" y="T5"/>
                  </a:cxn>
                  <a:cxn ang="0">
                    <a:pos x="T6" y="T7"/>
                  </a:cxn>
                  <a:cxn ang="0">
                    <a:pos x="T8" y="T9"/>
                  </a:cxn>
                </a:cxnLst>
                <a:rect l="0" t="0" r="r" b="b"/>
                <a:pathLst>
                  <a:path w="13" h="42">
                    <a:moveTo>
                      <a:pt x="0" y="0"/>
                    </a:moveTo>
                    <a:cubicBezTo>
                      <a:pt x="1" y="42"/>
                      <a:pt x="1" y="42"/>
                      <a:pt x="1" y="42"/>
                    </a:cubicBezTo>
                    <a:cubicBezTo>
                      <a:pt x="12" y="42"/>
                      <a:pt x="12" y="42"/>
                      <a:pt x="12" y="42"/>
                    </a:cubicBezTo>
                    <a:cubicBezTo>
                      <a:pt x="13" y="28"/>
                      <a:pt x="12" y="0"/>
                      <a:pt x="12" y="0"/>
                    </a:cubicBezTo>
                    <a:cubicBezTo>
                      <a:pt x="12"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1" name="Freeform 178"/>
              <p:cNvSpPr/>
              <p:nvPr/>
            </p:nvSpPr>
            <p:spPr bwMode="auto">
              <a:xfrm>
                <a:off x="10686052" y="3419333"/>
                <a:ext cx="35905" cy="114621"/>
              </a:xfrm>
              <a:custGeom>
                <a:avLst/>
                <a:gdLst>
                  <a:gd name="T0" fmla="*/ 0 w 13"/>
                  <a:gd name="T1" fmla="*/ 0 h 42"/>
                  <a:gd name="T2" fmla="*/ 2 w 13"/>
                  <a:gd name="T3" fmla="*/ 42 h 42"/>
                  <a:gd name="T4" fmla="*/ 13 w 13"/>
                  <a:gd name="T5" fmla="*/ 42 h 42"/>
                  <a:gd name="T6" fmla="*/ 13 w 13"/>
                  <a:gd name="T7" fmla="*/ 0 h 42"/>
                  <a:gd name="T8" fmla="*/ 0 w 13"/>
                  <a:gd name="T9" fmla="*/ 0 h 42"/>
                </a:gdLst>
                <a:ahLst/>
                <a:cxnLst>
                  <a:cxn ang="0">
                    <a:pos x="T0" y="T1"/>
                  </a:cxn>
                  <a:cxn ang="0">
                    <a:pos x="T2" y="T3"/>
                  </a:cxn>
                  <a:cxn ang="0">
                    <a:pos x="T4" y="T5"/>
                  </a:cxn>
                  <a:cxn ang="0">
                    <a:pos x="T6" y="T7"/>
                  </a:cxn>
                  <a:cxn ang="0">
                    <a:pos x="T8" y="T9"/>
                  </a:cxn>
                </a:cxnLst>
                <a:rect l="0" t="0" r="r" b="b"/>
                <a:pathLst>
                  <a:path w="13" h="42">
                    <a:moveTo>
                      <a:pt x="0" y="0"/>
                    </a:moveTo>
                    <a:cubicBezTo>
                      <a:pt x="2" y="42"/>
                      <a:pt x="2" y="42"/>
                      <a:pt x="2" y="42"/>
                    </a:cubicBezTo>
                    <a:cubicBezTo>
                      <a:pt x="13" y="42"/>
                      <a:pt x="13" y="42"/>
                      <a:pt x="13" y="42"/>
                    </a:cubicBezTo>
                    <a:cubicBezTo>
                      <a:pt x="13" y="28"/>
                      <a:pt x="13" y="0"/>
                      <a:pt x="13" y="0"/>
                    </a:cubicBezTo>
                    <a:cubicBezTo>
                      <a:pt x="13"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2" name="Oval 179"/>
              <p:cNvSpPr>
                <a:spLocks noChangeArrowheads="1"/>
              </p:cNvSpPr>
              <p:nvPr/>
            </p:nvSpPr>
            <p:spPr bwMode="auto">
              <a:xfrm>
                <a:off x="10699862" y="3249472"/>
                <a:ext cx="46953" cy="55239"/>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3" name="Rectangle 180"/>
              <p:cNvSpPr>
                <a:spLocks noChangeArrowheads="1"/>
              </p:cNvSpPr>
              <p:nvPr/>
            </p:nvSpPr>
            <p:spPr bwMode="auto">
              <a:xfrm>
                <a:off x="10721957" y="3380665"/>
                <a:ext cx="2762"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4" name="Freeform 181"/>
              <p:cNvSpPr>
                <a:spLocks noEditPoints="1"/>
              </p:cNvSpPr>
              <p:nvPr/>
            </p:nvSpPr>
            <p:spPr bwMode="auto">
              <a:xfrm>
                <a:off x="10661194" y="3310235"/>
                <a:ext cx="142241" cy="125669"/>
              </a:xfrm>
              <a:custGeom>
                <a:avLst/>
                <a:gdLst>
                  <a:gd name="T0" fmla="*/ 51 w 52"/>
                  <a:gd name="T1" fmla="*/ 17 h 46"/>
                  <a:gd name="T2" fmla="*/ 51 w 52"/>
                  <a:gd name="T3" fmla="*/ 17 h 46"/>
                  <a:gd name="T4" fmla="*/ 51 w 52"/>
                  <a:gd name="T5" fmla="*/ 17 h 46"/>
                  <a:gd name="T6" fmla="*/ 37 w 52"/>
                  <a:gd name="T7" fmla="*/ 2 h 46"/>
                  <a:gd name="T8" fmla="*/ 34 w 52"/>
                  <a:gd name="T9" fmla="*/ 0 h 46"/>
                  <a:gd name="T10" fmla="*/ 29 w 52"/>
                  <a:gd name="T11" fmla="*/ 0 h 46"/>
                  <a:gd name="T12" fmla="*/ 29 w 52"/>
                  <a:gd name="T13" fmla="*/ 0 h 46"/>
                  <a:gd name="T14" fmla="*/ 33 w 52"/>
                  <a:gd name="T15" fmla="*/ 3 h 46"/>
                  <a:gd name="T16" fmla="*/ 29 w 52"/>
                  <a:gd name="T17" fmla="*/ 5 h 46"/>
                  <a:gd name="T18" fmla="*/ 31 w 52"/>
                  <a:gd name="T19" fmla="*/ 9 h 46"/>
                  <a:gd name="T20" fmla="*/ 23 w 52"/>
                  <a:gd name="T21" fmla="*/ 26 h 46"/>
                  <a:gd name="T22" fmla="*/ 23 w 52"/>
                  <a:gd name="T23" fmla="*/ 26 h 46"/>
                  <a:gd name="T24" fmla="*/ 22 w 52"/>
                  <a:gd name="T25" fmla="*/ 26 h 46"/>
                  <a:gd name="T26" fmla="*/ 22 w 52"/>
                  <a:gd name="T27" fmla="*/ 26 h 46"/>
                  <a:gd name="T28" fmla="*/ 22 w 52"/>
                  <a:gd name="T29" fmla="*/ 26 h 46"/>
                  <a:gd name="T30" fmla="*/ 14 w 52"/>
                  <a:gd name="T31" fmla="*/ 9 h 46"/>
                  <a:gd name="T32" fmla="*/ 16 w 52"/>
                  <a:gd name="T33" fmla="*/ 5 h 46"/>
                  <a:gd name="T34" fmla="*/ 12 w 52"/>
                  <a:gd name="T35" fmla="*/ 3 h 46"/>
                  <a:gd name="T36" fmla="*/ 16 w 52"/>
                  <a:gd name="T37" fmla="*/ 0 h 46"/>
                  <a:gd name="T38" fmla="*/ 16 w 52"/>
                  <a:gd name="T39" fmla="*/ 0 h 46"/>
                  <a:gd name="T40" fmla="*/ 11 w 52"/>
                  <a:gd name="T41" fmla="*/ 0 h 46"/>
                  <a:gd name="T42" fmla="*/ 7 w 52"/>
                  <a:gd name="T43" fmla="*/ 4 h 46"/>
                  <a:gd name="T44" fmla="*/ 0 w 52"/>
                  <a:gd name="T45" fmla="*/ 23 h 46"/>
                  <a:gd name="T46" fmla="*/ 8 w 52"/>
                  <a:gd name="T47" fmla="*/ 46 h 46"/>
                  <a:gd name="T48" fmla="*/ 13 w 52"/>
                  <a:gd name="T49" fmla="*/ 44 h 46"/>
                  <a:gd name="T50" fmla="*/ 37 w 52"/>
                  <a:gd name="T51" fmla="*/ 44 h 46"/>
                  <a:gd name="T52" fmla="*/ 37 w 52"/>
                  <a:gd name="T53" fmla="*/ 43 h 46"/>
                  <a:gd name="T54" fmla="*/ 36 w 52"/>
                  <a:gd name="T55" fmla="*/ 38 h 46"/>
                  <a:gd name="T56" fmla="*/ 43 w 52"/>
                  <a:gd name="T57" fmla="*/ 41 h 46"/>
                  <a:gd name="T58" fmla="*/ 47 w 52"/>
                  <a:gd name="T59" fmla="*/ 32 h 46"/>
                  <a:gd name="T60" fmla="*/ 49 w 52"/>
                  <a:gd name="T61" fmla="*/ 27 h 46"/>
                  <a:gd name="T62" fmla="*/ 51 w 52"/>
                  <a:gd name="T63" fmla="*/ 25 h 46"/>
                  <a:gd name="T64" fmla="*/ 51 w 52"/>
                  <a:gd name="T65" fmla="*/ 24 h 46"/>
                  <a:gd name="T66" fmla="*/ 51 w 52"/>
                  <a:gd name="T67" fmla="*/ 23 h 46"/>
                  <a:gd name="T68" fmla="*/ 52 w 52"/>
                  <a:gd name="T69" fmla="*/ 23 h 46"/>
                  <a:gd name="T70" fmla="*/ 52 w 52"/>
                  <a:gd name="T71" fmla="*/ 23 h 46"/>
                  <a:gd name="T72" fmla="*/ 52 w 52"/>
                  <a:gd name="T73" fmla="*/ 23 h 46"/>
                  <a:gd name="T74" fmla="*/ 52 w 52"/>
                  <a:gd name="T75" fmla="*/ 23 h 46"/>
                  <a:gd name="T76" fmla="*/ 51 w 52"/>
                  <a:gd name="T77" fmla="*/ 17 h 46"/>
                  <a:gd name="T78" fmla="*/ 40 w 52"/>
                  <a:gd name="T79" fmla="*/ 22 h 46"/>
                  <a:gd name="T80" fmla="*/ 38 w 52"/>
                  <a:gd name="T81" fmla="*/ 27 h 46"/>
                  <a:gd name="T82" fmla="*/ 36 w 52"/>
                  <a:gd name="T83" fmla="*/ 29 h 46"/>
                  <a:gd name="T84" fmla="*/ 36 w 52"/>
                  <a:gd name="T85" fmla="*/ 15 h 46"/>
                  <a:gd name="T86" fmla="*/ 41 w 52"/>
                  <a:gd name="T87" fmla="*/ 21 h 46"/>
                  <a:gd name="T88" fmla="*/ 40 w 52"/>
                  <a:gd name="T89"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46">
                    <a:moveTo>
                      <a:pt x="51" y="17"/>
                    </a:moveTo>
                    <a:cubicBezTo>
                      <a:pt x="51" y="17"/>
                      <a:pt x="51" y="17"/>
                      <a:pt x="51" y="17"/>
                    </a:cubicBezTo>
                    <a:cubicBezTo>
                      <a:pt x="51" y="17"/>
                      <a:pt x="51" y="17"/>
                      <a:pt x="51" y="17"/>
                    </a:cubicBezTo>
                    <a:cubicBezTo>
                      <a:pt x="37" y="2"/>
                      <a:pt x="37" y="2"/>
                      <a:pt x="37" y="2"/>
                    </a:cubicBezTo>
                    <a:cubicBezTo>
                      <a:pt x="36" y="1"/>
                      <a:pt x="35" y="1"/>
                      <a:pt x="34" y="0"/>
                    </a:cubicBezTo>
                    <a:cubicBezTo>
                      <a:pt x="34" y="0"/>
                      <a:pt x="31" y="0"/>
                      <a:pt x="29" y="0"/>
                    </a:cubicBezTo>
                    <a:cubicBezTo>
                      <a:pt x="29" y="0"/>
                      <a:pt x="29" y="0"/>
                      <a:pt x="29" y="0"/>
                    </a:cubicBezTo>
                    <a:cubicBezTo>
                      <a:pt x="33" y="3"/>
                      <a:pt x="33" y="3"/>
                      <a:pt x="33" y="3"/>
                    </a:cubicBezTo>
                    <a:cubicBezTo>
                      <a:pt x="29" y="5"/>
                      <a:pt x="29" y="5"/>
                      <a:pt x="29" y="5"/>
                    </a:cubicBezTo>
                    <a:cubicBezTo>
                      <a:pt x="31" y="9"/>
                      <a:pt x="31" y="9"/>
                      <a:pt x="31" y="9"/>
                    </a:cubicBezTo>
                    <a:cubicBezTo>
                      <a:pt x="23" y="26"/>
                      <a:pt x="23" y="26"/>
                      <a:pt x="23" y="26"/>
                    </a:cubicBezTo>
                    <a:cubicBezTo>
                      <a:pt x="23" y="26"/>
                      <a:pt x="23" y="26"/>
                      <a:pt x="23" y="26"/>
                    </a:cubicBezTo>
                    <a:cubicBezTo>
                      <a:pt x="22" y="26"/>
                      <a:pt x="22" y="26"/>
                      <a:pt x="22" y="26"/>
                    </a:cubicBezTo>
                    <a:cubicBezTo>
                      <a:pt x="22" y="26"/>
                      <a:pt x="22" y="26"/>
                      <a:pt x="22" y="26"/>
                    </a:cubicBezTo>
                    <a:cubicBezTo>
                      <a:pt x="22" y="26"/>
                      <a:pt x="22" y="26"/>
                      <a:pt x="22" y="26"/>
                    </a:cubicBezTo>
                    <a:cubicBezTo>
                      <a:pt x="14" y="9"/>
                      <a:pt x="14" y="9"/>
                      <a:pt x="14" y="9"/>
                    </a:cubicBezTo>
                    <a:cubicBezTo>
                      <a:pt x="16" y="5"/>
                      <a:pt x="16" y="5"/>
                      <a:pt x="16" y="5"/>
                    </a:cubicBezTo>
                    <a:cubicBezTo>
                      <a:pt x="12" y="3"/>
                      <a:pt x="12" y="3"/>
                      <a:pt x="12" y="3"/>
                    </a:cubicBezTo>
                    <a:cubicBezTo>
                      <a:pt x="16" y="0"/>
                      <a:pt x="16" y="0"/>
                      <a:pt x="16" y="0"/>
                    </a:cubicBezTo>
                    <a:cubicBezTo>
                      <a:pt x="16" y="0"/>
                      <a:pt x="16" y="0"/>
                      <a:pt x="16" y="0"/>
                    </a:cubicBezTo>
                    <a:cubicBezTo>
                      <a:pt x="14" y="0"/>
                      <a:pt x="12" y="0"/>
                      <a:pt x="11" y="0"/>
                    </a:cubicBezTo>
                    <a:cubicBezTo>
                      <a:pt x="10" y="1"/>
                      <a:pt x="8" y="2"/>
                      <a:pt x="7" y="4"/>
                    </a:cubicBezTo>
                    <a:cubicBezTo>
                      <a:pt x="0" y="23"/>
                      <a:pt x="0" y="23"/>
                      <a:pt x="0" y="23"/>
                    </a:cubicBezTo>
                    <a:cubicBezTo>
                      <a:pt x="2" y="37"/>
                      <a:pt x="5" y="38"/>
                      <a:pt x="8" y="46"/>
                    </a:cubicBezTo>
                    <a:cubicBezTo>
                      <a:pt x="9" y="45"/>
                      <a:pt x="11" y="44"/>
                      <a:pt x="13" y="44"/>
                    </a:cubicBezTo>
                    <a:cubicBezTo>
                      <a:pt x="21" y="44"/>
                      <a:pt x="29" y="44"/>
                      <a:pt x="37" y="44"/>
                    </a:cubicBezTo>
                    <a:cubicBezTo>
                      <a:pt x="37" y="43"/>
                      <a:pt x="37" y="43"/>
                      <a:pt x="37" y="43"/>
                    </a:cubicBezTo>
                    <a:cubicBezTo>
                      <a:pt x="37" y="41"/>
                      <a:pt x="36" y="39"/>
                      <a:pt x="36" y="38"/>
                    </a:cubicBezTo>
                    <a:cubicBezTo>
                      <a:pt x="38" y="39"/>
                      <a:pt x="41" y="40"/>
                      <a:pt x="43" y="41"/>
                    </a:cubicBezTo>
                    <a:cubicBezTo>
                      <a:pt x="47" y="32"/>
                      <a:pt x="47" y="32"/>
                      <a:pt x="47" y="32"/>
                    </a:cubicBezTo>
                    <a:cubicBezTo>
                      <a:pt x="49" y="27"/>
                      <a:pt x="49" y="27"/>
                      <a:pt x="49" y="27"/>
                    </a:cubicBezTo>
                    <a:cubicBezTo>
                      <a:pt x="51" y="25"/>
                      <a:pt x="51" y="25"/>
                      <a:pt x="51" y="25"/>
                    </a:cubicBezTo>
                    <a:cubicBezTo>
                      <a:pt x="51" y="24"/>
                      <a:pt x="51" y="24"/>
                      <a:pt x="51" y="24"/>
                    </a:cubicBezTo>
                    <a:cubicBezTo>
                      <a:pt x="51" y="23"/>
                      <a:pt x="51" y="23"/>
                      <a:pt x="51" y="23"/>
                    </a:cubicBezTo>
                    <a:cubicBezTo>
                      <a:pt x="52" y="23"/>
                      <a:pt x="52" y="23"/>
                      <a:pt x="52" y="23"/>
                    </a:cubicBezTo>
                    <a:cubicBezTo>
                      <a:pt x="52" y="23"/>
                      <a:pt x="52" y="23"/>
                      <a:pt x="52" y="23"/>
                    </a:cubicBezTo>
                    <a:cubicBezTo>
                      <a:pt x="52" y="23"/>
                      <a:pt x="52" y="23"/>
                      <a:pt x="52" y="23"/>
                    </a:cubicBezTo>
                    <a:cubicBezTo>
                      <a:pt x="52" y="23"/>
                      <a:pt x="52" y="23"/>
                      <a:pt x="52" y="23"/>
                    </a:cubicBezTo>
                    <a:cubicBezTo>
                      <a:pt x="51" y="20"/>
                      <a:pt x="52" y="29"/>
                      <a:pt x="51" y="17"/>
                    </a:cubicBezTo>
                    <a:close/>
                    <a:moveTo>
                      <a:pt x="40" y="22"/>
                    </a:moveTo>
                    <a:cubicBezTo>
                      <a:pt x="38" y="27"/>
                      <a:pt x="38" y="27"/>
                      <a:pt x="38" y="27"/>
                    </a:cubicBezTo>
                    <a:cubicBezTo>
                      <a:pt x="36" y="29"/>
                      <a:pt x="36" y="29"/>
                      <a:pt x="36" y="29"/>
                    </a:cubicBezTo>
                    <a:cubicBezTo>
                      <a:pt x="36" y="24"/>
                      <a:pt x="36" y="20"/>
                      <a:pt x="36" y="15"/>
                    </a:cubicBezTo>
                    <a:cubicBezTo>
                      <a:pt x="41" y="21"/>
                      <a:pt x="41" y="21"/>
                      <a:pt x="41" y="21"/>
                    </a:cubicBezTo>
                    <a:lnTo>
                      <a:pt x="40" y="22"/>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5" name="Freeform 182"/>
              <p:cNvSpPr/>
              <p:nvPr/>
            </p:nvSpPr>
            <p:spPr bwMode="auto">
              <a:xfrm>
                <a:off x="10716433" y="3307473"/>
                <a:ext cx="13810" cy="16572"/>
              </a:xfrm>
              <a:custGeom>
                <a:avLst/>
                <a:gdLst>
                  <a:gd name="T0" fmla="*/ 2 w 10"/>
                  <a:gd name="T1" fmla="*/ 0 h 12"/>
                  <a:gd name="T2" fmla="*/ 0 w 10"/>
                  <a:gd name="T3" fmla="*/ 8 h 12"/>
                  <a:gd name="T4" fmla="*/ 4 w 10"/>
                  <a:gd name="T5" fmla="*/ 12 h 12"/>
                  <a:gd name="T6" fmla="*/ 10 w 10"/>
                  <a:gd name="T7" fmla="*/ 8 h 12"/>
                  <a:gd name="T8" fmla="*/ 8 w 10"/>
                  <a:gd name="T9" fmla="*/ 0 h 12"/>
                  <a:gd name="T10" fmla="*/ 2 w 10"/>
                  <a:gd name="T11" fmla="*/ 0 h 12"/>
                </a:gdLst>
                <a:ahLst/>
                <a:cxnLst>
                  <a:cxn ang="0">
                    <a:pos x="T0" y="T1"/>
                  </a:cxn>
                  <a:cxn ang="0">
                    <a:pos x="T2" y="T3"/>
                  </a:cxn>
                  <a:cxn ang="0">
                    <a:pos x="T4" y="T5"/>
                  </a:cxn>
                  <a:cxn ang="0">
                    <a:pos x="T6" y="T7"/>
                  </a:cxn>
                  <a:cxn ang="0">
                    <a:pos x="T8" y="T9"/>
                  </a:cxn>
                  <a:cxn ang="0">
                    <a:pos x="T10" y="T11"/>
                  </a:cxn>
                </a:cxnLst>
                <a:rect l="0" t="0" r="r" b="b"/>
                <a:pathLst>
                  <a:path w="10" h="12">
                    <a:moveTo>
                      <a:pt x="2" y="0"/>
                    </a:moveTo>
                    <a:lnTo>
                      <a:pt x="0" y="8"/>
                    </a:lnTo>
                    <a:lnTo>
                      <a:pt x="4" y="12"/>
                    </a:lnTo>
                    <a:lnTo>
                      <a:pt x="10" y="8"/>
                    </a:lnTo>
                    <a:lnTo>
                      <a:pt x="8"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6" name="Freeform 183"/>
              <p:cNvSpPr/>
              <p:nvPr/>
            </p:nvSpPr>
            <p:spPr bwMode="auto">
              <a:xfrm>
                <a:off x="10713671" y="3318521"/>
                <a:ext cx="19334" cy="67668"/>
              </a:xfrm>
              <a:custGeom>
                <a:avLst/>
                <a:gdLst>
                  <a:gd name="T0" fmla="*/ 4 w 14"/>
                  <a:gd name="T1" fmla="*/ 0 h 49"/>
                  <a:gd name="T2" fmla="*/ 0 w 14"/>
                  <a:gd name="T3" fmla="*/ 45 h 49"/>
                  <a:gd name="T4" fmla="*/ 6 w 14"/>
                  <a:gd name="T5" fmla="*/ 49 h 49"/>
                  <a:gd name="T6" fmla="*/ 14 w 14"/>
                  <a:gd name="T7" fmla="*/ 45 h 49"/>
                  <a:gd name="T8" fmla="*/ 10 w 14"/>
                  <a:gd name="T9" fmla="*/ 0 h 49"/>
                  <a:gd name="T10" fmla="*/ 4 w 14"/>
                  <a:gd name="T11" fmla="*/ 0 h 49"/>
                </a:gdLst>
                <a:ahLst/>
                <a:cxnLst>
                  <a:cxn ang="0">
                    <a:pos x="T0" y="T1"/>
                  </a:cxn>
                  <a:cxn ang="0">
                    <a:pos x="T2" y="T3"/>
                  </a:cxn>
                  <a:cxn ang="0">
                    <a:pos x="T4" y="T5"/>
                  </a:cxn>
                  <a:cxn ang="0">
                    <a:pos x="T6" y="T7"/>
                  </a:cxn>
                  <a:cxn ang="0">
                    <a:pos x="T8" y="T9"/>
                  </a:cxn>
                  <a:cxn ang="0">
                    <a:pos x="T10" y="T11"/>
                  </a:cxn>
                </a:cxnLst>
                <a:rect l="0" t="0" r="r" b="b"/>
                <a:pathLst>
                  <a:path w="14" h="49">
                    <a:moveTo>
                      <a:pt x="4" y="0"/>
                    </a:moveTo>
                    <a:lnTo>
                      <a:pt x="0" y="45"/>
                    </a:lnTo>
                    <a:lnTo>
                      <a:pt x="6" y="49"/>
                    </a:lnTo>
                    <a:lnTo>
                      <a:pt x="14" y="45"/>
                    </a:lnTo>
                    <a:lnTo>
                      <a:pt x="10" y="0"/>
                    </a:lnTo>
                    <a:lnTo>
                      <a:pt x="4"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7" name="Freeform 184"/>
              <p:cNvSpPr/>
              <p:nvPr/>
            </p:nvSpPr>
            <p:spPr bwMode="auto">
              <a:xfrm>
                <a:off x="11100345" y="3422095"/>
                <a:ext cx="33143" cy="117383"/>
              </a:xfrm>
              <a:custGeom>
                <a:avLst/>
                <a:gdLst>
                  <a:gd name="T0" fmla="*/ 0 w 12"/>
                  <a:gd name="T1" fmla="*/ 0 h 43"/>
                  <a:gd name="T2" fmla="*/ 1 w 12"/>
                  <a:gd name="T3" fmla="*/ 43 h 43"/>
                  <a:gd name="T4" fmla="*/ 12 w 12"/>
                  <a:gd name="T5" fmla="*/ 43 h 43"/>
                  <a:gd name="T6" fmla="*/ 12 w 12"/>
                  <a:gd name="T7" fmla="*/ 0 h 43"/>
                  <a:gd name="T8" fmla="*/ 0 w 12"/>
                  <a:gd name="T9" fmla="*/ 0 h 43"/>
                </a:gdLst>
                <a:ahLst/>
                <a:cxnLst>
                  <a:cxn ang="0">
                    <a:pos x="T0" y="T1"/>
                  </a:cxn>
                  <a:cxn ang="0">
                    <a:pos x="T2" y="T3"/>
                  </a:cxn>
                  <a:cxn ang="0">
                    <a:pos x="T4" y="T5"/>
                  </a:cxn>
                  <a:cxn ang="0">
                    <a:pos x="T6" y="T7"/>
                  </a:cxn>
                  <a:cxn ang="0">
                    <a:pos x="T8" y="T9"/>
                  </a:cxn>
                </a:cxnLst>
                <a:rect l="0" t="0" r="r" b="b"/>
                <a:pathLst>
                  <a:path w="12" h="43">
                    <a:moveTo>
                      <a:pt x="0" y="0"/>
                    </a:moveTo>
                    <a:cubicBezTo>
                      <a:pt x="1" y="43"/>
                      <a:pt x="1" y="43"/>
                      <a:pt x="1" y="43"/>
                    </a:cubicBezTo>
                    <a:cubicBezTo>
                      <a:pt x="12" y="43"/>
                      <a:pt x="12" y="43"/>
                      <a:pt x="12" y="43"/>
                    </a:cubicBezTo>
                    <a:cubicBezTo>
                      <a:pt x="12" y="28"/>
                      <a:pt x="12" y="0"/>
                      <a:pt x="12" y="0"/>
                    </a:cubicBezTo>
                    <a:cubicBezTo>
                      <a:pt x="12" y="0"/>
                      <a:pt x="4"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8" name="Freeform 185"/>
              <p:cNvSpPr/>
              <p:nvPr/>
            </p:nvSpPr>
            <p:spPr bwMode="auto">
              <a:xfrm>
                <a:off x="11061678" y="3422095"/>
                <a:ext cx="35905" cy="117383"/>
              </a:xfrm>
              <a:custGeom>
                <a:avLst/>
                <a:gdLst>
                  <a:gd name="T0" fmla="*/ 0 w 13"/>
                  <a:gd name="T1" fmla="*/ 0 h 43"/>
                  <a:gd name="T2" fmla="*/ 1 w 13"/>
                  <a:gd name="T3" fmla="*/ 43 h 43"/>
                  <a:gd name="T4" fmla="*/ 13 w 13"/>
                  <a:gd name="T5" fmla="*/ 43 h 43"/>
                  <a:gd name="T6" fmla="*/ 13 w 13"/>
                  <a:gd name="T7" fmla="*/ 0 h 43"/>
                  <a:gd name="T8" fmla="*/ 0 w 13"/>
                  <a:gd name="T9" fmla="*/ 0 h 43"/>
                </a:gdLst>
                <a:ahLst/>
                <a:cxnLst>
                  <a:cxn ang="0">
                    <a:pos x="T0" y="T1"/>
                  </a:cxn>
                  <a:cxn ang="0">
                    <a:pos x="T2" y="T3"/>
                  </a:cxn>
                  <a:cxn ang="0">
                    <a:pos x="T4" y="T5"/>
                  </a:cxn>
                  <a:cxn ang="0">
                    <a:pos x="T6" y="T7"/>
                  </a:cxn>
                  <a:cxn ang="0">
                    <a:pos x="T8" y="T9"/>
                  </a:cxn>
                </a:cxnLst>
                <a:rect l="0" t="0" r="r" b="b"/>
                <a:pathLst>
                  <a:path w="13" h="43">
                    <a:moveTo>
                      <a:pt x="0" y="0"/>
                    </a:moveTo>
                    <a:cubicBezTo>
                      <a:pt x="1" y="43"/>
                      <a:pt x="1" y="43"/>
                      <a:pt x="1" y="43"/>
                    </a:cubicBezTo>
                    <a:cubicBezTo>
                      <a:pt x="13" y="43"/>
                      <a:pt x="13" y="43"/>
                      <a:pt x="13" y="43"/>
                    </a:cubicBezTo>
                    <a:cubicBezTo>
                      <a:pt x="13" y="28"/>
                      <a:pt x="13" y="0"/>
                      <a:pt x="13" y="0"/>
                    </a:cubicBezTo>
                    <a:cubicBezTo>
                      <a:pt x="13" y="0"/>
                      <a:pt x="5" y="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39" name="Oval 186"/>
              <p:cNvSpPr>
                <a:spLocks noChangeArrowheads="1"/>
              </p:cNvSpPr>
              <p:nvPr/>
            </p:nvSpPr>
            <p:spPr bwMode="auto">
              <a:xfrm>
                <a:off x="11075488" y="3252234"/>
                <a:ext cx="44191" cy="55239"/>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0" name="Rectangle 187"/>
              <p:cNvSpPr>
                <a:spLocks noChangeArrowheads="1"/>
              </p:cNvSpPr>
              <p:nvPr/>
            </p:nvSpPr>
            <p:spPr bwMode="auto">
              <a:xfrm>
                <a:off x="11097583" y="3383427"/>
                <a:ext cx="1381" cy="1381"/>
              </a:xfrm>
              <a:prstGeom prst="rect">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1" name="Freeform 188"/>
              <p:cNvSpPr/>
              <p:nvPr/>
            </p:nvSpPr>
            <p:spPr bwMode="auto">
              <a:xfrm>
                <a:off x="11036820" y="3312997"/>
                <a:ext cx="118764" cy="125669"/>
              </a:xfrm>
              <a:custGeom>
                <a:avLst/>
                <a:gdLst>
                  <a:gd name="T0" fmla="*/ 42 w 43"/>
                  <a:gd name="T1" fmla="*/ 24 h 46"/>
                  <a:gd name="T2" fmla="*/ 38 w 43"/>
                  <a:gd name="T3" fmla="*/ 5 h 46"/>
                  <a:gd name="T4" fmla="*/ 34 w 43"/>
                  <a:gd name="T5" fmla="*/ 1 h 46"/>
                  <a:gd name="T6" fmla="*/ 29 w 43"/>
                  <a:gd name="T7" fmla="*/ 0 h 46"/>
                  <a:gd name="T8" fmla="*/ 29 w 43"/>
                  <a:gd name="T9" fmla="*/ 0 h 46"/>
                  <a:gd name="T10" fmla="*/ 32 w 43"/>
                  <a:gd name="T11" fmla="*/ 3 h 46"/>
                  <a:gd name="T12" fmla="*/ 28 w 43"/>
                  <a:gd name="T13" fmla="*/ 5 h 46"/>
                  <a:gd name="T14" fmla="*/ 30 w 43"/>
                  <a:gd name="T15" fmla="*/ 9 h 46"/>
                  <a:gd name="T16" fmla="*/ 22 w 43"/>
                  <a:gd name="T17" fmla="*/ 26 h 46"/>
                  <a:gd name="T18" fmla="*/ 22 w 43"/>
                  <a:gd name="T19" fmla="*/ 26 h 46"/>
                  <a:gd name="T20" fmla="*/ 22 w 43"/>
                  <a:gd name="T21" fmla="*/ 26 h 46"/>
                  <a:gd name="T22" fmla="*/ 22 w 43"/>
                  <a:gd name="T23" fmla="*/ 26 h 46"/>
                  <a:gd name="T24" fmla="*/ 22 w 43"/>
                  <a:gd name="T25" fmla="*/ 26 h 46"/>
                  <a:gd name="T26" fmla="*/ 14 w 43"/>
                  <a:gd name="T27" fmla="*/ 9 h 46"/>
                  <a:gd name="T28" fmla="*/ 16 w 43"/>
                  <a:gd name="T29" fmla="*/ 5 h 46"/>
                  <a:gd name="T30" fmla="*/ 12 w 43"/>
                  <a:gd name="T31" fmla="*/ 3 h 46"/>
                  <a:gd name="T32" fmla="*/ 15 w 43"/>
                  <a:gd name="T33" fmla="*/ 0 h 46"/>
                  <a:gd name="T34" fmla="*/ 15 w 43"/>
                  <a:gd name="T35" fmla="*/ 0 h 46"/>
                  <a:gd name="T36" fmla="*/ 11 w 43"/>
                  <a:gd name="T37" fmla="*/ 1 h 46"/>
                  <a:gd name="T38" fmla="*/ 7 w 43"/>
                  <a:gd name="T39" fmla="*/ 4 h 46"/>
                  <a:gd name="T40" fmla="*/ 0 w 43"/>
                  <a:gd name="T41" fmla="*/ 23 h 46"/>
                  <a:gd name="T42" fmla="*/ 7 w 43"/>
                  <a:gd name="T43" fmla="*/ 46 h 46"/>
                  <a:gd name="T44" fmla="*/ 12 w 43"/>
                  <a:gd name="T45" fmla="*/ 44 h 46"/>
                  <a:gd name="T46" fmla="*/ 30 w 43"/>
                  <a:gd name="T47" fmla="*/ 44 h 46"/>
                  <a:gd name="T48" fmla="*/ 30 w 43"/>
                  <a:gd name="T49" fmla="*/ 45 h 46"/>
                  <a:gd name="T50" fmla="*/ 42 w 43"/>
                  <a:gd name="T51" fmla="*/ 45 h 46"/>
                  <a:gd name="T52" fmla="*/ 42 w 43"/>
                  <a:gd name="T53" fmla="*/ 2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 h="46">
                    <a:moveTo>
                      <a:pt x="42" y="24"/>
                    </a:moveTo>
                    <a:cubicBezTo>
                      <a:pt x="38" y="5"/>
                      <a:pt x="38" y="5"/>
                      <a:pt x="38" y="5"/>
                    </a:cubicBezTo>
                    <a:cubicBezTo>
                      <a:pt x="37" y="3"/>
                      <a:pt x="36" y="1"/>
                      <a:pt x="34" y="1"/>
                    </a:cubicBezTo>
                    <a:cubicBezTo>
                      <a:pt x="34" y="1"/>
                      <a:pt x="30" y="0"/>
                      <a:pt x="29" y="0"/>
                    </a:cubicBezTo>
                    <a:cubicBezTo>
                      <a:pt x="29" y="0"/>
                      <a:pt x="29" y="0"/>
                      <a:pt x="29" y="0"/>
                    </a:cubicBezTo>
                    <a:cubicBezTo>
                      <a:pt x="32" y="3"/>
                      <a:pt x="32" y="3"/>
                      <a:pt x="32" y="3"/>
                    </a:cubicBezTo>
                    <a:cubicBezTo>
                      <a:pt x="28" y="5"/>
                      <a:pt x="28" y="5"/>
                      <a:pt x="28" y="5"/>
                    </a:cubicBezTo>
                    <a:cubicBezTo>
                      <a:pt x="30" y="9"/>
                      <a:pt x="30" y="9"/>
                      <a:pt x="30" y="9"/>
                    </a:cubicBezTo>
                    <a:cubicBezTo>
                      <a:pt x="22" y="26"/>
                      <a:pt x="22" y="26"/>
                      <a:pt x="22" y="26"/>
                    </a:cubicBezTo>
                    <a:cubicBezTo>
                      <a:pt x="22" y="26"/>
                      <a:pt x="22" y="26"/>
                      <a:pt x="22" y="26"/>
                    </a:cubicBezTo>
                    <a:cubicBezTo>
                      <a:pt x="22" y="26"/>
                      <a:pt x="22" y="26"/>
                      <a:pt x="22" y="26"/>
                    </a:cubicBezTo>
                    <a:cubicBezTo>
                      <a:pt x="22" y="26"/>
                      <a:pt x="22" y="26"/>
                      <a:pt x="22" y="26"/>
                    </a:cubicBezTo>
                    <a:cubicBezTo>
                      <a:pt x="22" y="26"/>
                      <a:pt x="22" y="26"/>
                      <a:pt x="22" y="26"/>
                    </a:cubicBezTo>
                    <a:cubicBezTo>
                      <a:pt x="14" y="9"/>
                      <a:pt x="14" y="9"/>
                      <a:pt x="14" y="9"/>
                    </a:cubicBezTo>
                    <a:cubicBezTo>
                      <a:pt x="16" y="5"/>
                      <a:pt x="16" y="5"/>
                      <a:pt x="16" y="5"/>
                    </a:cubicBezTo>
                    <a:cubicBezTo>
                      <a:pt x="12" y="3"/>
                      <a:pt x="12" y="3"/>
                      <a:pt x="12" y="3"/>
                    </a:cubicBezTo>
                    <a:cubicBezTo>
                      <a:pt x="15" y="0"/>
                      <a:pt x="15" y="0"/>
                      <a:pt x="15" y="0"/>
                    </a:cubicBezTo>
                    <a:cubicBezTo>
                      <a:pt x="15" y="0"/>
                      <a:pt x="15" y="0"/>
                      <a:pt x="15" y="0"/>
                    </a:cubicBezTo>
                    <a:cubicBezTo>
                      <a:pt x="14" y="0"/>
                      <a:pt x="11" y="0"/>
                      <a:pt x="11" y="1"/>
                    </a:cubicBezTo>
                    <a:cubicBezTo>
                      <a:pt x="9" y="1"/>
                      <a:pt x="8" y="2"/>
                      <a:pt x="7" y="4"/>
                    </a:cubicBezTo>
                    <a:cubicBezTo>
                      <a:pt x="0" y="23"/>
                      <a:pt x="0" y="23"/>
                      <a:pt x="0" y="23"/>
                    </a:cubicBezTo>
                    <a:cubicBezTo>
                      <a:pt x="1" y="37"/>
                      <a:pt x="5" y="38"/>
                      <a:pt x="7" y="46"/>
                    </a:cubicBezTo>
                    <a:cubicBezTo>
                      <a:pt x="9" y="45"/>
                      <a:pt x="11" y="44"/>
                      <a:pt x="12" y="44"/>
                    </a:cubicBezTo>
                    <a:cubicBezTo>
                      <a:pt x="18" y="44"/>
                      <a:pt x="24" y="44"/>
                      <a:pt x="30" y="44"/>
                    </a:cubicBezTo>
                    <a:cubicBezTo>
                      <a:pt x="30" y="44"/>
                      <a:pt x="30" y="44"/>
                      <a:pt x="30" y="45"/>
                    </a:cubicBezTo>
                    <a:cubicBezTo>
                      <a:pt x="34" y="45"/>
                      <a:pt x="38" y="45"/>
                      <a:pt x="42" y="45"/>
                    </a:cubicBezTo>
                    <a:cubicBezTo>
                      <a:pt x="42" y="38"/>
                      <a:pt x="43" y="33"/>
                      <a:pt x="42" y="24"/>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2" name="Freeform 189"/>
              <p:cNvSpPr/>
              <p:nvPr/>
            </p:nvSpPr>
            <p:spPr bwMode="auto">
              <a:xfrm>
                <a:off x="11089297" y="3312997"/>
                <a:ext cx="16572" cy="16572"/>
              </a:xfrm>
              <a:custGeom>
                <a:avLst/>
                <a:gdLst>
                  <a:gd name="T0" fmla="*/ 2 w 12"/>
                  <a:gd name="T1" fmla="*/ 0 h 12"/>
                  <a:gd name="T2" fmla="*/ 0 w 12"/>
                  <a:gd name="T3" fmla="*/ 8 h 12"/>
                  <a:gd name="T4" fmla="*/ 6 w 12"/>
                  <a:gd name="T5" fmla="*/ 12 h 12"/>
                  <a:gd name="T6" fmla="*/ 12 w 12"/>
                  <a:gd name="T7" fmla="*/ 8 h 12"/>
                  <a:gd name="T8" fmla="*/ 10 w 12"/>
                  <a:gd name="T9" fmla="*/ 0 h 12"/>
                  <a:gd name="T10" fmla="*/ 2 w 12"/>
                  <a:gd name="T11" fmla="*/ 0 h 12"/>
                </a:gdLst>
                <a:ahLst/>
                <a:cxnLst>
                  <a:cxn ang="0">
                    <a:pos x="T0" y="T1"/>
                  </a:cxn>
                  <a:cxn ang="0">
                    <a:pos x="T2" y="T3"/>
                  </a:cxn>
                  <a:cxn ang="0">
                    <a:pos x="T4" y="T5"/>
                  </a:cxn>
                  <a:cxn ang="0">
                    <a:pos x="T6" y="T7"/>
                  </a:cxn>
                  <a:cxn ang="0">
                    <a:pos x="T8" y="T9"/>
                  </a:cxn>
                  <a:cxn ang="0">
                    <a:pos x="T10" y="T11"/>
                  </a:cxn>
                </a:cxnLst>
                <a:rect l="0" t="0" r="r" b="b"/>
                <a:pathLst>
                  <a:path w="12" h="12">
                    <a:moveTo>
                      <a:pt x="2" y="0"/>
                    </a:moveTo>
                    <a:lnTo>
                      <a:pt x="0" y="8"/>
                    </a:lnTo>
                    <a:lnTo>
                      <a:pt x="6" y="12"/>
                    </a:lnTo>
                    <a:lnTo>
                      <a:pt x="12" y="8"/>
                    </a:lnTo>
                    <a:lnTo>
                      <a:pt x="10"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3" name="Freeform 190"/>
              <p:cNvSpPr/>
              <p:nvPr/>
            </p:nvSpPr>
            <p:spPr bwMode="auto">
              <a:xfrm>
                <a:off x="11089297" y="3324045"/>
                <a:ext cx="16572" cy="67668"/>
              </a:xfrm>
              <a:custGeom>
                <a:avLst/>
                <a:gdLst>
                  <a:gd name="T0" fmla="*/ 2 w 12"/>
                  <a:gd name="T1" fmla="*/ 0 h 49"/>
                  <a:gd name="T2" fmla="*/ 0 w 12"/>
                  <a:gd name="T3" fmla="*/ 43 h 49"/>
                  <a:gd name="T4" fmla="*/ 6 w 12"/>
                  <a:gd name="T5" fmla="*/ 49 h 49"/>
                  <a:gd name="T6" fmla="*/ 12 w 12"/>
                  <a:gd name="T7" fmla="*/ 43 h 49"/>
                  <a:gd name="T8" fmla="*/ 10 w 12"/>
                  <a:gd name="T9" fmla="*/ 0 h 49"/>
                  <a:gd name="T10" fmla="*/ 2 w 12"/>
                  <a:gd name="T11" fmla="*/ 0 h 49"/>
                </a:gdLst>
                <a:ahLst/>
                <a:cxnLst>
                  <a:cxn ang="0">
                    <a:pos x="T0" y="T1"/>
                  </a:cxn>
                  <a:cxn ang="0">
                    <a:pos x="T2" y="T3"/>
                  </a:cxn>
                  <a:cxn ang="0">
                    <a:pos x="T4" y="T5"/>
                  </a:cxn>
                  <a:cxn ang="0">
                    <a:pos x="T6" y="T7"/>
                  </a:cxn>
                  <a:cxn ang="0">
                    <a:pos x="T8" y="T9"/>
                  </a:cxn>
                  <a:cxn ang="0">
                    <a:pos x="T10" y="T11"/>
                  </a:cxn>
                </a:cxnLst>
                <a:rect l="0" t="0" r="r" b="b"/>
                <a:pathLst>
                  <a:path w="12" h="49">
                    <a:moveTo>
                      <a:pt x="2" y="0"/>
                    </a:moveTo>
                    <a:lnTo>
                      <a:pt x="0" y="43"/>
                    </a:lnTo>
                    <a:lnTo>
                      <a:pt x="6" y="49"/>
                    </a:lnTo>
                    <a:lnTo>
                      <a:pt x="12" y="43"/>
                    </a:lnTo>
                    <a:lnTo>
                      <a:pt x="10" y="0"/>
                    </a:lnTo>
                    <a:lnTo>
                      <a:pt x="2"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44" name="组合 43"/>
          <p:cNvGrpSpPr/>
          <p:nvPr/>
        </p:nvGrpSpPr>
        <p:grpSpPr>
          <a:xfrm>
            <a:off x="4355401" y="1809749"/>
            <a:ext cx="1895476" cy="1607317"/>
            <a:chOff x="4134871" y="2190749"/>
            <a:chExt cx="1895476" cy="1607317"/>
          </a:xfrm>
        </p:grpSpPr>
        <p:sp>
          <p:nvSpPr>
            <p:cNvPr id="45" name="任意多边形 44"/>
            <p:cNvSpPr/>
            <p:nvPr/>
          </p:nvSpPr>
          <p:spPr>
            <a:xfrm rot="18900000">
              <a:off x="4134871" y="2190749"/>
              <a:ext cx="1895476" cy="1607317"/>
            </a:xfrm>
            <a:custGeom>
              <a:avLst/>
              <a:gdLst>
                <a:gd name="connsiteX0" fmla="*/ 947738 w 1895476"/>
                <a:gd name="connsiteY0" fmla="*/ 0 h 1607317"/>
                <a:gd name="connsiteX1" fmla="*/ 1895476 w 1895476"/>
                <a:gd name="connsiteY1" fmla="*/ 947738 h 1607317"/>
                <a:gd name="connsiteX2" fmla="*/ 1893375 w 1895476"/>
                <a:gd name="connsiteY2" fmla="*/ 989348 h 1607317"/>
                <a:gd name="connsiteX3" fmla="*/ 1806083 w 1895476"/>
                <a:gd name="connsiteY3" fmla="*/ 962251 h 1607317"/>
                <a:gd name="connsiteX4" fmla="*/ 1662112 w 1895476"/>
                <a:gd name="connsiteY4" fmla="*/ 947737 h 1607317"/>
                <a:gd name="connsiteX5" fmla="*/ 962251 w 1895476"/>
                <a:gd name="connsiteY5" fmla="*/ 1518141 h 1607317"/>
                <a:gd name="connsiteX6" fmla="*/ 953313 w 1895476"/>
                <a:gd name="connsiteY6" fmla="*/ 1606801 h 1607317"/>
                <a:gd name="connsiteX7" fmla="*/ 942213 w 1895476"/>
                <a:gd name="connsiteY7" fmla="*/ 1607317 h 1607317"/>
                <a:gd name="connsiteX8" fmla="*/ 933224 w 1895476"/>
                <a:gd name="connsiteY8" fmla="*/ 1518141 h 1607317"/>
                <a:gd name="connsiteX9" fmla="*/ 233362 w 1895476"/>
                <a:gd name="connsiteY9" fmla="*/ 947737 h 1607317"/>
                <a:gd name="connsiteX10" fmla="*/ 89391 w 1895476"/>
                <a:gd name="connsiteY10" fmla="*/ 962251 h 1607317"/>
                <a:gd name="connsiteX11" fmla="*/ 2101 w 1895476"/>
                <a:gd name="connsiteY11" fmla="*/ 989347 h 1607317"/>
                <a:gd name="connsiteX12" fmla="*/ 0 w 1895476"/>
                <a:gd name="connsiteY12" fmla="*/ 947738 h 1607317"/>
                <a:gd name="connsiteX13" fmla="*/ 947738 w 1895476"/>
                <a:gd name="connsiteY13" fmla="*/ 0 h 160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5476" h="1607317">
                  <a:moveTo>
                    <a:pt x="947738" y="0"/>
                  </a:moveTo>
                  <a:cubicBezTo>
                    <a:pt x="1471159" y="0"/>
                    <a:pt x="1895476" y="424317"/>
                    <a:pt x="1895476" y="947738"/>
                  </a:cubicBezTo>
                  <a:lnTo>
                    <a:pt x="1893375" y="989348"/>
                  </a:lnTo>
                  <a:lnTo>
                    <a:pt x="1806083" y="962251"/>
                  </a:lnTo>
                  <a:cubicBezTo>
                    <a:pt x="1759579" y="952735"/>
                    <a:pt x="1711429" y="947737"/>
                    <a:pt x="1662112" y="947737"/>
                  </a:cubicBezTo>
                  <a:cubicBezTo>
                    <a:pt x="1316891" y="947737"/>
                    <a:pt x="1028864" y="1192612"/>
                    <a:pt x="962251" y="1518141"/>
                  </a:cubicBezTo>
                  <a:lnTo>
                    <a:pt x="953313" y="1606801"/>
                  </a:lnTo>
                  <a:lnTo>
                    <a:pt x="942213" y="1607317"/>
                  </a:lnTo>
                  <a:lnTo>
                    <a:pt x="933224" y="1518141"/>
                  </a:lnTo>
                  <a:cubicBezTo>
                    <a:pt x="866611" y="1192612"/>
                    <a:pt x="578583" y="947737"/>
                    <a:pt x="233362" y="947737"/>
                  </a:cubicBezTo>
                  <a:cubicBezTo>
                    <a:pt x="184045" y="947737"/>
                    <a:pt x="135895" y="952735"/>
                    <a:pt x="89391" y="962251"/>
                  </a:cubicBezTo>
                  <a:lnTo>
                    <a:pt x="2101" y="989347"/>
                  </a:lnTo>
                  <a:lnTo>
                    <a:pt x="0" y="947738"/>
                  </a:lnTo>
                  <a:cubicBezTo>
                    <a:pt x="0" y="424317"/>
                    <a:pt x="424317" y="0"/>
                    <a:pt x="947738"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46" name="组合 45"/>
            <p:cNvGrpSpPr/>
            <p:nvPr/>
          </p:nvGrpSpPr>
          <p:grpSpPr>
            <a:xfrm>
              <a:off x="4720793" y="2603051"/>
              <a:ext cx="361816" cy="522010"/>
              <a:chOff x="9578507" y="5775281"/>
              <a:chExt cx="361816" cy="522010"/>
            </a:xfrm>
            <a:solidFill>
              <a:srgbClr val="FFFFFF"/>
            </a:solidFill>
          </p:grpSpPr>
          <p:sp>
            <p:nvSpPr>
              <p:cNvPr id="47" name="Freeform 246"/>
              <p:cNvSpPr>
                <a:spLocks noEditPoints="1"/>
              </p:cNvSpPr>
              <p:nvPr/>
            </p:nvSpPr>
            <p:spPr bwMode="auto">
              <a:xfrm>
                <a:off x="9717986" y="6005904"/>
                <a:ext cx="96668" cy="93907"/>
              </a:xfrm>
              <a:custGeom>
                <a:avLst/>
                <a:gdLst>
                  <a:gd name="T0" fmla="*/ 17 w 35"/>
                  <a:gd name="T1" fmla="*/ 34 h 34"/>
                  <a:gd name="T2" fmla="*/ 0 w 35"/>
                  <a:gd name="T3" fmla="*/ 17 h 34"/>
                  <a:gd name="T4" fmla="*/ 17 w 35"/>
                  <a:gd name="T5" fmla="*/ 0 h 34"/>
                  <a:gd name="T6" fmla="*/ 35 w 35"/>
                  <a:gd name="T7" fmla="*/ 17 h 34"/>
                  <a:gd name="T8" fmla="*/ 17 w 35"/>
                  <a:gd name="T9" fmla="*/ 34 h 34"/>
                  <a:gd name="T10" fmla="*/ 17 w 35"/>
                  <a:gd name="T11" fmla="*/ 8 h 34"/>
                  <a:gd name="T12" fmla="*/ 8 w 35"/>
                  <a:gd name="T13" fmla="*/ 17 h 34"/>
                  <a:gd name="T14" fmla="*/ 17 w 35"/>
                  <a:gd name="T15" fmla="*/ 26 h 34"/>
                  <a:gd name="T16" fmla="*/ 27 w 35"/>
                  <a:gd name="T17" fmla="*/ 17 h 34"/>
                  <a:gd name="T18" fmla="*/ 17 w 35"/>
                  <a:gd name="T19" fmla="*/ 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8" y="34"/>
                      <a:pt x="0" y="26"/>
                      <a:pt x="0" y="17"/>
                    </a:cubicBezTo>
                    <a:cubicBezTo>
                      <a:pt x="0" y="7"/>
                      <a:pt x="8" y="0"/>
                      <a:pt x="17" y="0"/>
                    </a:cubicBezTo>
                    <a:cubicBezTo>
                      <a:pt x="27" y="0"/>
                      <a:pt x="35" y="7"/>
                      <a:pt x="35" y="17"/>
                    </a:cubicBezTo>
                    <a:cubicBezTo>
                      <a:pt x="35" y="26"/>
                      <a:pt x="27" y="34"/>
                      <a:pt x="17" y="34"/>
                    </a:cubicBezTo>
                    <a:close/>
                    <a:moveTo>
                      <a:pt x="17" y="8"/>
                    </a:moveTo>
                    <a:cubicBezTo>
                      <a:pt x="12" y="8"/>
                      <a:pt x="8" y="12"/>
                      <a:pt x="8" y="17"/>
                    </a:cubicBezTo>
                    <a:cubicBezTo>
                      <a:pt x="8" y="22"/>
                      <a:pt x="12" y="26"/>
                      <a:pt x="17" y="26"/>
                    </a:cubicBezTo>
                    <a:cubicBezTo>
                      <a:pt x="23" y="26"/>
                      <a:pt x="27" y="22"/>
                      <a:pt x="27" y="17"/>
                    </a:cubicBezTo>
                    <a:cubicBezTo>
                      <a:pt x="27" y="12"/>
                      <a:pt x="23" y="8"/>
                      <a:pt x="17" y="8"/>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8" name="Freeform 247"/>
              <p:cNvSpPr>
                <a:spLocks noEditPoints="1"/>
              </p:cNvSpPr>
              <p:nvPr/>
            </p:nvSpPr>
            <p:spPr bwMode="auto">
              <a:xfrm>
                <a:off x="9633747" y="6108097"/>
                <a:ext cx="251338" cy="133955"/>
              </a:xfrm>
              <a:custGeom>
                <a:avLst/>
                <a:gdLst>
                  <a:gd name="T0" fmla="*/ 92 w 92"/>
                  <a:gd name="T1" fmla="*/ 0 h 49"/>
                  <a:gd name="T2" fmla="*/ 46 w 92"/>
                  <a:gd name="T3" fmla="*/ 3 h 49"/>
                  <a:gd name="T4" fmla="*/ 1 w 92"/>
                  <a:gd name="T5" fmla="*/ 0 h 49"/>
                  <a:gd name="T6" fmla="*/ 0 w 92"/>
                  <a:gd name="T7" fmla="*/ 3 h 49"/>
                  <a:gd name="T8" fmla="*/ 46 w 92"/>
                  <a:gd name="T9" fmla="*/ 49 h 49"/>
                  <a:gd name="T10" fmla="*/ 92 w 92"/>
                  <a:gd name="T11" fmla="*/ 3 h 49"/>
                  <a:gd name="T12" fmla="*/ 92 w 92"/>
                  <a:gd name="T13" fmla="*/ 0 h 49"/>
                  <a:gd name="T14" fmla="*/ 42 w 92"/>
                  <a:gd name="T15" fmla="*/ 21 h 49"/>
                  <a:gd name="T16" fmla="*/ 36 w 92"/>
                  <a:gd name="T17" fmla="*/ 15 h 49"/>
                  <a:gd name="T18" fmla="*/ 42 w 92"/>
                  <a:gd name="T19" fmla="*/ 10 h 49"/>
                  <a:gd name="T20" fmla="*/ 47 w 92"/>
                  <a:gd name="T21" fmla="*/ 15 h 49"/>
                  <a:gd name="T22" fmla="*/ 42 w 92"/>
                  <a:gd name="T23" fmla="*/ 21 h 49"/>
                  <a:gd name="T24" fmla="*/ 64 w 92"/>
                  <a:gd name="T25" fmla="*/ 31 h 49"/>
                  <a:gd name="T26" fmla="*/ 55 w 92"/>
                  <a:gd name="T27" fmla="*/ 22 h 49"/>
                  <a:gd name="T28" fmla="*/ 64 w 92"/>
                  <a:gd name="T29" fmla="*/ 14 h 49"/>
                  <a:gd name="T30" fmla="*/ 73 w 92"/>
                  <a:gd name="T31" fmla="*/ 22 h 49"/>
                  <a:gd name="T32" fmla="*/ 64 w 92"/>
                  <a:gd name="T33"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2" h="49">
                    <a:moveTo>
                      <a:pt x="92" y="0"/>
                    </a:moveTo>
                    <a:cubicBezTo>
                      <a:pt x="78" y="2"/>
                      <a:pt x="63" y="3"/>
                      <a:pt x="46" y="3"/>
                    </a:cubicBezTo>
                    <a:cubicBezTo>
                      <a:pt x="30" y="3"/>
                      <a:pt x="15" y="2"/>
                      <a:pt x="1" y="0"/>
                    </a:cubicBezTo>
                    <a:cubicBezTo>
                      <a:pt x="1" y="1"/>
                      <a:pt x="0" y="2"/>
                      <a:pt x="0" y="3"/>
                    </a:cubicBezTo>
                    <a:cubicBezTo>
                      <a:pt x="0" y="29"/>
                      <a:pt x="21" y="49"/>
                      <a:pt x="46" y="49"/>
                    </a:cubicBezTo>
                    <a:cubicBezTo>
                      <a:pt x="72" y="49"/>
                      <a:pt x="92" y="29"/>
                      <a:pt x="92" y="3"/>
                    </a:cubicBezTo>
                    <a:cubicBezTo>
                      <a:pt x="92" y="2"/>
                      <a:pt x="92" y="1"/>
                      <a:pt x="92" y="0"/>
                    </a:cubicBezTo>
                    <a:close/>
                    <a:moveTo>
                      <a:pt x="42" y="21"/>
                    </a:moveTo>
                    <a:cubicBezTo>
                      <a:pt x="39" y="21"/>
                      <a:pt x="36" y="18"/>
                      <a:pt x="36" y="15"/>
                    </a:cubicBezTo>
                    <a:cubicBezTo>
                      <a:pt x="36" y="12"/>
                      <a:pt x="39" y="10"/>
                      <a:pt x="42" y="10"/>
                    </a:cubicBezTo>
                    <a:cubicBezTo>
                      <a:pt x="45" y="10"/>
                      <a:pt x="47" y="12"/>
                      <a:pt x="47" y="15"/>
                    </a:cubicBezTo>
                    <a:cubicBezTo>
                      <a:pt x="47" y="18"/>
                      <a:pt x="45" y="21"/>
                      <a:pt x="42" y="21"/>
                    </a:cubicBezTo>
                    <a:close/>
                    <a:moveTo>
                      <a:pt x="64" y="31"/>
                    </a:moveTo>
                    <a:cubicBezTo>
                      <a:pt x="59" y="31"/>
                      <a:pt x="55" y="27"/>
                      <a:pt x="55" y="22"/>
                    </a:cubicBezTo>
                    <a:cubicBezTo>
                      <a:pt x="55" y="17"/>
                      <a:pt x="59" y="14"/>
                      <a:pt x="64" y="14"/>
                    </a:cubicBezTo>
                    <a:cubicBezTo>
                      <a:pt x="69" y="14"/>
                      <a:pt x="73" y="17"/>
                      <a:pt x="73" y="22"/>
                    </a:cubicBezTo>
                    <a:cubicBezTo>
                      <a:pt x="73" y="27"/>
                      <a:pt x="69" y="31"/>
                      <a:pt x="64" y="31"/>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49" name="Oval 248"/>
              <p:cNvSpPr>
                <a:spLocks noChangeArrowheads="1"/>
              </p:cNvSpPr>
              <p:nvPr/>
            </p:nvSpPr>
            <p:spPr bwMode="auto">
              <a:xfrm>
                <a:off x="9742844" y="5925808"/>
                <a:ext cx="46953" cy="46953"/>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0" name="Freeform 249"/>
              <p:cNvSpPr>
                <a:spLocks noEditPoints="1"/>
              </p:cNvSpPr>
              <p:nvPr/>
            </p:nvSpPr>
            <p:spPr bwMode="auto">
              <a:xfrm>
                <a:off x="9578507" y="5800139"/>
                <a:ext cx="361816" cy="497152"/>
              </a:xfrm>
              <a:custGeom>
                <a:avLst/>
                <a:gdLst>
                  <a:gd name="T0" fmla="*/ 66 w 132"/>
                  <a:gd name="T1" fmla="*/ 181 h 181"/>
                  <a:gd name="T2" fmla="*/ 0 w 132"/>
                  <a:gd name="T3" fmla="*/ 115 h 181"/>
                  <a:gd name="T4" fmla="*/ 38 w 132"/>
                  <a:gd name="T5" fmla="*/ 56 h 181"/>
                  <a:gd name="T6" fmla="*/ 38 w 132"/>
                  <a:gd name="T7" fmla="*/ 0 h 181"/>
                  <a:gd name="T8" fmla="*/ 47 w 132"/>
                  <a:gd name="T9" fmla="*/ 4 h 181"/>
                  <a:gd name="T10" fmla="*/ 86 w 132"/>
                  <a:gd name="T11" fmla="*/ 4 h 181"/>
                  <a:gd name="T12" fmla="*/ 94 w 132"/>
                  <a:gd name="T13" fmla="*/ 0 h 181"/>
                  <a:gd name="T14" fmla="*/ 94 w 132"/>
                  <a:gd name="T15" fmla="*/ 56 h 181"/>
                  <a:gd name="T16" fmla="*/ 132 w 132"/>
                  <a:gd name="T17" fmla="*/ 115 h 181"/>
                  <a:gd name="T18" fmla="*/ 66 w 132"/>
                  <a:gd name="T19" fmla="*/ 181 h 181"/>
                  <a:gd name="T20" fmla="*/ 50 w 132"/>
                  <a:gd name="T21" fmla="*/ 18 h 181"/>
                  <a:gd name="T22" fmla="*/ 50 w 132"/>
                  <a:gd name="T23" fmla="*/ 64 h 181"/>
                  <a:gd name="T24" fmla="*/ 47 w 132"/>
                  <a:gd name="T25" fmla="*/ 65 h 181"/>
                  <a:gd name="T26" fmla="*/ 12 w 132"/>
                  <a:gd name="T27" fmla="*/ 115 h 181"/>
                  <a:gd name="T28" fmla="*/ 66 w 132"/>
                  <a:gd name="T29" fmla="*/ 169 h 181"/>
                  <a:gd name="T30" fmla="*/ 120 w 132"/>
                  <a:gd name="T31" fmla="*/ 115 h 181"/>
                  <a:gd name="T32" fmla="*/ 86 w 132"/>
                  <a:gd name="T33" fmla="*/ 65 h 181"/>
                  <a:gd name="T34" fmla="*/ 82 w 132"/>
                  <a:gd name="T35" fmla="*/ 64 h 181"/>
                  <a:gd name="T36" fmla="*/ 82 w 132"/>
                  <a:gd name="T37" fmla="*/ 18 h 181"/>
                  <a:gd name="T38" fmla="*/ 50 w 132"/>
                  <a:gd name="T39" fmla="*/ 18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2" h="181">
                    <a:moveTo>
                      <a:pt x="66" y="181"/>
                    </a:moveTo>
                    <a:cubicBezTo>
                      <a:pt x="30" y="181"/>
                      <a:pt x="0" y="152"/>
                      <a:pt x="0" y="115"/>
                    </a:cubicBezTo>
                    <a:cubicBezTo>
                      <a:pt x="0" y="89"/>
                      <a:pt x="15" y="66"/>
                      <a:pt x="38" y="56"/>
                    </a:cubicBezTo>
                    <a:cubicBezTo>
                      <a:pt x="38" y="0"/>
                      <a:pt x="38" y="0"/>
                      <a:pt x="38" y="0"/>
                    </a:cubicBezTo>
                    <a:cubicBezTo>
                      <a:pt x="47" y="4"/>
                      <a:pt x="47" y="4"/>
                      <a:pt x="47" y="4"/>
                    </a:cubicBezTo>
                    <a:cubicBezTo>
                      <a:pt x="58" y="9"/>
                      <a:pt x="75" y="9"/>
                      <a:pt x="86" y="4"/>
                    </a:cubicBezTo>
                    <a:cubicBezTo>
                      <a:pt x="94" y="0"/>
                      <a:pt x="94" y="0"/>
                      <a:pt x="94" y="0"/>
                    </a:cubicBezTo>
                    <a:cubicBezTo>
                      <a:pt x="94" y="56"/>
                      <a:pt x="94" y="56"/>
                      <a:pt x="94" y="56"/>
                    </a:cubicBezTo>
                    <a:cubicBezTo>
                      <a:pt x="118" y="66"/>
                      <a:pt x="132" y="89"/>
                      <a:pt x="132" y="115"/>
                    </a:cubicBezTo>
                    <a:cubicBezTo>
                      <a:pt x="132" y="152"/>
                      <a:pt x="103" y="181"/>
                      <a:pt x="66" y="181"/>
                    </a:cubicBezTo>
                    <a:close/>
                    <a:moveTo>
                      <a:pt x="50" y="18"/>
                    </a:moveTo>
                    <a:cubicBezTo>
                      <a:pt x="50" y="64"/>
                      <a:pt x="50" y="64"/>
                      <a:pt x="50" y="64"/>
                    </a:cubicBezTo>
                    <a:cubicBezTo>
                      <a:pt x="47" y="65"/>
                      <a:pt x="47" y="65"/>
                      <a:pt x="47" y="65"/>
                    </a:cubicBezTo>
                    <a:cubicBezTo>
                      <a:pt x="26" y="73"/>
                      <a:pt x="12" y="93"/>
                      <a:pt x="12" y="115"/>
                    </a:cubicBezTo>
                    <a:cubicBezTo>
                      <a:pt x="12" y="145"/>
                      <a:pt x="37" y="169"/>
                      <a:pt x="66" y="169"/>
                    </a:cubicBezTo>
                    <a:cubicBezTo>
                      <a:pt x="96" y="169"/>
                      <a:pt x="120" y="145"/>
                      <a:pt x="120" y="115"/>
                    </a:cubicBezTo>
                    <a:cubicBezTo>
                      <a:pt x="120" y="93"/>
                      <a:pt x="107" y="73"/>
                      <a:pt x="86" y="65"/>
                    </a:cubicBezTo>
                    <a:cubicBezTo>
                      <a:pt x="82" y="64"/>
                      <a:pt x="82" y="64"/>
                      <a:pt x="82" y="64"/>
                    </a:cubicBezTo>
                    <a:cubicBezTo>
                      <a:pt x="82" y="18"/>
                      <a:pt x="82" y="18"/>
                      <a:pt x="82" y="18"/>
                    </a:cubicBezTo>
                    <a:cubicBezTo>
                      <a:pt x="73" y="21"/>
                      <a:pt x="60" y="21"/>
                      <a:pt x="50" y="18"/>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1" name="Freeform 250"/>
              <p:cNvSpPr/>
              <p:nvPr/>
            </p:nvSpPr>
            <p:spPr bwMode="auto">
              <a:xfrm>
                <a:off x="9698653" y="5775281"/>
                <a:ext cx="124288" cy="30382"/>
              </a:xfrm>
              <a:custGeom>
                <a:avLst/>
                <a:gdLst>
                  <a:gd name="T0" fmla="*/ 42 w 45"/>
                  <a:gd name="T1" fmla="*/ 11 h 11"/>
                  <a:gd name="T2" fmla="*/ 41 w 45"/>
                  <a:gd name="T3" fmla="*/ 10 h 11"/>
                  <a:gd name="T4" fmla="*/ 4 w 45"/>
                  <a:gd name="T5" fmla="*/ 10 h 11"/>
                  <a:gd name="T6" fmla="*/ 0 w 45"/>
                  <a:gd name="T7" fmla="*/ 8 h 11"/>
                  <a:gd name="T8" fmla="*/ 2 w 45"/>
                  <a:gd name="T9" fmla="*/ 4 h 11"/>
                  <a:gd name="T10" fmla="*/ 43 w 45"/>
                  <a:gd name="T11" fmla="*/ 4 h 11"/>
                  <a:gd name="T12" fmla="*/ 45 w 45"/>
                  <a:gd name="T13" fmla="*/ 8 h 11"/>
                  <a:gd name="T14" fmla="*/ 42 w 45"/>
                  <a:gd name="T15" fmla="*/ 1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
                    <a:moveTo>
                      <a:pt x="42" y="11"/>
                    </a:moveTo>
                    <a:cubicBezTo>
                      <a:pt x="41" y="11"/>
                      <a:pt x="41" y="10"/>
                      <a:pt x="41" y="10"/>
                    </a:cubicBezTo>
                    <a:cubicBezTo>
                      <a:pt x="31" y="6"/>
                      <a:pt x="14" y="6"/>
                      <a:pt x="4" y="10"/>
                    </a:cubicBezTo>
                    <a:cubicBezTo>
                      <a:pt x="3" y="11"/>
                      <a:pt x="1" y="10"/>
                      <a:pt x="0" y="8"/>
                    </a:cubicBezTo>
                    <a:cubicBezTo>
                      <a:pt x="0" y="7"/>
                      <a:pt x="0" y="5"/>
                      <a:pt x="2" y="4"/>
                    </a:cubicBezTo>
                    <a:cubicBezTo>
                      <a:pt x="14" y="0"/>
                      <a:pt x="31" y="0"/>
                      <a:pt x="43" y="4"/>
                    </a:cubicBezTo>
                    <a:cubicBezTo>
                      <a:pt x="44" y="5"/>
                      <a:pt x="45" y="7"/>
                      <a:pt x="45" y="8"/>
                    </a:cubicBezTo>
                    <a:cubicBezTo>
                      <a:pt x="44" y="10"/>
                      <a:pt x="43" y="11"/>
                      <a:pt x="42" y="11"/>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52" name="组合 51"/>
          <p:cNvGrpSpPr/>
          <p:nvPr/>
        </p:nvGrpSpPr>
        <p:grpSpPr>
          <a:xfrm>
            <a:off x="6090330" y="1665670"/>
            <a:ext cx="1607317" cy="1895476"/>
            <a:chOff x="5869800" y="2046670"/>
            <a:chExt cx="1607317" cy="1895476"/>
          </a:xfrm>
        </p:grpSpPr>
        <p:sp>
          <p:nvSpPr>
            <p:cNvPr id="53" name="任意多边形 52"/>
            <p:cNvSpPr/>
            <p:nvPr/>
          </p:nvSpPr>
          <p:spPr>
            <a:xfrm rot="2700000">
              <a:off x="5725721" y="2190749"/>
              <a:ext cx="1895476" cy="1607317"/>
            </a:xfrm>
            <a:custGeom>
              <a:avLst/>
              <a:gdLst>
                <a:gd name="connsiteX0" fmla="*/ 947738 w 1895476"/>
                <a:gd name="connsiteY0" fmla="*/ 0 h 1607317"/>
                <a:gd name="connsiteX1" fmla="*/ 1895476 w 1895476"/>
                <a:gd name="connsiteY1" fmla="*/ 947738 h 1607317"/>
                <a:gd name="connsiteX2" fmla="*/ 1893375 w 1895476"/>
                <a:gd name="connsiteY2" fmla="*/ 989348 h 1607317"/>
                <a:gd name="connsiteX3" fmla="*/ 1806083 w 1895476"/>
                <a:gd name="connsiteY3" fmla="*/ 962251 h 1607317"/>
                <a:gd name="connsiteX4" fmla="*/ 1662112 w 1895476"/>
                <a:gd name="connsiteY4" fmla="*/ 947737 h 1607317"/>
                <a:gd name="connsiteX5" fmla="*/ 962251 w 1895476"/>
                <a:gd name="connsiteY5" fmla="*/ 1518141 h 1607317"/>
                <a:gd name="connsiteX6" fmla="*/ 953313 w 1895476"/>
                <a:gd name="connsiteY6" fmla="*/ 1606801 h 1607317"/>
                <a:gd name="connsiteX7" fmla="*/ 942213 w 1895476"/>
                <a:gd name="connsiteY7" fmla="*/ 1607317 h 1607317"/>
                <a:gd name="connsiteX8" fmla="*/ 933224 w 1895476"/>
                <a:gd name="connsiteY8" fmla="*/ 1518141 h 1607317"/>
                <a:gd name="connsiteX9" fmla="*/ 233362 w 1895476"/>
                <a:gd name="connsiteY9" fmla="*/ 947737 h 1607317"/>
                <a:gd name="connsiteX10" fmla="*/ 89391 w 1895476"/>
                <a:gd name="connsiteY10" fmla="*/ 962251 h 1607317"/>
                <a:gd name="connsiteX11" fmla="*/ 2101 w 1895476"/>
                <a:gd name="connsiteY11" fmla="*/ 989347 h 1607317"/>
                <a:gd name="connsiteX12" fmla="*/ 0 w 1895476"/>
                <a:gd name="connsiteY12" fmla="*/ 947738 h 1607317"/>
                <a:gd name="connsiteX13" fmla="*/ 947738 w 1895476"/>
                <a:gd name="connsiteY13" fmla="*/ 0 h 160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95476" h="1607317">
                  <a:moveTo>
                    <a:pt x="947738" y="0"/>
                  </a:moveTo>
                  <a:cubicBezTo>
                    <a:pt x="1471159" y="0"/>
                    <a:pt x="1895476" y="424317"/>
                    <a:pt x="1895476" y="947738"/>
                  </a:cubicBezTo>
                  <a:lnTo>
                    <a:pt x="1893375" y="989348"/>
                  </a:lnTo>
                  <a:lnTo>
                    <a:pt x="1806083" y="962251"/>
                  </a:lnTo>
                  <a:cubicBezTo>
                    <a:pt x="1759579" y="952735"/>
                    <a:pt x="1711429" y="947737"/>
                    <a:pt x="1662112" y="947737"/>
                  </a:cubicBezTo>
                  <a:cubicBezTo>
                    <a:pt x="1316891" y="947737"/>
                    <a:pt x="1028864" y="1192612"/>
                    <a:pt x="962251" y="1518141"/>
                  </a:cubicBezTo>
                  <a:lnTo>
                    <a:pt x="953313" y="1606801"/>
                  </a:lnTo>
                  <a:lnTo>
                    <a:pt x="942213" y="1607317"/>
                  </a:lnTo>
                  <a:lnTo>
                    <a:pt x="933224" y="1518141"/>
                  </a:lnTo>
                  <a:cubicBezTo>
                    <a:pt x="866611" y="1192612"/>
                    <a:pt x="578583" y="947737"/>
                    <a:pt x="233362" y="947737"/>
                  </a:cubicBezTo>
                  <a:cubicBezTo>
                    <a:pt x="184045" y="947737"/>
                    <a:pt x="135895" y="952735"/>
                    <a:pt x="89391" y="962251"/>
                  </a:cubicBezTo>
                  <a:lnTo>
                    <a:pt x="2101" y="989347"/>
                  </a:lnTo>
                  <a:lnTo>
                    <a:pt x="0" y="947738"/>
                  </a:lnTo>
                  <a:cubicBezTo>
                    <a:pt x="0" y="424317"/>
                    <a:pt x="424317" y="0"/>
                    <a:pt x="947738"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grpSp>
          <p:nvGrpSpPr>
            <p:cNvPr id="54" name="组合 53"/>
            <p:cNvGrpSpPr/>
            <p:nvPr/>
          </p:nvGrpSpPr>
          <p:grpSpPr>
            <a:xfrm>
              <a:off x="6552377" y="2512597"/>
              <a:ext cx="497153" cy="575868"/>
              <a:chOff x="4896992" y="5744900"/>
              <a:chExt cx="497153" cy="575868"/>
            </a:xfrm>
            <a:solidFill>
              <a:srgbClr val="FFFFFF"/>
            </a:solidFill>
          </p:grpSpPr>
          <p:sp>
            <p:nvSpPr>
              <p:cNvPr id="55" name="Oval 221"/>
              <p:cNvSpPr>
                <a:spLocks noChangeArrowheads="1"/>
              </p:cNvSpPr>
              <p:nvPr/>
            </p:nvSpPr>
            <p:spPr bwMode="auto">
              <a:xfrm>
                <a:off x="5015756" y="5744900"/>
                <a:ext cx="87002" cy="110478"/>
              </a:xfrm>
              <a:prstGeom prst="ellipse">
                <a:avLst/>
              </a:pr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6" name="Freeform 222"/>
              <p:cNvSpPr>
                <a:spLocks noEditPoints="1"/>
              </p:cNvSpPr>
              <p:nvPr/>
            </p:nvSpPr>
            <p:spPr bwMode="auto">
              <a:xfrm>
                <a:off x="4896992" y="5863664"/>
                <a:ext cx="319006" cy="450199"/>
              </a:xfrm>
              <a:custGeom>
                <a:avLst/>
                <a:gdLst>
                  <a:gd name="T0" fmla="*/ 115 w 116"/>
                  <a:gd name="T1" fmla="*/ 40 h 164"/>
                  <a:gd name="T2" fmla="*/ 116 w 116"/>
                  <a:gd name="T3" fmla="*/ 25 h 164"/>
                  <a:gd name="T4" fmla="*/ 113 w 116"/>
                  <a:gd name="T5" fmla="*/ 24 h 164"/>
                  <a:gd name="T6" fmla="*/ 102 w 116"/>
                  <a:gd name="T7" fmla="*/ 15 h 164"/>
                  <a:gd name="T8" fmla="*/ 81 w 116"/>
                  <a:gd name="T9" fmla="*/ 2 h 164"/>
                  <a:gd name="T10" fmla="*/ 73 w 116"/>
                  <a:gd name="T11" fmla="*/ 1 h 164"/>
                  <a:gd name="T12" fmla="*/ 80 w 116"/>
                  <a:gd name="T13" fmla="*/ 7 h 164"/>
                  <a:gd name="T14" fmla="*/ 75 w 116"/>
                  <a:gd name="T15" fmla="*/ 18 h 164"/>
                  <a:gd name="T16" fmla="*/ 63 w 116"/>
                  <a:gd name="T17" fmla="*/ 9 h 164"/>
                  <a:gd name="T18" fmla="*/ 62 w 116"/>
                  <a:gd name="T19" fmla="*/ 0 h 164"/>
                  <a:gd name="T20" fmla="*/ 54 w 116"/>
                  <a:gd name="T21" fmla="*/ 8 h 164"/>
                  <a:gd name="T22" fmla="*/ 54 w 116"/>
                  <a:gd name="T23" fmla="*/ 41 h 164"/>
                  <a:gd name="T24" fmla="*/ 47 w 116"/>
                  <a:gd name="T25" fmla="*/ 11 h 164"/>
                  <a:gd name="T26" fmla="*/ 46 w 116"/>
                  <a:gd name="T27" fmla="*/ 1 h 164"/>
                  <a:gd name="T28" fmla="*/ 38 w 116"/>
                  <a:gd name="T29" fmla="*/ 1 h 164"/>
                  <a:gd name="T30" fmla="*/ 30 w 116"/>
                  <a:gd name="T31" fmla="*/ 5 h 164"/>
                  <a:gd name="T32" fmla="*/ 3 w 116"/>
                  <a:gd name="T33" fmla="*/ 35 h 164"/>
                  <a:gd name="T34" fmla="*/ 1 w 116"/>
                  <a:gd name="T35" fmla="*/ 46 h 164"/>
                  <a:gd name="T36" fmla="*/ 1 w 116"/>
                  <a:gd name="T37" fmla="*/ 46 h 164"/>
                  <a:gd name="T38" fmla="*/ 2 w 116"/>
                  <a:gd name="T39" fmla="*/ 47 h 164"/>
                  <a:gd name="T40" fmla="*/ 3 w 116"/>
                  <a:gd name="T41" fmla="*/ 51 h 164"/>
                  <a:gd name="T42" fmla="*/ 10 w 116"/>
                  <a:gd name="T43" fmla="*/ 64 h 164"/>
                  <a:gd name="T44" fmla="*/ 31 w 116"/>
                  <a:gd name="T45" fmla="*/ 75 h 164"/>
                  <a:gd name="T46" fmla="*/ 31 w 116"/>
                  <a:gd name="T47" fmla="*/ 87 h 164"/>
                  <a:gd name="T48" fmla="*/ 36 w 116"/>
                  <a:gd name="T49" fmla="*/ 164 h 164"/>
                  <a:gd name="T50" fmla="*/ 58 w 116"/>
                  <a:gd name="T51" fmla="*/ 128 h 164"/>
                  <a:gd name="T52" fmla="*/ 86 w 116"/>
                  <a:gd name="T53" fmla="*/ 32 h 164"/>
                  <a:gd name="T54" fmla="*/ 90 w 116"/>
                  <a:gd name="T55" fmla="*/ 30 h 164"/>
                  <a:gd name="T56" fmla="*/ 72 w 116"/>
                  <a:gd name="T57" fmla="*/ 43 h 164"/>
                  <a:gd name="T58" fmla="*/ 86 w 116"/>
                  <a:gd name="T59" fmla="*/ 32 h 164"/>
                  <a:gd name="T60" fmla="*/ 29 w 116"/>
                  <a:gd name="T61" fmla="*/ 54 h 164"/>
                  <a:gd name="T62" fmla="*/ 23 w 116"/>
                  <a:gd name="T63" fmla="*/ 42 h 164"/>
                  <a:gd name="T64" fmla="*/ 32 w 116"/>
                  <a:gd name="T65" fmla="*/ 5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64">
                    <a:moveTo>
                      <a:pt x="54" y="106"/>
                    </a:moveTo>
                    <a:cubicBezTo>
                      <a:pt x="54" y="71"/>
                      <a:pt x="81" y="43"/>
                      <a:pt x="115" y="40"/>
                    </a:cubicBezTo>
                    <a:cubicBezTo>
                      <a:pt x="115" y="34"/>
                      <a:pt x="116" y="23"/>
                      <a:pt x="116" y="26"/>
                    </a:cubicBezTo>
                    <a:cubicBezTo>
                      <a:pt x="116" y="25"/>
                      <a:pt x="116" y="25"/>
                      <a:pt x="116" y="25"/>
                    </a:cubicBezTo>
                    <a:cubicBezTo>
                      <a:pt x="115" y="25"/>
                      <a:pt x="115" y="25"/>
                      <a:pt x="115" y="25"/>
                    </a:cubicBezTo>
                    <a:cubicBezTo>
                      <a:pt x="113" y="24"/>
                      <a:pt x="113" y="24"/>
                      <a:pt x="113" y="24"/>
                    </a:cubicBezTo>
                    <a:cubicBezTo>
                      <a:pt x="110" y="21"/>
                      <a:pt x="110" y="21"/>
                      <a:pt x="110" y="21"/>
                    </a:cubicBezTo>
                    <a:cubicBezTo>
                      <a:pt x="102" y="15"/>
                      <a:pt x="102" y="15"/>
                      <a:pt x="102" y="15"/>
                    </a:cubicBezTo>
                    <a:cubicBezTo>
                      <a:pt x="86" y="4"/>
                      <a:pt x="86" y="4"/>
                      <a:pt x="86" y="4"/>
                    </a:cubicBezTo>
                    <a:cubicBezTo>
                      <a:pt x="85" y="2"/>
                      <a:pt x="83" y="2"/>
                      <a:pt x="81" y="2"/>
                    </a:cubicBezTo>
                    <a:cubicBezTo>
                      <a:pt x="81" y="2"/>
                      <a:pt x="81" y="1"/>
                      <a:pt x="81" y="1"/>
                    </a:cubicBezTo>
                    <a:cubicBezTo>
                      <a:pt x="78" y="1"/>
                      <a:pt x="75" y="1"/>
                      <a:pt x="73" y="1"/>
                    </a:cubicBezTo>
                    <a:cubicBezTo>
                      <a:pt x="73" y="1"/>
                      <a:pt x="73" y="1"/>
                      <a:pt x="73" y="1"/>
                    </a:cubicBezTo>
                    <a:cubicBezTo>
                      <a:pt x="80" y="7"/>
                      <a:pt x="80" y="7"/>
                      <a:pt x="80" y="7"/>
                    </a:cubicBezTo>
                    <a:cubicBezTo>
                      <a:pt x="71" y="11"/>
                      <a:pt x="71" y="11"/>
                      <a:pt x="71" y="11"/>
                    </a:cubicBezTo>
                    <a:cubicBezTo>
                      <a:pt x="75" y="18"/>
                      <a:pt x="75" y="18"/>
                      <a:pt x="75" y="18"/>
                    </a:cubicBezTo>
                    <a:cubicBezTo>
                      <a:pt x="65" y="41"/>
                      <a:pt x="65" y="41"/>
                      <a:pt x="65" y="41"/>
                    </a:cubicBezTo>
                    <a:cubicBezTo>
                      <a:pt x="63" y="9"/>
                      <a:pt x="63" y="9"/>
                      <a:pt x="63" y="9"/>
                    </a:cubicBezTo>
                    <a:cubicBezTo>
                      <a:pt x="64" y="8"/>
                      <a:pt x="64" y="8"/>
                      <a:pt x="64" y="8"/>
                    </a:cubicBezTo>
                    <a:cubicBezTo>
                      <a:pt x="62" y="0"/>
                      <a:pt x="62" y="0"/>
                      <a:pt x="62" y="0"/>
                    </a:cubicBezTo>
                    <a:cubicBezTo>
                      <a:pt x="56" y="0"/>
                      <a:pt x="56" y="0"/>
                      <a:pt x="56" y="0"/>
                    </a:cubicBezTo>
                    <a:cubicBezTo>
                      <a:pt x="54" y="8"/>
                      <a:pt x="54" y="8"/>
                      <a:pt x="54" y="8"/>
                    </a:cubicBezTo>
                    <a:cubicBezTo>
                      <a:pt x="55" y="9"/>
                      <a:pt x="55" y="9"/>
                      <a:pt x="55" y="9"/>
                    </a:cubicBezTo>
                    <a:cubicBezTo>
                      <a:pt x="54" y="41"/>
                      <a:pt x="54" y="41"/>
                      <a:pt x="54" y="41"/>
                    </a:cubicBezTo>
                    <a:cubicBezTo>
                      <a:pt x="43" y="18"/>
                      <a:pt x="43" y="18"/>
                      <a:pt x="43" y="18"/>
                    </a:cubicBezTo>
                    <a:cubicBezTo>
                      <a:pt x="47" y="11"/>
                      <a:pt x="47" y="11"/>
                      <a:pt x="47" y="11"/>
                    </a:cubicBezTo>
                    <a:cubicBezTo>
                      <a:pt x="39" y="7"/>
                      <a:pt x="39" y="7"/>
                      <a:pt x="39" y="7"/>
                    </a:cubicBezTo>
                    <a:cubicBezTo>
                      <a:pt x="46" y="1"/>
                      <a:pt x="46" y="1"/>
                      <a:pt x="46" y="1"/>
                    </a:cubicBezTo>
                    <a:cubicBezTo>
                      <a:pt x="45" y="1"/>
                      <a:pt x="45" y="1"/>
                      <a:pt x="45" y="1"/>
                    </a:cubicBezTo>
                    <a:cubicBezTo>
                      <a:pt x="43" y="1"/>
                      <a:pt x="40" y="1"/>
                      <a:pt x="38" y="1"/>
                    </a:cubicBezTo>
                    <a:cubicBezTo>
                      <a:pt x="37" y="2"/>
                      <a:pt x="37" y="2"/>
                      <a:pt x="37" y="2"/>
                    </a:cubicBezTo>
                    <a:cubicBezTo>
                      <a:pt x="34" y="2"/>
                      <a:pt x="32" y="3"/>
                      <a:pt x="30" y="5"/>
                    </a:cubicBezTo>
                    <a:cubicBezTo>
                      <a:pt x="3" y="34"/>
                      <a:pt x="3" y="34"/>
                      <a:pt x="3" y="34"/>
                    </a:cubicBezTo>
                    <a:cubicBezTo>
                      <a:pt x="3" y="35"/>
                      <a:pt x="3" y="35"/>
                      <a:pt x="3" y="35"/>
                    </a:cubicBezTo>
                    <a:cubicBezTo>
                      <a:pt x="2" y="35"/>
                      <a:pt x="2" y="35"/>
                      <a:pt x="2" y="35"/>
                    </a:cubicBezTo>
                    <a:cubicBezTo>
                      <a:pt x="0" y="58"/>
                      <a:pt x="2" y="41"/>
                      <a:pt x="1" y="46"/>
                    </a:cubicBezTo>
                    <a:cubicBezTo>
                      <a:pt x="1" y="46"/>
                      <a:pt x="1" y="46"/>
                      <a:pt x="1" y="46"/>
                    </a:cubicBezTo>
                    <a:cubicBezTo>
                      <a:pt x="1" y="46"/>
                      <a:pt x="1" y="46"/>
                      <a:pt x="1" y="46"/>
                    </a:cubicBezTo>
                    <a:cubicBezTo>
                      <a:pt x="1" y="47"/>
                      <a:pt x="1" y="47"/>
                      <a:pt x="1" y="47"/>
                    </a:cubicBezTo>
                    <a:cubicBezTo>
                      <a:pt x="2" y="47"/>
                      <a:pt x="2" y="47"/>
                      <a:pt x="2" y="47"/>
                    </a:cubicBezTo>
                    <a:cubicBezTo>
                      <a:pt x="2" y="48"/>
                      <a:pt x="2" y="48"/>
                      <a:pt x="2" y="48"/>
                    </a:cubicBezTo>
                    <a:cubicBezTo>
                      <a:pt x="3" y="51"/>
                      <a:pt x="3" y="51"/>
                      <a:pt x="3" y="51"/>
                    </a:cubicBezTo>
                    <a:cubicBezTo>
                      <a:pt x="6" y="55"/>
                      <a:pt x="6" y="55"/>
                      <a:pt x="6" y="55"/>
                    </a:cubicBezTo>
                    <a:cubicBezTo>
                      <a:pt x="10" y="64"/>
                      <a:pt x="10" y="64"/>
                      <a:pt x="10" y="64"/>
                    </a:cubicBezTo>
                    <a:cubicBezTo>
                      <a:pt x="19" y="82"/>
                      <a:pt x="19" y="82"/>
                      <a:pt x="19" y="82"/>
                    </a:cubicBezTo>
                    <a:cubicBezTo>
                      <a:pt x="23" y="80"/>
                      <a:pt x="27" y="77"/>
                      <a:pt x="31" y="75"/>
                    </a:cubicBezTo>
                    <a:cubicBezTo>
                      <a:pt x="31" y="79"/>
                      <a:pt x="31" y="83"/>
                      <a:pt x="31" y="87"/>
                    </a:cubicBezTo>
                    <a:cubicBezTo>
                      <a:pt x="31" y="87"/>
                      <a:pt x="31" y="87"/>
                      <a:pt x="31" y="87"/>
                    </a:cubicBezTo>
                    <a:cubicBezTo>
                      <a:pt x="32" y="87"/>
                      <a:pt x="33" y="87"/>
                      <a:pt x="33" y="87"/>
                    </a:cubicBezTo>
                    <a:cubicBezTo>
                      <a:pt x="36" y="164"/>
                      <a:pt x="36" y="164"/>
                      <a:pt x="36" y="164"/>
                    </a:cubicBezTo>
                    <a:cubicBezTo>
                      <a:pt x="58" y="164"/>
                      <a:pt x="58" y="164"/>
                      <a:pt x="58" y="164"/>
                    </a:cubicBezTo>
                    <a:cubicBezTo>
                      <a:pt x="58" y="154"/>
                      <a:pt x="58" y="141"/>
                      <a:pt x="58" y="128"/>
                    </a:cubicBezTo>
                    <a:cubicBezTo>
                      <a:pt x="56" y="121"/>
                      <a:pt x="54" y="113"/>
                      <a:pt x="54" y="106"/>
                    </a:cubicBezTo>
                    <a:close/>
                    <a:moveTo>
                      <a:pt x="86" y="32"/>
                    </a:moveTo>
                    <a:cubicBezTo>
                      <a:pt x="86" y="30"/>
                      <a:pt x="86" y="29"/>
                      <a:pt x="85" y="27"/>
                    </a:cubicBezTo>
                    <a:cubicBezTo>
                      <a:pt x="90" y="30"/>
                      <a:pt x="90" y="30"/>
                      <a:pt x="90" y="30"/>
                    </a:cubicBezTo>
                    <a:cubicBezTo>
                      <a:pt x="92" y="32"/>
                      <a:pt x="92" y="32"/>
                      <a:pt x="92" y="32"/>
                    </a:cubicBezTo>
                    <a:cubicBezTo>
                      <a:pt x="72" y="43"/>
                      <a:pt x="72" y="43"/>
                      <a:pt x="72" y="43"/>
                    </a:cubicBezTo>
                    <a:cubicBezTo>
                      <a:pt x="71" y="41"/>
                      <a:pt x="71" y="41"/>
                      <a:pt x="71" y="41"/>
                    </a:cubicBezTo>
                    <a:lnTo>
                      <a:pt x="86" y="32"/>
                    </a:lnTo>
                    <a:close/>
                    <a:moveTo>
                      <a:pt x="32" y="58"/>
                    </a:moveTo>
                    <a:cubicBezTo>
                      <a:pt x="29" y="54"/>
                      <a:pt x="29" y="54"/>
                      <a:pt x="29" y="54"/>
                    </a:cubicBezTo>
                    <a:cubicBezTo>
                      <a:pt x="24" y="45"/>
                      <a:pt x="24" y="45"/>
                      <a:pt x="24" y="45"/>
                    </a:cubicBezTo>
                    <a:cubicBezTo>
                      <a:pt x="23" y="42"/>
                      <a:pt x="23" y="42"/>
                      <a:pt x="23" y="42"/>
                    </a:cubicBezTo>
                    <a:cubicBezTo>
                      <a:pt x="33" y="30"/>
                      <a:pt x="33" y="30"/>
                      <a:pt x="33" y="30"/>
                    </a:cubicBezTo>
                    <a:cubicBezTo>
                      <a:pt x="32" y="40"/>
                      <a:pt x="32" y="49"/>
                      <a:pt x="32" y="58"/>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7" name="Freeform 223"/>
              <p:cNvSpPr/>
              <p:nvPr/>
            </p:nvSpPr>
            <p:spPr bwMode="auto">
              <a:xfrm>
                <a:off x="5066853" y="6236528"/>
                <a:ext cx="63525" cy="77335"/>
              </a:xfrm>
              <a:custGeom>
                <a:avLst/>
                <a:gdLst>
                  <a:gd name="T0" fmla="*/ 0 w 23"/>
                  <a:gd name="T1" fmla="*/ 0 h 28"/>
                  <a:gd name="T2" fmla="*/ 1 w 23"/>
                  <a:gd name="T3" fmla="*/ 28 h 28"/>
                  <a:gd name="T4" fmla="*/ 23 w 23"/>
                  <a:gd name="T5" fmla="*/ 28 h 28"/>
                  <a:gd name="T6" fmla="*/ 23 w 23"/>
                  <a:gd name="T7" fmla="*/ 25 h 28"/>
                  <a:gd name="T8" fmla="*/ 0 w 23"/>
                  <a:gd name="T9" fmla="*/ 0 h 28"/>
                </a:gdLst>
                <a:ahLst/>
                <a:cxnLst>
                  <a:cxn ang="0">
                    <a:pos x="T0" y="T1"/>
                  </a:cxn>
                  <a:cxn ang="0">
                    <a:pos x="T2" y="T3"/>
                  </a:cxn>
                  <a:cxn ang="0">
                    <a:pos x="T4" y="T5"/>
                  </a:cxn>
                  <a:cxn ang="0">
                    <a:pos x="T6" y="T7"/>
                  </a:cxn>
                  <a:cxn ang="0">
                    <a:pos x="T8" y="T9"/>
                  </a:cxn>
                </a:cxnLst>
                <a:rect l="0" t="0" r="r" b="b"/>
                <a:pathLst>
                  <a:path w="23" h="28">
                    <a:moveTo>
                      <a:pt x="0" y="0"/>
                    </a:moveTo>
                    <a:cubicBezTo>
                      <a:pt x="1" y="28"/>
                      <a:pt x="1" y="28"/>
                      <a:pt x="1" y="28"/>
                    </a:cubicBezTo>
                    <a:cubicBezTo>
                      <a:pt x="23" y="28"/>
                      <a:pt x="23" y="28"/>
                      <a:pt x="23" y="28"/>
                    </a:cubicBezTo>
                    <a:cubicBezTo>
                      <a:pt x="23" y="27"/>
                      <a:pt x="23" y="26"/>
                      <a:pt x="23" y="25"/>
                    </a:cubicBezTo>
                    <a:cubicBezTo>
                      <a:pt x="13" y="19"/>
                      <a:pt x="5" y="10"/>
                      <a:pt x="0" y="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8" name="Freeform 224"/>
              <p:cNvSpPr/>
              <p:nvPr/>
            </p:nvSpPr>
            <p:spPr bwMode="auto">
              <a:xfrm>
                <a:off x="5182855" y="6072191"/>
                <a:ext cx="87002" cy="164336"/>
              </a:xfrm>
              <a:custGeom>
                <a:avLst/>
                <a:gdLst>
                  <a:gd name="T0" fmla="*/ 20 w 32"/>
                  <a:gd name="T1" fmla="*/ 25 h 60"/>
                  <a:gd name="T2" fmla="*/ 11 w 32"/>
                  <a:gd name="T3" fmla="*/ 19 h 60"/>
                  <a:gd name="T4" fmla="*/ 18 w 32"/>
                  <a:gd name="T5" fmla="*/ 15 h 60"/>
                  <a:gd name="T6" fmla="*/ 28 w 32"/>
                  <a:gd name="T7" fmla="*/ 17 h 60"/>
                  <a:gd name="T8" fmla="*/ 30 w 32"/>
                  <a:gd name="T9" fmla="*/ 9 h 60"/>
                  <a:gd name="T10" fmla="*/ 20 w 32"/>
                  <a:gd name="T11" fmla="*/ 6 h 60"/>
                  <a:gd name="T12" fmla="*/ 20 w 32"/>
                  <a:gd name="T13" fmla="*/ 0 h 60"/>
                  <a:gd name="T14" fmla="*/ 13 w 32"/>
                  <a:gd name="T15" fmla="*/ 0 h 60"/>
                  <a:gd name="T16" fmla="*/ 13 w 32"/>
                  <a:gd name="T17" fmla="*/ 7 h 60"/>
                  <a:gd name="T18" fmla="*/ 0 w 32"/>
                  <a:gd name="T19" fmla="*/ 20 h 60"/>
                  <a:gd name="T20" fmla="*/ 13 w 32"/>
                  <a:gd name="T21" fmla="*/ 33 h 60"/>
                  <a:gd name="T22" fmla="*/ 21 w 32"/>
                  <a:gd name="T23" fmla="*/ 40 h 60"/>
                  <a:gd name="T24" fmla="*/ 14 w 32"/>
                  <a:gd name="T25" fmla="*/ 44 h 60"/>
                  <a:gd name="T26" fmla="*/ 2 w 32"/>
                  <a:gd name="T27" fmla="*/ 41 h 60"/>
                  <a:gd name="T28" fmla="*/ 0 w 32"/>
                  <a:gd name="T29" fmla="*/ 50 h 60"/>
                  <a:gd name="T30" fmla="*/ 12 w 32"/>
                  <a:gd name="T31" fmla="*/ 53 h 60"/>
                  <a:gd name="T32" fmla="*/ 12 w 32"/>
                  <a:gd name="T33" fmla="*/ 60 h 60"/>
                  <a:gd name="T34" fmla="*/ 19 w 32"/>
                  <a:gd name="T35" fmla="*/ 60 h 60"/>
                  <a:gd name="T36" fmla="*/ 19 w 32"/>
                  <a:gd name="T37" fmla="*/ 52 h 60"/>
                  <a:gd name="T38" fmla="*/ 32 w 32"/>
                  <a:gd name="T39" fmla="*/ 39 h 60"/>
                  <a:gd name="T40" fmla="*/ 20 w 32"/>
                  <a:gd name="T41" fmla="*/ 2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60">
                    <a:moveTo>
                      <a:pt x="20" y="25"/>
                    </a:moveTo>
                    <a:cubicBezTo>
                      <a:pt x="14" y="23"/>
                      <a:pt x="11" y="21"/>
                      <a:pt x="11" y="19"/>
                    </a:cubicBezTo>
                    <a:cubicBezTo>
                      <a:pt x="11" y="17"/>
                      <a:pt x="13" y="15"/>
                      <a:pt x="18" y="15"/>
                    </a:cubicBezTo>
                    <a:cubicBezTo>
                      <a:pt x="23" y="15"/>
                      <a:pt x="26" y="16"/>
                      <a:pt x="28" y="17"/>
                    </a:cubicBezTo>
                    <a:cubicBezTo>
                      <a:pt x="30" y="9"/>
                      <a:pt x="30" y="9"/>
                      <a:pt x="30" y="9"/>
                    </a:cubicBezTo>
                    <a:cubicBezTo>
                      <a:pt x="28" y="8"/>
                      <a:pt x="25" y="7"/>
                      <a:pt x="20" y="6"/>
                    </a:cubicBezTo>
                    <a:cubicBezTo>
                      <a:pt x="20" y="0"/>
                      <a:pt x="20" y="0"/>
                      <a:pt x="20" y="0"/>
                    </a:cubicBezTo>
                    <a:cubicBezTo>
                      <a:pt x="13" y="0"/>
                      <a:pt x="13" y="0"/>
                      <a:pt x="13" y="0"/>
                    </a:cubicBezTo>
                    <a:cubicBezTo>
                      <a:pt x="13" y="7"/>
                      <a:pt x="13" y="7"/>
                      <a:pt x="13" y="7"/>
                    </a:cubicBezTo>
                    <a:cubicBezTo>
                      <a:pt x="5" y="8"/>
                      <a:pt x="0" y="13"/>
                      <a:pt x="0" y="20"/>
                    </a:cubicBezTo>
                    <a:cubicBezTo>
                      <a:pt x="0" y="27"/>
                      <a:pt x="6" y="31"/>
                      <a:pt x="13" y="33"/>
                    </a:cubicBezTo>
                    <a:cubicBezTo>
                      <a:pt x="19" y="35"/>
                      <a:pt x="21" y="37"/>
                      <a:pt x="21" y="40"/>
                    </a:cubicBezTo>
                    <a:cubicBezTo>
                      <a:pt x="21" y="43"/>
                      <a:pt x="18" y="44"/>
                      <a:pt x="14" y="44"/>
                    </a:cubicBezTo>
                    <a:cubicBezTo>
                      <a:pt x="9" y="44"/>
                      <a:pt x="5" y="43"/>
                      <a:pt x="2" y="41"/>
                    </a:cubicBezTo>
                    <a:cubicBezTo>
                      <a:pt x="0" y="50"/>
                      <a:pt x="0" y="50"/>
                      <a:pt x="0" y="50"/>
                    </a:cubicBezTo>
                    <a:cubicBezTo>
                      <a:pt x="3" y="51"/>
                      <a:pt x="7" y="52"/>
                      <a:pt x="12" y="53"/>
                    </a:cubicBezTo>
                    <a:cubicBezTo>
                      <a:pt x="12" y="60"/>
                      <a:pt x="12" y="60"/>
                      <a:pt x="12" y="60"/>
                    </a:cubicBezTo>
                    <a:cubicBezTo>
                      <a:pt x="19" y="60"/>
                      <a:pt x="19" y="60"/>
                      <a:pt x="19" y="60"/>
                    </a:cubicBezTo>
                    <a:cubicBezTo>
                      <a:pt x="19" y="52"/>
                      <a:pt x="19" y="52"/>
                      <a:pt x="19" y="52"/>
                    </a:cubicBezTo>
                    <a:cubicBezTo>
                      <a:pt x="28" y="51"/>
                      <a:pt x="32" y="45"/>
                      <a:pt x="32" y="39"/>
                    </a:cubicBezTo>
                    <a:cubicBezTo>
                      <a:pt x="32" y="32"/>
                      <a:pt x="29" y="28"/>
                      <a:pt x="20" y="25"/>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sp>
            <p:nvSpPr>
              <p:cNvPr id="59" name="Freeform 225"/>
              <p:cNvSpPr>
                <a:spLocks noEditPoints="1"/>
              </p:cNvSpPr>
              <p:nvPr/>
            </p:nvSpPr>
            <p:spPr bwMode="auto">
              <a:xfrm>
                <a:off x="5058567" y="5986571"/>
                <a:ext cx="335578" cy="334197"/>
              </a:xfrm>
              <a:custGeom>
                <a:avLst/>
                <a:gdLst>
                  <a:gd name="T0" fmla="*/ 118 w 122"/>
                  <a:gd name="T1" fmla="*/ 61 h 122"/>
                  <a:gd name="T2" fmla="*/ 121 w 122"/>
                  <a:gd name="T3" fmla="*/ 54 h 122"/>
                  <a:gd name="T4" fmla="*/ 117 w 122"/>
                  <a:gd name="T5" fmla="*/ 52 h 122"/>
                  <a:gd name="T6" fmla="*/ 120 w 122"/>
                  <a:gd name="T7" fmla="*/ 46 h 122"/>
                  <a:gd name="T8" fmla="*/ 116 w 122"/>
                  <a:gd name="T9" fmla="*/ 41 h 122"/>
                  <a:gd name="T10" fmla="*/ 114 w 122"/>
                  <a:gd name="T11" fmla="*/ 34 h 122"/>
                  <a:gd name="T12" fmla="*/ 112 w 122"/>
                  <a:gd name="T13" fmla="*/ 29 h 122"/>
                  <a:gd name="T14" fmla="*/ 106 w 122"/>
                  <a:gd name="T15" fmla="*/ 26 h 122"/>
                  <a:gd name="T16" fmla="*/ 104 w 122"/>
                  <a:gd name="T17" fmla="*/ 18 h 122"/>
                  <a:gd name="T18" fmla="*/ 99 w 122"/>
                  <a:gd name="T19" fmla="*/ 19 h 122"/>
                  <a:gd name="T20" fmla="*/ 98 w 122"/>
                  <a:gd name="T21" fmla="*/ 13 h 122"/>
                  <a:gd name="T22" fmla="*/ 90 w 122"/>
                  <a:gd name="T23" fmla="*/ 12 h 122"/>
                  <a:gd name="T24" fmla="*/ 86 w 122"/>
                  <a:gd name="T25" fmla="*/ 6 h 122"/>
                  <a:gd name="T26" fmla="*/ 81 w 122"/>
                  <a:gd name="T27" fmla="*/ 4 h 122"/>
                  <a:gd name="T28" fmla="*/ 75 w 122"/>
                  <a:gd name="T29" fmla="*/ 6 h 122"/>
                  <a:gd name="T30" fmla="*/ 67 w 122"/>
                  <a:gd name="T31" fmla="*/ 0 h 122"/>
                  <a:gd name="T32" fmla="*/ 65 w 122"/>
                  <a:gd name="T33" fmla="*/ 4 h 122"/>
                  <a:gd name="T34" fmla="*/ 60 w 122"/>
                  <a:gd name="T35" fmla="*/ 0 h 122"/>
                  <a:gd name="T36" fmla="*/ 52 w 122"/>
                  <a:gd name="T37" fmla="*/ 5 h 122"/>
                  <a:gd name="T38" fmla="*/ 46 w 122"/>
                  <a:gd name="T39" fmla="*/ 3 h 122"/>
                  <a:gd name="T40" fmla="*/ 41 w 122"/>
                  <a:gd name="T41" fmla="*/ 5 h 122"/>
                  <a:gd name="T42" fmla="*/ 36 w 122"/>
                  <a:gd name="T43" fmla="*/ 9 h 122"/>
                  <a:gd name="T44" fmla="*/ 28 w 122"/>
                  <a:gd name="T45" fmla="*/ 10 h 122"/>
                  <a:gd name="T46" fmla="*/ 26 w 122"/>
                  <a:gd name="T47" fmla="*/ 16 h 122"/>
                  <a:gd name="T48" fmla="*/ 22 w 122"/>
                  <a:gd name="T49" fmla="*/ 14 h 122"/>
                  <a:gd name="T50" fmla="*/ 19 w 122"/>
                  <a:gd name="T51" fmla="*/ 23 h 122"/>
                  <a:gd name="T52" fmla="*/ 13 w 122"/>
                  <a:gd name="T53" fmla="*/ 25 h 122"/>
                  <a:gd name="T54" fmla="*/ 10 w 122"/>
                  <a:gd name="T55" fmla="*/ 29 h 122"/>
                  <a:gd name="T56" fmla="*/ 8 w 122"/>
                  <a:gd name="T57" fmla="*/ 37 h 122"/>
                  <a:gd name="T58" fmla="*/ 3 w 122"/>
                  <a:gd name="T59" fmla="*/ 42 h 122"/>
                  <a:gd name="T60" fmla="*/ 6 w 122"/>
                  <a:gd name="T61" fmla="*/ 47 h 122"/>
                  <a:gd name="T62" fmla="*/ 1 w 122"/>
                  <a:gd name="T63" fmla="*/ 49 h 122"/>
                  <a:gd name="T64" fmla="*/ 4 w 122"/>
                  <a:gd name="T65" fmla="*/ 58 h 122"/>
                  <a:gd name="T66" fmla="*/ 1 w 122"/>
                  <a:gd name="T67" fmla="*/ 63 h 122"/>
                  <a:gd name="T68" fmla="*/ 2 w 122"/>
                  <a:gd name="T69" fmla="*/ 68 h 122"/>
                  <a:gd name="T70" fmla="*/ 3 w 122"/>
                  <a:gd name="T71" fmla="*/ 76 h 122"/>
                  <a:gd name="T72" fmla="*/ 4 w 122"/>
                  <a:gd name="T73" fmla="*/ 82 h 122"/>
                  <a:gd name="T74" fmla="*/ 10 w 122"/>
                  <a:gd name="T75" fmla="*/ 85 h 122"/>
                  <a:gd name="T76" fmla="*/ 10 w 122"/>
                  <a:gd name="T77" fmla="*/ 94 h 122"/>
                  <a:gd name="T78" fmla="*/ 16 w 122"/>
                  <a:gd name="T79" fmla="*/ 96 h 122"/>
                  <a:gd name="T80" fmla="*/ 19 w 122"/>
                  <a:gd name="T81" fmla="*/ 105 h 122"/>
                  <a:gd name="T82" fmla="*/ 25 w 122"/>
                  <a:gd name="T83" fmla="*/ 105 h 122"/>
                  <a:gd name="T84" fmla="*/ 30 w 122"/>
                  <a:gd name="T85" fmla="*/ 113 h 122"/>
                  <a:gd name="T86" fmla="*/ 36 w 122"/>
                  <a:gd name="T87" fmla="*/ 112 h 122"/>
                  <a:gd name="T88" fmla="*/ 42 w 122"/>
                  <a:gd name="T89" fmla="*/ 119 h 122"/>
                  <a:gd name="T90" fmla="*/ 48 w 122"/>
                  <a:gd name="T91" fmla="*/ 116 h 122"/>
                  <a:gd name="T92" fmla="*/ 56 w 122"/>
                  <a:gd name="T93" fmla="*/ 121 h 122"/>
                  <a:gd name="T94" fmla="*/ 61 w 122"/>
                  <a:gd name="T95" fmla="*/ 118 h 122"/>
                  <a:gd name="T96" fmla="*/ 69 w 122"/>
                  <a:gd name="T97" fmla="*/ 121 h 122"/>
                  <a:gd name="T98" fmla="*/ 73 w 122"/>
                  <a:gd name="T99" fmla="*/ 116 h 122"/>
                  <a:gd name="T100" fmla="*/ 83 w 122"/>
                  <a:gd name="T101" fmla="*/ 118 h 122"/>
                  <a:gd name="T102" fmla="*/ 86 w 122"/>
                  <a:gd name="T103" fmla="*/ 112 h 122"/>
                  <a:gd name="T104" fmla="*/ 95 w 122"/>
                  <a:gd name="T105" fmla="*/ 111 h 122"/>
                  <a:gd name="T106" fmla="*/ 96 w 122"/>
                  <a:gd name="T107" fmla="*/ 105 h 122"/>
                  <a:gd name="T108" fmla="*/ 105 w 122"/>
                  <a:gd name="T109" fmla="*/ 103 h 122"/>
                  <a:gd name="T110" fmla="*/ 106 w 122"/>
                  <a:gd name="T111" fmla="*/ 96 h 122"/>
                  <a:gd name="T112" fmla="*/ 113 w 122"/>
                  <a:gd name="T113" fmla="*/ 92 h 122"/>
                  <a:gd name="T114" fmla="*/ 112 w 122"/>
                  <a:gd name="T115" fmla="*/ 86 h 122"/>
                  <a:gd name="T116" fmla="*/ 119 w 122"/>
                  <a:gd name="T117" fmla="*/ 79 h 122"/>
                  <a:gd name="T118" fmla="*/ 116 w 122"/>
                  <a:gd name="T119" fmla="*/ 76 h 122"/>
                  <a:gd name="T120" fmla="*/ 121 w 122"/>
                  <a:gd name="T121" fmla="*/ 72 h 122"/>
                  <a:gd name="T122" fmla="*/ 121 w 122"/>
                  <a:gd name="T123" fmla="*/ 66 h 122"/>
                  <a:gd name="T124" fmla="*/ 61 w 122"/>
                  <a:gd name="T125" fmla="*/ 1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122">
                    <a:moveTo>
                      <a:pt x="121" y="66"/>
                    </a:moveTo>
                    <a:cubicBezTo>
                      <a:pt x="119" y="66"/>
                      <a:pt x="118" y="65"/>
                      <a:pt x="118" y="63"/>
                    </a:cubicBezTo>
                    <a:cubicBezTo>
                      <a:pt x="118" y="63"/>
                      <a:pt x="118" y="62"/>
                      <a:pt x="118" y="61"/>
                    </a:cubicBezTo>
                    <a:cubicBezTo>
                      <a:pt x="118" y="59"/>
                      <a:pt x="119" y="58"/>
                      <a:pt x="121" y="58"/>
                    </a:cubicBezTo>
                    <a:cubicBezTo>
                      <a:pt x="121" y="58"/>
                      <a:pt x="121" y="58"/>
                      <a:pt x="122" y="58"/>
                    </a:cubicBezTo>
                    <a:cubicBezTo>
                      <a:pt x="122" y="57"/>
                      <a:pt x="122" y="55"/>
                      <a:pt x="121" y="54"/>
                    </a:cubicBezTo>
                    <a:cubicBezTo>
                      <a:pt x="121" y="54"/>
                      <a:pt x="121" y="54"/>
                      <a:pt x="120" y="54"/>
                    </a:cubicBezTo>
                    <a:cubicBezTo>
                      <a:pt x="120" y="54"/>
                      <a:pt x="120" y="54"/>
                      <a:pt x="120" y="54"/>
                    </a:cubicBezTo>
                    <a:cubicBezTo>
                      <a:pt x="119" y="54"/>
                      <a:pt x="118" y="53"/>
                      <a:pt x="117" y="52"/>
                    </a:cubicBezTo>
                    <a:cubicBezTo>
                      <a:pt x="117" y="51"/>
                      <a:pt x="117" y="50"/>
                      <a:pt x="117" y="49"/>
                    </a:cubicBezTo>
                    <a:cubicBezTo>
                      <a:pt x="117" y="48"/>
                      <a:pt x="118" y="47"/>
                      <a:pt x="119" y="46"/>
                    </a:cubicBezTo>
                    <a:cubicBezTo>
                      <a:pt x="119" y="46"/>
                      <a:pt x="120" y="46"/>
                      <a:pt x="120" y="46"/>
                    </a:cubicBezTo>
                    <a:cubicBezTo>
                      <a:pt x="120" y="44"/>
                      <a:pt x="119" y="42"/>
                      <a:pt x="118" y="41"/>
                    </a:cubicBezTo>
                    <a:cubicBezTo>
                      <a:pt x="118" y="41"/>
                      <a:pt x="118" y="41"/>
                      <a:pt x="117" y="41"/>
                    </a:cubicBezTo>
                    <a:cubicBezTo>
                      <a:pt x="117" y="41"/>
                      <a:pt x="117" y="41"/>
                      <a:pt x="116" y="41"/>
                    </a:cubicBezTo>
                    <a:cubicBezTo>
                      <a:pt x="115" y="41"/>
                      <a:pt x="114" y="41"/>
                      <a:pt x="114" y="40"/>
                    </a:cubicBezTo>
                    <a:cubicBezTo>
                      <a:pt x="114" y="39"/>
                      <a:pt x="113" y="38"/>
                      <a:pt x="113" y="37"/>
                    </a:cubicBezTo>
                    <a:cubicBezTo>
                      <a:pt x="112" y="36"/>
                      <a:pt x="113" y="34"/>
                      <a:pt x="114" y="34"/>
                    </a:cubicBezTo>
                    <a:cubicBezTo>
                      <a:pt x="115" y="34"/>
                      <a:pt x="115" y="33"/>
                      <a:pt x="115" y="33"/>
                    </a:cubicBezTo>
                    <a:cubicBezTo>
                      <a:pt x="114" y="32"/>
                      <a:pt x="113" y="30"/>
                      <a:pt x="112" y="28"/>
                    </a:cubicBezTo>
                    <a:cubicBezTo>
                      <a:pt x="112" y="29"/>
                      <a:pt x="112" y="29"/>
                      <a:pt x="112" y="29"/>
                    </a:cubicBezTo>
                    <a:cubicBezTo>
                      <a:pt x="111" y="29"/>
                      <a:pt x="111" y="30"/>
                      <a:pt x="110" y="30"/>
                    </a:cubicBezTo>
                    <a:cubicBezTo>
                      <a:pt x="109" y="30"/>
                      <a:pt x="108" y="29"/>
                      <a:pt x="108" y="28"/>
                    </a:cubicBezTo>
                    <a:cubicBezTo>
                      <a:pt x="107" y="28"/>
                      <a:pt x="107" y="27"/>
                      <a:pt x="106" y="26"/>
                    </a:cubicBezTo>
                    <a:cubicBezTo>
                      <a:pt x="105" y="25"/>
                      <a:pt x="106" y="23"/>
                      <a:pt x="107" y="23"/>
                    </a:cubicBezTo>
                    <a:cubicBezTo>
                      <a:pt x="107" y="22"/>
                      <a:pt x="108" y="22"/>
                      <a:pt x="108" y="22"/>
                    </a:cubicBezTo>
                    <a:cubicBezTo>
                      <a:pt x="107" y="21"/>
                      <a:pt x="105" y="19"/>
                      <a:pt x="104" y="18"/>
                    </a:cubicBezTo>
                    <a:cubicBezTo>
                      <a:pt x="104" y="18"/>
                      <a:pt x="104" y="18"/>
                      <a:pt x="103" y="19"/>
                    </a:cubicBezTo>
                    <a:cubicBezTo>
                      <a:pt x="103" y="19"/>
                      <a:pt x="102" y="19"/>
                      <a:pt x="101" y="19"/>
                    </a:cubicBezTo>
                    <a:cubicBezTo>
                      <a:pt x="101" y="19"/>
                      <a:pt x="100" y="19"/>
                      <a:pt x="99" y="19"/>
                    </a:cubicBezTo>
                    <a:cubicBezTo>
                      <a:pt x="99" y="18"/>
                      <a:pt x="98" y="18"/>
                      <a:pt x="98" y="17"/>
                    </a:cubicBezTo>
                    <a:cubicBezTo>
                      <a:pt x="96" y="16"/>
                      <a:pt x="96" y="14"/>
                      <a:pt x="97" y="13"/>
                    </a:cubicBezTo>
                    <a:cubicBezTo>
                      <a:pt x="97" y="13"/>
                      <a:pt x="98" y="13"/>
                      <a:pt x="98" y="13"/>
                    </a:cubicBezTo>
                    <a:cubicBezTo>
                      <a:pt x="96" y="11"/>
                      <a:pt x="95" y="10"/>
                      <a:pt x="93" y="9"/>
                    </a:cubicBezTo>
                    <a:cubicBezTo>
                      <a:pt x="93" y="10"/>
                      <a:pt x="93" y="10"/>
                      <a:pt x="93" y="10"/>
                    </a:cubicBezTo>
                    <a:cubicBezTo>
                      <a:pt x="92" y="11"/>
                      <a:pt x="91" y="12"/>
                      <a:pt x="90" y="12"/>
                    </a:cubicBezTo>
                    <a:cubicBezTo>
                      <a:pt x="90" y="12"/>
                      <a:pt x="90" y="11"/>
                      <a:pt x="89" y="11"/>
                    </a:cubicBezTo>
                    <a:cubicBezTo>
                      <a:pt x="88" y="11"/>
                      <a:pt x="88" y="10"/>
                      <a:pt x="87" y="10"/>
                    </a:cubicBezTo>
                    <a:cubicBezTo>
                      <a:pt x="86" y="9"/>
                      <a:pt x="85" y="8"/>
                      <a:pt x="86" y="6"/>
                    </a:cubicBezTo>
                    <a:cubicBezTo>
                      <a:pt x="86" y="6"/>
                      <a:pt x="86" y="6"/>
                      <a:pt x="86" y="6"/>
                    </a:cubicBezTo>
                    <a:cubicBezTo>
                      <a:pt x="85" y="5"/>
                      <a:pt x="83" y="4"/>
                      <a:pt x="81" y="3"/>
                    </a:cubicBezTo>
                    <a:cubicBezTo>
                      <a:pt x="81" y="4"/>
                      <a:pt x="81" y="4"/>
                      <a:pt x="81" y="4"/>
                    </a:cubicBezTo>
                    <a:cubicBezTo>
                      <a:pt x="80" y="6"/>
                      <a:pt x="79" y="6"/>
                      <a:pt x="78" y="6"/>
                    </a:cubicBezTo>
                    <a:cubicBezTo>
                      <a:pt x="78" y="6"/>
                      <a:pt x="78" y="6"/>
                      <a:pt x="77" y="6"/>
                    </a:cubicBezTo>
                    <a:cubicBezTo>
                      <a:pt x="77" y="6"/>
                      <a:pt x="76" y="6"/>
                      <a:pt x="75" y="6"/>
                    </a:cubicBezTo>
                    <a:cubicBezTo>
                      <a:pt x="73" y="5"/>
                      <a:pt x="73" y="4"/>
                      <a:pt x="73" y="2"/>
                    </a:cubicBezTo>
                    <a:cubicBezTo>
                      <a:pt x="73" y="2"/>
                      <a:pt x="73" y="2"/>
                      <a:pt x="73" y="1"/>
                    </a:cubicBezTo>
                    <a:cubicBezTo>
                      <a:pt x="71" y="1"/>
                      <a:pt x="69" y="1"/>
                      <a:pt x="67" y="0"/>
                    </a:cubicBezTo>
                    <a:cubicBezTo>
                      <a:pt x="68" y="1"/>
                      <a:pt x="68" y="1"/>
                      <a:pt x="68" y="1"/>
                    </a:cubicBezTo>
                    <a:cubicBezTo>
                      <a:pt x="67" y="3"/>
                      <a:pt x="66" y="4"/>
                      <a:pt x="65" y="4"/>
                    </a:cubicBezTo>
                    <a:cubicBezTo>
                      <a:pt x="65" y="4"/>
                      <a:pt x="65" y="4"/>
                      <a:pt x="65" y="4"/>
                    </a:cubicBezTo>
                    <a:cubicBezTo>
                      <a:pt x="64" y="4"/>
                      <a:pt x="63" y="4"/>
                      <a:pt x="62" y="4"/>
                    </a:cubicBezTo>
                    <a:cubicBezTo>
                      <a:pt x="61" y="4"/>
                      <a:pt x="59" y="3"/>
                      <a:pt x="60" y="1"/>
                    </a:cubicBezTo>
                    <a:cubicBezTo>
                      <a:pt x="60" y="1"/>
                      <a:pt x="60" y="0"/>
                      <a:pt x="60" y="0"/>
                    </a:cubicBezTo>
                    <a:cubicBezTo>
                      <a:pt x="58" y="0"/>
                      <a:pt x="56" y="0"/>
                      <a:pt x="54" y="1"/>
                    </a:cubicBezTo>
                    <a:cubicBezTo>
                      <a:pt x="54" y="1"/>
                      <a:pt x="54" y="1"/>
                      <a:pt x="54" y="2"/>
                    </a:cubicBezTo>
                    <a:cubicBezTo>
                      <a:pt x="54" y="3"/>
                      <a:pt x="53" y="4"/>
                      <a:pt x="52" y="5"/>
                    </a:cubicBezTo>
                    <a:cubicBezTo>
                      <a:pt x="51" y="5"/>
                      <a:pt x="50" y="5"/>
                      <a:pt x="49" y="5"/>
                    </a:cubicBezTo>
                    <a:cubicBezTo>
                      <a:pt x="49" y="5"/>
                      <a:pt x="49" y="5"/>
                      <a:pt x="49" y="5"/>
                    </a:cubicBezTo>
                    <a:cubicBezTo>
                      <a:pt x="48" y="5"/>
                      <a:pt x="46" y="4"/>
                      <a:pt x="46" y="3"/>
                    </a:cubicBezTo>
                    <a:cubicBezTo>
                      <a:pt x="46" y="3"/>
                      <a:pt x="46" y="2"/>
                      <a:pt x="46" y="2"/>
                    </a:cubicBezTo>
                    <a:cubicBezTo>
                      <a:pt x="44" y="2"/>
                      <a:pt x="42" y="3"/>
                      <a:pt x="40" y="4"/>
                    </a:cubicBezTo>
                    <a:cubicBezTo>
                      <a:pt x="41" y="4"/>
                      <a:pt x="41" y="4"/>
                      <a:pt x="41" y="5"/>
                    </a:cubicBezTo>
                    <a:cubicBezTo>
                      <a:pt x="42" y="6"/>
                      <a:pt x="41" y="8"/>
                      <a:pt x="40" y="8"/>
                    </a:cubicBezTo>
                    <a:cubicBezTo>
                      <a:pt x="39" y="8"/>
                      <a:pt x="38" y="9"/>
                      <a:pt x="37" y="9"/>
                    </a:cubicBezTo>
                    <a:cubicBezTo>
                      <a:pt x="37" y="9"/>
                      <a:pt x="37" y="9"/>
                      <a:pt x="36" y="9"/>
                    </a:cubicBezTo>
                    <a:cubicBezTo>
                      <a:pt x="35" y="9"/>
                      <a:pt x="34" y="9"/>
                      <a:pt x="34" y="8"/>
                    </a:cubicBezTo>
                    <a:cubicBezTo>
                      <a:pt x="34" y="7"/>
                      <a:pt x="33" y="7"/>
                      <a:pt x="33" y="7"/>
                    </a:cubicBezTo>
                    <a:cubicBezTo>
                      <a:pt x="32" y="8"/>
                      <a:pt x="30" y="9"/>
                      <a:pt x="28" y="10"/>
                    </a:cubicBezTo>
                    <a:cubicBezTo>
                      <a:pt x="29" y="10"/>
                      <a:pt x="29" y="10"/>
                      <a:pt x="29" y="10"/>
                    </a:cubicBezTo>
                    <a:cubicBezTo>
                      <a:pt x="30" y="12"/>
                      <a:pt x="30" y="13"/>
                      <a:pt x="28" y="14"/>
                    </a:cubicBezTo>
                    <a:cubicBezTo>
                      <a:pt x="28" y="15"/>
                      <a:pt x="27" y="15"/>
                      <a:pt x="26" y="16"/>
                    </a:cubicBezTo>
                    <a:cubicBezTo>
                      <a:pt x="26" y="16"/>
                      <a:pt x="25" y="16"/>
                      <a:pt x="25" y="16"/>
                    </a:cubicBezTo>
                    <a:cubicBezTo>
                      <a:pt x="24" y="16"/>
                      <a:pt x="23" y="16"/>
                      <a:pt x="23" y="15"/>
                    </a:cubicBezTo>
                    <a:cubicBezTo>
                      <a:pt x="22" y="15"/>
                      <a:pt x="22" y="15"/>
                      <a:pt x="22" y="14"/>
                    </a:cubicBezTo>
                    <a:cubicBezTo>
                      <a:pt x="21" y="16"/>
                      <a:pt x="19" y="17"/>
                      <a:pt x="18" y="18"/>
                    </a:cubicBezTo>
                    <a:cubicBezTo>
                      <a:pt x="18" y="18"/>
                      <a:pt x="18" y="19"/>
                      <a:pt x="19" y="19"/>
                    </a:cubicBezTo>
                    <a:cubicBezTo>
                      <a:pt x="20" y="20"/>
                      <a:pt x="20" y="22"/>
                      <a:pt x="19" y="23"/>
                    </a:cubicBezTo>
                    <a:cubicBezTo>
                      <a:pt x="18" y="23"/>
                      <a:pt x="18" y="24"/>
                      <a:pt x="17" y="25"/>
                    </a:cubicBezTo>
                    <a:cubicBezTo>
                      <a:pt x="17" y="25"/>
                      <a:pt x="16" y="26"/>
                      <a:pt x="15" y="26"/>
                    </a:cubicBezTo>
                    <a:cubicBezTo>
                      <a:pt x="14" y="26"/>
                      <a:pt x="14" y="25"/>
                      <a:pt x="13" y="25"/>
                    </a:cubicBezTo>
                    <a:cubicBezTo>
                      <a:pt x="13" y="25"/>
                      <a:pt x="13" y="25"/>
                      <a:pt x="13" y="24"/>
                    </a:cubicBezTo>
                    <a:cubicBezTo>
                      <a:pt x="11" y="26"/>
                      <a:pt x="10" y="27"/>
                      <a:pt x="9" y="29"/>
                    </a:cubicBezTo>
                    <a:cubicBezTo>
                      <a:pt x="10" y="29"/>
                      <a:pt x="10" y="29"/>
                      <a:pt x="10" y="29"/>
                    </a:cubicBezTo>
                    <a:cubicBezTo>
                      <a:pt x="12" y="30"/>
                      <a:pt x="12" y="32"/>
                      <a:pt x="11" y="33"/>
                    </a:cubicBezTo>
                    <a:cubicBezTo>
                      <a:pt x="11" y="34"/>
                      <a:pt x="11" y="35"/>
                      <a:pt x="10" y="35"/>
                    </a:cubicBezTo>
                    <a:cubicBezTo>
                      <a:pt x="10" y="36"/>
                      <a:pt x="9" y="37"/>
                      <a:pt x="8" y="37"/>
                    </a:cubicBezTo>
                    <a:cubicBezTo>
                      <a:pt x="7" y="37"/>
                      <a:pt x="7" y="37"/>
                      <a:pt x="7" y="37"/>
                    </a:cubicBezTo>
                    <a:cubicBezTo>
                      <a:pt x="6" y="36"/>
                      <a:pt x="6" y="36"/>
                      <a:pt x="6" y="36"/>
                    </a:cubicBezTo>
                    <a:cubicBezTo>
                      <a:pt x="5" y="38"/>
                      <a:pt x="4" y="40"/>
                      <a:pt x="3" y="42"/>
                    </a:cubicBezTo>
                    <a:cubicBezTo>
                      <a:pt x="4" y="41"/>
                      <a:pt x="4" y="41"/>
                      <a:pt x="5" y="42"/>
                    </a:cubicBezTo>
                    <a:cubicBezTo>
                      <a:pt x="6" y="42"/>
                      <a:pt x="7" y="44"/>
                      <a:pt x="6" y="45"/>
                    </a:cubicBezTo>
                    <a:cubicBezTo>
                      <a:pt x="6" y="46"/>
                      <a:pt x="6" y="47"/>
                      <a:pt x="6" y="47"/>
                    </a:cubicBezTo>
                    <a:cubicBezTo>
                      <a:pt x="5" y="49"/>
                      <a:pt x="4" y="49"/>
                      <a:pt x="3" y="49"/>
                    </a:cubicBezTo>
                    <a:cubicBezTo>
                      <a:pt x="3" y="49"/>
                      <a:pt x="3" y="49"/>
                      <a:pt x="3" y="49"/>
                    </a:cubicBezTo>
                    <a:cubicBezTo>
                      <a:pt x="2" y="49"/>
                      <a:pt x="2" y="49"/>
                      <a:pt x="1" y="49"/>
                    </a:cubicBezTo>
                    <a:cubicBezTo>
                      <a:pt x="1" y="51"/>
                      <a:pt x="1" y="53"/>
                      <a:pt x="1" y="55"/>
                    </a:cubicBezTo>
                    <a:cubicBezTo>
                      <a:pt x="1" y="55"/>
                      <a:pt x="1" y="55"/>
                      <a:pt x="2" y="55"/>
                    </a:cubicBezTo>
                    <a:cubicBezTo>
                      <a:pt x="3" y="55"/>
                      <a:pt x="4" y="56"/>
                      <a:pt x="4" y="58"/>
                    </a:cubicBezTo>
                    <a:cubicBezTo>
                      <a:pt x="4" y="58"/>
                      <a:pt x="4" y="59"/>
                      <a:pt x="4" y="60"/>
                    </a:cubicBezTo>
                    <a:cubicBezTo>
                      <a:pt x="4" y="62"/>
                      <a:pt x="3" y="63"/>
                      <a:pt x="1" y="63"/>
                    </a:cubicBezTo>
                    <a:cubicBezTo>
                      <a:pt x="1" y="63"/>
                      <a:pt x="1" y="63"/>
                      <a:pt x="1" y="63"/>
                    </a:cubicBezTo>
                    <a:cubicBezTo>
                      <a:pt x="1" y="63"/>
                      <a:pt x="1" y="63"/>
                      <a:pt x="0" y="63"/>
                    </a:cubicBezTo>
                    <a:cubicBezTo>
                      <a:pt x="0" y="65"/>
                      <a:pt x="1" y="67"/>
                      <a:pt x="1" y="69"/>
                    </a:cubicBezTo>
                    <a:cubicBezTo>
                      <a:pt x="1" y="68"/>
                      <a:pt x="1" y="68"/>
                      <a:pt x="2" y="68"/>
                    </a:cubicBezTo>
                    <a:cubicBezTo>
                      <a:pt x="3" y="68"/>
                      <a:pt x="5" y="69"/>
                      <a:pt x="5" y="70"/>
                    </a:cubicBezTo>
                    <a:cubicBezTo>
                      <a:pt x="5" y="71"/>
                      <a:pt x="5" y="72"/>
                      <a:pt x="5" y="73"/>
                    </a:cubicBezTo>
                    <a:cubicBezTo>
                      <a:pt x="6" y="74"/>
                      <a:pt x="5" y="76"/>
                      <a:pt x="3" y="76"/>
                    </a:cubicBezTo>
                    <a:cubicBezTo>
                      <a:pt x="3" y="76"/>
                      <a:pt x="3" y="76"/>
                      <a:pt x="3" y="76"/>
                    </a:cubicBezTo>
                    <a:cubicBezTo>
                      <a:pt x="3" y="76"/>
                      <a:pt x="2" y="76"/>
                      <a:pt x="2" y="76"/>
                    </a:cubicBezTo>
                    <a:cubicBezTo>
                      <a:pt x="3" y="78"/>
                      <a:pt x="3" y="80"/>
                      <a:pt x="4" y="82"/>
                    </a:cubicBezTo>
                    <a:cubicBezTo>
                      <a:pt x="4" y="82"/>
                      <a:pt x="5" y="81"/>
                      <a:pt x="5" y="81"/>
                    </a:cubicBezTo>
                    <a:cubicBezTo>
                      <a:pt x="6" y="81"/>
                      <a:pt x="8" y="81"/>
                      <a:pt x="9" y="83"/>
                    </a:cubicBezTo>
                    <a:cubicBezTo>
                      <a:pt x="9" y="83"/>
                      <a:pt x="9" y="84"/>
                      <a:pt x="10" y="85"/>
                    </a:cubicBezTo>
                    <a:cubicBezTo>
                      <a:pt x="10" y="86"/>
                      <a:pt x="10" y="88"/>
                      <a:pt x="8" y="89"/>
                    </a:cubicBezTo>
                    <a:cubicBezTo>
                      <a:pt x="8" y="89"/>
                      <a:pt x="8" y="89"/>
                      <a:pt x="7" y="89"/>
                    </a:cubicBezTo>
                    <a:cubicBezTo>
                      <a:pt x="8" y="91"/>
                      <a:pt x="9" y="92"/>
                      <a:pt x="10" y="94"/>
                    </a:cubicBezTo>
                    <a:cubicBezTo>
                      <a:pt x="10" y="94"/>
                      <a:pt x="11" y="93"/>
                      <a:pt x="11" y="93"/>
                    </a:cubicBezTo>
                    <a:cubicBezTo>
                      <a:pt x="12" y="92"/>
                      <a:pt x="14" y="93"/>
                      <a:pt x="15" y="94"/>
                    </a:cubicBezTo>
                    <a:cubicBezTo>
                      <a:pt x="15" y="95"/>
                      <a:pt x="16" y="95"/>
                      <a:pt x="16" y="96"/>
                    </a:cubicBezTo>
                    <a:cubicBezTo>
                      <a:pt x="17" y="97"/>
                      <a:pt x="17" y="99"/>
                      <a:pt x="16" y="100"/>
                    </a:cubicBezTo>
                    <a:cubicBezTo>
                      <a:pt x="15" y="100"/>
                      <a:pt x="15" y="100"/>
                      <a:pt x="15" y="100"/>
                    </a:cubicBezTo>
                    <a:cubicBezTo>
                      <a:pt x="16" y="102"/>
                      <a:pt x="17" y="103"/>
                      <a:pt x="19" y="105"/>
                    </a:cubicBezTo>
                    <a:cubicBezTo>
                      <a:pt x="19" y="104"/>
                      <a:pt x="19" y="104"/>
                      <a:pt x="19" y="104"/>
                    </a:cubicBezTo>
                    <a:cubicBezTo>
                      <a:pt x="20" y="102"/>
                      <a:pt x="22" y="102"/>
                      <a:pt x="23" y="103"/>
                    </a:cubicBezTo>
                    <a:cubicBezTo>
                      <a:pt x="24" y="104"/>
                      <a:pt x="25" y="104"/>
                      <a:pt x="25" y="105"/>
                    </a:cubicBezTo>
                    <a:cubicBezTo>
                      <a:pt x="26" y="106"/>
                      <a:pt x="27" y="108"/>
                      <a:pt x="26" y="109"/>
                    </a:cubicBezTo>
                    <a:cubicBezTo>
                      <a:pt x="25" y="109"/>
                      <a:pt x="25" y="109"/>
                      <a:pt x="25" y="109"/>
                    </a:cubicBezTo>
                    <a:cubicBezTo>
                      <a:pt x="26" y="111"/>
                      <a:pt x="28" y="112"/>
                      <a:pt x="30" y="113"/>
                    </a:cubicBezTo>
                    <a:cubicBezTo>
                      <a:pt x="30" y="112"/>
                      <a:pt x="30" y="112"/>
                      <a:pt x="30" y="112"/>
                    </a:cubicBezTo>
                    <a:cubicBezTo>
                      <a:pt x="31" y="110"/>
                      <a:pt x="32" y="110"/>
                      <a:pt x="34" y="111"/>
                    </a:cubicBezTo>
                    <a:cubicBezTo>
                      <a:pt x="34" y="111"/>
                      <a:pt x="35" y="112"/>
                      <a:pt x="36" y="112"/>
                    </a:cubicBezTo>
                    <a:cubicBezTo>
                      <a:pt x="37" y="113"/>
                      <a:pt x="38" y="114"/>
                      <a:pt x="37" y="116"/>
                    </a:cubicBezTo>
                    <a:cubicBezTo>
                      <a:pt x="37" y="116"/>
                      <a:pt x="37" y="116"/>
                      <a:pt x="36" y="116"/>
                    </a:cubicBezTo>
                    <a:cubicBezTo>
                      <a:pt x="38" y="117"/>
                      <a:pt x="40" y="118"/>
                      <a:pt x="42" y="119"/>
                    </a:cubicBezTo>
                    <a:cubicBezTo>
                      <a:pt x="42" y="118"/>
                      <a:pt x="42" y="118"/>
                      <a:pt x="42" y="117"/>
                    </a:cubicBezTo>
                    <a:cubicBezTo>
                      <a:pt x="43" y="116"/>
                      <a:pt x="44" y="115"/>
                      <a:pt x="46" y="116"/>
                    </a:cubicBezTo>
                    <a:cubicBezTo>
                      <a:pt x="46" y="116"/>
                      <a:pt x="47" y="116"/>
                      <a:pt x="48" y="116"/>
                    </a:cubicBezTo>
                    <a:cubicBezTo>
                      <a:pt x="49" y="117"/>
                      <a:pt x="50" y="118"/>
                      <a:pt x="50" y="119"/>
                    </a:cubicBezTo>
                    <a:cubicBezTo>
                      <a:pt x="50" y="120"/>
                      <a:pt x="50" y="120"/>
                      <a:pt x="50" y="120"/>
                    </a:cubicBezTo>
                    <a:cubicBezTo>
                      <a:pt x="52" y="121"/>
                      <a:pt x="54" y="121"/>
                      <a:pt x="56" y="121"/>
                    </a:cubicBezTo>
                    <a:cubicBezTo>
                      <a:pt x="55" y="121"/>
                      <a:pt x="55" y="121"/>
                      <a:pt x="55" y="120"/>
                    </a:cubicBezTo>
                    <a:cubicBezTo>
                      <a:pt x="55" y="119"/>
                      <a:pt x="57" y="118"/>
                      <a:pt x="58" y="118"/>
                    </a:cubicBezTo>
                    <a:cubicBezTo>
                      <a:pt x="59" y="118"/>
                      <a:pt x="60" y="118"/>
                      <a:pt x="61" y="118"/>
                    </a:cubicBezTo>
                    <a:cubicBezTo>
                      <a:pt x="62" y="118"/>
                      <a:pt x="63" y="119"/>
                      <a:pt x="63" y="120"/>
                    </a:cubicBezTo>
                    <a:cubicBezTo>
                      <a:pt x="63" y="121"/>
                      <a:pt x="63" y="121"/>
                      <a:pt x="63" y="122"/>
                    </a:cubicBezTo>
                    <a:cubicBezTo>
                      <a:pt x="65" y="121"/>
                      <a:pt x="67" y="121"/>
                      <a:pt x="69" y="121"/>
                    </a:cubicBezTo>
                    <a:cubicBezTo>
                      <a:pt x="69" y="121"/>
                      <a:pt x="69" y="120"/>
                      <a:pt x="69" y="120"/>
                    </a:cubicBezTo>
                    <a:cubicBezTo>
                      <a:pt x="69" y="119"/>
                      <a:pt x="69" y="117"/>
                      <a:pt x="71" y="117"/>
                    </a:cubicBezTo>
                    <a:cubicBezTo>
                      <a:pt x="72" y="117"/>
                      <a:pt x="73" y="117"/>
                      <a:pt x="73" y="116"/>
                    </a:cubicBezTo>
                    <a:cubicBezTo>
                      <a:pt x="75" y="116"/>
                      <a:pt x="76" y="117"/>
                      <a:pt x="77" y="118"/>
                    </a:cubicBezTo>
                    <a:cubicBezTo>
                      <a:pt x="77" y="119"/>
                      <a:pt x="77" y="119"/>
                      <a:pt x="77" y="120"/>
                    </a:cubicBezTo>
                    <a:cubicBezTo>
                      <a:pt x="79" y="119"/>
                      <a:pt x="81" y="118"/>
                      <a:pt x="83" y="118"/>
                    </a:cubicBezTo>
                    <a:cubicBezTo>
                      <a:pt x="82" y="117"/>
                      <a:pt x="82" y="117"/>
                      <a:pt x="82" y="117"/>
                    </a:cubicBezTo>
                    <a:cubicBezTo>
                      <a:pt x="81" y="115"/>
                      <a:pt x="82" y="114"/>
                      <a:pt x="83" y="113"/>
                    </a:cubicBezTo>
                    <a:cubicBezTo>
                      <a:pt x="84" y="113"/>
                      <a:pt x="85" y="113"/>
                      <a:pt x="86" y="112"/>
                    </a:cubicBezTo>
                    <a:cubicBezTo>
                      <a:pt x="87" y="112"/>
                      <a:pt x="89" y="112"/>
                      <a:pt x="89" y="113"/>
                    </a:cubicBezTo>
                    <a:cubicBezTo>
                      <a:pt x="89" y="114"/>
                      <a:pt x="89" y="114"/>
                      <a:pt x="89" y="115"/>
                    </a:cubicBezTo>
                    <a:cubicBezTo>
                      <a:pt x="91" y="114"/>
                      <a:pt x="93" y="113"/>
                      <a:pt x="95" y="111"/>
                    </a:cubicBezTo>
                    <a:cubicBezTo>
                      <a:pt x="94" y="111"/>
                      <a:pt x="94" y="111"/>
                      <a:pt x="94" y="111"/>
                    </a:cubicBezTo>
                    <a:cubicBezTo>
                      <a:pt x="93" y="110"/>
                      <a:pt x="93" y="108"/>
                      <a:pt x="94" y="107"/>
                    </a:cubicBezTo>
                    <a:cubicBezTo>
                      <a:pt x="95" y="107"/>
                      <a:pt x="96" y="106"/>
                      <a:pt x="96" y="105"/>
                    </a:cubicBezTo>
                    <a:cubicBezTo>
                      <a:pt x="98" y="105"/>
                      <a:pt x="99" y="105"/>
                      <a:pt x="100" y="106"/>
                    </a:cubicBezTo>
                    <a:cubicBezTo>
                      <a:pt x="100" y="106"/>
                      <a:pt x="101" y="107"/>
                      <a:pt x="101" y="107"/>
                    </a:cubicBezTo>
                    <a:cubicBezTo>
                      <a:pt x="102" y="106"/>
                      <a:pt x="104" y="104"/>
                      <a:pt x="105" y="103"/>
                    </a:cubicBezTo>
                    <a:cubicBezTo>
                      <a:pt x="105" y="103"/>
                      <a:pt x="104" y="102"/>
                      <a:pt x="104" y="102"/>
                    </a:cubicBezTo>
                    <a:cubicBezTo>
                      <a:pt x="103" y="101"/>
                      <a:pt x="103" y="100"/>
                      <a:pt x="104" y="98"/>
                    </a:cubicBezTo>
                    <a:cubicBezTo>
                      <a:pt x="104" y="98"/>
                      <a:pt x="105" y="97"/>
                      <a:pt x="106" y="96"/>
                    </a:cubicBezTo>
                    <a:cubicBezTo>
                      <a:pt x="106" y="95"/>
                      <a:pt x="108" y="95"/>
                      <a:pt x="109" y="96"/>
                    </a:cubicBezTo>
                    <a:cubicBezTo>
                      <a:pt x="110" y="96"/>
                      <a:pt x="110" y="97"/>
                      <a:pt x="110" y="97"/>
                    </a:cubicBezTo>
                    <a:cubicBezTo>
                      <a:pt x="111" y="95"/>
                      <a:pt x="112" y="94"/>
                      <a:pt x="113" y="92"/>
                    </a:cubicBezTo>
                    <a:cubicBezTo>
                      <a:pt x="113" y="92"/>
                      <a:pt x="113" y="92"/>
                      <a:pt x="112" y="92"/>
                    </a:cubicBezTo>
                    <a:cubicBezTo>
                      <a:pt x="111" y="91"/>
                      <a:pt x="110" y="89"/>
                      <a:pt x="111" y="88"/>
                    </a:cubicBezTo>
                    <a:cubicBezTo>
                      <a:pt x="112" y="87"/>
                      <a:pt x="112" y="86"/>
                      <a:pt x="112" y="86"/>
                    </a:cubicBezTo>
                    <a:cubicBezTo>
                      <a:pt x="113" y="84"/>
                      <a:pt x="115" y="84"/>
                      <a:pt x="116" y="84"/>
                    </a:cubicBezTo>
                    <a:cubicBezTo>
                      <a:pt x="116" y="85"/>
                      <a:pt x="117" y="85"/>
                      <a:pt x="117" y="85"/>
                    </a:cubicBezTo>
                    <a:cubicBezTo>
                      <a:pt x="118" y="83"/>
                      <a:pt x="118" y="81"/>
                      <a:pt x="119" y="79"/>
                    </a:cubicBezTo>
                    <a:cubicBezTo>
                      <a:pt x="119" y="79"/>
                      <a:pt x="119" y="79"/>
                      <a:pt x="119" y="79"/>
                    </a:cubicBezTo>
                    <a:cubicBezTo>
                      <a:pt x="118" y="79"/>
                      <a:pt x="118" y="79"/>
                      <a:pt x="118" y="79"/>
                    </a:cubicBezTo>
                    <a:cubicBezTo>
                      <a:pt x="116" y="79"/>
                      <a:pt x="116" y="77"/>
                      <a:pt x="116" y="76"/>
                    </a:cubicBezTo>
                    <a:cubicBezTo>
                      <a:pt x="116" y="75"/>
                      <a:pt x="116" y="74"/>
                      <a:pt x="117" y="74"/>
                    </a:cubicBezTo>
                    <a:cubicBezTo>
                      <a:pt x="117" y="72"/>
                      <a:pt x="118" y="71"/>
                      <a:pt x="120" y="72"/>
                    </a:cubicBezTo>
                    <a:cubicBezTo>
                      <a:pt x="120" y="72"/>
                      <a:pt x="121" y="72"/>
                      <a:pt x="121" y="72"/>
                    </a:cubicBezTo>
                    <a:cubicBezTo>
                      <a:pt x="121" y="70"/>
                      <a:pt x="121" y="68"/>
                      <a:pt x="122" y="66"/>
                    </a:cubicBezTo>
                    <a:cubicBezTo>
                      <a:pt x="121" y="66"/>
                      <a:pt x="121" y="66"/>
                      <a:pt x="121" y="66"/>
                    </a:cubicBezTo>
                    <a:cubicBezTo>
                      <a:pt x="121" y="66"/>
                      <a:pt x="121" y="66"/>
                      <a:pt x="121" y="66"/>
                    </a:cubicBezTo>
                    <a:close/>
                    <a:moveTo>
                      <a:pt x="61" y="106"/>
                    </a:moveTo>
                    <a:cubicBezTo>
                      <a:pt x="36" y="106"/>
                      <a:pt x="16" y="86"/>
                      <a:pt x="16" y="61"/>
                    </a:cubicBezTo>
                    <a:cubicBezTo>
                      <a:pt x="16" y="36"/>
                      <a:pt x="36" y="15"/>
                      <a:pt x="61" y="15"/>
                    </a:cubicBezTo>
                    <a:cubicBezTo>
                      <a:pt x="86" y="15"/>
                      <a:pt x="106" y="36"/>
                      <a:pt x="106" y="61"/>
                    </a:cubicBezTo>
                    <a:cubicBezTo>
                      <a:pt x="106" y="86"/>
                      <a:pt x="86" y="106"/>
                      <a:pt x="61" y="106"/>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rgbClr val="262626"/>
                  </a:solidFill>
                </a:endParaRPr>
              </a:p>
            </p:txBody>
          </p:sp>
        </p:grpSp>
      </p:grpSp>
      <p:grpSp>
        <p:nvGrpSpPr>
          <p:cNvPr id="147" name="组合 146"/>
          <p:cNvGrpSpPr/>
          <p:nvPr/>
        </p:nvGrpSpPr>
        <p:grpSpPr>
          <a:xfrm>
            <a:off x="1167765" y="2006600"/>
            <a:ext cx="3066415" cy="1076957"/>
            <a:chOff x="8890525" y="1595020"/>
            <a:chExt cx="2267212" cy="1076994"/>
          </a:xfrm>
        </p:grpSpPr>
        <p:sp>
          <p:nvSpPr>
            <p:cNvPr id="148" name="矩形 147"/>
            <p:cNvSpPr/>
            <p:nvPr/>
          </p:nvSpPr>
          <p:spPr>
            <a:xfrm>
              <a:off x="9145933" y="1595020"/>
              <a:ext cx="2011680" cy="306715"/>
            </a:xfrm>
            <a:prstGeom prst="rect">
              <a:avLst/>
            </a:prstGeom>
          </p:spPr>
          <p:txBody>
            <a:bodyPr wrap="square">
              <a:spAutoFit/>
            </a:bodyPr>
            <a:lstStyle/>
            <a:p>
              <a:pPr algn="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49" name="矩形 148"/>
            <p:cNvSpPr/>
            <p:nvPr/>
          </p:nvSpPr>
          <p:spPr>
            <a:xfrm>
              <a:off x="8890525" y="1888397"/>
              <a:ext cx="2267212" cy="783617"/>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0" name="组合 149"/>
          <p:cNvGrpSpPr/>
          <p:nvPr/>
        </p:nvGrpSpPr>
        <p:grpSpPr>
          <a:xfrm>
            <a:off x="7964805" y="2002155"/>
            <a:ext cx="3066415" cy="1073147"/>
            <a:chOff x="8890525" y="1598830"/>
            <a:chExt cx="2267212" cy="1073184"/>
          </a:xfrm>
        </p:grpSpPr>
        <p:sp>
          <p:nvSpPr>
            <p:cNvPr id="151" name="矩形 150"/>
            <p:cNvSpPr/>
            <p:nvPr/>
          </p:nvSpPr>
          <p:spPr>
            <a:xfrm>
              <a:off x="8890525" y="1598830"/>
              <a:ext cx="2011680" cy="306716"/>
            </a:xfrm>
            <a:prstGeom prst="rect">
              <a:avLst/>
            </a:prstGeom>
          </p:spPr>
          <p:txBody>
            <a:bodyPr wrap="square">
              <a:spAutoFit/>
            </a:bodyPr>
            <a:lstStyle/>
            <a:p>
              <a:pPr algn="l"/>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2" name="矩形 151"/>
            <p:cNvSpPr/>
            <p:nvPr/>
          </p:nvSpPr>
          <p:spPr>
            <a:xfrm>
              <a:off x="8890525" y="1888397"/>
              <a:ext cx="2267212" cy="783617"/>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3" name="组合 152"/>
          <p:cNvGrpSpPr/>
          <p:nvPr/>
        </p:nvGrpSpPr>
        <p:grpSpPr>
          <a:xfrm>
            <a:off x="1167765" y="4051935"/>
            <a:ext cx="3066415" cy="1076957"/>
            <a:chOff x="8890525" y="1595020"/>
            <a:chExt cx="2267212" cy="1076994"/>
          </a:xfrm>
        </p:grpSpPr>
        <p:sp>
          <p:nvSpPr>
            <p:cNvPr id="154" name="矩形 153"/>
            <p:cNvSpPr/>
            <p:nvPr/>
          </p:nvSpPr>
          <p:spPr>
            <a:xfrm>
              <a:off x="9145933" y="1595020"/>
              <a:ext cx="2011680" cy="306715"/>
            </a:xfrm>
            <a:prstGeom prst="rect">
              <a:avLst/>
            </a:prstGeom>
          </p:spPr>
          <p:txBody>
            <a:bodyPr wrap="square">
              <a:spAutoFit/>
            </a:bodyPr>
            <a:lstStyle/>
            <a:p>
              <a:pPr algn="r"/>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5" name="矩形 154"/>
            <p:cNvSpPr/>
            <p:nvPr/>
          </p:nvSpPr>
          <p:spPr>
            <a:xfrm>
              <a:off x="8890525" y="1888397"/>
              <a:ext cx="2267212" cy="783617"/>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grpSp>
        <p:nvGrpSpPr>
          <p:cNvPr id="156" name="组合 155"/>
          <p:cNvGrpSpPr/>
          <p:nvPr/>
        </p:nvGrpSpPr>
        <p:grpSpPr>
          <a:xfrm>
            <a:off x="7964805" y="4055745"/>
            <a:ext cx="3066415" cy="1073147"/>
            <a:chOff x="8890525" y="1598830"/>
            <a:chExt cx="2267212" cy="1073184"/>
          </a:xfrm>
        </p:grpSpPr>
        <p:sp>
          <p:nvSpPr>
            <p:cNvPr id="157" name="矩形 156"/>
            <p:cNvSpPr/>
            <p:nvPr/>
          </p:nvSpPr>
          <p:spPr>
            <a:xfrm>
              <a:off x="8890525" y="1598830"/>
              <a:ext cx="2011680" cy="306716"/>
            </a:xfrm>
            <a:prstGeom prst="rect">
              <a:avLst/>
            </a:prstGeom>
          </p:spPr>
          <p:txBody>
            <a:bodyPr wrap="square">
              <a:spAutoFit/>
            </a:bodyPr>
            <a:lstStyle/>
            <a:p>
              <a:pPr algn="l"/>
              <a:r>
                <a:rPr lang="zh-CN" altLang="en-US" sz="1400" b="1" dirty="0">
                  <a:solidFill>
                    <a:srgbClr val="262626"/>
                  </a:solidFill>
                  <a:latin typeface="微软雅黑" panose="020B0503020204020204" charset="-122"/>
                  <a:ea typeface="微软雅黑" panose="020B0503020204020204" charset="-122"/>
                </a:rPr>
                <a:t>单击此处输入标题</a:t>
              </a:r>
            </a:p>
          </p:txBody>
        </p:sp>
        <p:sp>
          <p:nvSpPr>
            <p:cNvPr id="158" name="矩形 157"/>
            <p:cNvSpPr/>
            <p:nvPr/>
          </p:nvSpPr>
          <p:spPr>
            <a:xfrm>
              <a:off x="8890525" y="1888397"/>
              <a:ext cx="2267212" cy="783617"/>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cs typeface="+mn-ea"/>
                <a:sym typeface="+mn-lt"/>
              </a:endParaRPr>
            </a:p>
          </p:txBody>
        </p:sp>
      </p:gr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par>
                          <p:cTn id="28" fill="hold">
                            <p:stCondLst>
                              <p:cond delay="2500"/>
                            </p:stCondLst>
                            <p:childTnLst>
                              <p:par>
                                <p:cTn id="29" presetID="2" presetClass="entr" presetSubtype="8" decel="100000" fill="hold" nodeType="afterEffect">
                                  <p:stCondLst>
                                    <p:cond delay="0"/>
                                  </p:stCondLst>
                                  <p:childTnLst>
                                    <p:set>
                                      <p:cBhvr>
                                        <p:cTn id="30" dur="1" fill="hold">
                                          <p:stCondLst>
                                            <p:cond delay="0"/>
                                          </p:stCondLst>
                                        </p:cTn>
                                        <p:tgtEl>
                                          <p:spTgt spid="147"/>
                                        </p:tgtEl>
                                        <p:attrNameLst>
                                          <p:attrName>style.visibility</p:attrName>
                                        </p:attrNameLst>
                                      </p:cBhvr>
                                      <p:to>
                                        <p:strVal val="visible"/>
                                      </p:to>
                                    </p:set>
                                    <p:anim calcmode="lin" valueType="num">
                                      <p:cBhvr additive="base">
                                        <p:cTn id="31" dur="500" fill="hold"/>
                                        <p:tgtEl>
                                          <p:spTgt spid="147"/>
                                        </p:tgtEl>
                                        <p:attrNameLst>
                                          <p:attrName>ppt_x</p:attrName>
                                        </p:attrNameLst>
                                      </p:cBhvr>
                                      <p:tavLst>
                                        <p:tav tm="0">
                                          <p:val>
                                            <p:strVal val="0-#ppt_w/2"/>
                                          </p:val>
                                        </p:tav>
                                        <p:tav tm="100000">
                                          <p:val>
                                            <p:strVal val="#ppt_x"/>
                                          </p:val>
                                        </p:tav>
                                      </p:tavLst>
                                    </p:anim>
                                    <p:anim calcmode="lin" valueType="num">
                                      <p:cBhvr additive="base">
                                        <p:cTn id="32" dur="500" fill="hold"/>
                                        <p:tgtEl>
                                          <p:spTgt spid="147"/>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childTnLst>
                          </p:cTn>
                        </p:par>
                        <p:par>
                          <p:cTn id="37" fill="hold">
                            <p:stCondLst>
                              <p:cond delay="3500"/>
                            </p:stCondLst>
                            <p:childTnLst>
                              <p:par>
                                <p:cTn id="38" presetID="2" presetClass="entr" presetSubtype="2" decel="100000" fill="hold" nodeType="afterEffect">
                                  <p:stCondLst>
                                    <p:cond delay="0"/>
                                  </p:stCondLst>
                                  <p:childTnLst>
                                    <p:set>
                                      <p:cBhvr>
                                        <p:cTn id="39" dur="1" fill="hold">
                                          <p:stCondLst>
                                            <p:cond delay="0"/>
                                          </p:stCondLst>
                                        </p:cTn>
                                        <p:tgtEl>
                                          <p:spTgt spid="150"/>
                                        </p:tgtEl>
                                        <p:attrNameLst>
                                          <p:attrName>style.visibility</p:attrName>
                                        </p:attrNameLst>
                                      </p:cBhvr>
                                      <p:to>
                                        <p:strVal val="visible"/>
                                      </p:to>
                                    </p:set>
                                    <p:anim calcmode="lin" valueType="num">
                                      <p:cBhvr additive="base">
                                        <p:cTn id="40" dur="500" fill="hold"/>
                                        <p:tgtEl>
                                          <p:spTgt spid="150"/>
                                        </p:tgtEl>
                                        <p:attrNameLst>
                                          <p:attrName>ppt_x</p:attrName>
                                        </p:attrNameLst>
                                      </p:cBhvr>
                                      <p:tavLst>
                                        <p:tav tm="0">
                                          <p:val>
                                            <p:strVal val="1+#ppt_w/2"/>
                                          </p:val>
                                        </p:tav>
                                        <p:tav tm="100000">
                                          <p:val>
                                            <p:strVal val="#ppt_x"/>
                                          </p:val>
                                        </p:tav>
                                      </p:tavLst>
                                    </p:anim>
                                    <p:anim calcmode="lin" valueType="num">
                                      <p:cBhvr additive="base">
                                        <p:cTn id="41" dur="500" fill="hold"/>
                                        <p:tgtEl>
                                          <p:spTgt spid="150"/>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childTnLst>
                          </p:cTn>
                        </p:par>
                        <p:par>
                          <p:cTn id="46" fill="hold">
                            <p:stCondLst>
                              <p:cond delay="4500"/>
                            </p:stCondLst>
                            <p:childTnLst>
                              <p:par>
                                <p:cTn id="47" presetID="2" presetClass="entr" presetSubtype="8" decel="100000" fill="hold" nodeType="afterEffect">
                                  <p:stCondLst>
                                    <p:cond delay="0"/>
                                  </p:stCondLst>
                                  <p:childTnLst>
                                    <p:set>
                                      <p:cBhvr>
                                        <p:cTn id="48" dur="1" fill="hold">
                                          <p:stCondLst>
                                            <p:cond delay="0"/>
                                          </p:stCondLst>
                                        </p:cTn>
                                        <p:tgtEl>
                                          <p:spTgt spid="153"/>
                                        </p:tgtEl>
                                        <p:attrNameLst>
                                          <p:attrName>style.visibility</p:attrName>
                                        </p:attrNameLst>
                                      </p:cBhvr>
                                      <p:to>
                                        <p:strVal val="visible"/>
                                      </p:to>
                                    </p:set>
                                    <p:anim calcmode="lin" valueType="num">
                                      <p:cBhvr additive="base">
                                        <p:cTn id="49" dur="500" fill="hold"/>
                                        <p:tgtEl>
                                          <p:spTgt spid="153"/>
                                        </p:tgtEl>
                                        <p:attrNameLst>
                                          <p:attrName>ppt_x</p:attrName>
                                        </p:attrNameLst>
                                      </p:cBhvr>
                                      <p:tavLst>
                                        <p:tav tm="0">
                                          <p:val>
                                            <p:strVal val="0-#ppt_w/2"/>
                                          </p:val>
                                        </p:tav>
                                        <p:tav tm="100000">
                                          <p:val>
                                            <p:strVal val="#ppt_x"/>
                                          </p:val>
                                        </p:tav>
                                      </p:tavLst>
                                    </p:anim>
                                    <p:anim calcmode="lin" valueType="num">
                                      <p:cBhvr additive="base">
                                        <p:cTn id="50" dur="500" fill="hold"/>
                                        <p:tgtEl>
                                          <p:spTgt spid="153"/>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10" presetClass="entr" presetSubtype="0"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500"/>
                                        <p:tgtEl>
                                          <p:spTgt spid="3"/>
                                        </p:tgtEl>
                                      </p:cBhvr>
                                    </p:animEffect>
                                  </p:childTnLst>
                                </p:cTn>
                              </p:par>
                            </p:childTnLst>
                          </p:cTn>
                        </p:par>
                        <p:par>
                          <p:cTn id="55" fill="hold">
                            <p:stCondLst>
                              <p:cond delay="5500"/>
                            </p:stCondLst>
                            <p:childTnLst>
                              <p:par>
                                <p:cTn id="56" presetID="2" presetClass="entr" presetSubtype="2" decel="100000" fill="hold" nodeType="afterEffect">
                                  <p:stCondLst>
                                    <p:cond delay="0"/>
                                  </p:stCondLst>
                                  <p:childTnLst>
                                    <p:set>
                                      <p:cBhvr>
                                        <p:cTn id="57" dur="1" fill="hold">
                                          <p:stCondLst>
                                            <p:cond delay="0"/>
                                          </p:stCondLst>
                                        </p:cTn>
                                        <p:tgtEl>
                                          <p:spTgt spid="156"/>
                                        </p:tgtEl>
                                        <p:attrNameLst>
                                          <p:attrName>style.visibility</p:attrName>
                                        </p:attrNameLst>
                                      </p:cBhvr>
                                      <p:to>
                                        <p:strVal val="visible"/>
                                      </p:to>
                                    </p:set>
                                    <p:anim calcmode="lin" valueType="num">
                                      <p:cBhvr additive="base">
                                        <p:cTn id="58" dur="500" fill="hold"/>
                                        <p:tgtEl>
                                          <p:spTgt spid="156"/>
                                        </p:tgtEl>
                                        <p:attrNameLst>
                                          <p:attrName>ppt_x</p:attrName>
                                        </p:attrNameLst>
                                      </p:cBhvr>
                                      <p:tavLst>
                                        <p:tav tm="0">
                                          <p:val>
                                            <p:strVal val="1+#ppt_w/2"/>
                                          </p:val>
                                        </p:tav>
                                        <p:tav tm="100000">
                                          <p:val>
                                            <p:strVal val="#ppt_x"/>
                                          </p:val>
                                        </p:tav>
                                      </p:tavLst>
                                    </p:anim>
                                    <p:anim calcmode="lin" valueType="num">
                                      <p:cBhvr additive="base">
                                        <p:cTn id="59" dur="500" fill="hold"/>
                                        <p:tgtEl>
                                          <p:spTgt spid="1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 行 过 程</a:t>
            </a:r>
          </a:p>
        </p:txBody>
      </p:sp>
      <p:sp>
        <p:nvSpPr>
          <p:cNvPr id="27" name="六边形 26"/>
          <p:cNvSpPr/>
          <p:nvPr/>
        </p:nvSpPr>
        <p:spPr>
          <a:xfrm>
            <a:off x="2978785" y="3826510"/>
            <a:ext cx="1908175" cy="1656080"/>
          </a:xfrm>
          <a:prstGeom prst="hexagon">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262626"/>
              </a:solidFill>
            </a:endParaRPr>
          </a:p>
        </p:txBody>
      </p:sp>
      <p:grpSp>
        <p:nvGrpSpPr>
          <p:cNvPr id="28" name="组合 27"/>
          <p:cNvGrpSpPr/>
          <p:nvPr/>
        </p:nvGrpSpPr>
        <p:grpSpPr>
          <a:xfrm>
            <a:off x="1151459" y="3509322"/>
            <a:ext cx="1812591" cy="1145036"/>
            <a:chOff x="1030514" y="3265714"/>
            <a:chExt cx="1812591" cy="1145036"/>
          </a:xfrm>
        </p:grpSpPr>
        <p:cxnSp>
          <p:nvCxnSpPr>
            <p:cNvPr id="29" name="直接连接符 28"/>
            <p:cNvCxnSpPr/>
            <p:nvPr/>
          </p:nvCxnSpPr>
          <p:spPr>
            <a:xfrm>
              <a:off x="1795466" y="3311525"/>
              <a:ext cx="0" cy="1099225"/>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795466" y="4410750"/>
              <a:ext cx="1047639" cy="0"/>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30514" y="3265714"/>
              <a:ext cx="1680029" cy="0"/>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grpSp>
      <p:sp>
        <p:nvSpPr>
          <p:cNvPr id="32" name="六边形 31"/>
          <p:cNvSpPr/>
          <p:nvPr/>
        </p:nvSpPr>
        <p:spPr>
          <a:xfrm>
            <a:off x="4650174" y="1469803"/>
            <a:ext cx="2484000" cy="2052000"/>
          </a:xfrm>
          <a:prstGeom prst="hexagon">
            <a:avLst/>
          </a:prstGeom>
          <a:blipFill rotWithShape="1">
            <a:blip r:embed="rId4"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262626"/>
              </a:solidFill>
            </a:endParaRPr>
          </a:p>
        </p:txBody>
      </p:sp>
      <p:grpSp>
        <p:nvGrpSpPr>
          <p:cNvPr id="33" name="组合 32"/>
          <p:cNvGrpSpPr/>
          <p:nvPr/>
        </p:nvGrpSpPr>
        <p:grpSpPr>
          <a:xfrm>
            <a:off x="5148580" y="3521710"/>
            <a:ext cx="718185" cy="1681480"/>
            <a:chOff x="8637" y="5500"/>
            <a:chExt cx="1131" cy="2648"/>
          </a:xfrm>
        </p:grpSpPr>
        <p:cxnSp>
          <p:nvCxnSpPr>
            <p:cNvPr id="34" name="直接连接符 33"/>
            <p:cNvCxnSpPr/>
            <p:nvPr/>
          </p:nvCxnSpPr>
          <p:spPr>
            <a:xfrm>
              <a:off x="8637" y="5500"/>
              <a:ext cx="0" cy="1770"/>
            </a:xfrm>
            <a:prstGeom prst="line">
              <a:avLst/>
            </a:prstGeom>
            <a:ln w="9525">
              <a:solidFill>
                <a:srgbClr val="262626"/>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9768" y="6378"/>
              <a:ext cx="0" cy="1770"/>
            </a:xfrm>
            <a:prstGeom prst="line">
              <a:avLst/>
            </a:prstGeom>
            <a:ln w="9525">
              <a:solidFill>
                <a:srgbClr val="262626"/>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8637" y="7316"/>
              <a:ext cx="1129" cy="0"/>
            </a:xfrm>
            <a:prstGeom prst="line">
              <a:avLst/>
            </a:prstGeom>
            <a:ln w="9525">
              <a:solidFill>
                <a:srgbClr val="262626"/>
              </a:solidFill>
              <a:prstDash val="dash"/>
            </a:ln>
          </p:spPr>
          <p:style>
            <a:lnRef idx="1">
              <a:schemeClr val="accent1"/>
            </a:lnRef>
            <a:fillRef idx="0">
              <a:schemeClr val="accent1"/>
            </a:fillRef>
            <a:effectRef idx="0">
              <a:schemeClr val="accent1"/>
            </a:effectRef>
            <a:fontRef idx="minor">
              <a:schemeClr val="tx1"/>
            </a:fontRef>
          </p:style>
        </p:cxnSp>
      </p:grpSp>
      <p:sp>
        <p:nvSpPr>
          <p:cNvPr id="37" name="六边形 36"/>
          <p:cNvSpPr/>
          <p:nvPr/>
        </p:nvSpPr>
        <p:spPr>
          <a:xfrm>
            <a:off x="8270875" y="2552700"/>
            <a:ext cx="1365250" cy="1184910"/>
          </a:xfrm>
          <a:prstGeom prst="hexagon">
            <a:avLst/>
          </a:prstGeom>
          <a:blipFill rotWithShape="1">
            <a:blip r:embed="rId5"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rgbClr val="262626"/>
              </a:solidFill>
            </a:endParaRPr>
          </a:p>
        </p:txBody>
      </p:sp>
      <p:grpSp>
        <p:nvGrpSpPr>
          <p:cNvPr id="39" name="组合 38"/>
          <p:cNvGrpSpPr/>
          <p:nvPr/>
        </p:nvGrpSpPr>
        <p:grpSpPr>
          <a:xfrm>
            <a:off x="9509760" y="3132455"/>
            <a:ext cx="875030" cy="819150"/>
            <a:chOff x="15643" y="5646"/>
            <a:chExt cx="1378" cy="1290"/>
          </a:xfrm>
        </p:grpSpPr>
        <p:cxnSp>
          <p:nvCxnSpPr>
            <p:cNvPr id="40" name="直接连接符 39"/>
            <p:cNvCxnSpPr/>
            <p:nvPr/>
          </p:nvCxnSpPr>
          <p:spPr>
            <a:xfrm flipV="1">
              <a:off x="16354" y="5646"/>
              <a:ext cx="0" cy="1239"/>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5848" y="5654"/>
              <a:ext cx="506" cy="0"/>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5643" y="6936"/>
              <a:ext cx="1379" cy="0"/>
            </a:xfrm>
            <a:prstGeom prst="line">
              <a:avLst/>
            </a:prstGeom>
            <a:ln>
              <a:solidFill>
                <a:srgbClr val="262626"/>
              </a:solidFill>
              <a:prstDash val="dashDot"/>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877663" y="2250771"/>
            <a:ext cx="2212789" cy="306705"/>
          </a:xfrm>
          <a:prstGeom prst="rect">
            <a:avLst/>
          </a:prstGeom>
        </p:spPr>
        <p:txBody>
          <a:bodyPr wrap="square">
            <a:spAutoFit/>
          </a:bodyPr>
          <a:lstStyle/>
          <a:p>
            <a:pPr algn="ctr"/>
            <a:r>
              <a:rPr lang="zh-CN" altLang="en-US" sz="1400" b="1">
                <a:solidFill>
                  <a:srgbClr val="262626"/>
                </a:solidFill>
                <a:latin typeface="微软雅黑" panose="020B0503020204020204" charset="-122"/>
                <a:ea typeface="微软雅黑" panose="020B0503020204020204" charset="-122"/>
                <a:sym typeface="+mn-ea"/>
              </a:rPr>
              <a:t>单击此处输入标题</a:t>
            </a:r>
          </a:p>
        </p:txBody>
      </p:sp>
      <p:sp>
        <p:nvSpPr>
          <p:cNvPr id="44" name="矩形 43"/>
          <p:cNvSpPr/>
          <p:nvPr/>
        </p:nvSpPr>
        <p:spPr>
          <a:xfrm>
            <a:off x="693420" y="2607310"/>
            <a:ext cx="2595880" cy="78359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en-US" altLang="zh-CN" sz="1000" dirty="0">
              <a:solidFill>
                <a:srgbClr val="262626"/>
              </a:solidFill>
              <a:latin typeface="微软雅黑" panose="020B0503020204020204" charset="-122"/>
              <a:ea typeface="微软雅黑" panose="020B0503020204020204" charset="-122"/>
              <a:cs typeface="+mn-ea"/>
              <a:sym typeface="+mn-lt"/>
            </a:endParaRPr>
          </a:p>
        </p:txBody>
      </p:sp>
      <p:sp>
        <p:nvSpPr>
          <p:cNvPr id="45" name="矩形 44"/>
          <p:cNvSpPr/>
          <p:nvPr/>
        </p:nvSpPr>
        <p:spPr>
          <a:xfrm>
            <a:off x="5961473" y="4064966"/>
            <a:ext cx="2212789" cy="306705"/>
          </a:xfrm>
          <a:prstGeom prst="rect">
            <a:avLst/>
          </a:prstGeom>
        </p:spPr>
        <p:txBody>
          <a:bodyPr wrap="square">
            <a:spAutoFit/>
          </a:body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p>
        </p:txBody>
      </p:sp>
      <p:sp>
        <p:nvSpPr>
          <p:cNvPr id="46" name="矩形 45"/>
          <p:cNvSpPr/>
          <p:nvPr/>
        </p:nvSpPr>
        <p:spPr>
          <a:xfrm>
            <a:off x="5949950" y="4501515"/>
            <a:ext cx="2536825" cy="783590"/>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en-US" altLang="zh-CN" sz="1000" dirty="0">
              <a:solidFill>
                <a:srgbClr val="262626"/>
              </a:solidFill>
              <a:latin typeface="微软雅黑" panose="020B0503020204020204" charset="-122"/>
              <a:ea typeface="微软雅黑" panose="020B0503020204020204" charset="-122"/>
              <a:cs typeface="+mn-ea"/>
              <a:sym typeface="+mn-lt"/>
            </a:endParaRPr>
          </a:p>
        </p:txBody>
      </p:sp>
      <p:sp>
        <p:nvSpPr>
          <p:cNvPr id="47" name="矩形 46"/>
          <p:cNvSpPr/>
          <p:nvPr/>
        </p:nvSpPr>
        <p:spPr>
          <a:xfrm>
            <a:off x="8855168" y="4064966"/>
            <a:ext cx="2212789" cy="306705"/>
          </a:xfrm>
          <a:prstGeom prst="rect">
            <a:avLst/>
          </a:prstGeom>
        </p:spPr>
        <p:txBody>
          <a:bodyPr wrap="square">
            <a:spAutoFit/>
          </a:bodyPr>
          <a:lstStyle/>
          <a:p>
            <a:pPr algn="ctr"/>
            <a:r>
              <a:rPr lang="zh-CN" altLang="en-US" sz="1400" b="1">
                <a:solidFill>
                  <a:srgbClr val="262626"/>
                </a:solidFill>
                <a:latin typeface="微软雅黑" panose="020B0503020204020204" charset="-122"/>
                <a:ea typeface="微软雅黑" panose="020B0503020204020204" charset="-122"/>
                <a:sym typeface="+mn-ea"/>
              </a:rPr>
              <a:t>单击此处输入标题</a:t>
            </a:r>
          </a:p>
        </p:txBody>
      </p:sp>
      <p:sp>
        <p:nvSpPr>
          <p:cNvPr id="48" name="矩形 47"/>
          <p:cNvSpPr/>
          <p:nvPr/>
        </p:nvSpPr>
        <p:spPr>
          <a:xfrm>
            <a:off x="8679180" y="4420235"/>
            <a:ext cx="2536825" cy="78359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en-US" altLang="zh-CN" sz="1000" dirty="0">
              <a:solidFill>
                <a:srgbClr val="262626"/>
              </a:solidFill>
              <a:latin typeface="微软雅黑" panose="020B0503020204020204" charset="-122"/>
              <a:ea typeface="微软雅黑" panose="020B0503020204020204" charset="-122"/>
              <a:cs typeface="+mn-ea"/>
              <a:sym typeface="+mn-lt"/>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transition="in" filter="fade">
                                      <p:cBhvr>
                                        <p:cTn id="29" dur="500"/>
                                        <p:tgtEl>
                                          <p:spTgt spid="27"/>
                                        </p:tgtEl>
                                      </p:cBhvr>
                                    </p:animEffect>
                                  </p:childTnLst>
                                </p:cTn>
                              </p:par>
                            </p:childTnLst>
                          </p:cTn>
                        </p:par>
                        <p:par>
                          <p:cTn id="30" fill="hold">
                            <p:stCondLst>
                              <p:cond delay="2500"/>
                            </p:stCondLst>
                            <p:childTnLst>
                              <p:par>
                                <p:cTn id="31" presetID="17" presetClass="entr" presetSubtype="10"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strVal val="#ppt_h"/>
                                          </p:val>
                                        </p:tav>
                                        <p:tav tm="100000">
                                          <p:val>
                                            <p:strVal val="#ppt_h"/>
                                          </p:val>
                                        </p:tav>
                                      </p:tavLst>
                                    </p:anim>
                                  </p:childTnLst>
                                </p:cTn>
                              </p:par>
                            </p:childTnLst>
                          </p:cTn>
                        </p:par>
                        <p:par>
                          <p:cTn id="35" fill="hold">
                            <p:stCondLst>
                              <p:cond delay="3000"/>
                            </p:stCondLst>
                            <p:childTnLst>
                              <p:par>
                                <p:cTn id="36" presetID="12" presetClass="entr" presetSubtype="1"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p:tgtEl>
                                          <p:spTgt spid="43"/>
                                        </p:tgtEl>
                                        <p:attrNameLst>
                                          <p:attrName>ppt_y</p:attrName>
                                        </p:attrNameLst>
                                      </p:cBhvr>
                                      <p:tavLst>
                                        <p:tav tm="0">
                                          <p:val>
                                            <p:strVal val="#ppt_y-#ppt_h*1.125000"/>
                                          </p:val>
                                        </p:tav>
                                        <p:tav tm="100000">
                                          <p:val>
                                            <p:strVal val="#ppt_y"/>
                                          </p:val>
                                        </p:tav>
                                      </p:tavLst>
                                    </p:anim>
                                    <p:animEffect transition="in" filter="wipe(down)">
                                      <p:cBhvr>
                                        <p:cTn id="39" dur="500"/>
                                        <p:tgtEl>
                                          <p:spTgt spid="43"/>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down)">
                                      <p:cBhvr>
                                        <p:cTn id="43" dur="500"/>
                                        <p:tgtEl>
                                          <p:spTgt spid="44"/>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animEffect transition="in" filter="fade">
                                      <p:cBhvr>
                                        <p:cTn id="49" dur="500"/>
                                        <p:tgtEl>
                                          <p:spTgt spid="32"/>
                                        </p:tgtEl>
                                      </p:cBhvr>
                                    </p:animEffect>
                                  </p:childTnLst>
                                </p:cTn>
                              </p:par>
                            </p:childTnLst>
                          </p:cTn>
                        </p:par>
                        <p:par>
                          <p:cTn id="50" fill="hold">
                            <p:stCondLst>
                              <p:cond delay="4000"/>
                            </p:stCondLst>
                            <p:childTnLst>
                              <p:par>
                                <p:cTn id="51" presetID="17" presetClass="entr" presetSubtype="10" fill="hold"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strVal val="#ppt_h"/>
                                          </p:val>
                                        </p:tav>
                                        <p:tav tm="100000">
                                          <p:val>
                                            <p:strVal val="#ppt_h"/>
                                          </p:val>
                                        </p:tav>
                                      </p:tavLst>
                                    </p:anim>
                                  </p:childTnLst>
                                </p:cTn>
                              </p:par>
                            </p:childTnLst>
                          </p:cTn>
                        </p:par>
                        <p:par>
                          <p:cTn id="55" fill="hold">
                            <p:stCondLst>
                              <p:cond delay="4500"/>
                            </p:stCondLst>
                            <p:childTnLst>
                              <p:par>
                                <p:cTn id="56" presetID="12" presetClass="entr" presetSubtype="4" fill="hold" grpId="0"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p:tgtEl>
                                          <p:spTgt spid="45"/>
                                        </p:tgtEl>
                                        <p:attrNameLst>
                                          <p:attrName>ppt_y</p:attrName>
                                        </p:attrNameLst>
                                      </p:cBhvr>
                                      <p:tavLst>
                                        <p:tav tm="0">
                                          <p:val>
                                            <p:strVal val="#ppt_y+#ppt_h*1.125000"/>
                                          </p:val>
                                        </p:tav>
                                        <p:tav tm="100000">
                                          <p:val>
                                            <p:strVal val="#ppt_y"/>
                                          </p:val>
                                        </p:tav>
                                      </p:tavLst>
                                    </p:anim>
                                    <p:animEffect transition="in" filter="wipe(up)">
                                      <p:cBhvr>
                                        <p:cTn id="59" dur="500"/>
                                        <p:tgtEl>
                                          <p:spTgt spid="45"/>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500" fill="hold"/>
                                        <p:tgtEl>
                                          <p:spTgt spid="37"/>
                                        </p:tgtEl>
                                        <p:attrNameLst>
                                          <p:attrName>ppt_w</p:attrName>
                                        </p:attrNameLst>
                                      </p:cBhvr>
                                      <p:tavLst>
                                        <p:tav tm="0">
                                          <p:val>
                                            <p:fltVal val="0"/>
                                          </p:val>
                                        </p:tav>
                                        <p:tav tm="100000">
                                          <p:val>
                                            <p:strVal val="#ppt_w"/>
                                          </p:val>
                                        </p:tav>
                                      </p:tavLst>
                                    </p:anim>
                                    <p:anim calcmode="lin" valueType="num">
                                      <p:cBhvr>
                                        <p:cTn id="68" dur="500" fill="hold"/>
                                        <p:tgtEl>
                                          <p:spTgt spid="37"/>
                                        </p:tgtEl>
                                        <p:attrNameLst>
                                          <p:attrName>ppt_h</p:attrName>
                                        </p:attrNameLst>
                                      </p:cBhvr>
                                      <p:tavLst>
                                        <p:tav tm="0">
                                          <p:val>
                                            <p:fltVal val="0"/>
                                          </p:val>
                                        </p:tav>
                                        <p:tav tm="100000">
                                          <p:val>
                                            <p:strVal val="#ppt_h"/>
                                          </p:val>
                                        </p:tav>
                                      </p:tavLst>
                                    </p:anim>
                                    <p:animEffect transition="in" filter="fade">
                                      <p:cBhvr>
                                        <p:cTn id="69" dur="500"/>
                                        <p:tgtEl>
                                          <p:spTgt spid="37"/>
                                        </p:tgtEl>
                                      </p:cBhvr>
                                    </p:animEffect>
                                  </p:childTnLst>
                                </p:cTn>
                              </p:par>
                            </p:childTnLst>
                          </p:cTn>
                        </p:par>
                        <p:par>
                          <p:cTn id="70" fill="hold">
                            <p:stCondLst>
                              <p:cond delay="5500"/>
                            </p:stCondLst>
                            <p:childTnLst>
                              <p:par>
                                <p:cTn id="71" presetID="17" presetClass="entr" presetSubtype="10" fill="hold" nodeType="after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strVal val="#ppt_h"/>
                                          </p:val>
                                        </p:tav>
                                        <p:tav tm="100000">
                                          <p:val>
                                            <p:strVal val="#ppt_h"/>
                                          </p:val>
                                        </p:tav>
                                      </p:tavLst>
                                    </p:anim>
                                  </p:childTnLst>
                                </p:cTn>
                              </p:par>
                            </p:childTnLst>
                          </p:cTn>
                        </p:par>
                        <p:par>
                          <p:cTn id="75" fill="hold">
                            <p:stCondLst>
                              <p:cond delay="6000"/>
                            </p:stCondLst>
                            <p:childTnLst>
                              <p:par>
                                <p:cTn id="76" presetID="12" presetClass="entr" presetSubtype="4" fill="hold" grpId="0" nodeType="afterEffect">
                                  <p:stCondLst>
                                    <p:cond delay="0"/>
                                  </p:stCondLst>
                                  <p:childTnLst>
                                    <p:set>
                                      <p:cBhvr>
                                        <p:cTn id="77" dur="1" fill="hold">
                                          <p:stCondLst>
                                            <p:cond delay="0"/>
                                          </p:stCondLst>
                                        </p:cTn>
                                        <p:tgtEl>
                                          <p:spTgt spid="47"/>
                                        </p:tgtEl>
                                        <p:attrNameLst>
                                          <p:attrName>style.visibility</p:attrName>
                                        </p:attrNameLst>
                                      </p:cBhvr>
                                      <p:to>
                                        <p:strVal val="visible"/>
                                      </p:to>
                                    </p:set>
                                    <p:anim calcmode="lin" valueType="num">
                                      <p:cBhvr additive="base">
                                        <p:cTn id="78" dur="500"/>
                                        <p:tgtEl>
                                          <p:spTgt spid="47"/>
                                        </p:tgtEl>
                                        <p:attrNameLst>
                                          <p:attrName>ppt_y</p:attrName>
                                        </p:attrNameLst>
                                      </p:cBhvr>
                                      <p:tavLst>
                                        <p:tav tm="0">
                                          <p:val>
                                            <p:strVal val="#ppt_y+#ppt_h*1.125000"/>
                                          </p:val>
                                        </p:tav>
                                        <p:tav tm="100000">
                                          <p:val>
                                            <p:strVal val="#ppt_y"/>
                                          </p:val>
                                        </p:tav>
                                      </p:tavLst>
                                    </p:anim>
                                    <p:animEffect transition="in" filter="wipe(up)">
                                      <p:cBhvr>
                                        <p:cTn id="79" dur="500"/>
                                        <p:tgtEl>
                                          <p:spTgt spid="47"/>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 calcmode="lin" valueType="num">
                                      <p:cBhvr additive="base">
                                        <p:cTn id="82" dur="500"/>
                                        <p:tgtEl>
                                          <p:spTgt spid="48"/>
                                        </p:tgtEl>
                                        <p:attrNameLst>
                                          <p:attrName>ppt_y</p:attrName>
                                        </p:attrNameLst>
                                      </p:cBhvr>
                                      <p:tavLst>
                                        <p:tav tm="0">
                                          <p:val>
                                            <p:strVal val="#ppt_y+#ppt_h*1.125000"/>
                                          </p:val>
                                        </p:tav>
                                        <p:tav tm="100000">
                                          <p:val>
                                            <p:strVal val="#ppt_y"/>
                                          </p:val>
                                        </p:tav>
                                      </p:tavLst>
                                    </p:anim>
                                    <p:animEffect transition="in" filter="wipe(up)">
                                      <p:cBhvr>
                                        <p:cTn id="8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27" grpId="0" bldLvl="0" animBg="1"/>
      <p:bldP spid="32" grpId="0" bldLvl="0" animBg="1"/>
      <p:bldP spid="37" grpId="0" bldLvl="0" animBg="1"/>
      <p:bldP spid="43" grpId="0"/>
      <p:bldP spid="44" grpId="0"/>
      <p:bldP spid="45" grpId="0"/>
      <p:bldP spid="46" grpId="0"/>
      <p:bldP spid="47" grpId="0"/>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 行 过 程</a:t>
            </a:r>
          </a:p>
        </p:txBody>
      </p:sp>
      <p:cxnSp>
        <p:nvCxnSpPr>
          <p:cNvPr id="18" name="直接连接符 17"/>
          <p:cNvCxnSpPr>
            <a:stCxn id="2" idx="0"/>
          </p:cNvCxnSpPr>
          <p:nvPr/>
        </p:nvCxnSpPr>
        <p:spPr>
          <a:xfrm>
            <a:off x="1772920" y="1448435"/>
            <a:ext cx="0" cy="3582035"/>
          </a:xfrm>
          <a:prstGeom prst="line">
            <a:avLst/>
          </a:prstGeom>
          <a:ln w="12700">
            <a:solidFill>
              <a:srgbClr val="262626"/>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645274" y="1448485"/>
            <a:ext cx="254819" cy="254819"/>
          </a:xfrm>
          <a:prstGeom prst="ellipse">
            <a:avLst/>
          </a:prstGeom>
          <a:solidFill>
            <a:srgbClr val="26262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3" name="椭圆 2"/>
          <p:cNvSpPr/>
          <p:nvPr/>
        </p:nvSpPr>
        <p:spPr>
          <a:xfrm>
            <a:off x="1645274" y="2603328"/>
            <a:ext cx="254819" cy="254819"/>
          </a:xfrm>
          <a:prstGeom prst="ellipse">
            <a:avLst/>
          </a:prstGeom>
          <a:solidFill>
            <a:srgbClr val="26262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6" name="椭圆 5"/>
          <p:cNvSpPr/>
          <p:nvPr/>
        </p:nvSpPr>
        <p:spPr>
          <a:xfrm>
            <a:off x="1645274" y="3758172"/>
            <a:ext cx="254819" cy="254819"/>
          </a:xfrm>
          <a:prstGeom prst="ellipse">
            <a:avLst/>
          </a:prstGeom>
          <a:solidFill>
            <a:srgbClr val="26262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23" name="椭圆 22"/>
          <p:cNvSpPr/>
          <p:nvPr/>
        </p:nvSpPr>
        <p:spPr>
          <a:xfrm>
            <a:off x="1645274" y="4847832"/>
            <a:ext cx="254819" cy="254819"/>
          </a:xfrm>
          <a:prstGeom prst="ellipse">
            <a:avLst/>
          </a:prstGeom>
          <a:solidFill>
            <a:srgbClr val="26262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26" name="文本框 118"/>
          <p:cNvSpPr txBox="1"/>
          <p:nvPr/>
        </p:nvSpPr>
        <p:spPr>
          <a:xfrm>
            <a:off x="2147570" y="1703070"/>
            <a:ext cx="8653145" cy="5530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sym typeface="+mn-ea"/>
            </a:endParaRPr>
          </a:p>
        </p:txBody>
      </p:sp>
      <p:sp>
        <p:nvSpPr>
          <p:cNvPr id="27" name="文本框 119"/>
          <p:cNvSpPr txBox="1"/>
          <p:nvPr/>
        </p:nvSpPr>
        <p:spPr>
          <a:xfrm>
            <a:off x="2147338" y="1383699"/>
            <a:ext cx="1921186" cy="3194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7" name="文本框 118"/>
          <p:cNvSpPr txBox="1"/>
          <p:nvPr/>
        </p:nvSpPr>
        <p:spPr>
          <a:xfrm>
            <a:off x="2147570" y="2858135"/>
            <a:ext cx="8653145" cy="5530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sym typeface="+mn-ea"/>
            </a:endParaRPr>
          </a:p>
        </p:txBody>
      </p:sp>
      <p:sp>
        <p:nvSpPr>
          <p:cNvPr id="8" name="文本框 119"/>
          <p:cNvSpPr txBox="1"/>
          <p:nvPr/>
        </p:nvSpPr>
        <p:spPr>
          <a:xfrm>
            <a:off x="2147338" y="2538764"/>
            <a:ext cx="1921186" cy="3194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9" name="文本框 118"/>
          <p:cNvSpPr txBox="1"/>
          <p:nvPr/>
        </p:nvSpPr>
        <p:spPr>
          <a:xfrm>
            <a:off x="2211705" y="4012565"/>
            <a:ext cx="8588375" cy="5530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sym typeface="+mn-ea"/>
            </a:endParaRPr>
          </a:p>
        </p:txBody>
      </p:sp>
      <p:sp>
        <p:nvSpPr>
          <p:cNvPr id="13" name="文本框 119"/>
          <p:cNvSpPr txBox="1"/>
          <p:nvPr/>
        </p:nvSpPr>
        <p:spPr>
          <a:xfrm>
            <a:off x="2211473" y="3693194"/>
            <a:ext cx="1921186" cy="3194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
        <p:nvSpPr>
          <p:cNvPr id="14" name="文本框 118"/>
          <p:cNvSpPr txBox="1"/>
          <p:nvPr/>
        </p:nvSpPr>
        <p:spPr>
          <a:xfrm>
            <a:off x="2211705" y="5134610"/>
            <a:ext cx="8588375" cy="5530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微软雅黑" panose="020B0503020204020204" charset="-122"/>
              <a:ea typeface="微软雅黑" panose="020B0503020204020204" charset="-122"/>
              <a:sym typeface="+mn-ea"/>
            </a:endParaRPr>
          </a:p>
        </p:txBody>
      </p:sp>
      <p:sp>
        <p:nvSpPr>
          <p:cNvPr id="15" name="文本框 119"/>
          <p:cNvSpPr txBox="1"/>
          <p:nvPr/>
        </p:nvSpPr>
        <p:spPr>
          <a:xfrm>
            <a:off x="2211473" y="4815239"/>
            <a:ext cx="1921186" cy="3194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sym typeface="+mn-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35"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anim calcmode="lin" valueType="num">
                                      <p:cBhvr>
                                        <p:cTn id="28" dur="500" fill="hold"/>
                                        <p:tgtEl>
                                          <p:spTgt spid="2"/>
                                        </p:tgtEl>
                                        <p:attrNameLst>
                                          <p:attrName>style.rotation</p:attrName>
                                        </p:attrNameLst>
                                      </p:cBhvr>
                                      <p:tavLst>
                                        <p:tav tm="0">
                                          <p:val>
                                            <p:fltVal val="720"/>
                                          </p:val>
                                        </p:tav>
                                        <p:tav tm="100000">
                                          <p:val>
                                            <p:fltVal val="0"/>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 calcmode="lin" valueType="num">
                                      <p:cBhvr>
                                        <p:cTn id="30" dur="500" fill="hold"/>
                                        <p:tgtEl>
                                          <p:spTgt spid="2"/>
                                        </p:tgtEl>
                                        <p:attrNameLst>
                                          <p:attrName>ppt_w</p:attrName>
                                        </p:attrNameLst>
                                      </p:cBhvr>
                                      <p:tavLst>
                                        <p:tav tm="0">
                                          <p:val>
                                            <p:fltVal val="0"/>
                                          </p:val>
                                        </p:tav>
                                        <p:tav tm="100000">
                                          <p:val>
                                            <p:strVal val="#ppt_w"/>
                                          </p:val>
                                        </p:tav>
                                      </p:tavLst>
                                    </p:anim>
                                  </p:childTnLst>
                                </p:cTn>
                              </p:par>
                              <p:par>
                                <p:cTn id="31" presetID="22" presetClass="entr" presetSubtype="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par>
                                <p:cTn id="34" presetID="35" presetClass="entr" presetSubtype="0"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anim calcmode="lin" valueType="num">
                                      <p:cBhvr>
                                        <p:cTn id="37" dur="500" fill="hold"/>
                                        <p:tgtEl>
                                          <p:spTgt spid="3"/>
                                        </p:tgtEl>
                                        <p:attrNameLst>
                                          <p:attrName>style.rotation</p:attrName>
                                        </p:attrNameLst>
                                      </p:cBhvr>
                                      <p:tavLst>
                                        <p:tav tm="0">
                                          <p:val>
                                            <p:fltVal val="720"/>
                                          </p:val>
                                        </p:tav>
                                        <p:tav tm="100000">
                                          <p:val>
                                            <p:fltVal val="0"/>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ppt_w</p:attrName>
                                        </p:attrNameLst>
                                      </p:cBhvr>
                                      <p:tavLst>
                                        <p:tav tm="0">
                                          <p:val>
                                            <p:fltVal val="0"/>
                                          </p:val>
                                        </p:tav>
                                        <p:tav tm="100000">
                                          <p:val>
                                            <p:strVal val="#ppt_w"/>
                                          </p:val>
                                        </p:tav>
                                      </p:tavLst>
                                    </p:anim>
                                  </p:childTnLst>
                                </p:cTn>
                              </p:par>
                              <p:par>
                                <p:cTn id="40" presetID="35" presetClass="entr" presetSubtype="0"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anim calcmode="lin" valueType="num">
                                      <p:cBhvr>
                                        <p:cTn id="43" dur="500" fill="hold"/>
                                        <p:tgtEl>
                                          <p:spTgt spid="6"/>
                                        </p:tgtEl>
                                        <p:attrNameLst>
                                          <p:attrName>style.rotation</p:attrName>
                                        </p:attrNameLst>
                                      </p:cBhvr>
                                      <p:tavLst>
                                        <p:tav tm="0">
                                          <p:val>
                                            <p:fltVal val="720"/>
                                          </p:val>
                                        </p:tav>
                                        <p:tav tm="100000">
                                          <p:val>
                                            <p:fltVal val="0"/>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 calcmode="lin" valueType="num">
                                      <p:cBhvr>
                                        <p:cTn id="45" dur="500" fill="hold"/>
                                        <p:tgtEl>
                                          <p:spTgt spid="6"/>
                                        </p:tgtEl>
                                        <p:attrNameLst>
                                          <p:attrName>ppt_w</p:attrName>
                                        </p:attrNameLst>
                                      </p:cBhvr>
                                      <p:tavLst>
                                        <p:tav tm="0">
                                          <p:val>
                                            <p:fltVal val="0"/>
                                          </p:val>
                                        </p:tav>
                                        <p:tav tm="100000">
                                          <p:val>
                                            <p:strVal val="#ppt_w"/>
                                          </p:val>
                                        </p:tav>
                                      </p:tavLst>
                                    </p:anim>
                                  </p:childTnLst>
                                </p:cTn>
                              </p:par>
                              <p:par>
                                <p:cTn id="46" presetID="35"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anim calcmode="lin" valueType="num">
                                      <p:cBhvr>
                                        <p:cTn id="49" dur="500" fill="hold"/>
                                        <p:tgtEl>
                                          <p:spTgt spid="23"/>
                                        </p:tgtEl>
                                        <p:attrNameLst>
                                          <p:attrName>style.rotation</p:attrName>
                                        </p:attrNameLst>
                                      </p:cBhvr>
                                      <p:tavLst>
                                        <p:tav tm="0">
                                          <p:val>
                                            <p:fltVal val="720"/>
                                          </p:val>
                                        </p:tav>
                                        <p:tav tm="100000">
                                          <p:val>
                                            <p:fltVal val="0"/>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 calcmode="lin" valueType="num">
                                      <p:cBhvr>
                                        <p:cTn id="51" dur="500" fill="hold"/>
                                        <p:tgtEl>
                                          <p:spTgt spid="23"/>
                                        </p:tgtEl>
                                        <p:attrNameLst>
                                          <p:attrName>ppt_w</p:attrName>
                                        </p:attrNameLst>
                                      </p:cBhvr>
                                      <p:tavLst>
                                        <p:tav tm="0">
                                          <p:val>
                                            <p:fltVal val="0"/>
                                          </p:val>
                                        </p:tav>
                                        <p:tav tm="100000">
                                          <p:val>
                                            <p:strVal val="#ppt_w"/>
                                          </p:val>
                                        </p:tav>
                                      </p:tavLst>
                                    </p:anim>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wipe(left)">
                                      <p:cBhvr>
                                        <p:cTn id="58" dur="500"/>
                                        <p:tgtEl>
                                          <p:spTgt spid="26"/>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left)">
                                      <p:cBhvr>
                                        <p:cTn id="62" dur="500"/>
                                        <p:tgtEl>
                                          <p:spTgt spid="8"/>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left)">
                                      <p:cBhvr>
                                        <p:cTn id="65" dur="500"/>
                                        <p:tgtEl>
                                          <p:spTgt spid="7"/>
                                        </p:tgtEl>
                                      </p:cBhvr>
                                    </p:animEffect>
                                  </p:childTnLst>
                                </p:cTn>
                              </p:par>
                            </p:childTnLst>
                          </p:cTn>
                        </p:par>
                        <p:par>
                          <p:cTn id="66" fill="hold">
                            <p:stCondLst>
                              <p:cond delay="3500"/>
                            </p:stCondLst>
                            <p:childTnLst>
                              <p:par>
                                <p:cTn id="67" presetID="22" presetClass="entr" presetSubtype="8"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wipe(left)">
                                      <p:cBhvr>
                                        <p:cTn id="69" dur="500"/>
                                        <p:tgtEl>
                                          <p:spTgt spid="13"/>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wipe(left)">
                                      <p:cBhvr>
                                        <p:cTn id="72" dur="500"/>
                                        <p:tgtEl>
                                          <p:spTgt spid="9"/>
                                        </p:tgtEl>
                                      </p:cBhvr>
                                    </p:animEffect>
                                  </p:childTnLst>
                                </p:cTn>
                              </p:par>
                            </p:childTnLst>
                          </p:cTn>
                        </p:par>
                        <p:par>
                          <p:cTn id="73" fill="hold">
                            <p:stCondLst>
                              <p:cond delay="4000"/>
                            </p:stCondLst>
                            <p:childTnLst>
                              <p:par>
                                <p:cTn id="74" presetID="22" presetClass="entr" presetSubtype="8"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wipe(left)">
                                      <p:cBhvr>
                                        <p:cTn id="76" dur="500"/>
                                        <p:tgtEl>
                                          <p:spTgt spid="15"/>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left)">
                                      <p:cBhvr>
                                        <p:cTn id="7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2" grpId="0" bldLvl="0" animBg="1"/>
      <p:bldP spid="3" grpId="0" bldLvl="0" animBg="1"/>
      <p:bldP spid="6" grpId="0" bldLvl="0" animBg="1"/>
      <p:bldP spid="23" grpId="0" bldLvl="0" animBg="1"/>
      <p:bldP spid="26" grpId="0"/>
      <p:bldP spid="27" grpId="0"/>
      <p:bldP spid="7" grpId="0"/>
      <p:bldP spid="8" grpId="0"/>
      <p:bldP spid="9" grpId="0"/>
      <p:bldP spid="13" grpId="0"/>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 行 过 程</a:t>
            </a:r>
          </a:p>
        </p:txBody>
      </p:sp>
      <p:cxnSp>
        <p:nvCxnSpPr>
          <p:cNvPr id="6" name="直接连接符 5"/>
          <p:cNvCxnSpPr/>
          <p:nvPr/>
        </p:nvCxnSpPr>
        <p:spPr>
          <a:xfrm flipV="1">
            <a:off x="1626870" y="1939290"/>
            <a:ext cx="2550160" cy="1905"/>
          </a:xfrm>
          <a:prstGeom prst="line">
            <a:avLst/>
          </a:prstGeom>
          <a:ln w="12700">
            <a:solidFill>
              <a:srgbClr val="262626"/>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550670" y="1512570"/>
            <a:ext cx="2583815" cy="306705"/>
          </a:xfrm>
          <a:prstGeom prst="rect">
            <a:avLst/>
          </a:prstGeom>
          <a:noFill/>
        </p:spPr>
        <p:txBody>
          <a:bodyPr wrap="square" rtlCol="0">
            <a:spAutoFit/>
          </a:bodyPr>
          <a:lstStyle/>
          <a:p>
            <a:pPr algn="l" fontAlgn="base">
              <a:spcBef>
                <a:spcPts val="1000"/>
              </a:spcBef>
              <a:buFont typeface="Arial" panose="020B0604020202020204" pitchFamily="34" charset="0"/>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cs typeface="Arial" panose="020B0604020202020204" pitchFamily="34" charset="0"/>
              <a:sym typeface="+mn-ea"/>
            </a:endParaRPr>
          </a:p>
        </p:txBody>
      </p:sp>
      <p:sp>
        <p:nvSpPr>
          <p:cNvPr id="8" name="矩形 47"/>
          <p:cNvSpPr>
            <a:spLocks noChangeArrowheads="1"/>
          </p:cNvSpPr>
          <p:nvPr/>
        </p:nvSpPr>
        <p:spPr bwMode="auto">
          <a:xfrm>
            <a:off x="1535430" y="4599940"/>
            <a:ext cx="2583180" cy="1245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woman.And I've waited longer for you than I've waited for any woman.</a:t>
            </a:r>
            <a:endParaRPr sz="1000" dirty="0">
              <a:solidFill>
                <a:srgbClr val="262626"/>
              </a:solidFill>
              <a:latin typeface="微软雅黑" panose="020B0503020204020204" charset="-122"/>
              <a:ea typeface="微软雅黑" panose="020B0503020204020204" charset="-122"/>
              <a:cs typeface="+mn-ea"/>
              <a:sym typeface="+mn-lt"/>
            </a:endParaRPr>
          </a:p>
        </p:txBody>
      </p:sp>
      <p:sp>
        <p:nvSpPr>
          <p:cNvPr id="22" name="矩形 47"/>
          <p:cNvSpPr>
            <a:spLocks noChangeArrowheads="1"/>
          </p:cNvSpPr>
          <p:nvPr/>
        </p:nvSpPr>
        <p:spPr bwMode="auto">
          <a:xfrm>
            <a:off x="4712970" y="4599940"/>
            <a:ext cx="2582545" cy="1245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woman.And I've waited longer for you than I've waited for any woman.</a:t>
            </a:r>
            <a:endParaRPr lang="en-US" sz="1000" dirty="0" smtClean="0">
              <a:solidFill>
                <a:srgbClr val="262626"/>
              </a:solidFill>
              <a:latin typeface="微软雅黑" panose="020B0503020204020204" charset="-122"/>
              <a:ea typeface="微软雅黑" panose="020B0503020204020204" charset="-122"/>
              <a:cs typeface="+mn-ea"/>
              <a:sym typeface="+mn-lt"/>
            </a:endParaRPr>
          </a:p>
        </p:txBody>
      </p:sp>
      <p:sp>
        <p:nvSpPr>
          <p:cNvPr id="23" name="矩形 47"/>
          <p:cNvSpPr>
            <a:spLocks noChangeArrowheads="1"/>
          </p:cNvSpPr>
          <p:nvPr/>
        </p:nvSpPr>
        <p:spPr bwMode="auto">
          <a:xfrm>
            <a:off x="7860665" y="4599940"/>
            <a:ext cx="2583815" cy="12452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woman.And I've waited longer for you than I've waited for any woman.</a:t>
            </a:r>
            <a:endParaRPr lang="en-US" sz="1000" dirty="0" smtClean="0">
              <a:solidFill>
                <a:srgbClr val="262626"/>
              </a:solidFill>
              <a:latin typeface="微软雅黑" panose="020B0503020204020204" charset="-122"/>
              <a:ea typeface="微软雅黑" panose="020B0503020204020204" charset="-122"/>
              <a:cs typeface="+mn-ea"/>
              <a:sym typeface="+mn-lt"/>
            </a:endParaRPr>
          </a:p>
        </p:txBody>
      </p:sp>
      <p:sp>
        <p:nvSpPr>
          <p:cNvPr id="12" name="矩形 11"/>
          <p:cNvSpPr/>
          <p:nvPr/>
        </p:nvSpPr>
        <p:spPr>
          <a:xfrm>
            <a:off x="1626870" y="2132330"/>
            <a:ext cx="2583180" cy="239141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13" name="矩形 12"/>
          <p:cNvSpPr/>
          <p:nvPr/>
        </p:nvSpPr>
        <p:spPr>
          <a:xfrm>
            <a:off x="4804410" y="2132330"/>
            <a:ext cx="2583180" cy="2391410"/>
          </a:xfrm>
          <a:prstGeom prst="rect">
            <a:avLst/>
          </a:prstGeom>
          <a:blipFill rotWithShape="1">
            <a:blip r:embed="rId4"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sp>
        <p:nvSpPr>
          <p:cNvPr id="14" name="矩形 13"/>
          <p:cNvSpPr/>
          <p:nvPr/>
        </p:nvSpPr>
        <p:spPr>
          <a:xfrm>
            <a:off x="7966710" y="2132330"/>
            <a:ext cx="2583180" cy="2391410"/>
          </a:xfrm>
          <a:prstGeom prst="rect">
            <a:avLst/>
          </a:prstGeom>
          <a:blipFill rotWithShape="1">
            <a:blip r:embed="rId5"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62626"/>
              </a:solidFill>
            </a:endParaRPr>
          </a:p>
        </p:txBody>
      </p:sp>
      <p:cxnSp>
        <p:nvCxnSpPr>
          <p:cNvPr id="24" name="直接连接符 23"/>
          <p:cNvCxnSpPr/>
          <p:nvPr/>
        </p:nvCxnSpPr>
        <p:spPr>
          <a:xfrm flipV="1">
            <a:off x="4804410" y="1941195"/>
            <a:ext cx="2550160" cy="1905"/>
          </a:xfrm>
          <a:prstGeom prst="line">
            <a:avLst/>
          </a:prstGeom>
          <a:ln w="12700">
            <a:solidFill>
              <a:srgbClr val="262626"/>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7952105" y="1943100"/>
            <a:ext cx="2550160" cy="1905"/>
          </a:xfrm>
          <a:prstGeom prst="line">
            <a:avLst/>
          </a:prstGeom>
          <a:ln w="12700">
            <a:solidFill>
              <a:srgbClr val="262626"/>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4694555" y="1512570"/>
            <a:ext cx="2583815" cy="306705"/>
          </a:xfrm>
          <a:prstGeom prst="rect">
            <a:avLst/>
          </a:prstGeom>
          <a:noFill/>
        </p:spPr>
        <p:txBody>
          <a:bodyPr wrap="square" rtlCol="0">
            <a:spAutoFit/>
          </a:bodyPr>
          <a:lstStyle/>
          <a:p>
            <a:pPr algn="l" fontAlgn="base">
              <a:spcBef>
                <a:spcPts val="1000"/>
              </a:spcBef>
              <a:buFont typeface="Arial" panose="020B0604020202020204" pitchFamily="34" charset="0"/>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cs typeface="Arial" panose="020B0604020202020204" pitchFamily="34" charset="0"/>
              <a:sym typeface="+mn-ea"/>
            </a:endParaRPr>
          </a:p>
        </p:txBody>
      </p:sp>
      <p:sp>
        <p:nvSpPr>
          <p:cNvPr id="27" name="文本框 26"/>
          <p:cNvSpPr txBox="1"/>
          <p:nvPr/>
        </p:nvSpPr>
        <p:spPr>
          <a:xfrm>
            <a:off x="7842250" y="1512570"/>
            <a:ext cx="2583815" cy="306705"/>
          </a:xfrm>
          <a:prstGeom prst="rect">
            <a:avLst/>
          </a:prstGeom>
          <a:noFill/>
        </p:spPr>
        <p:txBody>
          <a:bodyPr wrap="square" rtlCol="0">
            <a:spAutoFit/>
          </a:bodyPr>
          <a:lstStyle/>
          <a:p>
            <a:pPr algn="l" fontAlgn="base">
              <a:spcBef>
                <a:spcPts val="1000"/>
              </a:spcBef>
              <a:buFont typeface="Arial" panose="020B0604020202020204" pitchFamily="34" charset="0"/>
            </a:pPr>
            <a:r>
              <a:rPr lang="zh-CN" altLang="en-US" sz="1400" b="1">
                <a:solidFill>
                  <a:srgbClr val="262626"/>
                </a:solidFill>
                <a:latin typeface="微软雅黑" panose="020B0503020204020204" charset="-122"/>
                <a:ea typeface="微软雅黑" panose="020B0503020204020204" charset="-122"/>
                <a:sym typeface="+mn-ea"/>
              </a:rPr>
              <a:t>单击此处输入标题</a:t>
            </a:r>
            <a:endParaRPr lang="zh-CN" altLang="en-US" sz="1400" b="1" dirty="0">
              <a:solidFill>
                <a:srgbClr val="262626"/>
              </a:solidFill>
              <a:latin typeface="微软雅黑" panose="020B0503020204020204" charset="-122"/>
              <a:ea typeface="微软雅黑" panose="020B0503020204020204" charset="-122"/>
              <a:cs typeface="Arial" panose="020B0604020202020204" pitchFamily="34" charset="0"/>
              <a:sym typeface="+mn-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par>
                                <p:cTn id="28" presetID="22" presetClass="entr" presetSubtype="8"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childTnLst>
                          </p:cTn>
                        </p:par>
                        <p:par>
                          <p:cTn id="31" fill="hold">
                            <p:stCondLst>
                              <p:cond delay="2500"/>
                            </p:stCondLst>
                            <p:childTnLst>
                              <p:par>
                                <p:cTn id="32" presetID="20"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edge">
                                      <p:cBhvr>
                                        <p:cTn id="34" dur="500"/>
                                        <p:tgtEl>
                                          <p:spTgt spid="12"/>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p:tgtEl>
                                          <p:spTgt spid="8"/>
                                        </p:tgtEl>
                                        <p:attrNameLst>
                                          <p:attrName>ppt_y</p:attrName>
                                        </p:attrNameLst>
                                      </p:cBhvr>
                                      <p:tavLst>
                                        <p:tav tm="0">
                                          <p:val>
                                            <p:strVal val="#ppt_y+#ppt_h*1.125000"/>
                                          </p:val>
                                        </p:tav>
                                        <p:tav tm="100000">
                                          <p:val>
                                            <p:strVal val="#ppt_y"/>
                                          </p:val>
                                        </p:tav>
                                      </p:tavLst>
                                    </p:anim>
                                    <p:animEffect transition="in" filter="wipe(up)">
                                      <p:cBhvr>
                                        <p:cTn id="39" dur="500"/>
                                        <p:tgtEl>
                                          <p:spTgt spid="8"/>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left)">
                                      <p:cBhvr>
                                        <p:cTn id="43" dur="500"/>
                                        <p:tgtEl>
                                          <p:spTgt spid="26"/>
                                        </p:tgtEl>
                                      </p:cBhvr>
                                    </p:animEffect>
                                  </p:childTnLst>
                                </p:cTn>
                              </p:par>
                              <p:par>
                                <p:cTn id="44" presetID="22" presetClass="entr" presetSubtype="8"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4000"/>
                            </p:stCondLst>
                            <p:childTnLst>
                              <p:par>
                                <p:cTn id="48" presetID="18" presetClass="entr" presetSubtype="6"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strips(downRight)">
                                      <p:cBhvr>
                                        <p:cTn id="50" dur="500"/>
                                        <p:tgtEl>
                                          <p:spTgt spid="13"/>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500"/>
                                        <p:tgtEl>
                                          <p:spTgt spid="22"/>
                                        </p:tgtEl>
                                        <p:attrNameLst>
                                          <p:attrName>ppt_y</p:attrName>
                                        </p:attrNameLst>
                                      </p:cBhvr>
                                      <p:tavLst>
                                        <p:tav tm="0">
                                          <p:val>
                                            <p:strVal val="#ppt_y+#ppt_h*1.125000"/>
                                          </p:val>
                                        </p:tav>
                                        <p:tav tm="100000">
                                          <p:val>
                                            <p:strVal val="#ppt_y"/>
                                          </p:val>
                                        </p:tav>
                                      </p:tavLst>
                                    </p:anim>
                                    <p:animEffect transition="in" filter="wipe(up)">
                                      <p:cBhvr>
                                        <p:cTn id="55" dur="500"/>
                                        <p:tgtEl>
                                          <p:spTgt spid="22"/>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left)">
                                      <p:cBhvr>
                                        <p:cTn id="59" dur="500"/>
                                        <p:tgtEl>
                                          <p:spTgt spid="27"/>
                                        </p:tgtEl>
                                      </p:cBhvr>
                                    </p:animEffect>
                                  </p:childTnLst>
                                </p:cTn>
                              </p:par>
                              <p:par>
                                <p:cTn id="60" presetID="22" presetClass="entr" presetSubtype="8" fill="hold"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500"/>
                                        <p:tgtEl>
                                          <p:spTgt spid="25"/>
                                        </p:tgtEl>
                                      </p:cBhvr>
                                    </p:animEffect>
                                  </p:childTnLst>
                                </p:cTn>
                              </p:par>
                            </p:childTnLst>
                          </p:cTn>
                        </p:par>
                        <p:par>
                          <p:cTn id="63" fill="hold">
                            <p:stCondLst>
                              <p:cond delay="5500"/>
                            </p:stCondLst>
                            <p:childTnLst>
                              <p:par>
                                <p:cTn id="64" presetID="4" presetClass="entr" presetSubtype="32" fill="hold" grpId="1"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box(out)">
                                      <p:cBhvr>
                                        <p:cTn id="66" dur="500"/>
                                        <p:tgtEl>
                                          <p:spTgt spid="14"/>
                                        </p:tgtEl>
                                      </p:cBhvr>
                                    </p:animEffect>
                                  </p:childTnLst>
                                </p:cTn>
                              </p:par>
                            </p:childTnLst>
                          </p:cTn>
                        </p:par>
                        <p:par>
                          <p:cTn id="67" fill="hold">
                            <p:stCondLst>
                              <p:cond delay="6000"/>
                            </p:stCondLst>
                            <p:childTnLst>
                              <p:par>
                                <p:cTn id="68" presetID="12" presetClass="entr" presetSubtype="4"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500"/>
                                        <p:tgtEl>
                                          <p:spTgt spid="23"/>
                                        </p:tgtEl>
                                        <p:attrNameLst>
                                          <p:attrName>ppt_y</p:attrName>
                                        </p:attrNameLst>
                                      </p:cBhvr>
                                      <p:tavLst>
                                        <p:tav tm="0">
                                          <p:val>
                                            <p:strVal val="#ppt_y+#ppt_h*1.125000"/>
                                          </p:val>
                                        </p:tav>
                                        <p:tav tm="100000">
                                          <p:val>
                                            <p:strVal val="#ppt_y"/>
                                          </p:val>
                                        </p:tav>
                                      </p:tavLst>
                                    </p:anim>
                                    <p:animEffect transition="in" filter="wipe(up)">
                                      <p:cBhvr>
                                        <p:cTn id="7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9" grpId="0"/>
      <p:bldP spid="8" grpId="0"/>
      <p:bldP spid="22" grpId="0"/>
      <p:bldP spid="23" grpId="0"/>
      <p:bldP spid="12" grpId="0" bldLvl="0" animBg="1"/>
      <p:bldP spid="13" grpId="0" bldLvl="0" animBg="1"/>
      <p:bldP spid="14" grpId="0" animBg="1"/>
      <p:bldP spid="14" grpId="1" bldLvl="0" animBg="1"/>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 行 过 程</a:t>
            </a:r>
          </a:p>
        </p:txBody>
      </p:sp>
      <p:grpSp>
        <p:nvGrpSpPr>
          <p:cNvPr id="7" name="淘宝店chenying0907 6"/>
          <p:cNvGrpSpPr/>
          <p:nvPr/>
        </p:nvGrpSpPr>
        <p:grpSpPr>
          <a:xfrm>
            <a:off x="1469390" y="1600200"/>
            <a:ext cx="2090420" cy="1771680"/>
            <a:chOff x="813628" y="2083468"/>
            <a:chExt cx="2667001" cy="2259264"/>
          </a:xfrm>
        </p:grpSpPr>
        <p:grpSp>
          <p:nvGrpSpPr>
            <p:cNvPr id="8" name="淘宝店chenying0907 7"/>
            <p:cNvGrpSpPr/>
            <p:nvPr/>
          </p:nvGrpSpPr>
          <p:grpSpPr>
            <a:xfrm>
              <a:off x="813628" y="2083468"/>
              <a:ext cx="2667001" cy="2259264"/>
              <a:chOff x="2871178" y="2158978"/>
              <a:chExt cx="3364323" cy="2849977"/>
            </a:xfrm>
          </p:grpSpPr>
          <p:sp>
            <p:nvSpPr>
              <p:cNvPr id="2" name="椭圆 1"/>
              <p:cNvSpPr/>
              <p:nvPr/>
            </p:nvSpPr>
            <p:spPr>
              <a:xfrm>
                <a:off x="3372240" y="2402866"/>
                <a:ext cx="2362200" cy="2362200"/>
              </a:xfrm>
              <a:prstGeom prst="ellipse">
                <a:avLst/>
              </a:pr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3" name="图表 12"/>
              <p:cNvGraphicFramePr/>
              <p:nvPr/>
            </p:nvGraphicFramePr>
            <p:xfrm>
              <a:off x="2871178" y="2158978"/>
              <a:ext cx="3364323" cy="2849977"/>
            </p:xfrm>
            <a:graphic>
              <a:graphicData uri="http://schemas.openxmlformats.org/drawingml/2006/chart">
                <c:chart xmlns:c="http://schemas.openxmlformats.org/drawingml/2006/chart" xmlns:r="http://schemas.openxmlformats.org/officeDocument/2006/relationships" r:id="rId3"/>
              </a:graphicData>
            </a:graphic>
          </p:graphicFrame>
        </p:grpSp>
        <p:sp>
          <p:nvSpPr>
            <p:cNvPr id="3" name="椭圆 2"/>
            <p:cNvSpPr/>
            <p:nvPr/>
          </p:nvSpPr>
          <p:spPr>
            <a:xfrm>
              <a:off x="1433391" y="2499360"/>
              <a:ext cx="1427480" cy="1427480"/>
            </a:xfrm>
            <a:prstGeom prst="ellipse">
              <a:avLst/>
            </a:prstGeom>
            <a:solidFill>
              <a:srgbClr val="262626"/>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0" b="1">
                  <a:latin typeface="微软雅黑" panose="020B0503020204020204" charset="-122"/>
                  <a:ea typeface="微软雅黑" panose="020B0503020204020204" charset="-122"/>
                </a:rPr>
                <a:t>80%</a:t>
              </a:r>
            </a:p>
          </p:txBody>
        </p:sp>
      </p:grpSp>
      <p:sp>
        <p:nvSpPr>
          <p:cNvPr id="15" name="圆角淘宝店chenying0907 14"/>
          <p:cNvSpPr/>
          <p:nvPr/>
        </p:nvSpPr>
        <p:spPr>
          <a:xfrm>
            <a:off x="1684020" y="3660140"/>
            <a:ext cx="1661160" cy="401955"/>
          </a:xfrm>
          <a:prstGeom prst="roundRect">
            <a:avLst>
              <a:gd name="adj" fmla="val 50000"/>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微软雅黑" panose="020B0503020204020204" charset="-122"/>
                <a:ea typeface="微软雅黑" panose="020B0503020204020204" charset="-122"/>
              </a:rPr>
              <a:t>输入标题</a:t>
            </a:r>
          </a:p>
        </p:txBody>
      </p:sp>
      <p:grpSp>
        <p:nvGrpSpPr>
          <p:cNvPr id="17" name="淘宝店chenying0907 16"/>
          <p:cNvGrpSpPr/>
          <p:nvPr/>
        </p:nvGrpSpPr>
        <p:grpSpPr>
          <a:xfrm>
            <a:off x="3910330" y="1600200"/>
            <a:ext cx="2096135" cy="1775918"/>
            <a:chOff x="3403643" y="1349939"/>
            <a:chExt cx="2674620" cy="2265717"/>
          </a:xfrm>
        </p:grpSpPr>
        <p:grpSp>
          <p:nvGrpSpPr>
            <p:cNvPr id="18" name="淘宝店chenying0907 17"/>
            <p:cNvGrpSpPr/>
            <p:nvPr/>
          </p:nvGrpSpPr>
          <p:grpSpPr>
            <a:xfrm>
              <a:off x="3403643" y="1349939"/>
              <a:ext cx="2674620" cy="2265717"/>
              <a:chOff x="2878307" y="2165017"/>
              <a:chExt cx="3373932" cy="2858117"/>
            </a:xfrm>
          </p:grpSpPr>
          <p:sp>
            <p:nvSpPr>
              <p:cNvPr id="22" name="椭圆 21"/>
              <p:cNvSpPr/>
              <p:nvPr/>
            </p:nvSpPr>
            <p:spPr>
              <a:xfrm>
                <a:off x="3372240" y="2402866"/>
                <a:ext cx="2362200" cy="2362200"/>
              </a:xfrm>
              <a:prstGeom prst="ellipse">
                <a:avLst/>
              </a:pr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3" name="图表 22"/>
              <p:cNvGraphicFramePr/>
              <p:nvPr/>
            </p:nvGraphicFramePr>
            <p:xfrm>
              <a:off x="2878307" y="2165017"/>
              <a:ext cx="3373932" cy="2858117"/>
            </p:xfrm>
            <a:graphic>
              <a:graphicData uri="http://schemas.openxmlformats.org/drawingml/2006/chart">
                <c:chart xmlns:c="http://schemas.openxmlformats.org/drawingml/2006/chart" xmlns:r="http://schemas.openxmlformats.org/officeDocument/2006/relationships" r:id="rId4"/>
              </a:graphicData>
            </a:graphic>
          </p:graphicFrame>
        </p:grpSp>
        <p:sp>
          <p:nvSpPr>
            <p:cNvPr id="4" name="椭圆 3"/>
            <p:cNvSpPr/>
            <p:nvPr/>
          </p:nvSpPr>
          <p:spPr>
            <a:xfrm>
              <a:off x="4027213" y="1761044"/>
              <a:ext cx="1427480" cy="1427480"/>
            </a:xfrm>
            <a:prstGeom prst="ellipse">
              <a:avLst/>
            </a:prstGeom>
            <a:solidFill>
              <a:srgbClr val="262626"/>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0" b="1">
                  <a:latin typeface="微软雅黑" panose="020B0503020204020204" charset="-122"/>
                  <a:ea typeface="微软雅黑" panose="020B0503020204020204" charset="-122"/>
                </a:rPr>
                <a:t>60%</a:t>
              </a:r>
            </a:p>
          </p:txBody>
        </p:sp>
      </p:grpSp>
      <p:sp>
        <p:nvSpPr>
          <p:cNvPr id="25" name="圆角淘宝店chenying0907 24"/>
          <p:cNvSpPr/>
          <p:nvPr/>
        </p:nvSpPr>
        <p:spPr>
          <a:xfrm>
            <a:off x="4119880" y="3660140"/>
            <a:ext cx="1661160" cy="401955"/>
          </a:xfrm>
          <a:prstGeom prst="roundRect">
            <a:avLst>
              <a:gd name="adj" fmla="val 50000"/>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微软雅黑" panose="020B0503020204020204" charset="-122"/>
                <a:ea typeface="微软雅黑" panose="020B0503020204020204" charset="-122"/>
                <a:sym typeface="+mn-ea"/>
              </a:rPr>
              <a:t>输入标题</a:t>
            </a:r>
            <a:endParaRPr lang="zh-CN" altLang="en-US">
              <a:solidFill>
                <a:schemeClr val="accent2"/>
              </a:solidFill>
            </a:endParaRPr>
          </a:p>
        </p:txBody>
      </p:sp>
      <p:grpSp>
        <p:nvGrpSpPr>
          <p:cNvPr id="27" name="淘宝店chenying0907 26"/>
          <p:cNvGrpSpPr/>
          <p:nvPr/>
        </p:nvGrpSpPr>
        <p:grpSpPr>
          <a:xfrm>
            <a:off x="6365875" y="1602740"/>
            <a:ext cx="2080260" cy="1761996"/>
            <a:chOff x="6058427" y="1349939"/>
            <a:chExt cx="2653728" cy="2248018"/>
          </a:xfrm>
        </p:grpSpPr>
        <p:grpSp>
          <p:nvGrpSpPr>
            <p:cNvPr id="28" name="淘宝店chenying0907 27"/>
            <p:cNvGrpSpPr/>
            <p:nvPr/>
          </p:nvGrpSpPr>
          <p:grpSpPr>
            <a:xfrm>
              <a:off x="6058427" y="1349939"/>
              <a:ext cx="2653728" cy="2248018"/>
              <a:chOff x="2919243" y="2165997"/>
              <a:chExt cx="3347579" cy="2835791"/>
            </a:xfrm>
          </p:grpSpPr>
          <p:sp>
            <p:nvSpPr>
              <p:cNvPr id="32" name="椭圆 31"/>
              <p:cNvSpPr/>
              <p:nvPr/>
            </p:nvSpPr>
            <p:spPr>
              <a:xfrm>
                <a:off x="3372240" y="2402866"/>
                <a:ext cx="2362200" cy="2362200"/>
              </a:xfrm>
              <a:prstGeom prst="ellipse">
                <a:avLst/>
              </a:pr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3" name="图表 32"/>
              <p:cNvGraphicFramePr/>
              <p:nvPr/>
            </p:nvGraphicFramePr>
            <p:xfrm>
              <a:off x="2919243" y="2165997"/>
              <a:ext cx="3347579" cy="2835791"/>
            </p:xfrm>
            <a:graphic>
              <a:graphicData uri="http://schemas.openxmlformats.org/drawingml/2006/chart">
                <c:chart xmlns:c="http://schemas.openxmlformats.org/drawingml/2006/chart" xmlns:r="http://schemas.openxmlformats.org/officeDocument/2006/relationships" r:id="rId5"/>
              </a:graphicData>
            </a:graphic>
          </p:graphicFrame>
        </p:grpSp>
        <p:sp>
          <p:nvSpPr>
            <p:cNvPr id="30" name="椭圆 29"/>
            <p:cNvSpPr/>
            <p:nvPr/>
          </p:nvSpPr>
          <p:spPr>
            <a:xfrm>
              <a:off x="6671551" y="1760267"/>
              <a:ext cx="1427480" cy="1427480"/>
            </a:xfrm>
            <a:prstGeom prst="ellipse">
              <a:avLst/>
            </a:prstGeom>
            <a:solidFill>
              <a:srgbClr val="262626"/>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0" b="1">
                  <a:latin typeface="微软雅黑" panose="020B0503020204020204" charset="-122"/>
                  <a:ea typeface="微软雅黑" panose="020B0503020204020204" charset="-122"/>
                </a:rPr>
                <a:t>50%</a:t>
              </a:r>
            </a:p>
          </p:txBody>
        </p:sp>
      </p:grpSp>
      <p:sp>
        <p:nvSpPr>
          <p:cNvPr id="35" name="圆角淘宝店chenying0907 34"/>
          <p:cNvSpPr/>
          <p:nvPr/>
        </p:nvSpPr>
        <p:spPr>
          <a:xfrm>
            <a:off x="6574790" y="3660140"/>
            <a:ext cx="1661160" cy="401955"/>
          </a:xfrm>
          <a:prstGeom prst="roundRect">
            <a:avLst>
              <a:gd name="adj" fmla="val 50000"/>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微软雅黑" panose="020B0503020204020204" charset="-122"/>
                <a:ea typeface="微软雅黑" panose="020B0503020204020204" charset="-122"/>
                <a:sym typeface="+mn-ea"/>
              </a:rPr>
              <a:t>输入标题</a:t>
            </a:r>
            <a:endParaRPr lang="zh-CN" altLang="en-US">
              <a:solidFill>
                <a:schemeClr val="accent2"/>
              </a:solidFill>
            </a:endParaRPr>
          </a:p>
        </p:txBody>
      </p:sp>
      <p:grpSp>
        <p:nvGrpSpPr>
          <p:cNvPr id="37" name="淘宝店chenying0907 36"/>
          <p:cNvGrpSpPr/>
          <p:nvPr/>
        </p:nvGrpSpPr>
        <p:grpSpPr>
          <a:xfrm>
            <a:off x="8682355" y="1606550"/>
            <a:ext cx="2070100" cy="1754239"/>
            <a:chOff x="8692320" y="1349939"/>
            <a:chExt cx="2642430" cy="2238447"/>
          </a:xfrm>
        </p:grpSpPr>
        <p:grpSp>
          <p:nvGrpSpPr>
            <p:cNvPr id="38" name="淘宝店chenying0907 37"/>
            <p:cNvGrpSpPr/>
            <p:nvPr/>
          </p:nvGrpSpPr>
          <p:grpSpPr>
            <a:xfrm>
              <a:off x="8692320" y="1349939"/>
              <a:ext cx="2642430" cy="2238447"/>
              <a:chOff x="2919242" y="2174156"/>
              <a:chExt cx="3333328" cy="2823718"/>
            </a:xfrm>
          </p:grpSpPr>
          <p:sp>
            <p:nvSpPr>
              <p:cNvPr id="42" name="椭圆 41"/>
              <p:cNvSpPr/>
              <p:nvPr/>
            </p:nvSpPr>
            <p:spPr>
              <a:xfrm>
                <a:off x="3372240" y="2402866"/>
                <a:ext cx="2362200" cy="2362200"/>
              </a:xfrm>
              <a:prstGeom prst="ellipse">
                <a:avLst/>
              </a:pr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3" name="图表 42"/>
              <p:cNvGraphicFramePr/>
              <p:nvPr/>
            </p:nvGraphicFramePr>
            <p:xfrm>
              <a:off x="2919242" y="2174156"/>
              <a:ext cx="3333328" cy="2823718"/>
            </p:xfrm>
            <a:graphic>
              <a:graphicData uri="http://schemas.openxmlformats.org/drawingml/2006/chart">
                <c:chart xmlns:c="http://schemas.openxmlformats.org/drawingml/2006/chart" xmlns:r="http://schemas.openxmlformats.org/officeDocument/2006/relationships" r:id="rId6"/>
              </a:graphicData>
            </a:graphic>
          </p:graphicFrame>
        </p:grpSp>
        <p:sp>
          <p:nvSpPr>
            <p:cNvPr id="40" name="椭圆 39"/>
            <p:cNvSpPr/>
            <p:nvPr/>
          </p:nvSpPr>
          <p:spPr>
            <a:xfrm>
              <a:off x="9299795" y="1753799"/>
              <a:ext cx="1427480" cy="1427480"/>
            </a:xfrm>
            <a:prstGeom prst="ellipse">
              <a:avLst/>
            </a:prstGeom>
            <a:solidFill>
              <a:srgbClr val="262626"/>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2000" b="1">
                  <a:latin typeface="微软雅黑" panose="020B0503020204020204" charset="-122"/>
                  <a:ea typeface="微软雅黑" panose="020B0503020204020204" charset="-122"/>
                </a:rPr>
                <a:t>42%</a:t>
              </a:r>
            </a:p>
          </p:txBody>
        </p:sp>
      </p:grpSp>
      <p:sp>
        <p:nvSpPr>
          <p:cNvPr id="45" name="圆角淘宝店chenying0907 44"/>
          <p:cNvSpPr/>
          <p:nvPr/>
        </p:nvSpPr>
        <p:spPr>
          <a:xfrm>
            <a:off x="8886825" y="3660140"/>
            <a:ext cx="1661160" cy="401955"/>
          </a:xfrm>
          <a:prstGeom prst="roundRect">
            <a:avLst>
              <a:gd name="adj" fmla="val 50000"/>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微软雅黑" panose="020B0503020204020204" charset="-122"/>
                <a:ea typeface="微软雅黑" panose="020B0503020204020204" charset="-122"/>
                <a:sym typeface="+mn-ea"/>
              </a:rPr>
              <a:t>输入标题</a:t>
            </a:r>
            <a:endParaRPr lang="zh-CN" altLang="en-US">
              <a:solidFill>
                <a:schemeClr val="accent2"/>
              </a:solidFill>
            </a:endParaRPr>
          </a:p>
        </p:txBody>
      </p:sp>
      <p:sp>
        <p:nvSpPr>
          <p:cNvPr id="47" name="淘宝店chenying0907 46"/>
          <p:cNvSpPr/>
          <p:nvPr/>
        </p:nvSpPr>
        <p:spPr>
          <a:xfrm>
            <a:off x="1412653" y="4226977"/>
            <a:ext cx="2147130" cy="101473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6" name="淘宝店chenying0907 46"/>
          <p:cNvSpPr/>
          <p:nvPr/>
        </p:nvSpPr>
        <p:spPr>
          <a:xfrm>
            <a:off x="3885343" y="4226977"/>
            <a:ext cx="2147130" cy="101473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51" name="淘宝店chenying0907 46"/>
          <p:cNvSpPr/>
          <p:nvPr/>
        </p:nvSpPr>
        <p:spPr>
          <a:xfrm>
            <a:off x="6331998" y="4226977"/>
            <a:ext cx="2147130" cy="101473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endParaRPr>
          </a:p>
        </p:txBody>
      </p:sp>
      <p:sp>
        <p:nvSpPr>
          <p:cNvPr id="52" name="淘宝店chenying0907 46"/>
          <p:cNvSpPr/>
          <p:nvPr/>
        </p:nvSpPr>
        <p:spPr>
          <a:xfrm>
            <a:off x="8643398" y="4226977"/>
            <a:ext cx="2147130" cy="1014730"/>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29"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ppt_x</p:attrName>
                                        </p:attrNameLst>
                                      </p:cBhvr>
                                      <p:tavLst>
                                        <p:tav tm="0">
                                          <p:val>
                                            <p:strVal val="#ppt_x-.2"/>
                                          </p:val>
                                        </p:tav>
                                        <p:tav tm="100000">
                                          <p:val>
                                            <p:strVal val="#ppt_x"/>
                                          </p:val>
                                        </p:tav>
                                      </p:tavLst>
                                    </p:anim>
                                    <p:anim calcmode="lin" valueType="num">
                                      <p:cBhvr>
                                        <p:cTn id="33" dur="5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34" dur="500"/>
                                        <p:tgtEl>
                                          <p:spTgt spid="15"/>
                                        </p:tgtEl>
                                      </p:cBhvr>
                                    </p:animEffect>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wipe(up)">
                                      <p:cBhvr>
                                        <p:cTn id="38" dur="500"/>
                                        <p:tgtEl>
                                          <p:spTgt spid="47"/>
                                        </p:tgtEl>
                                      </p:cBhvr>
                                    </p:animEffect>
                                  </p:childTnLst>
                                </p:cTn>
                              </p:par>
                            </p:childTnLst>
                          </p:cTn>
                        </p:par>
                        <p:par>
                          <p:cTn id="39" fill="hold">
                            <p:stCondLst>
                              <p:cond delay="3000"/>
                            </p:stCondLst>
                            <p:childTnLst>
                              <p:par>
                                <p:cTn id="40" presetID="42" presetClass="entr" presetSubtype="0" fill="hold" nodeType="afterEffect">
                                  <p:stCondLst>
                                    <p:cond delay="10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anim calcmode="lin" valueType="num">
                                      <p:cBhvr>
                                        <p:cTn id="43" dur="500" fill="hold"/>
                                        <p:tgtEl>
                                          <p:spTgt spid="17"/>
                                        </p:tgtEl>
                                        <p:attrNameLst>
                                          <p:attrName>ppt_x</p:attrName>
                                        </p:attrNameLst>
                                      </p:cBhvr>
                                      <p:tavLst>
                                        <p:tav tm="0">
                                          <p:val>
                                            <p:strVal val="#ppt_x"/>
                                          </p:val>
                                        </p:tav>
                                        <p:tav tm="100000">
                                          <p:val>
                                            <p:strVal val="#ppt_x"/>
                                          </p:val>
                                        </p:tav>
                                      </p:tavLst>
                                    </p:anim>
                                    <p:anim calcmode="lin" valueType="num">
                                      <p:cBhvr>
                                        <p:cTn id="44" dur="500" fill="hold"/>
                                        <p:tgtEl>
                                          <p:spTgt spid="17"/>
                                        </p:tgtEl>
                                        <p:attrNameLst>
                                          <p:attrName>ppt_y</p:attrName>
                                        </p:attrNameLst>
                                      </p:cBhvr>
                                      <p:tavLst>
                                        <p:tav tm="0">
                                          <p:val>
                                            <p:strVal val="#ppt_y+.1"/>
                                          </p:val>
                                        </p:tav>
                                        <p:tav tm="100000">
                                          <p:val>
                                            <p:strVal val="#ppt_y"/>
                                          </p:val>
                                        </p:tav>
                                      </p:tavLst>
                                    </p:anim>
                                  </p:childTnLst>
                                </p:cTn>
                              </p:par>
                              <p:par>
                                <p:cTn id="45" presetID="29"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ppt_x</p:attrName>
                                        </p:attrNameLst>
                                      </p:cBhvr>
                                      <p:tavLst>
                                        <p:tav tm="0">
                                          <p:val>
                                            <p:strVal val="#ppt_x-.2"/>
                                          </p:val>
                                        </p:tav>
                                        <p:tav tm="100000">
                                          <p:val>
                                            <p:strVal val="#ppt_x"/>
                                          </p:val>
                                        </p:tav>
                                      </p:tavLst>
                                    </p:anim>
                                    <p:anim calcmode="lin" valueType="num">
                                      <p:cBhvr>
                                        <p:cTn id="48" dur="5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49" dur="500"/>
                                        <p:tgtEl>
                                          <p:spTgt spid="25"/>
                                        </p:tgtEl>
                                      </p:cBhvr>
                                    </p:animEffect>
                                  </p:childTnLst>
                                </p:cTn>
                              </p:par>
                            </p:childTnLst>
                          </p:cTn>
                        </p:par>
                        <p:par>
                          <p:cTn id="50" fill="hold">
                            <p:stCondLst>
                              <p:cond delay="3600"/>
                            </p:stCondLst>
                            <p:childTnLst>
                              <p:par>
                                <p:cTn id="51" presetID="22" presetClass="entr" presetSubtype="1"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up)">
                                      <p:cBhvr>
                                        <p:cTn id="53" dur="500"/>
                                        <p:tgtEl>
                                          <p:spTgt spid="6"/>
                                        </p:tgtEl>
                                      </p:cBhvr>
                                    </p:animEffect>
                                  </p:childTnLst>
                                </p:cTn>
                              </p:par>
                            </p:childTnLst>
                          </p:cTn>
                        </p:par>
                        <p:par>
                          <p:cTn id="54" fill="hold">
                            <p:stCondLst>
                              <p:cond delay="4100"/>
                            </p:stCondLst>
                            <p:childTnLst>
                              <p:par>
                                <p:cTn id="55" presetID="42" presetClass="entr" presetSubtype="0" fill="hold" nodeType="afterEffect">
                                  <p:stCondLst>
                                    <p:cond delay="20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par>
                                <p:cTn id="60" presetID="29" presetClass="entr" presetSubtype="0"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p:cTn id="62" dur="500" fill="hold"/>
                                        <p:tgtEl>
                                          <p:spTgt spid="35"/>
                                        </p:tgtEl>
                                        <p:attrNameLst>
                                          <p:attrName>ppt_x</p:attrName>
                                        </p:attrNameLst>
                                      </p:cBhvr>
                                      <p:tavLst>
                                        <p:tav tm="0">
                                          <p:val>
                                            <p:strVal val="#ppt_x-.2"/>
                                          </p:val>
                                        </p:tav>
                                        <p:tav tm="100000">
                                          <p:val>
                                            <p:strVal val="#ppt_x"/>
                                          </p:val>
                                        </p:tav>
                                      </p:tavLst>
                                    </p:anim>
                                    <p:anim calcmode="lin" valueType="num">
                                      <p:cBhvr>
                                        <p:cTn id="63" dur="5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64" dur="500"/>
                                        <p:tgtEl>
                                          <p:spTgt spid="35"/>
                                        </p:tgtEl>
                                      </p:cBhvr>
                                    </p:animEffect>
                                  </p:childTnLst>
                                </p:cTn>
                              </p:par>
                            </p:childTnLst>
                          </p:cTn>
                        </p:par>
                        <p:par>
                          <p:cTn id="65" fill="hold">
                            <p:stCondLst>
                              <p:cond delay="4800"/>
                            </p:stCondLst>
                            <p:childTnLst>
                              <p:par>
                                <p:cTn id="66" presetID="22" presetClass="entr" presetSubtype="1" fill="hold" grpId="0" nodeType="after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ipe(up)">
                                      <p:cBhvr>
                                        <p:cTn id="68" dur="500"/>
                                        <p:tgtEl>
                                          <p:spTgt spid="51"/>
                                        </p:tgtEl>
                                      </p:cBhvr>
                                    </p:animEffect>
                                  </p:childTnLst>
                                </p:cTn>
                              </p:par>
                            </p:childTnLst>
                          </p:cTn>
                        </p:par>
                        <p:par>
                          <p:cTn id="69" fill="hold">
                            <p:stCondLst>
                              <p:cond delay="5300"/>
                            </p:stCondLst>
                            <p:childTnLst>
                              <p:par>
                                <p:cTn id="70" presetID="42" presetClass="entr" presetSubtype="0" fill="hold" nodeType="afterEffect">
                                  <p:stCondLst>
                                    <p:cond delay="300"/>
                                  </p:stCondLst>
                                  <p:childTnLst>
                                    <p:set>
                                      <p:cBhvr>
                                        <p:cTn id="71" dur="1" fill="hold">
                                          <p:stCondLst>
                                            <p:cond delay="0"/>
                                          </p:stCondLst>
                                        </p:cTn>
                                        <p:tgtEl>
                                          <p:spTgt spid="37"/>
                                        </p:tgtEl>
                                        <p:attrNameLst>
                                          <p:attrName>style.visibility</p:attrName>
                                        </p:attrNameLst>
                                      </p:cBhvr>
                                      <p:to>
                                        <p:strVal val="visible"/>
                                      </p:to>
                                    </p:set>
                                    <p:animEffect transition="in" filter="fade">
                                      <p:cBhvr>
                                        <p:cTn id="72" dur="500"/>
                                        <p:tgtEl>
                                          <p:spTgt spid="37"/>
                                        </p:tgtEl>
                                      </p:cBhvr>
                                    </p:animEffect>
                                    <p:anim calcmode="lin" valueType="num">
                                      <p:cBhvr>
                                        <p:cTn id="73" dur="500" fill="hold"/>
                                        <p:tgtEl>
                                          <p:spTgt spid="37"/>
                                        </p:tgtEl>
                                        <p:attrNameLst>
                                          <p:attrName>ppt_x</p:attrName>
                                        </p:attrNameLst>
                                      </p:cBhvr>
                                      <p:tavLst>
                                        <p:tav tm="0">
                                          <p:val>
                                            <p:strVal val="#ppt_x"/>
                                          </p:val>
                                        </p:tav>
                                        <p:tav tm="100000">
                                          <p:val>
                                            <p:strVal val="#ppt_x"/>
                                          </p:val>
                                        </p:tav>
                                      </p:tavLst>
                                    </p:anim>
                                    <p:anim calcmode="lin" valueType="num">
                                      <p:cBhvr>
                                        <p:cTn id="74" dur="500" fill="hold"/>
                                        <p:tgtEl>
                                          <p:spTgt spid="37"/>
                                        </p:tgtEl>
                                        <p:attrNameLst>
                                          <p:attrName>ppt_y</p:attrName>
                                        </p:attrNameLst>
                                      </p:cBhvr>
                                      <p:tavLst>
                                        <p:tav tm="0">
                                          <p:val>
                                            <p:strVal val="#ppt_y+.1"/>
                                          </p:val>
                                        </p:tav>
                                        <p:tav tm="100000">
                                          <p:val>
                                            <p:strVal val="#ppt_y"/>
                                          </p:val>
                                        </p:tav>
                                      </p:tavLst>
                                    </p:anim>
                                  </p:childTnLst>
                                </p:cTn>
                              </p:par>
                              <p:par>
                                <p:cTn id="75" presetID="29" presetClass="entr" presetSubtype="0" fill="hold" grpId="0" nodeType="withEffect">
                                  <p:stCondLst>
                                    <p:cond delay="0"/>
                                  </p:stCondLst>
                                  <p:childTnLst>
                                    <p:set>
                                      <p:cBhvr>
                                        <p:cTn id="76" dur="1" fill="hold">
                                          <p:stCondLst>
                                            <p:cond delay="0"/>
                                          </p:stCondLst>
                                        </p:cTn>
                                        <p:tgtEl>
                                          <p:spTgt spid="45"/>
                                        </p:tgtEl>
                                        <p:attrNameLst>
                                          <p:attrName>style.visibility</p:attrName>
                                        </p:attrNameLst>
                                      </p:cBhvr>
                                      <p:to>
                                        <p:strVal val="visible"/>
                                      </p:to>
                                    </p:set>
                                    <p:anim calcmode="lin" valueType="num">
                                      <p:cBhvr>
                                        <p:cTn id="77" dur="500" fill="hold"/>
                                        <p:tgtEl>
                                          <p:spTgt spid="45"/>
                                        </p:tgtEl>
                                        <p:attrNameLst>
                                          <p:attrName>ppt_x</p:attrName>
                                        </p:attrNameLst>
                                      </p:cBhvr>
                                      <p:tavLst>
                                        <p:tav tm="0">
                                          <p:val>
                                            <p:strVal val="#ppt_x-.2"/>
                                          </p:val>
                                        </p:tav>
                                        <p:tav tm="100000">
                                          <p:val>
                                            <p:strVal val="#ppt_x"/>
                                          </p:val>
                                        </p:tav>
                                      </p:tavLst>
                                    </p:anim>
                                    <p:anim calcmode="lin" valueType="num">
                                      <p:cBhvr>
                                        <p:cTn id="78" dur="5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79" dur="500"/>
                                        <p:tgtEl>
                                          <p:spTgt spid="45"/>
                                        </p:tgtEl>
                                      </p:cBhvr>
                                    </p:animEffect>
                                  </p:childTnLst>
                                </p:cTn>
                              </p:par>
                            </p:childTnLst>
                          </p:cTn>
                        </p:par>
                        <p:par>
                          <p:cTn id="80" fill="hold">
                            <p:stCondLst>
                              <p:cond delay="6100"/>
                            </p:stCondLst>
                            <p:childTnLst>
                              <p:par>
                                <p:cTn id="81" presetID="22" presetClass="entr" presetSubtype="1" fill="hold" grpId="0" nodeType="after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wipe(up)">
                                      <p:cBhvr>
                                        <p:cTn id="8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15" grpId="0" bldLvl="0" animBg="1"/>
      <p:bldP spid="25" grpId="0" bldLvl="0" animBg="1"/>
      <p:bldP spid="35" grpId="0" bldLvl="0" animBg="1"/>
      <p:bldP spid="45" grpId="0" bldLvl="0" animBg="1"/>
      <p:bldP spid="47" grpId="0"/>
      <p:bldP spid="6" grpId="0"/>
      <p:bldP spid="51" grpId="0"/>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5" y="-14605"/>
            <a:ext cx="3503930" cy="688784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202180" y="1359535"/>
            <a:ext cx="5493385" cy="413893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54965" y="434975"/>
            <a:ext cx="818515" cy="768350"/>
          </a:xfrm>
          <a:prstGeom prst="rect">
            <a:avLst/>
          </a:prstGeom>
          <a:noFill/>
        </p:spPr>
        <p:txBody>
          <a:bodyPr wrap="square" rtlCol="0">
            <a:spAutoFit/>
          </a:bodyPr>
          <a:lstStyle/>
          <a:p>
            <a:pPr algn="l"/>
            <a:r>
              <a:rPr lang="en-US" altLang="zh-CN" sz="4400" b="1">
                <a:solidFill>
                  <a:schemeClr val="bg1"/>
                </a:solidFill>
                <a:latin typeface="Arial" panose="020B0604020202020204" pitchFamily="34" charset="0"/>
              </a:rPr>
              <a:t>04</a:t>
            </a:r>
          </a:p>
        </p:txBody>
      </p:sp>
      <p:sp>
        <p:nvSpPr>
          <p:cNvPr id="10" name="文本框 9"/>
          <p:cNvSpPr txBox="1"/>
          <p:nvPr/>
        </p:nvSpPr>
        <p:spPr>
          <a:xfrm>
            <a:off x="8000365" y="2263775"/>
            <a:ext cx="3673475" cy="521970"/>
          </a:xfrm>
          <a:prstGeom prst="rect">
            <a:avLst/>
          </a:prstGeom>
          <a:noFill/>
        </p:spPr>
        <p:txBody>
          <a:bodyPr wrap="square" rtlCol="0">
            <a:spAutoFit/>
          </a:bodyPr>
          <a:lstStyle/>
          <a:p>
            <a:pPr algn="l" fontAlgn="auto">
              <a:lnSpc>
                <a:spcPct val="100000"/>
              </a:lnSpc>
            </a:pPr>
            <a:r>
              <a:rPr lang="zh-CN" altLang="en-US" sz="2800" b="1">
                <a:solidFill>
                  <a:srgbClr val="262626"/>
                </a:solidFill>
                <a:latin typeface="微软雅黑" panose="020B0503020204020204" charset="-122"/>
                <a:ea typeface="微软雅黑" panose="020B0503020204020204" charset="-122"/>
                <a:sym typeface="+mn-ea"/>
              </a:rPr>
              <a:t>执行力掌控</a:t>
            </a:r>
          </a:p>
        </p:txBody>
      </p:sp>
      <p:sp>
        <p:nvSpPr>
          <p:cNvPr id="14" name="文本框 21"/>
          <p:cNvSpPr txBox="1"/>
          <p:nvPr/>
        </p:nvSpPr>
        <p:spPr>
          <a:xfrm>
            <a:off x="8000365" y="3232785"/>
            <a:ext cx="3851910" cy="1381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210000"/>
              </a:lnSpc>
            </a:pPr>
            <a:r>
              <a:rPr lang="zh-CN" altLang="en-US" sz="1000">
                <a:solidFill>
                  <a:srgbClr val="262626"/>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rgbClr val="262626"/>
              </a:solidFill>
              <a:latin typeface="Lora" panose="02000503000000020004" charset="0"/>
              <a:ea typeface="华文细黑" panose="02010600040101010101" charset="-122"/>
              <a:sym typeface="+mn-ea"/>
            </a:endParaRPr>
          </a:p>
        </p:txBody>
      </p:sp>
      <p:sp>
        <p:nvSpPr>
          <p:cNvPr id="4" name="文本框 3"/>
          <p:cNvSpPr txBox="1"/>
          <p:nvPr/>
        </p:nvSpPr>
        <p:spPr>
          <a:xfrm>
            <a:off x="354965" y="5981065"/>
            <a:ext cx="1786255" cy="368300"/>
          </a:xfrm>
          <a:prstGeom prst="rect">
            <a:avLst/>
          </a:prstGeom>
          <a:noFill/>
        </p:spPr>
        <p:txBody>
          <a:bodyPr wrap="square" rtlCol="0">
            <a:spAutoFit/>
          </a:bodyPr>
          <a:lstStyle/>
          <a:p>
            <a:r>
              <a:rPr kumimoji="1" lang="en-US" altLang="zh-CN" b="1">
                <a:solidFill>
                  <a:schemeClr val="bg1"/>
                </a:solidFill>
                <a:latin typeface="Poppins SemiBold" panose="02000000000000000000" charset="0"/>
                <a:ea typeface="Yuanti SC" charset="-122"/>
                <a:cs typeface="Yuanti SC" charset="-122"/>
                <a:sym typeface="+mn-ea"/>
              </a:rPr>
              <a:t>EXECUTION</a:t>
            </a: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500"/>
                                        <p:tgtEl>
                                          <p:spTgt spid="3"/>
                                        </p:tgtEl>
                                      </p:cBhvr>
                                    </p:animEffect>
                                  </p:childTnLst>
                                </p:cTn>
                              </p:par>
                            </p:childTnLst>
                          </p:cTn>
                        </p:par>
                        <p:par>
                          <p:cTn id="12" fill="hold">
                            <p:stCondLst>
                              <p:cond delay="1000"/>
                            </p:stCondLst>
                            <p:childTnLst>
                              <p:par>
                                <p:cTn id="13" presetID="53" presetClass="entr" presetSubtype="16" fill="hold" grpId="1"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2000"/>
                            </p:stCondLst>
                            <p:childTnLst>
                              <p:par>
                                <p:cTn id="23" presetID="29"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ppt_x</p:attrName>
                                        </p:attrNameLst>
                                      </p:cBhvr>
                                      <p:tavLst>
                                        <p:tav tm="0">
                                          <p:val>
                                            <p:strVal val="#ppt_x-.2"/>
                                          </p:val>
                                        </p:tav>
                                        <p:tav tm="100000">
                                          <p:val>
                                            <p:strVal val="#ppt_x"/>
                                          </p:val>
                                        </p:tav>
                                      </p:tavLst>
                                    </p:anim>
                                    <p:anim calcmode="lin" valueType="num">
                                      <p:cBhvr>
                                        <p:cTn id="26"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7" dur="500"/>
                                        <p:tgtEl>
                                          <p:spTgt spid="10"/>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strVal val="#ppt_x"/>
                                          </p:val>
                                        </p:tav>
                                        <p:tav tm="100000">
                                          <p:val>
                                            <p:strVal val="#ppt_x"/>
                                          </p:val>
                                        </p:tav>
                                      </p:tavLst>
                                    </p:anim>
                                    <p:anim calcmode="lin" valueType="num">
                                      <p:cBhvr>
                                        <p:cTn id="3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p:bldP spid="7" grpId="1"/>
      <p:bldP spid="10" grpId="0"/>
      <p:bldP spid="14"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执行力掌控</a:t>
            </a:r>
          </a:p>
        </p:txBody>
      </p:sp>
      <p:grpSp>
        <p:nvGrpSpPr>
          <p:cNvPr id="201" name="Group 4"/>
          <p:cNvGrpSpPr/>
          <p:nvPr/>
        </p:nvGrpSpPr>
        <p:grpSpPr>
          <a:xfrm>
            <a:off x="4796155" y="1782445"/>
            <a:ext cx="2610485" cy="3836670"/>
            <a:chOff x="1059008" y="1758749"/>
            <a:chExt cx="2817314" cy="4140000"/>
          </a:xfrm>
          <a:solidFill>
            <a:srgbClr val="262626"/>
          </a:solidFill>
        </p:grpSpPr>
        <p:sp>
          <p:nvSpPr>
            <p:cNvPr id="202" name="Freeform 6"/>
            <p:cNvSpPr/>
            <p:nvPr/>
          </p:nvSpPr>
          <p:spPr bwMode="auto">
            <a:xfrm flipH="1">
              <a:off x="2081153" y="5594890"/>
              <a:ext cx="750039" cy="16136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03" name="Freeform 6"/>
            <p:cNvSpPr/>
            <p:nvPr/>
          </p:nvSpPr>
          <p:spPr>
            <a:xfrm flipH="1">
              <a:off x="1884563" y="5227989"/>
              <a:ext cx="1143215" cy="333268"/>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p>
          </p:txBody>
        </p:sp>
        <p:sp>
          <p:nvSpPr>
            <p:cNvPr id="204" name="Freeform 7"/>
            <p:cNvSpPr/>
            <p:nvPr/>
          </p:nvSpPr>
          <p:spPr>
            <a:xfrm flipH="1">
              <a:off x="2201185" y="5789883"/>
              <a:ext cx="509974" cy="108866"/>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p>
          </p:txBody>
        </p:sp>
        <p:sp>
          <p:nvSpPr>
            <p:cNvPr id="205" name="Freeform 5"/>
            <p:cNvSpPr/>
            <p:nvPr/>
          </p:nvSpPr>
          <p:spPr bwMode="auto">
            <a:xfrm>
              <a:off x="2364430" y="4584054"/>
              <a:ext cx="149191" cy="44091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06" name="Freeform 6"/>
            <p:cNvSpPr/>
            <p:nvPr/>
          </p:nvSpPr>
          <p:spPr bwMode="auto">
            <a:xfrm>
              <a:off x="2407056" y="4505463"/>
              <a:ext cx="117222" cy="135871"/>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07" name="Freeform 7"/>
            <p:cNvSpPr/>
            <p:nvPr/>
          </p:nvSpPr>
          <p:spPr bwMode="auto">
            <a:xfrm>
              <a:off x="2393736" y="4554749"/>
              <a:ext cx="127878" cy="123883"/>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08" name="Freeform 8"/>
            <p:cNvSpPr/>
            <p:nvPr/>
          </p:nvSpPr>
          <p:spPr bwMode="auto">
            <a:xfrm>
              <a:off x="2384412" y="5008982"/>
              <a:ext cx="38631" cy="63939"/>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09" name="Freeform 9"/>
            <p:cNvSpPr/>
            <p:nvPr/>
          </p:nvSpPr>
          <p:spPr bwMode="auto">
            <a:xfrm>
              <a:off x="2518950" y="4582722"/>
              <a:ext cx="147860" cy="44091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0" name="Freeform 10"/>
            <p:cNvSpPr/>
            <p:nvPr/>
          </p:nvSpPr>
          <p:spPr bwMode="auto">
            <a:xfrm>
              <a:off x="2560243" y="4501466"/>
              <a:ext cx="117222" cy="135871"/>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1" name="Freeform 11"/>
            <p:cNvSpPr/>
            <p:nvPr/>
          </p:nvSpPr>
          <p:spPr bwMode="auto">
            <a:xfrm>
              <a:off x="2548254" y="4553416"/>
              <a:ext cx="127878" cy="1225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2" name="Freeform 12"/>
            <p:cNvSpPr/>
            <p:nvPr/>
          </p:nvSpPr>
          <p:spPr bwMode="auto">
            <a:xfrm>
              <a:off x="2538930" y="5004986"/>
              <a:ext cx="38631" cy="63939"/>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3" name="Freeform 13"/>
            <p:cNvSpPr/>
            <p:nvPr/>
          </p:nvSpPr>
          <p:spPr bwMode="auto">
            <a:xfrm>
              <a:off x="2653489" y="4585386"/>
              <a:ext cx="34633" cy="223787"/>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nvGrpSpPr>
            <p:cNvPr id="214" name="Group 17"/>
            <p:cNvGrpSpPr/>
            <p:nvPr/>
          </p:nvGrpSpPr>
          <p:grpSpPr>
            <a:xfrm>
              <a:off x="1617144" y="4516119"/>
              <a:ext cx="686012" cy="520837"/>
              <a:chOff x="7170738" y="4168775"/>
              <a:chExt cx="817563" cy="620713"/>
            </a:xfrm>
            <a:grpFill/>
          </p:grpSpPr>
          <p:sp>
            <p:nvSpPr>
              <p:cNvPr id="296"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7" name="Rectangle 15"/>
              <p:cNvSpPr>
                <a:spLocks noChangeArrowheads="1"/>
              </p:cNvSpPr>
              <p:nvPr/>
            </p:nvSpPr>
            <p:spPr bwMode="auto">
              <a:xfrm>
                <a:off x="7924800" y="4335463"/>
                <a:ext cx="23813" cy="2571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8" name="Oval 16"/>
              <p:cNvSpPr>
                <a:spLocks noChangeArrowheads="1"/>
              </p:cNvSpPr>
              <p:nvPr/>
            </p:nvSpPr>
            <p:spPr bwMode="auto">
              <a:xfrm>
                <a:off x="7897813" y="4564063"/>
                <a:ext cx="76200" cy="7778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9"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300"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301"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sp>
          <p:nvSpPr>
            <p:cNvPr id="215" name="Freeform 20"/>
            <p:cNvSpPr>
              <a:spLocks noEditPoints="1"/>
            </p:cNvSpPr>
            <p:nvPr/>
          </p:nvSpPr>
          <p:spPr bwMode="auto">
            <a:xfrm>
              <a:off x="1059008" y="2704513"/>
              <a:ext cx="400952" cy="42226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6" name="Oval 21"/>
            <p:cNvSpPr>
              <a:spLocks noChangeArrowheads="1"/>
            </p:cNvSpPr>
            <p:nvPr/>
          </p:nvSpPr>
          <p:spPr bwMode="auto">
            <a:xfrm>
              <a:off x="3617902" y="2605940"/>
              <a:ext cx="118554" cy="11855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7" name="Freeform 22"/>
            <p:cNvSpPr/>
            <p:nvPr/>
          </p:nvSpPr>
          <p:spPr bwMode="auto">
            <a:xfrm>
              <a:off x="3660527" y="2693856"/>
              <a:ext cx="186489" cy="388963"/>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8" name="Freeform 23"/>
            <p:cNvSpPr/>
            <p:nvPr/>
          </p:nvSpPr>
          <p:spPr bwMode="auto">
            <a:xfrm>
              <a:off x="3496684" y="2693856"/>
              <a:ext cx="199810" cy="383634"/>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19" name="Freeform 24"/>
            <p:cNvSpPr/>
            <p:nvPr/>
          </p:nvSpPr>
          <p:spPr bwMode="auto">
            <a:xfrm>
              <a:off x="3671185" y="2563315"/>
              <a:ext cx="21313" cy="66603"/>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0" name="Freeform 25"/>
            <p:cNvSpPr>
              <a:spLocks noEditPoints="1"/>
            </p:cNvSpPr>
            <p:nvPr/>
          </p:nvSpPr>
          <p:spPr bwMode="auto">
            <a:xfrm>
              <a:off x="2717427" y="2276921"/>
              <a:ext cx="189153" cy="51151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1" name="Freeform 26"/>
            <p:cNvSpPr>
              <a:spLocks noEditPoints="1"/>
            </p:cNvSpPr>
            <p:nvPr/>
          </p:nvSpPr>
          <p:spPr bwMode="auto">
            <a:xfrm>
              <a:off x="2554916" y="2438100"/>
              <a:ext cx="512845" cy="187822"/>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2" name="Freeform 27"/>
            <p:cNvSpPr>
              <a:spLocks noEditPoints="1"/>
            </p:cNvSpPr>
            <p:nvPr/>
          </p:nvSpPr>
          <p:spPr bwMode="auto">
            <a:xfrm>
              <a:off x="2593545" y="2322212"/>
              <a:ext cx="435585" cy="418267"/>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3" name="Freeform 28"/>
            <p:cNvSpPr>
              <a:spLocks noEditPoints="1"/>
            </p:cNvSpPr>
            <p:nvPr/>
          </p:nvSpPr>
          <p:spPr bwMode="auto">
            <a:xfrm>
              <a:off x="2593545" y="2322212"/>
              <a:ext cx="435585" cy="418267"/>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4" name="Oval 29"/>
            <p:cNvSpPr>
              <a:spLocks noChangeArrowheads="1"/>
            </p:cNvSpPr>
            <p:nvPr/>
          </p:nvSpPr>
          <p:spPr bwMode="auto">
            <a:xfrm>
              <a:off x="2773375" y="2492716"/>
              <a:ext cx="78592" cy="785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5" name="Freeform 30"/>
            <p:cNvSpPr>
              <a:spLocks noEditPoints="1"/>
            </p:cNvSpPr>
            <p:nvPr/>
          </p:nvSpPr>
          <p:spPr bwMode="auto">
            <a:xfrm>
              <a:off x="3376799" y="2131727"/>
              <a:ext cx="215794" cy="40894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6" name="Rectangle 31"/>
            <p:cNvSpPr>
              <a:spLocks noChangeArrowheads="1"/>
            </p:cNvSpPr>
            <p:nvPr/>
          </p:nvSpPr>
          <p:spPr bwMode="auto">
            <a:xfrm>
              <a:off x="3268901" y="2130395"/>
              <a:ext cx="54615" cy="3982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27" name="Freeform 32"/>
            <p:cNvSpPr>
              <a:spLocks noEditPoints="1"/>
            </p:cNvSpPr>
            <p:nvPr/>
          </p:nvSpPr>
          <p:spPr bwMode="auto">
            <a:xfrm>
              <a:off x="1499922" y="4136481"/>
              <a:ext cx="471550" cy="345004"/>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nvGrpSpPr>
            <p:cNvPr id="228" name="Group 31"/>
            <p:cNvGrpSpPr/>
            <p:nvPr/>
          </p:nvGrpSpPr>
          <p:grpSpPr>
            <a:xfrm>
              <a:off x="2825325" y="4481485"/>
              <a:ext cx="426261" cy="548810"/>
              <a:chOff x="8610600" y="4127500"/>
              <a:chExt cx="508001" cy="654050"/>
            </a:xfrm>
            <a:grpFill/>
          </p:grpSpPr>
          <p:sp>
            <p:nvSpPr>
              <p:cNvPr id="288"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9"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0" name="Freeform 35"/>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1"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2"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3"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4"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95" name="Freeform 40"/>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sp>
          <p:nvSpPr>
            <p:cNvPr id="229" name="Freeform 41"/>
            <p:cNvSpPr>
              <a:spLocks noEditPoints="1"/>
            </p:cNvSpPr>
            <p:nvPr/>
          </p:nvSpPr>
          <p:spPr bwMode="auto">
            <a:xfrm>
              <a:off x="3178322" y="3927347"/>
              <a:ext cx="359657" cy="327688"/>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0" name="Freeform 42"/>
            <p:cNvSpPr/>
            <p:nvPr/>
          </p:nvSpPr>
          <p:spPr bwMode="auto">
            <a:xfrm>
              <a:off x="3271566" y="4229725"/>
              <a:ext cx="77259" cy="166509"/>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1" name="Freeform 43"/>
            <p:cNvSpPr/>
            <p:nvPr/>
          </p:nvSpPr>
          <p:spPr bwMode="auto">
            <a:xfrm>
              <a:off x="3239597" y="4280344"/>
              <a:ext cx="109229" cy="225119"/>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2" name="Freeform 44"/>
            <p:cNvSpPr/>
            <p:nvPr/>
          </p:nvSpPr>
          <p:spPr bwMode="auto">
            <a:xfrm>
              <a:off x="2241881" y="1758749"/>
              <a:ext cx="439580" cy="402283"/>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3" name="Freeform 45"/>
            <p:cNvSpPr>
              <a:spLocks noEditPoints="1"/>
            </p:cNvSpPr>
            <p:nvPr/>
          </p:nvSpPr>
          <p:spPr bwMode="auto">
            <a:xfrm>
              <a:off x="2111339" y="3991286"/>
              <a:ext cx="535489" cy="44357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4" name="Freeform 46"/>
            <p:cNvSpPr>
              <a:spLocks noEditPoints="1"/>
            </p:cNvSpPr>
            <p:nvPr/>
          </p:nvSpPr>
          <p:spPr bwMode="auto">
            <a:xfrm>
              <a:off x="3058435" y="3108130"/>
              <a:ext cx="687345" cy="801901"/>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5" name="Freeform 47"/>
            <p:cNvSpPr>
              <a:spLocks noEditPoints="1"/>
            </p:cNvSpPr>
            <p:nvPr/>
          </p:nvSpPr>
          <p:spPr bwMode="auto">
            <a:xfrm>
              <a:off x="3579271" y="3342571"/>
              <a:ext cx="297051" cy="583444"/>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6" name="Freeform 48"/>
            <p:cNvSpPr>
              <a:spLocks noEditPoints="1"/>
            </p:cNvSpPr>
            <p:nvPr/>
          </p:nvSpPr>
          <p:spPr bwMode="auto">
            <a:xfrm>
              <a:off x="2542927" y="3417167"/>
              <a:ext cx="486204" cy="486204"/>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37" name="Freeform 49"/>
            <p:cNvSpPr/>
            <p:nvPr/>
          </p:nvSpPr>
          <p:spPr bwMode="auto">
            <a:xfrm>
              <a:off x="2632175" y="3571687"/>
              <a:ext cx="242436" cy="127878"/>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nvGrpSpPr>
            <p:cNvPr id="238" name="Group 41"/>
            <p:cNvGrpSpPr/>
            <p:nvPr/>
          </p:nvGrpSpPr>
          <p:grpSpPr>
            <a:xfrm>
              <a:off x="2737408" y="4043237"/>
              <a:ext cx="380970" cy="362321"/>
              <a:chOff x="8505825" y="3605213"/>
              <a:chExt cx="454025" cy="431800"/>
            </a:xfrm>
            <a:grpFill/>
          </p:grpSpPr>
          <p:sp>
            <p:nvSpPr>
              <p:cNvPr id="286"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7"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sp>
          <p:nvSpPr>
            <p:cNvPr id="239" name="Freeform 52"/>
            <p:cNvSpPr/>
            <p:nvPr/>
          </p:nvSpPr>
          <p:spPr bwMode="auto">
            <a:xfrm>
              <a:off x="1562529" y="1886626"/>
              <a:ext cx="570123" cy="463558"/>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0" name="Freeform 53"/>
            <p:cNvSpPr/>
            <p:nvPr/>
          </p:nvSpPr>
          <p:spPr bwMode="auto">
            <a:xfrm>
              <a:off x="1995450" y="1861319"/>
              <a:ext cx="157184" cy="215794"/>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1" name="Freeform 54"/>
            <p:cNvSpPr/>
            <p:nvPr/>
          </p:nvSpPr>
          <p:spPr bwMode="auto">
            <a:xfrm>
              <a:off x="1637124" y="2009176"/>
              <a:ext cx="431589" cy="282398"/>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2" name="Freeform 55"/>
            <p:cNvSpPr>
              <a:spLocks noEditPoints="1"/>
            </p:cNvSpPr>
            <p:nvPr/>
          </p:nvSpPr>
          <p:spPr bwMode="auto">
            <a:xfrm>
              <a:off x="1285460" y="2256940"/>
              <a:ext cx="249096" cy="43691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3" name="Freeform 56"/>
            <p:cNvSpPr>
              <a:spLocks noEditPoints="1"/>
            </p:cNvSpPr>
            <p:nvPr/>
          </p:nvSpPr>
          <p:spPr bwMode="auto">
            <a:xfrm>
              <a:off x="1059009" y="3172067"/>
              <a:ext cx="466222" cy="507517"/>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4" name="Freeform 57"/>
            <p:cNvSpPr>
              <a:spLocks noEditPoints="1"/>
            </p:cNvSpPr>
            <p:nvPr/>
          </p:nvSpPr>
          <p:spPr bwMode="auto">
            <a:xfrm>
              <a:off x="2778702" y="1859985"/>
              <a:ext cx="443578" cy="435585"/>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5" name="Freeform 58"/>
            <p:cNvSpPr>
              <a:spLocks noEditPoints="1"/>
            </p:cNvSpPr>
            <p:nvPr/>
          </p:nvSpPr>
          <p:spPr bwMode="auto">
            <a:xfrm>
              <a:off x="1211770" y="3677149"/>
              <a:ext cx="431589" cy="43691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6" name="Rectangle 59"/>
            <p:cNvSpPr>
              <a:spLocks noChangeArrowheads="1"/>
            </p:cNvSpPr>
            <p:nvPr/>
          </p:nvSpPr>
          <p:spPr bwMode="auto">
            <a:xfrm>
              <a:off x="2886600" y="3262647"/>
              <a:ext cx="526165"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7" name="Rectangle 60"/>
            <p:cNvSpPr>
              <a:spLocks noChangeArrowheads="1"/>
            </p:cNvSpPr>
            <p:nvPr/>
          </p:nvSpPr>
          <p:spPr bwMode="auto">
            <a:xfrm>
              <a:off x="2907913" y="3209365"/>
              <a:ext cx="483539"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8" name="Rectangle 61"/>
            <p:cNvSpPr>
              <a:spLocks noChangeArrowheads="1"/>
            </p:cNvSpPr>
            <p:nvPr/>
          </p:nvSpPr>
          <p:spPr bwMode="auto">
            <a:xfrm>
              <a:off x="3098397" y="3154750"/>
              <a:ext cx="102570"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49" name="Rectangle 62"/>
            <p:cNvSpPr>
              <a:spLocks noChangeArrowheads="1"/>
            </p:cNvSpPr>
            <p:nvPr/>
          </p:nvSpPr>
          <p:spPr bwMode="auto">
            <a:xfrm>
              <a:off x="3117047" y="2958937"/>
              <a:ext cx="65271" cy="2131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0" name="Rectangle 63"/>
            <p:cNvSpPr>
              <a:spLocks noChangeArrowheads="1"/>
            </p:cNvSpPr>
            <p:nvPr/>
          </p:nvSpPr>
          <p:spPr bwMode="auto">
            <a:xfrm>
              <a:off x="3098397" y="2948281"/>
              <a:ext cx="102570"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1" name="Rectangle 64"/>
            <p:cNvSpPr>
              <a:spLocks noChangeArrowheads="1"/>
            </p:cNvSpPr>
            <p:nvPr/>
          </p:nvSpPr>
          <p:spPr bwMode="auto">
            <a:xfrm>
              <a:off x="3254249" y="3154750"/>
              <a:ext cx="99905"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2" name="Rectangle 65"/>
            <p:cNvSpPr>
              <a:spLocks noChangeArrowheads="1"/>
            </p:cNvSpPr>
            <p:nvPr/>
          </p:nvSpPr>
          <p:spPr bwMode="auto">
            <a:xfrm>
              <a:off x="3271565" y="2958937"/>
              <a:ext cx="63939" cy="2131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3" name="Rectangle 66"/>
            <p:cNvSpPr>
              <a:spLocks noChangeArrowheads="1"/>
            </p:cNvSpPr>
            <p:nvPr/>
          </p:nvSpPr>
          <p:spPr bwMode="auto">
            <a:xfrm>
              <a:off x="3254249" y="2948281"/>
              <a:ext cx="99905"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4" name="Rectangle 67"/>
            <p:cNvSpPr>
              <a:spLocks noChangeArrowheads="1"/>
            </p:cNvSpPr>
            <p:nvPr/>
          </p:nvSpPr>
          <p:spPr bwMode="auto">
            <a:xfrm>
              <a:off x="2945209" y="3154750"/>
              <a:ext cx="102570"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5" name="Rectangle 68"/>
            <p:cNvSpPr>
              <a:spLocks noChangeArrowheads="1"/>
            </p:cNvSpPr>
            <p:nvPr/>
          </p:nvSpPr>
          <p:spPr bwMode="auto">
            <a:xfrm>
              <a:off x="2962528" y="2958937"/>
              <a:ext cx="66603" cy="21313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6" name="Rectangle 69"/>
            <p:cNvSpPr>
              <a:spLocks noChangeArrowheads="1"/>
            </p:cNvSpPr>
            <p:nvPr/>
          </p:nvSpPr>
          <p:spPr bwMode="auto">
            <a:xfrm>
              <a:off x="2945209" y="2948281"/>
              <a:ext cx="102570"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7" name="Rectangle 70"/>
            <p:cNvSpPr>
              <a:spLocks noChangeArrowheads="1"/>
            </p:cNvSpPr>
            <p:nvPr/>
          </p:nvSpPr>
          <p:spPr bwMode="auto">
            <a:xfrm>
              <a:off x="2907913" y="2889670"/>
              <a:ext cx="483539" cy="2664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8" name="Freeform 71"/>
            <p:cNvSpPr/>
            <p:nvPr/>
          </p:nvSpPr>
          <p:spPr bwMode="auto">
            <a:xfrm>
              <a:off x="2907913" y="2735151"/>
              <a:ext cx="483539" cy="15452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59" name="Freeform 72"/>
            <p:cNvSpPr>
              <a:spLocks noEditPoints="1"/>
            </p:cNvSpPr>
            <p:nvPr/>
          </p:nvSpPr>
          <p:spPr bwMode="auto">
            <a:xfrm>
              <a:off x="1578513" y="2875017"/>
              <a:ext cx="671360" cy="438249"/>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0" name="Freeform 73"/>
            <p:cNvSpPr>
              <a:spLocks noEditPoints="1"/>
            </p:cNvSpPr>
            <p:nvPr/>
          </p:nvSpPr>
          <p:spPr bwMode="auto">
            <a:xfrm>
              <a:off x="3059768" y="3355893"/>
              <a:ext cx="157184" cy="2744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1" name="Freeform 74"/>
            <p:cNvSpPr>
              <a:spLocks noEditPoints="1"/>
            </p:cNvSpPr>
            <p:nvPr/>
          </p:nvSpPr>
          <p:spPr bwMode="auto">
            <a:xfrm>
              <a:off x="1687742" y="2415457"/>
              <a:ext cx="315700" cy="386298"/>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2" name="Freeform 75"/>
            <p:cNvSpPr>
              <a:spLocks noEditPoints="1"/>
            </p:cNvSpPr>
            <p:nvPr/>
          </p:nvSpPr>
          <p:spPr bwMode="auto">
            <a:xfrm>
              <a:off x="2295163" y="2821734"/>
              <a:ext cx="478211" cy="47954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3" name="Freeform 76"/>
            <p:cNvSpPr>
              <a:spLocks noEditPoints="1"/>
            </p:cNvSpPr>
            <p:nvPr/>
          </p:nvSpPr>
          <p:spPr bwMode="auto">
            <a:xfrm>
              <a:off x="1818285" y="3439812"/>
              <a:ext cx="539486" cy="40894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4" name="Freeform 77"/>
            <p:cNvSpPr/>
            <p:nvPr/>
          </p:nvSpPr>
          <p:spPr bwMode="auto">
            <a:xfrm>
              <a:off x="2054060" y="2840383"/>
              <a:ext cx="179829" cy="134539"/>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5" name="Freeform 78"/>
            <p:cNvSpPr/>
            <p:nvPr/>
          </p:nvSpPr>
          <p:spPr bwMode="auto">
            <a:xfrm>
              <a:off x="2133983" y="2805750"/>
              <a:ext cx="49287" cy="6127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6" name="Freeform 79"/>
            <p:cNvSpPr>
              <a:spLocks noEditPoints="1"/>
            </p:cNvSpPr>
            <p:nvPr/>
          </p:nvSpPr>
          <p:spPr bwMode="auto">
            <a:xfrm>
              <a:off x="1854250" y="3927347"/>
              <a:ext cx="189153" cy="26241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7" name="Freeform 80"/>
            <p:cNvSpPr>
              <a:spLocks noEditPoints="1"/>
            </p:cNvSpPr>
            <p:nvPr/>
          </p:nvSpPr>
          <p:spPr bwMode="auto">
            <a:xfrm>
              <a:off x="3307531" y="2581963"/>
              <a:ext cx="237107" cy="25975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8" name="Freeform 81"/>
            <p:cNvSpPr>
              <a:spLocks noEditPoints="1"/>
            </p:cNvSpPr>
            <p:nvPr/>
          </p:nvSpPr>
          <p:spPr bwMode="auto">
            <a:xfrm>
              <a:off x="2121994" y="2232964"/>
              <a:ext cx="358326" cy="515508"/>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69" name="Freeform 82"/>
            <p:cNvSpPr>
              <a:spLocks noEditPoints="1"/>
            </p:cNvSpPr>
            <p:nvPr/>
          </p:nvSpPr>
          <p:spPr bwMode="auto">
            <a:xfrm>
              <a:off x="1994117" y="2159700"/>
              <a:ext cx="206470" cy="182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0" name="Freeform 83"/>
            <p:cNvSpPr/>
            <p:nvPr/>
          </p:nvSpPr>
          <p:spPr bwMode="auto">
            <a:xfrm>
              <a:off x="1935506" y="2268930"/>
              <a:ext cx="90581" cy="57279"/>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1" name="Freeform 84"/>
            <p:cNvSpPr/>
            <p:nvPr/>
          </p:nvSpPr>
          <p:spPr bwMode="auto">
            <a:xfrm>
              <a:off x="1878227" y="2276921"/>
              <a:ext cx="122550" cy="74596"/>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2" name="Freeform 85"/>
            <p:cNvSpPr>
              <a:spLocks noEditPoints="1"/>
            </p:cNvSpPr>
            <p:nvPr/>
          </p:nvSpPr>
          <p:spPr bwMode="auto">
            <a:xfrm>
              <a:off x="1807628" y="3249327"/>
              <a:ext cx="374310" cy="13320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3" name="Freeform 86"/>
            <p:cNvSpPr/>
            <p:nvPr/>
          </p:nvSpPr>
          <p:spPr bwMode="auto">
            <a:xfrm>
              <a:off x="3358150" y="3593000"/>
              <a:ext cx="206470" cy="265081"/>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4" name="Freeform 87"/>
            <p:cNvSpPr/>
            <p:nvPr/>
          </p:nvSpPr>
          <p:spPr bwMode="auto">
            <a:xfrm>
              <a:off x="3475371" y="3583675"/>
              <a:ext cx="99905" cy="69268"/>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5" name="Freeform 88"/>
            <p:cNvSpPr/>
            <p:nvPr/>
          </p:nvSpPr>
          <p:spPr bwMode="auto">
            <a:xfrm>
              <a:off x="3398111" y="3638290"/>
              <a:ext cx="137203" cy="190486"/>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6" name="Freeform 89"/>
            <p:cNvSpPr>
              <a:spLocks noEditPoints="1"/>
            </p:cNvSpPr>
            <p:nvPr/>
          </p:nvSpPr>
          <p:spPr bwMode="auto">
            <a:xfrm>
              <a:off x="3078416" y="2553990"/>
              <a:ext cx="186489" cy="13587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7" name="Freeform 90"/>
            <p:cNvSpPr/>
            <p:nvPr/>
          </p:nvSpPr>
          <p:spPr bwMode="auto">
            <a:xfrm>
              <a:off x="1523900" y="3443809"/>
              <a:ext cx="173168" cy="223787"/>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8" name="Freeform 91"/>
            <p:cNvSpPr/>
            <p:nvPr/>
          </p:nvSpPr>
          <p:spPr bwMode="auto">
            <a:xfrm>
              <a:off x="1513242" y="3435816"/>
              <a:ext cx="85252" cy="58611"/>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79" name="Freeform 92"/>
            <p:cNvSpPr/>
            <p:nvPr/>
          </p:nvSpPr>
          <p:spPr bwMode="auto">
            <a:xfrm>
              <a:off x="1547876" y="3483770"/>
              <a:ext cx="117222" cy="161180"/>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0" name="Freeform 93"/>
            <p:cNvSpPr>
              <a:spLocks noEditPoints="1"/>
            </p:cNvSpPr>
            <p:nvPr/>
          </p:nvSpPr>
          <p:spPr bwMode="auto">
            <a:xfrm>
              <a:off x="2665477" y="4829154"/>
              <a:ext cx="183824" cy="201142"/>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1" name="Freeform 94"/>
            <p:cNvSpPr/>
            <p:nvPr/>
          </p:nvSpPr>
          <p:spPr bwMode="auto">
            <a:xfrm>
              <a:off x="2443022" y="3503751"/>
              <a:ext cx="53283" cy="50619"/>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2" name="Freeform 95"/>
            <p:cNvSpPr/>
            <p:nvPr/>
          </p:nvSpPr>
          <p:spPr bwMode="auto">
            <a:xfrm>
              <a:off x="2431033" y="3350564"/>
              <a:ext cx="49287" cy="165176"/>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3" name="Freeform 96"/>
            <p:cNvSpPr/>
            <p:nvPr/>
          </p:nvSpPr>
          <p:spPr bwMode="auto">
            <a:xfrm>
              <a:off x="2465667" y="3377206"/>
              <a:ext cx="106565" cy="142531"/>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4" name="Freeform 97"/>
            <p:cNvSpPr/>
            <p:nvPr/>
          </p:nvSpPr>
          <p:spPr bwMode="auto">
            <a:xfrm>
              <a:off x="2456343" y="3542381"/>
              <a:ext cx="13320" cy="2664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sp>
          <p:nvSpPr>
            <p:cNvPr id="285" name="Freeform 98"/>
            <p:cNvSpPr>
              <a:spLocks noEditPoints="1"/>
            </p:cNvSpPr>
            <p:nvPr/>
          </p:nvSpPr>
          <p:spPr bwMode="auto">
            <a:xfrm>
              <a:off x="2413717" y="2193001"/>
              <a:ext cx="185157" cy="19847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lt1"/>
                </a:solidFill>
              </a:endParaRPr>
            </a:p>
          </p:txBody>
        </p:sp>
      </p:grpSp>
      <p:sp>
        <p:nvSpPr>
          <p:cNvPr id="320" name="TextBox 14"/>
          <p:cNvSpPr txBox="1"/>
          <p:nvPr/>
        </p:nvSpPr>
        <p:spPr>
          <a:xfrm>
            <a:off x="1047115" y="1784985"/>
            <a:ext cx="3603625" cy="553085"/>
          </a:xfrm>
          <a:prstGeom prst="rect">
            <a:avLst/>
          </a:prstGeom>
          <a:noFill/>
        </p:spPr>
        <p:txBody>
          <a:bodyPr wrap="square" rtlCol="0">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a:solidFill>
                <a:schemeClr val="tx1">
                  <a:lumMod val="65000"/>
                  <a:lumOff val="35000"/>
                </a:schemeClr>
              </a:solidFill>
              <a:latin typeface="微软雅黑" panose="020B0503020204020204" charset="-122"/>
              <a:ea typeface="微软雅黑" panose="020B0503020204020204" charset="-122"/>
            </a:endParaRPr>
          </a:p>
        </p:txBody>
      </p:sp>
      <p:sp>
        <p:nvSpPr>
          <p:cNvPr id="321" name="TextBox 14"/>
          <p:cNvSpPr txBox="1"/>
          <p:nvPr/>
        </p:nvSpPr>
        <p:spPr>
          <a:xfrm>
            <a:off x="1047115" y="3244850"/>
            <a:ext cx="3603625" cy="553085"/>
          </a:xfrm>
          <a:prstGeom prst="rect">
            <a:avLst/>
          </a:prstGeom>
          <a:noFill/>
        </p:spPr>
        <p:txBody>
          <a:bodyPr wrap="square" rtlCol="0">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dirty="0">
              <a:latin typeface="微软雅黑" panose="020B0503020204020204" charset="-122"/>
              <a:ea typeface="微软雅黑" panose="020B0503020204020204" charset="-122"/>
            </a:endParaRPr>
          </a:p>
        </p:txBody>
      </p:sp>
      <p:sp>
        <p:nvSpPr>
          <p:cNvPr id="322" name="TextBox 14"/>
          <p:cNvSpPr txBox="1"/>
          <p:nvPr/>
        </p:nvSpPr>
        <p:spPr>
          <a:xfrm>
            <a:off x="1045845" y="4705350"/>
            <a:ext cx="3604895" cy="553085"/>
          </a:xfrm>
          <a:prstGeom prst="rect">
            <a:avLst/>
          </a:prstGeom>
          <a:noFill/>
        </p:spPr>
        <p:txBody>
          <a:bodyPr wrap="square" rtlCol="0">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dirty="0">
              <a:latin typeface="微软雅黑" panose="020B0503020204020204" charset="-122"/>
              <a:ea typeface="微软雅黑" panose="020B0503020204020204" charset="-122"/>
            </a:endParaRPr>
          </a:p>
        </p:txBody>
      </p:sp>
      <p:sp>
        <p:nvSpPr>
          <p:cNvPr id="2" name="TextBox 14"/>
          <p:cNvSpPr txBox="1"/>
          <p:nvPr/>
        </p:nvSpPr>
        <p:spPr>
          <a:xfrm>
            <a:off x="7529195" y="1772920"/>
            <a:ext cx="3603625" cy="553085"/>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a:solidFill>
                <a:schemeClr val="tx1">
                  <a:lumMod val="65000"/>
                  <a:lumOff val="35000"/>
                </a:schemeClr>
              </a:solidFill>
              <a:latin typeface="微软雅黑" panose="020B0503020204020204" charset="-122"/>
              <a:ea typeface="微软雅黑" panose="020B0503020204020204" charset="-122"/>
            </a:endParaRPr>
          </a:p>
        </p:txBody>
      </p:sp>
      <p:sp>
        <p:nvSpPr>
          <p:cNvPr id="6" name="TextBox 14"/>
          <p:cNvSpPr txBox="1"/>
          <p:nvPr/>
        </p:nvSpPr>
        <p:spPr>
          <a:xfrm>
            <a:off x="7529195" y="3246120"/>
            <a:ext cx="3603625" cy="553085"/>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a:solidFill>
                <a:schemeClr val="tx1">
                  <a:lumMod val="65000"/>
                  <a:lumOff val="35000"/>
                </a:schemeClr>
              </a:solidFill>
              <a:latin typeface="微软雅黑" panose="020B0503020204020204" charset="-122"/>
              <a:ea typeface="微软雅黑" panose="020B0503020204020204" charset="-122"/>
            </a:endParaRPr>
          </a:p>
        </p:txBody>
      </p:sp>
      <p:sp>
        <p:nvSpPr>
          <p:cNvPr id="7" name="TextBox 14"/>
          <p:cNvSpPr txBox="1"/>
          <p:nvPr/>
        </p:nvSpPr>
        <p:spPr>
          <a:xfrm>
            <a:off x="7529195" y="4705350"/>
            <a:ext cx="3603625" cy="553085"/>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sz="1200">
              <a:solidFill>
                <a:schemeClr val="tx1">
                  <a:lumMod val="65000"/>
                  <a:lumOff val="35000"/>
                </a:schemeClr>
              </a:solidFill>
              <a:latin typeface="微软雅黑" panose="020B0503020204020204" charset="-122"/>
              <a:ea typeface="微软雅黑" panose="020B050302020402020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01"/>
                                        </p:tgtEl>
                                        <p:attrNameLst>
                                          <p:attrName>style.visibility</p:attrName>
                                        </p:attrNameLst>
                                      </p:cBhvr>
                                      <p:to>
                                        <p:strVal val="visible"/>
                                      </p:to>
                                    </p:set>
                                    <p:anim calcmode="lin" valueType="num">
                                      <p:cBhvr>
                                        <p:cTn id="27" dur="500" fill="hold"/>
                                        <p:tgtEl>
                                          <p:spTgt spid="201"/>
                                        </p:tgtEl>
                                        <p:attrNameLst>
                                          <p:attrName>ppt_w</p:attrName>
                                        </p:attrNameLst>
                                      </p:cBhvr>
                                      <p:tavLst>
                                        <p:tav tm="0">
                                          <p:val>
                                            <p:fltVal val="0"/>
                                          </p:val>
                                        </p:tav>
                                        <p:tav tm="100000">
                                          <p:val>
                                            <p:strVal val="#ppt_w"/>
                                          </p:val>
                                        </p:tav>
                                      </p:tavLst>
                                    </p:anim>
                                    <p:anim calcmode="lin" valueType="num">
                                      <p:cBhvr>
                                        <p:cTn id="28" dur="500" fill="hold"/>
                                        <p:tgtEl>
                                          <p:spTgt spid="201"/>
                                        </p:tgtEl>
                                        <p:attrNameLst>
                                          <p:attrName>ppt_h</p:attrName>
                                        </p:attrNameLst>
                                      </p:cBhvr>
                                      <p:tavLst>
                                        <p:tav tm="0">
                                          <p:val>
                                            <p:fltVal val="0"/>
                                          </p:val>
                                        </p:tav>
                                        <p:tav tm="100000">
                                          <p:val>
                                            <p:strVal val="#ppt_h"/>
                                          </p:val>
                                        </p:tav>
                                      </p:tavLst>
                                    </p:anim>
                                    <p:animEffect transition="in" filter="fade">
                                      <p:cBhvr>
                                        <p:cTn id="29" dur="500"/>
                                        <p:tgtEl>
                                          <p:spTgt spid="201"/>
                                        </p:tgtEl>
                                      </p:cBhvr>
                                    </p:animEffect>
                                  </p:childTnLst>
                                </p:cTn>
                              </p:par>
                            </p:childTnLst>
                          </p:cTn>
                        </p:par>
                        <p:par>
                          <p:cTn id="30" fill="hold">
                            <p:stCondLst>
                              <p:cond delay="2500"/>
                            </p:stCondLst>
                            <p:childTnLst>
                              <p:par>
                                <p:cTn id="31" presetID="12" presetClass="entr" presetSubtype="4" fill="hold" grpId="0" nodeType="afterEffect">
                                  <p:stCondLst>
                                    <p:cond delay="0"/>
                                  </p:stCondLst>
                                  <p:childTnLst>
                                    <p:set>
                                      <p:cBhvr>
                                        <p:cTn id="32" dur="1" fill="hold">
                                          <p:stCondLst>
                                            <p:cond delay="0"/>
                                          </p:stCondLst>
                                        </p:cTn>
                                        <p:tgtEl>
                                          <p:spTgt spid="320"/>
                                        </p:tgtEl>
                                        <p:attrNameLst>
                                          <p:attrName>style.visibility</p:attrName>
                                        </p:attrNameLst>
                                      </p:cBhvr>
                                      <p:to>
                                        <p:strVal val="visible"/>
                                      </p:to>
                                    </p:set>
                                    <p:anim calcmode="lin" valueType="num">
                                      <p:cBhvr additive="base">
                                        <p:cTn id="33" dur="500"/>
                                        <p:tgtEl>
                                          <p:spTgt spid="320"/>
                                        </p:tgtEl>
                                        <p:attrNameLst>
                                          <p:attrName>ppt_y</p:attrName>
                                        </p:attrNameLst>
                                      </p:cBhvr>
                                      <p:tavLst>
                                        <p:tav tm="0">
                                          <p:val>
                                            <p:strVal val="#ppt_y+#ppt_h*1.125000"/>
                                          </p:val>
                                        </p:tav>
                                        <p:tav tm="100000">
                                          <p:val>
                                            <p:strVal val="#ppt_y"/>
                                          </p:val>
                                        </p:tav>
                                      </p:tavLst>
                                    </p:anim>
                                    <p:animEffect transition="in" filter="wipe(up)">
                                      <p:cBhvr>
                                        <p:cTn id="34" dur="500"/>
                                        <p:tgtEl>
                                          <p:spTgt spid="320"/>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additive="base">
                                        <p:cTn id="38" dur="500"/>
                                        <p:tgtEl>
                                          <p:spTgt spid="2"/>
                                        </p:tgtEl>
                                        <p:attrNameLst>
                                          <p:attrName>ppt_y</p:attrName>
                                        </p:attrNameLst>
                                      </p:cBhvr>
                                      <p:tavLst>
                                        <p:tav tm="0">
                                          <p:val>
                                            <p:strVal val="#ppt_y+#ppt_h*1.125000"/>
                                          </p:val>
                                        </p:tav>
                                        <p:tav tm="100000">
                                          <p:val>
                                            <p:strVal val="#ppt_y"/>
                                          </p:val>
                                        </p:tav>
                                      </p:tavLst>
                                    </p:anim>
                                    <p:animEffect transition="in" filter="wipe(up)">
                                      <p:cBhvr>
                                        <p:cTn id="39" dur="500"/>
                                        <p:tgtEl>
                                          <p:spTgt spid="2"/>
                                        </p:tgtEl>
                                      </p:cBhvr>
                                    </p:animEffect>
                                  </p:childTnLst>
                                </p:cTn>
                              </p:par>
                            </p:childTnLst>
                          </p:cTn>
                        </p:par>
                        <p:par>
                          <p:cTn id="40" fill="hold">
                            <p:stCondLst>
                              <p:cond delay="3500"/>
                            </p:stCondLst>
                            <p:childTnLst>
                              <p:par>
                                <p:cTn id="41" presetID="12" presetClass="entr" presetSubtype="4" fill="hold" grpId="0" nodeType="afterEffect">
                                  <p:stCondLst>
                                    <p:cond delay="0"/>
                                  </p:stCondLst>
                                  <p:childTnLst>
                                    <p:set>
                                      <p:cBhvr>
                                        <p:cTn id="42" dur="1" fill="hold">
                                          <p:stCondLst>
                                            <p:cond delay="0"/>
                                          </p:stCondLst>
                                        </p:cTn>
                                        <p:tgtEl>
                                          <p:spTgt spid="321"/>
                                        </p:tgtEl>
                                        <p:attrNameLst>
                                          <p:attrName>style.visibility</p:attrName>
                                        </p:attrNameLst>
                                      </p:cBhvr>
                                      <p:to>
                                        <p:strVal val="visible"/>
                                      </p:to>
                                    </p:set>
                                    <p:anim calcmode="lin" valueType="num">
                                      <p:cBhvr additive="base">
                                        <p:cTn id="43" dur="500"/>
                                        <p:tgtEl>
                                          <p:spTgt spid="321"/>
                                        </p:tgtEl>
                                        <p:attrNameLst>
                                          <p:attrName>ppt_y</p:attrName>
                                        </p:attrNameLst>
                                      </p:cBhvr>
                                      <p:tavLst>
                                        <p:tav tm="0">
                                          <p:val>
                                            <p:strVal val="#ppt_y+#ppt_h*1.125000"/>
                                          </p:val>
                                        </p:tav>
                                        <p:tav tm="100000">
                                          <p:val>
                                            <p:strVal val="#ppt_y"/>
                                          </p:val>
                                        </p:tav>
                                      </p:tavLst>
                                    </p:anim>
                                    <p:animEffect transition="in" filter="wipe(up)">
                                      <p:cBhvr>
                                        <p:cTn id="44" dur="500"/>
                                        <p:tgtEl>
                                          <p:spTgt spid="321"/>
                                        </p:tgtEl>
                                      </p:cBhvr>
                                    </p:animEffect>
                                  </p:childTnLst>
                                </p:cTn>
                              </p:par>
                            </p:childTnLst>
                          </p:cTn>
                        </p:par>
                        <p:par>
                          <p:cTn id="45" fill="hold">
                            <p:stCondLst>
                              <p:cond delay="4000"/>
                            </p:stCondLst>
                            <p:childTnLst>
                              <p:par>
                                <p:cTn id="46" presetID="12" presetClass="entr" presetSubtype="4"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additive="base">
                                        <p:cTn id="48" dur="500"/>
                                        <p:tgtEl>
                                          <p:spTgt spid="6"/>
                                        </p:tgtEl>
                                        <p:attrNameLst>
                                          <p:attrName>ppt_y</p:attrName>
                                        </p:attrNameLst>
                                      </p:cBhvr>
                                      <p:tavLst>
                                        <p:tav tm="0">
                                          <p:val>
                                            <p:strVal val="#ppt_y+#ppt_h*1.125000"/>
                                          </p:val>
                                        </p:tav>
                                        <p:tav tm="100000">
                                          <p:val>
                                            <p:strVal val="#ppt_y"/>
                                          </p:val>
                                        </p:tav>
                                      </p:tavLst>
                                    </p:anim>
                                    <p:animEffect transition="in" filter="wipe(up)">
                                      <p:cBhvr>
                                        <p:cTn id="49" dur="500"/>
                                        <p:tgtEl>
                                          <p:spTgt spid="6"/>
                                        </p:tgtEl>
                                      </p:cBhvr>
                                    </p:animEffect>
                                  </p:childTnLst>
                                </p:cTn>
                              </p:par>
                            </p:childTnLst>
                          </p:cTn>
                        </p:par>
                        <p:par>
                          <p:cTn id="50" fill="hold">
                            <p:stCondLst>
                              <p:cond delay="4500"/>
                            </p:stCondLst>
                            <p:childTnLst>
                              <p:par>
                                <p:cTn id="51" presetID="12" presetClass="entr" presetSubtype="4" fill="hold" grpId="0" nodeType="afterEffect">
                                  <p:stCondLst>
                                    <p:cond delay="0"/>
                                  </p:stCondLst>
                                  <p:childTnLst>
                                    <p:set>
                                      <p:cBhvr>
                                        <p:cTn id="52" dur="1" fill="hold">
                                          <p:stCondLst>
                                            <p:cond delay="0"/>
                                          </p:stCondLst>
                                        </p:cTn>
                                        <p:tgtEl>
                                          <p:spTgt spid="322"/>
                                        </p:tgtEl>
                                        <p:attrNameLst>
                                          <p:attrName>style.visibility</p:attrName>
                                        </p:attrNameLst>
                                      </p:cBhvr>
                                      <p:to>
                                        <p:strVal val="visible"/>
                                      </p:to>
                                    </p:set>
                                    <p:anim calcmode="lin" valueType="num">
                                      <p:cBhvr additive="base">
                                        <p:cTn id="53" dur="500"/>
                                        <p:tgtEl>
                                          <p:spTgt spid="322"/>
                                        </p:tgtEl>
                                        <p:attrNameLst>
                                          <p:attrName>ppt_y</p:attrName>
                                        </p:attrNameLst>
                                      </p:cBhvr>
                                      <p:tavLst>
                                        <p:tav tm="0">
                                          <p:val>
                                            <p:strVal val="#ppt_y+#ppt_h*1.125000"/>
                                          </p:val>
                                        </p:tav>
                                        <p:tav tm="100000">
                                          <p:val>
                                            <p:strVal val="#ppt_y"/>
                                          </p:val>
                                        </p:tav>
                                      </p:tavLst>
                                    </p:anim>
                                    <p:animEffect transition="in" filter="wipe(up)">
                                      <p:cBhvr>
                                        <p:cTn id="54" dur="500"/>
                                        <p:tgtEl>
                                          <p:spTgt spid="322"/>
                                        </p:tgtEl>
                                      </p:cBhvr>
                                    </p:animEffect>
                                  </p:childTnLst>
                                </p:cTn>
                              </p:par>
                            </p:childTnLst>
                          </p:cTn>
                        </p:par>
                        <p:par>
                          <p:cTn id="55" fill="hold">
                            <p:stCondLst>
                              <p:cond delay="5000"/>
                            </p:stCondLst>
                            <p:childTnLst>
                              <p:par>
                                <p:cTn id="56" presetID="12" presetClass="entr" presetSubtype="4"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
                                        <p:tgtEl>
                                          <p:spTgt spid="7"/>
                                        </p:tgtEl>
                                        <p:attrNameLst>
                                          <p:attrName>ppt_y</p:attrName>
                                        </p:attrNameLst>
                                      </p:cBhvr>
                                      <p:tavLst>
                                        <p:tav tm="0">
                                          <p:val>
                                            <p:strVal val="#ppt_y+#ppt_h*1.125000"/>
                                          </p:val>
                                        </p:tav>
                                        <p:tav tm="100000">
                                          <p:val>
                                            <p:strVal val="#ppt_y"/>
                                          </p:val>
                                        </p:tav>
                                      </p:tavLst>
                                    </p:anim>
                                    <p:animEffect transition="in" filter="wipe(up)">
                                      <p:cBhvr>
                                        <p:cTn id="5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320" grpId="0"/>
      <p:bldP spid="321" grpId="0"/>
      <p:bldP spid="322" grpId="0"/>
      <p:bldP spid="2"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执行力掌控</a:t>
            </a:r>
          </a:p>
        </p:txBody>
      </p:sp>
      <p:sp>
        <p:nvSpPr>
          <p:cNvPr id="2" name="Freeform 7"/>
          <p:cNvSpPr/>
          <p:nvPr/>
        </p:nvSpPr>
        <p:spPr bwMode="auto">
          <a:xfrm>
            <a:off x="4054316" y="1887855"/>
            <a:ext cx="2016727" cy="1542402"/>
          </a:xfrm>
          <a:custGeom>
            <a:avLst/>
            <a:gdLst>
              <a:gd name="T0" fmla="*/ 76 w 249"/>
              <a:gd name="T1" fmla="*/ 112 h 190"/>
              <a:gd name="T2" fmla="*/ 3 w 249"/>
              <a:gd name="T3" fmla="*/ 112 h 190"/>
              <a:gd name="T4" fmla="*/ 0 w 249"/>
              <a:gd name="T5" fmla="*/ 115 h 190"/>
              <a:gd name="T6" fmla="*/ 0 w 249"/>
              <a:gd name="T7" fmla="*/ 187 h 190"/>
              <a:gd name="T8" fmla="*/ 3 w 249"/>
              <a:gd name="T9" fmla="*/ 190 h 190"/>
              <a:gd name="T10" fmla="*/ 59 w 249"/>
              <a:gd name="T11" fmla="*/ 190 h 190"/>
              <a:gd name="T12" fmla="*/ 115 w 249"/>
              <a:gd name="T13" fmla="*/ 190 h 190"/>
              <a:gd name="T14" fmla="*/ 132 w 249"/>
              <a:gd name="T15" fmla="*/ 190 h 190"/>
              <a:gd name="T16" fmla="*/ 249 w 249"/>
              <a:gd name="T17" fmla="*/ 72 h 190"/>
              <a:gd name="T18" fmla="*/ 249 w 249"/>
              <a:gd name="T19" fmla="*/ 0 h 190"/>
              <a:gd name="T20" fmla="*/ 7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76" y="112"/>
                </a:moveTo>
                <a:cubicBezTo>
                  <a:pt x="3" y="112"/>
                  <a:pt x="3" y="112"/>
                  <a:pt x="3" y="112"/>
                </a:cubicBezTo>
                <a:cubicBezTo>
                  <a:pt x="2" y="112"/>
                  <a:pt x="0" y="113"/>
                  <a:pt x="0" y="115"/>
                </a:cubicBezTo>
                <a:cubicBezTo>
                  <a:pt x="0" y="187"/>
                  <a:pt x="0" y="187"/>
                  <a:pt x="0" y="187"/>
                </a:cubicBezTo>
                <a:cubicBezTo>
                  <a:pt x="0" y="189"/>
                  <a:pt x="2" y="190"/>
                  <a:pt x="3" y="190"/>
                </a:cubicBezTo>
                <a:cubicBezTo>
                  <a:pt x="59" y="190"/>
                  <a:pt x="59" y="190"/>
                  <a:pt x="59" y="190"/>
                </a:cubicBezTo>
                <a:cubicBezTo>
                  <a:pt x="115" y="190"/>
                  <a:pt x="115" y="190"/>
                  <a:pt x="115" y="190"/>
                </a:cubicBezTo>
                <a:cubicBezTo>
                  <a:pt x="132" y="190"/>
                  <a:pt x="132" y="190"/>
                  <a:pt x="132" y="190"/>
                </a:cubicBezTo>
                <a:cubicBezTo>
                  <a:pt x="132" y="125"/>
                  <a:pt x="184" y="72"/>
                  <a:pt x="249" y="72"/>
                </a:cubicBezTo>
                <a:cubicBezTo>
                  <a:pt x="249" y="0"/>
                  <a:pt x="249" y="0"/>
                  <a:pt x="249" y="0"/>
                </a:cubicBezTo>
                <a:cubicBezTo>
                  <a:pt x="172" y="0"/>
                  <a:pt x="106" y="46"/>
                  <a:pt x="76" y="112"/>
                </a:cubicBezTo>
                <a:close/>
              </a:path>
            </a:pathLst>
          </a:custGeom>
          <a:solidFill>
            <a:srgbClr val="262626"/>
          </a:solidFill>
          <a:ln>
            <a:noFill/>
          </a:ln>
        </p:spPr>
        <p:txBody>
          <a:bodyPr vert="horz" wrap="square" lIns="91440" tIns="45720" rIns="91440" bIns="45720" numCol="1" anchor="t" anchorCtr="0" compatLnSpc="1"/>
          <a:lstStyle/>
          <a:p>
            <a:endParaRPr lang="en-US"/>
          </a:p>
        </p:txBody>
      </p:sp>
      <p:sp>
        <p:nvSpPr>
          <p:cNvPr id="11" name="Freeform 8"/>
          <p:cNvSpPr/>
          <p:nvPr/>
        </p:nvSpPr>
        <p:spPr bwMode="auto">
          <a:xfrm>
            <a:off x="4054316" y="3478031"/>
            <a:ext cx="2016727" cy="1538991"/>
          </a:xfrm>
          <a:custGeom>
            <a:avLst/>
            <a:gdLst>
              <a:gd name="T0" fmla="*/ 132 w 249"/>
              <a:gd name="T1" fmla="*/ 0 h 190"/>
              <a:gd name="T2" fmla="*/ 115 w 249"/>
              <a:gd name="T3" fmla="*/ 0 h 190"/>
              <a:gd name="T4" fmla="*/ 59 w 249"/>
              <a:gd name="T5" fmla="*/ 0 h 190"/>
              <a:gd name="T6" fmla="*/ 3 w 249"/>
              <a:gd name="T7" fmla="*/ 0 h 190"/>
              <a:gd name="T8" fmla="*/ 0 w 249"/>
              <a:gd name="T9" fmla="*/ 3 h 190"/>
              <a:gd name="T10" fmla="*/ 0 w 249"/>
              <a:gd name="T11" fmla="*/ 75 h 190"/>
              <a:gd name="T12" fmla="*/ 3 w 249"/>
              <a:gd name="T13" fmla="*/ 78 h 190"/>
              <a:gd name="T14" fmla="*/ 76 w 249"/>
              <a:gd name="T15" fmla="*/ 78 h 190"/>
              <a:gd name="T16" fmla="*/ 249 w 249"/>
              <a:gd name="T17" fmla="*/ 190 h 190"/>
              <a:gd name="T18" fmla="*/ 249 w 249"/>
              <a:gd name="T19" fmla="*/ 117 h 190"/>
              <a:gd name="T20" fmla="*/ 132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132" y="0"/>
                </a:moveTo>
                <a:cubicBezTo>
                  <a:pt x="115" y="0"/>
                  <a:pt x="115" y="0"/>
                  <a:pt x="115" y="0"/>
                </a:cubicBezTo>
                <a:cubicBezTo>
                  <a:pt x="59" y="0"/>
                  <a:pt x="59" y="0"/>
                  <a:pt x="59" y="0"/>
                </a:cubicBezTo>
                <a:cubicBezTo>
                  <a:pt x="3" y="0"/>
                  <a:pt x="3" y="0"/>
                  <a:pt x="3" y="0"/>
                </a:cubicBezTo>
                <a:cubicBezTo>
                  <a:pt x="2" y="0"/>
                  <a:pt x="0" y="1"/>
                  <a:pt x="0" y="3"/>
                </a:cubicBezTo>
                <a:cubicBezTo>
                  <a:pt x="0" y="75"/>
                  <a:pt x="0" y="75"/>
                  <a:pt x="0" y="75"/>
                </a:cubicBezTo>
                <a:cubicBezTo>
                  <a:pt x="0" y="76"/>
                  <a:pt x="2" y="78"/>
                  <a:pt x="3" y="78"/>
                </a:cubicBezTo>
                <a:cubicBezTo>
                  <a:pt x="76" y="78"/>
                  <a:pt x="76" y="78"/>
                  <a:pt x="76" y="78"/>
                </a:cubicBezTo>
                <a:cubicBezTo>
                  <a:pt x="106" y="144"/>
                  <a:pt x="172" y="190"/>
                  <a:pt x="249" y="190"/>
                </a:cubicBezTo>
                <a:cubicBezTo>
                  <a:pt x="249" y="117"/>
                  <a:pt x="249" y="117"/>
                  <a:pt x="249" y="117"/>
                </a:cubicBezTo>
                <a:cubicBezTo>
                  <a:pt x="184" y="117"/>
                  <a:pt x="132" y="64"/>
                  <a:pt x="132" y="0"/>
                </a:cubicBezTo>
                <a:close/>
              </a:path>
            </a:pathLst>
          </a:custGeom>
          <a:solidFill>
            <a:srgbClr val="262626"/>
          </a:solidFill>
          <a:ln>
            <a:noFill/>
          </a:ln>
        </p:spPr>
        <p:txBody>
          <a:bodyPr vert="horz" wrap="square" lIns="91440" tIns="45720" rIns="91440" bIns="45720" numCol="1" anchor="t" anchorCtr="0" compatLnSpc="1"/>
          <a:lstStyle/>
          <a:p>
            <a:endParaRPr lang="en-US"/>
          </a:p>
        </p:txBody>
      </p:sp>
      <p:sp>
        <p:nvSpPr>
          <p:cNvPr id="12" name="Freeform 9"/>
          <p:cNvSpPr/>
          <p:nvPr/>
        </p:nvSpPr>
        <p:spPr bwMode="auto">
          <a:xfrm>
            <a:off x="6118816" y="1887855"/>
            <a:ext cx="2020138" cy="1542402"/>
          </a:xfrm>
          <a:custGeom>
            <a:avLst/>
            <a:gdLst>
              <a:gd name="T0" fmla="*/ 246 w 249"/>
              <a:gd name="T1" fmla="*/ 112 h 190"/>
              <a:gd name="T2" fmla="*/ 173 w 249"/>
              <a:gd name="T3" fmla="*/ 112 h 190"/>
              <a:gd name="T4" fmla="*/ 0 w 249"/>
              <a:gd name="T5" fmla="*/ 0 h 190"/>
              <a:gd name="T6" fmla="*/ 0 w 249"/>
              <a:gd name="T7" fmla="*/ 72 h 190"/>
              <a:gd name="T8" fmla="*/ 117 w 249"/>
              <a:gd name="T9" fmla="*/ 190 h 190"/>
              <a:gd name="T10" fmla="*/ 134 w 249"/>
              <a:gd name="T11" fmla="*/ 190 h 190"/>
              <a:gd name="T12" fmla="*/ 190 w 249"/>
              <a:gd name="T13" fmla="*/ 190 h 190"/>
              <a:gd name="T14" fmla="*/ 246 w 249"/>
              <a:gd name="T15" fmla="*/ 190 h 190"/>
              <a:gd name="T16" fmla="*/ 249 w 249"/>
              <a:gd name="T17" fmla="*/ 187 h 190"/>
              <a:gd name="T18" fmla="*/ 249 w 249"/>
              <a:gd name="T19" fmla="*/ 115 h 190"/>
              <a:gd name="T20" fmla="*/ 24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112"/>
                </a:moveTo>
                <a:cubicBezTo>
                  <a:pt x="173" y="112"/>
                  <a:pt x="173" y="112"/>
                  <a:pt x="173" y="112"/>
                </a:cubicBezTo>
                <a:cubicBezTo>
                  <a:pt x="143" y="46"/>
                  <a:pt x="77" y="0"/>
                  <a:pt x="0" y="0"/>
                </a:cubicBezTo>
                <a:cubicBezTo>
                  <a:pt x="0" y="72"/>
                  <a:pt x="0" y="72"/>
                  <a:pt x="0" y="72"/>
                </a:cubicBezTo>
                <a:cubicBezTo>
                  <a:pt x="65" y="72"/>
                  <a:pt x="117" y="125"/>
                  <a:pt x="117" y="190"/>
                </a:cubicBezTo>
                <a:cubicBezTo>
                  <a:pt x="134" y="190"/>
                  <a:pt x="134" y="190"/>
                  <a:pt x="134" y="190"/>
                </a:cubicBezTo>
                <a:cubicBezTo>
                  <a:pt x="190" y="190"/>
                  <a:pt x="190" y="190"/>
                  <a:pt x="190" y="190"/>
                </a:cubicBezTo>
                <a:cubicBezTo>
                  <a:pt x="246" y="190"/>
                  <a:pt x="246" y="190"/>
                  <a:pt x="246" y="190"/>
                </a:cubicBezTo>
                <a:cubicBezTo>
                  <a:pt x="247" y="190"/>
                  <a:pt x="249" y="189"/>
                  <a:pt x="249" y="187"/>
                </a:cubicBezTo>
                <a:cubicBezTo>
                  <a:pt x="249" y="115"/>
                  <a:pt x="249" y="115"/>
                  <a:pt x="249" y="115"/>
                </a:cubicBezTo>
                <a:cubicBezTo>
                  <a:pt x="249" y="113"/>
                  <a:pt x="247" y="112"/>
                  <a:pt x="246" y="112"/>
                </a:cubicBezTo>
                <a:close/>
              </a:path>
            </a:pathLst>
          </a:custGeom>
          <a:solidFill>
            <a:srgbClr val="262626"/>
          </a:solidFill>
          <a:ln>
            <a:noFill/>
          </a:ln>
        </p:spPr>
        <p:txBody>
          <a:bodyPr vert="horz" wrap="square" lIns="91440" tIns="45720" rIns="91440" bIns="45720" numCol="1" anchor="t" anchorCtr="0" compatLnSpc="1"/>
          <a:lstStyle/>
          <a:p>
            <a:endParaRPr lang="en-US"/>
          </a:p>
        </p:txBody>
      </p:sp>
      <p:sp>
        <p:nvSpPr>
          <p:cNvPr id="13" name="Freeform 10"/>
          <p:cNvSpPr/>
          <p:nvPr/>
        </p:nvSpPr>
        <p:spPr bwMode="auto">
          <a:xfrm>
            <a:off x="6118816" y="3478031"/>
            <a:ext cx="2020138" cy="1538991"/>
          </a:xfrm>
          <a:custGeom>
            <a:avLst/>
            <a:gdLst>
              <a:gd name="T0" fmla="*/ 246 w 249"/>
              <a:gd name="T1" fmla="*/ 0 h 190"/>
              <a:gd name="T2" fmla="*/ 190 w 249"/>
              <a:gd name="T3" fmla="*/ 0 h 190"/>
              <a:gd name="T4" fmla="*/ 134 w 249"/>
              <a:gd name="T5" fmla="*/ 0 h 190"/>
              <a:gd name="T6" fmla="*/ 117 w 249"/>
              <a:gd name="T7" fmla="*/ 0 h 190"/>
              <a:gd name="T8" fmla="*/ 0 w 249"/>
              <a:gd name="T9" fmla="*/ 117 h 190"/>
              <a:gd name="T10" fmla="*/ 0 w 249"/>
              <a:gd name="T11" fmla="*/ 190 h 190"/>
              <a:gd name="T12" fmla="*/ 173 w 249"/>
              <a:gd name="T13" fmla="*/ 78 h 190"/>
              <a:gd name="T14" fmla="*/ 246 w 249"/>
              <a:gd name="T15" fmla="*/ 78 h 190"/>
              <a:gd name="T16" fmla="*/ 249 w 249"/>
              <a:gd name="T17" fmla="*/ 75 h 190"/>
              <a:gd name="T18" fmla="*/ 249 w 249"/>
              <a:gd name="T19" fmla="*/ 3 h 190"/>
              <a:gd name="T20" fmla="*/ 246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0"/>
                </a:moveTo>
                <a:cubicBezTo>
                  <a:pt x="190" y="0"/>
                  <a:pt x="190" y="0"/>
                  <a:pt x="190" y="0"/>
                </a:cubicBezTo>
                <a:cubicBezTo>
                  <a:pt x="134" y="0"/>
                  <a:pt x="134" y="0"/>
                  <a:pt x="134" y="0"/>
                </a:cubicBezTo>
                <a:cubicBezTo>
                  <a:pt x="117" y="0"/>
                  <a:pt x="117" y="0"/>
                  <a:pt x="117" y="0"/>
                </a:cubicBezTo>
                <a:cubicBezTo>
                  <a:pt x="117" y="64"/>
                  <a:pt x="65" y="117"/>
                  <a:pt x="0" y="117"/>
                </a:cubicBezTo>
                <a:cubicBezTo>
                  <a:pt x="0" y="190"/>
                  <a:pt x="0" y="190"/>
                  <a:pt x="0" y="190"/>
                </a:cubicBezTo>
                <a:cubicBezTo>
                  <a:pt x="77" y="190"/>
                  <a:pt x="143" y="144"/>
                  <a:pt x="173" y="78"/>
                </a:cubicBezTo>
                <a:cubicBezTo>
                  <a:pt x="246" y="78"/>
                  <a:pt x="246" y="78"/>
                  <a:pt x="246" y="78"/>
                </a:cubicBezTo>
                <a:cubicBezTo>
                  <a:pt x="247" y="78"/>
                  <a:pt x="249" y="76"/>
                  <a:pt x="249" y="75"/>
                </a:cubicBezTo>
                <a:cubicBezTo>
                  <a:pt x="249" y="3"/>
                  <a:pt x="249" y="3"/>
                  <a:pt x="249" y="3"/>
                </a:cubicBezTo>
                <a:cubicBezTo>
                  <a:pt x="249" y="1"/>
                  <a:pt x="247" y="0"/>
                  <a:pt x="246" y="0"/>
                </a:cubicBezTo>
                <a:close/>
              </a:path>
            </a:pathLst>
          </a:custGeom>
          <a:solidFill>
            <a:srgbClr val="262626"/>
          </a:solidFill>
          <a:ln>
            <a:noFill/>
          </a:ln>
        </p:spPr>
        <p:txBody>
          <a:bodyPr vert="horz" wrap="square" lIns="91440" tIns="45720" rIns="91440" bIns="45720" numCol="1" anchor="t" anchorCtr="0" compatLnSpc="1"/>
          <a:lstStyle/>
          <a:p>
            <a:endParaRPr lang="en-US"/>
          </a:p>
        </p:txBody>
      </p:sp>
      <p:sp>
        <p:nvSpPr>
          <p:cNvPr id="15" name="文本框 14"/>
          <p:cNvSpPr txBox="1"/>
          <p:nvPr/>
        </p:nvSpPr>
        <p:spPr>
          <a:xfrm>
            <a:off x="7077075" y="2846705"/>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6" name="文本框 15"/>
          <p:cNvSpPr txBox="1"/>
          <p:nvPr/>
        </p:nvSpPr>
        <p:spPr>
          <a:xfrm>
            <a:off x="7144385" y="3477895"/>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7" name="文本框 16"/>
          <p:cNvSpPr txBox="1"/>
          <p:nvPr/>
        </p:nvSpPr>
        <p:spPr>
          <a:xfrm>
            <a:off x="4102100" y="2846705"/>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8" name="文本框 17"/>
          <p:cNvSpPr txBox="1"/>
          <p:nvPr/>
        </p:nvSpPr>
        <p:spPr>
          <a:xfrm>
            <a:off x="4102100" y="3477895"/>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3" name="齿轮"/>
          <p:cNvSpPr/>
          <p:nvPr/>
        </p:nvSpPr>
        <p:spPr bwMode="auto">
          <a:xfrm>
            <a:off x="5466715" y="3072765"/>
            <a:ext cx="1236345" cy="75120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262626"/>
          </a:solidFill>
          <a:ln>
            <a:noFill/>
          </a:ln>
          <a:extLst>
            <a:ext uri="{91240B29-F687-4F45-9708-019B960494DF}">
              <a14:hiddenLine xmlns:a14="http://schemas.microsoft.com/office/drawing/2010/main" xmlns="" w="38100">
                <a:solidFill>
                  <a:srgbClr val="000000"/>
                </a:solidFill>
                <a:prstDash val="solid"/>
                <a:round/>
              </a14:hiddenLine>
            </a:ex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62" name="矩形 61"/>
          <p:cNvSpPr/>
          <p:nvPr/>
        </p:nvSpPr>
        <p:spPr>
          <a:xfrm>
            <a:off x="8363585" y="2259330"/>
            <a:ext cx="2768600" cy="783590"/>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4" name="矩形 3"/>
          <p:cNvSpPr/>
          <p:nvPr/>
        </p:nvSpPr>
        <p:spPr>
          <a:xfrm>
            <a:off x="8363585" y="3816985"/>
            <a:ext cx="2768600" cy="783590"/>
          </a:xfrm>
          <a:prstGeom prst="rect">
            <a:avLst/>
          </a:prstGeom>
        </p:spPr>
        <p:txBody>
          <a:bodyPr wrap="square">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 name="矩形 5"/>
          <p:cNvSpPr/>
          <p:nvPr/>
        </p:nvSpPr>
        <p:spPr>
          <a:xfrm>
            <a:off x="901065" y="2259330"/>
            <a:ext cx="2768600" cy="783590"/>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2" name="矩形 21"/>
          <p:cNvSpPr/>
          <p:nvPr/>
        </p:nvSpPr>
        <p:spPr>
          <a:xfrm>
            <a:off x="997585" y="3816985"/>
            <a:ext cx="2768600" cy="783590"/>
          </a:xfrm>
          <a:prstGeom prst="rect">
            <a:avLst/>
          </a:prstGeom>
        </p:spPr>
        <p:txBody>
          <a:bodyPr wrap="square">
            <a:spAutoFit/>
          </a:bodyPr>
          <a:lstStyle/>
          <a:p>
            <a:pPr algn="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right)">
                                      <p:cBhvr>
                                        <p:cTn id="30" dur="500"/>
                                        <p:tgtEl>
                                          <p:spTgt spid="2"/>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ppt_w</p:attrName>
                                        </p:attrNameLst>
                                      </p:cBhvr>
                                      <p:tavLst>
                                        <p:tav tm="0">
                                          <p:val>
                                            <p:fltVal val="0"/>
                                          </p:val>
                                        </p:tav>
                                        <p:tav tm="100000">
                                          <p:val>
                                            <p:strVal val="#ppt_w"/>
                                          </p:val>
                                        </p:tav>
                                      </p:tavLst>
                                    </p:anim>
                                    <p:anim calcmode="lin" valueType="num">
                                      <p:cBhvr>
                                        <p:cTn id="51" dur="500" fill="hold"/>
                                        <p:tgtEl>
                                          <p:spTgt spid="15"/>
                                        </p:tgtEl>
                                        <p:attrNameLst>
                                          <p:attrName>ppt_h</p:attrName>
                                        </p:attrNameLst>
                                      </p:cBhvr>
                                      <p:tavLst>
                                        <p:tav tm="0">
                                          <p:val>
                                            <p:fltVal val="0"/>
                                          </p:val>
                                        </p:tav>
                                        <p:tav tm="100000">
                                          <p:val>
                                            <p:strVal val="#ppt_h"/>
                                          </p:val>
                                        </p:tav>
                                      </p:tavLst>
                                    </p:anim>
                                    <p:animEffect transition="in" filter="fade">
                                      <p:cBhvr>
                                        <p:cTn id="52" dur="500"/>
                                        <p:tgtEl>
                                          <p:spTgt spid="15"/>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p:cTn id="61" dur="500" fill="hold"/>
                                        <p:tgtEl>
                                          <p:spTgt spid="3"/>
                                        </p:tgtEl>
                                        <p:attrNameLst>
                                          <p:attrName>ppt_w</p:attrName>
                                        </p:attrNameLst>
                                      </p:cBhvr>
                                      <p:tavLst>
                                        <p:tav tm="0">
                                          <p:val>
                                            <p:fltVal val="0"/>
                                          </p:val>
                                        </p:tav>
                                        <p:tav tm="100000">
                                          <p:val>
                                            <p:strVal val="#ppt_w"/>
                                          </p:val>
                                        </p:tav>
                                      </p:tavLst>
                                    </p:anim>
                                    <p:anim calcmode="lin" valueType="num">
                                      <p:cBhvr>
                                        <p:cTn id="62" dur="500" fill="hold"/>
                                        <p:tgtEl>
                                          <p:spTgt spid="3"/>
                                        </p:tgtEl>
                                        <p:attrNameLst>
                                          <p:attrName>ppt_h</p:attrName>
                                        </p:attrNameLst>
                                      </p:cBhvr>
                                      <p:tavLst>
                                        <p:tav tm="0">
                                          <p:val>
                                            <p:fltVal val="0"/>
                                          </p:val>
                                        </p:tav>
                                        <p:tav tm="100000">
                                          <p:val>
                                            <p:strVal val="#ppt_h"/>
                                          </p:val>
                                        </p:tav>
                                      </p:tavLst>
                                    </p:anim>
                                    <p:animEffect transition="in" filter="fade">
                                      <p:cBhvr>
                                        <p:cTn id="63" dur="500"/>
                                        <p:tgtEl>
                                          <p:spTgt spid="3"/>
                                        </p:tgtEl>
                                      </p:cBhvr>
                                    </p:animEffect>
                                  </p:childTnLst>
                                </p:cTn>
                              </p:par>
                            </p:childTnLst>
                          </p:cTn>
                        </p:par>
                        <p:par>
                          <p:cTn id="64" fill="hold">
                            <p:stCondLst>
                              <p:cond delay="3500"/>
                            </p:stCondLst>
                            <p:childTnLst>
                              <p:par>
                                <p:cTn id="65" presetID="12" presetClass="entr" presetSubtype="4" fill="hold" grpId="0" nodeType="afterEffect">
                                  <p:stCondLst>
                                    <p:cond delay="0"/>
                                  </p:stCondLst>
                                  <p:childTnLst>
                                    <p:set>
                                      <p:cBhvr>
                                        <p:cTn id="66" dur="1" fill="hold">
                                          <p:stCondLst>
                                            <p:cond delay="0"/>
                                          </p:stCondLst>
                                        </p:cTn>
                                        <p:tgtEl>
                                          <p:spTgt spid="62"/>
                                        </p:tgtEl>
                                        <p:attrNameLst>
                                          <p:attrName>style.visibility</p:attrName>
                                        </p:attrNameLst>
                                      </p:cBhvr>
                                      <p:to>
                                        <p:strVal val="visible"/>
                                      </p:to>
                                    </p:set>
                                    <p:anim calcmode="lin" valueType="num">
                                      <p:cBhvr additive="base">
                                        <p:cTn id="67" dur="500"/>
                                        <p:tgtEl>
                                          <p:spTgt spid="62"/>
                                        </p:tgtEl>
                                        <p:attrNameLst>
                                          <p:attrName>ppt_y</p:attrName>
                                        </p:attrNameLst>
                                      </p:cBhvr>
                                      <p:tavLst>
                                        <p:tav tm="0">
                                          <p:val>
                                            <p:strVal val="#ppt_y+#ppt_h*1.125000"/>
                                          </p:val>
                                        </p:tav>
                                        <p:tav tm="100000">
                                          <p:val>
                                            <p:strVal val="#ppt_y"/>
                                          </p:val>
                                        </p:tav>
                                      </p:tavLst>
                                    </p:anim>
                                    <p:animEffect transition="in" filter="wipe(up)">
                                      <p:cBhvr>
                                        <p:cTn id="68" dur="500"/>
                                        <p:tgtEl>
                                          <p:spTgt spid="62"/>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additive="base">
                                        <p:cTn id="71" dur="500"/>
                                        <p:tgtEl>
                                          <p:spTgt spid="4"/>
                                        </p:tgtEl>
                                        <p:attrNameLst>
                                          <p:attrName>ppt_y</p:attrName>
                                        </p:attrNameLst>
                                      </p:cBhvr>
                                      <p:tavLst>
                                        <p:tav tm="0">
                                          <p:val>
                                            <p:strVal val="#ppt_y+#ppt_h*1.125000"/>
                                          </p:val>
                                        </p:tav>
                                        <p:tav tm="100000">
                                          <p:val>
                                            <p:strVal val="#ppt_y"/>
                                          </p:val>
                                        </p:tav>
                                      </p:tavLst>
                                    </p:anim>
                                    <p:animEffect transition="in" filter="wipe(up)">
                                      <p:cBhvr>
                                        <p:cTn id="72" dur="500"/>
                                        <p:tgtEl>
                                          <p:spTgt spid="4"/>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500"/>
                                        <p:tgtEl>
                                          <p:spTgt spid="6"/>
                                        </p:tgtEl>
                                        <p:attrNameLst>
                                          <p:attrName>ppt_y</p:attrName>
                                        </p:attrNameLst>
                                      </p:cBhvr>
                                      <p:tavLst>
                                        <p:tav tm="0">
                                          <p:val>
                                            <p:strVal val="#ppt_y+#ppt_h*1.125000"/>
                                          </p:val>
                                        </p:tav>
                                        <p:tav tm="100000">
                                          <p:val>
                                            <p:strVal val="#ppt_y"/>
                                          </p:val>
                                        </p:tav>
                                      </p:tavLst>
                                    </p:anim>
                                    <p:animEffect transition="in" filter="wipe(up)">
                                      <p:cBhvr>
                                        <p:cTn id="76" dur="500"/>
                                        <p:tgtEl>
                                          <p:spTgt spid="6"/>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p:tgtEl>
                                          <p:spTgt spid="22"/>
                                        </p:tgtEl>
                                        <p:attrNameLst>
                                          <p:attrName>ppt_y</p:attrName>
                                        </p:attrNameLst>
                                      </p:cBhvr>
                                      <p:tavLst>
                                        <p:tav tm="0">
                                          <p:val>
                                            <p:strVal val="#ppt_y+#ppt_h*1.125000"/>
                                          </p:val>
                                        </p:tav>
                                        <p:tav tm="100000">
                                          <p:val>
                                            <p:strVal val="#ppt_y"/>
                                          </p:val>
                                        </p:tav>
                                      </p:tavLst>
                                    </p:anim>
                                    <p:animEffect transition="in" filter="wipe(up)">
                                      <p:cBhvr>
                                        <p:cTn id="8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2" grpId="0" bldLvl="0" animBg="1"/>
      <p:bldP spid="11" grpId="0" bldLvl="0" animBg="1"/>
      <p:bldP spid="12" grpId="0" bldLvl="0" animBg="1"/>
      <p:bldP spid="13" grpId="0" bldLvl="0" animBg="1"/>
      <p:bldP spid="15" grpId="0"/>
      <p:bldP spid="16" grpId="0"/>
      <p:bldP spid="17" grpId="0"/>
      <p:bldP spid="18" grpId="0"/>
      <p:bldP spid="3" grpId="0" bldLvl="0" animBg="1"/>
      <p:bldP spid="62" grpId="0"/>
      <p:bldP spid="4" grpId="0"/>
      <p:bldP spid="6"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执行力掌控</a:t>
            </a:r>
          </a:p>
        </p:txBody>
      </p:sp>
      <p:sp>
        <p:nvSpPr>
          <p:cNvPr id="6" name="TextBox 23"/>
          <p:cNvSpPr txBox="1"/>
          <p:nvPr/>
        </p:nvSpPr>
        <p:spPr>
          <a:xfrm>
            <a:off x="5539105" y="2084705"/>
            <a:ext cx="5603240" cy="1706880"/>
          </a:xfrm>
          <a:prstGeom prst="rect">
            <a:avLst/>
          </a:prstGeom>
          <a:noFill/>
        </p:spPr>
        <p:txBody>
          <a:bodyPr wrap="square" rtlCol="0">
            <a:spAutoFit/>
          </a:bodyPr>
          <a:lstStyle/>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p>
          <a:p>
            <a:pPr algn="l">
              <a:lnSpc>
                <a:spcPct val="150000"/>
              </a:lnSpc>
              <a:spcBef>
                <a:spcPts val="0"/>
              </a:spcBef>
              <a:buFont typeface="Arial" panose="020B0604020202020204" pitchFamily="34" charset="0"/>
            </a:pPr>
            <a:endParaRPr lang="zh-CN" altLang="en-US"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l">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 name="TextBox 24"/>
          <p:cNvSpPr txBox="1"/>
          <p:nvPr/>
        </p:nvSpPr>
        <p:spPr>
          <a:xfrm>
            <a:off x="5539234" y="1626521"/>
            <a:ext cx="1960880" cy="306705"/>
          </a:xfrm>
          <a:prstGeom prst="rect">
            <a:avLst/>
          </a:prstGeom>
          <a:noFill/>
        </p:spPr>
        <p:txBody>
          <a:bodyPr wrap="none" rtlCol="0">
            <a:spAutoFit/>
          </a:bodyPr>
          <a:lstStyle/>
          <a:p>
            <a:pPr algn="l"/>
            <a:r>
              <a:rPr lang="zh-CN" altLang="en-US" sz="1400" b="1" dirty="0">
                <a:solidFill>
                  <a:srgbClr val="262626"/>
                </a:solidFill>
                <a:latin typeface="微软雅黑" panose="020B0503020204020204" charset="-122"/>
                <a:ea typeface="微软雅黑" panose="020B0503020204020204" charset="-122"/>
              </a:rPr>
              <a:t>单击此处输入标题文本</a:t>
            </a:r>
          </a:p>
        </p:txBody>
      </p:sp>
      <p:sp>
        <p:nvSpPr>
          <p:cNvPr id="14" name="对话框"/>
          <p:cNvSpPr/>
          <p:nvPr/>
        </p:nvSpPr>
        <p:spPr>
          <a:xfrm>
            <a:off x="5646420" y="430530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latin typeface="微软雅黑" panose="020B0503020204020204" charset="-122"/>
              <a:ea typeface="微软雅黑" panose="020B0503020204020204" charset="-122"/>
            </a:endParaRPr>
          </a:p>
        </p:txBody>
      </p:sp>
      <p:sp>
        <p:nvSpPr>
          <p:cNvPr id="34" name="TextBox 24"/>
          <p:cNvSpPr txBox="1"/>
          <p:nvPr/>
        </p:nvSpPr>
        <p:spPr>
          <a:xfrm>
            <a:off x="6202174" y="4343686"/>
            <a:ext cx="1813560" cy="335280"/>
          </a:xfrm>
          <a:prstGeom prst="rect">
            <a:avLst/>
          </a:prstGeom>
          <a:noFill/>
        </p:spPr>
        <p:txBody>
          <a:bodyPr wrap="none" rtlCol="0">
            <a:spAutoFit/>
          </a:bodyPr>
          <a:lstStyle/>
          <a:p>
            <a:pPr algn="l"/>
            <a:r>
              <a:rPr lang="zh-CN" altLang="en-US" sz="1600" b="1" dirty="0">
                <a:solidFill>
                  <a:srgbClr val="262626"/>
                </a:solidFill>
                <a:latin typeface="微软雅黑" panose="020B0503020204020204" charset="-122"/>
                <a:ea typeface="微软雅黑" panose="020B0503020204020204" charset="-122"/>
              </a:rPr>
              <a:t>单击此处输入文本</a:t>
            </a:r>
          </a:p>
        </p:txBody>
      </p:sp>
      <p:sp>
        <p:nvSpPr>
          <p:cNvPr id="35" name="灯泡"/>
          <p:cNvSpPr/>
          <p:nvPr/>
        </p:nvSpPr>
        <p:spPr>
          <a:xfrm>
            <a:off x="5646420" y="502031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latin typeface="微软雅黑" panose="020B0503020204020204" charset="-122"/>
              <a:ea typeface="微软雅黑" panose="020B0503020204020204" charset="-122"/>
            </a:endParaRPr>
          </a:p>
        </p:txBody>
      </p:sp>
      <p:sp>
        <p:nvSpPr>
          <p:cNvPr id="36" name="TextBox 24"/>
          <p:cNvSpPr txBox="1"/>
          <p:nvPr/>
        </p:nvSpPr>
        <p:spPr>
          <a:xfrm>
            <a:off x="6202174" y="5082191"/>
            <a:ext cx="1808480" cy="352425"/>
          </a:xfrm>
          <a:prstGeom prst="rect">
            <a:avLst/>
          </a:prstGeom>
          <a:noFill/>
        </p:spPr>
        <p:txBody>
          <a:bodyPr wrap="none" rtlCol="0">
            <a:spAutoFit/>
          </a:bodyPr>
          <a:lstStyle/>
          <a:p>
            <a:pPr algn="l"/>
            <a:r>
              <a:rPr lang="zh-CN" altLang="en-US" sz="1600" b="1" dirty="0">
                <a:solidFill>
                  <a:srgbClr val="262626"/>
                </a:solidFill>
                <a:latin typeface="微软雅黑" panose="020B0503020204020204" charset="-122"/>
                <a:ea typeface="微软雅黑" panose="020B0503020204020204" charset="-122"/>
              </a:rPr>
              <a:t>单击此处输入文本</a:t>
            </a:r>
          </a:p>
        </p:txBody>
      </p:sp>
      <p:sp>
        <p:nvSpPr>
          <p:cNvPr id="2" name="矩形 1"/>
          <p:cNvSpPr/>
          <p:nvPr/>
        </p:nvSpPr>
        <p:spPr>
          <a:xfrm>
            <a:off x="1050925" y="1626870"/>
            <a:ext cx="3989070" cy="3870960"/>
          </a:xfrm>
          <a:prstGeom prst="rect">
            <a:avLst/>
          </a:prstGeom>
          <a:blipFill rotWithShape="1">
            <a:blip r:embed="rId3" cstate="screen">
              <a:grayscl/>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14" presetClass="entr" presetSubtype="5"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vertical)">
                                      <p:cBhvr>
                                        <p:cTn id="27" dur="500"/>
                                        <p:tgtEl>
                                          <p:spTgt spid="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par>
                          <p:cTn id="35" fill="hold">
                            <p:stCondLst>
                              <p:cond delay="3000"/>
                            </p:stCondLst>
                            <p:childTnLst>
                              <p:par>
                                <p:cTn id="36" presetID="30"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400" decel="100000"/>
                                        <p:tgtEl>
                                          <p:spTgt spid="14"/>
                                        </p:tgtEl>
                                      </p:cBhvr>
                                    </p:animEffect>
                                    <p:anim calcmode="lin" valueType="num">
                                      <p:cBhvr>
                                        <p:cTn id="39" dur="400" decel="100000" fill="hold"/>
                                        <p:tgtEl>
                                          <p:spTgt spid="14"/>
                                        </p:tgtEl>
                                        <p:attrNameLst>
                                          <p:attrName>style.rotation</p:attrName>
                                        </p:attrNameLst>
                                      </p:cBhvr>
                                      <p:tavLst>
                                        <p:tav tm="0">
                                          <p:val>
                                            <p:fltVal val="-90"/>
                                          </p:val>
                                        </p:tav>
                                        <p:tav tm="100000">
                                          <p:val>
                                            <p:fltVal val="0"/>
                                          </p:val>
                                        </p:tav>
                                      </p:tavLst>
                                    </p:anim>
                                    <p:anim calcmode="lin" valueType="num">
                                      <p:cBhvr>
                                        <p:cTn id="40" dur="400" decel="100000" fill="hold"/>
                                        <p:tgtEl>
                                          <p:spTgt spid="14"/>
                                        </p:tgtEl>
                                        <p:attrNameLst>
                                          <p:attrName>ppt_x</p:attrName>
                                        </p:attrNameLst>
                                      </p:cBhvr>
                                      <p:tavLst>
                                        <p:tav tm="0">
                                          <p:val>
                                            <p:strVal val="#ppt_x+0.4"/>
                                          </p:val>
                                        </p:tav>
                                        <p:tav tm="100000">
                                          <p:val>
                                            <p:strVal val="#ppt_x-0.05"/>
                                          </p:val>
                                        </p:tav>
                                      </p:tavLst>
                                    </p:anim>
                                    <p:anim calcmode="lin" valueType="num">
                                      <p:cBhvr>
                                        <p:cTn id="41" dur="400" decel="100000" fill="hold"/>
                                        <p:tgtEl>
                                          <p:spTgt spid="14"/>
                                        </p:tgtEl>
                                        <p:attrNameLst>
                                          <p:attrName>ppt_y</p:attrName>
                                        </p:attrNameLst>
                                      </p:cBhvr>
                                      <p:tavLst>
                                        <p:tav tm="0">
                                          <p:val>
                                            <p:strVal val="#ppt_y-0.4"/>
                                          </p:val>
                                        </p:tav>
                                        <p:tav tm="100000">
                                          <p:val>
                                            <p:strVal val="#ppt_y+0.1"/>
                                          </p:val>
                                        </p:tav>
                                      </p:tavLst>
                                    </p:anim>
                                    <p:anim calcmode="lin" valueType="num">
                                      <p:cBhvr>
                                        <p:cTn id="42"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43"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par>
                                <p:cTn id="44" presetID="30" presetClass="entr" presetSubtype="0"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fade">
                                      <p:cBhvr>
                                        <p:cTn id="46" dur="400" decel="100000"/>
                                        <p:tgtEl>
                                          <p:spTgt spid="34"/>
                                        </p:tgtEl>
                                      </p:cBhvr>
                                    </p:animEffect>
                                    <p:anim calcmode="lin" valueType="num">
                                      <p:cBhvr>
                                        <p:cTn id="47" dur="400" decel="100000" fill="hold"/>
                                        <p:tgtEl>
                                          <p:spTgt spid="34"/>
                                        </p:tgtEl>
                                        <p:attrNameLst>
                                          <p:attrName>style.rotation</p:attrName>
                                        </p:attrNameLst>
                                      </p:cBhvr>
                                      <p:tavLst>
                                        <p:tav tm="0">
                                          <p:val>
                                            <p:fltVal val="-90"/>
                                          </p:val>
                                        </p:tav>
                                        <p:tav tm="100000">
                                          <p:val>
                                            <p:fltVal val="0"/>
                                          </p:val>
                                        </p:tav>
                                      </p:tavLst>
                                    </p:anim>
                                    <p:anim calcmode="lin" valueType="num">
                                      <p:cBhvr>
                                        <p:cTn id="48" dur="400" decel="100000" fill="hold"/>
                                        <p:tgtEl>
                                          <p:spTgt spid="34"/>
                                        </p:tgtEl>
                                        <p:attrNameLst>
                                          <p:attrName>ppt_x</p:attrName>
                                        </p:attrNameLst>
                                      </p:cBhvr>
                                      <p:tavLst>
                                        <p:tav tm="0">
                                          <p:val>
                                            <p:strVal val="#ppt_x+0.4"/>
                                          </p:val>
                                        </p:tav>
                                        <p:tav tm="100000">
                                          <p:val>
                                            <p:strVal val="#ppt_x-0.05"/>
                                          </p:val>
                                        </p:tav>
                                      </p:tavLst>
                                    </p:anim>
                                    <p:anim calcmode="lin" valueType="num">
                                      <p:cBhvr>
                                        <p:cTn id="49" dur="400" decel="100000" fill="hold"/>
                                        <p:tgtEl>
                                          <p:spTgt spid="34"/>
                                        </p:tgtEl>
                                        <p:attrNameLst>
                                          <p:attrName>ppt_y</p:attrName>
                                        </p:attrNameLst>
                                      </p:cBhvr>
                                      <p:tavLst>
                                        <p:tav tm="0">
                                          <p:val>
                                            <p:strVal val="#ppt_y-0.4"/>
                                          </p:val>
                                        </p:tav>
                                        <p:tav tm="100000">
                                          <p:val>
                                            <p:strVal val="#ppt_y+0.1"/>
                                          </p:val>
                                        </p:tav>
                                      </p:tavLst>
                                    </p:anim>
                                    <p:anim calcmode="lin" valueType="num">
                                      <p:cBhvr>
                                        <p:cTn id="50"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51"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52" fill="hold">
                            <p:stCondLst>
                              <p:cond delay="3500"/>
                            </p:stCondLst>
                            <p:childTnLst>
                              <p:par>
                                <p:cTn id="53" presetID="30"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400" decel="100000"/>
                                        <p:tgtEl>
                                          <p:spTgt spid="35"/>
                                        </p:tgtEl>
                                      </p:cBhvr>
                                    </p:animEffect>
                                    <p:anim calcmode="lin" valueType="num">
                                      <p:cBhvr>
                                        <p:cTn id="56" dur="400" decel="100000" fill="hold"/>
                                        <p:tgtEl>
                                          <p:spTgt spid="35"/>
                                        </p:tgtEl>
                                        <p:attrNameLst>
                                          <p:attrName>style.rotation</p:attrName>
                                        </p:attrNameLst>
                                      </p:cBhvr>
                                      <p:tavLst>
                                        <p:tav tm="0">
                                          <p:val>
                                            <p:fltVal val="-90"/>
                                          </p:val>
                                        </p:tav>
                                        <p:tav tm="100000">
                                          <p:val>
                                            <p:fltVal val="0"/>
                                          </p:val>
                                        </p:tav>
                                      </p:tavLst>
                                    </p:anim>
                                    <p:anim calcmode="lin" valueType="num">
                                      <p:cBhvr>
                                        <p:cTn id="57" dur="400" decel="100000" fill="hold"/>
                                        <p:tgtEl>
                                          <p:spTgt spid="35"/>
                                        </p:tgtEl>
                                        <p:attrNameLst>
                                          <p:attrName>ppt_x</p:attrName>
                                        </p:attrNameLst>
                                      </p:cBhvr>
                                      <p:tavLst>
                                        <p:tav tm="0">
                                          <p:val>
                                            <p:strVal val="#ppt_x+0.4"/>
                                          </p:val>
                                        </p:tav>
                                        <p:tav tm="100000">
                                          <p:val>
                                            <p:strVal val="#ppt_x-0.05"/>
                                          </p:val>
                                        </p:tav>
                                      </p:tavLst>
                                    </p:anim>
                                    <p:anim calcmode="lin" valueType="num">
                                      <p:cBhvr>
                                        <p:cTn id="58" dur="400" decel="100000" fill="hold"/>
                                        <p:tgtEl>
                                          <p:spTgt spid="35"/>
                                        </p:tgtEl>
                                        <p:attrNameLst>
                                          <p:attrName>ppt_y</p:attrName>
                                        </p:attrNameLst>
                                      </p:cBhvr>
                                      <p:tavLst>
                                        <p:tav tm="0">
                                          <p:val>
                                            <p:strVal val="#ppt_y-0.4"/>
                                          </p:val>
                                        </p:tav>
                                        <p:tav tm="100000">
                                          <p:val>
                                            <p:strVal val="#ppt_y+0.1"/>
                                          </p:val>
                                        </p:tav>
                                      </p:tavLst>
                                    </p:anim>
                                    <p:anim calcmode="lin" valueType="num">
                                      <p:cBhvr>
                                        <p:cTn id="59"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60"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par>
                                <p:cTn id="61" presetID="30" presetClass="entr" presetSubtype="0"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400" decel="100000"/>
                                        <p:tgtEl>
                                          <p:spTgt spid="36"/>
                                        </p:tgtEl>
                                      </p:cBhvr>
                                    </p:animEffect>
                                    <p:anim calcmode="lin" valueType="num">
                                      <p:cBhvr>
                                        <p:cTn id="64" dur="400" decel="100000" fill="hold"/>
                                        <p:tgtEl>
                                          <p:spTgt spid="36"/>
                                        </p:tgtEl>
                                        <p:attrNameLst>
                                          <p:attrName>style.rotation</p:attrName>
                                        </p:attrNameLst>
                                      </p:cBhvr>
                                      <p:tavLst>
                                        <p:tav tm="0">
                                          <p:val>
                                            <p:fltVal val="-90"/>
                                          </p:val>
                                        </p:tav>
                                        <p:tav tm="100000">
                                          <p:val>
                                            <p:fltVal val="0"/>
                                          </p:val>
                                        </p:tav>
                                      </p:tavLst>
                                    </p:anim>
                                    <p:anim calcmode="lin" valueType="num">
                                      <p:cBhvr>
                                        <p:cTn id="65" dur="400" decel="100000" fill="hold"/>
                                        <p:tgtEl>
                                          <p:spTgt spid="36"/>
                                        </p:tgtEl>
                                        <p:attrNameLst>
                                          <p:attrName>ppt_x</p:attrName>
                                        </p:attrNameLst>
                                      </p:cBhvr>
                                      <p:tavLst>
                                        <p:tav tm="0">
                                          <p:val>
                                            <p:strVal val="#ppt_x+0.4"/>
                                          </p:val>
                                        </p:tav>
                                        <p:tav tm="100000">
                                          <p:val>
                                            <p:strVal val="#ppt_x-0.05"/>
                                          </p:val>
                                        </p:tav>
                                      </p:tavLst>
                                    </p:anim>
                                    <p:anim calcmode="lin" valueType="num">
                                      <p:cBhvr>
                                        <p:cTn id="66" dur="400" decel="100000" fill="hold"/>
                                        <p:tgtEl>
                                          <p:spTgt spid="36"/>
                                        </p:tgtEl>
                                        <p:attrNameLst>
                                          <p:attrName>ppt_y</p:attrName>
                                        </p:attrNameLst>
                                      </p:cBhvr>
                                      <p:tavLst>
                                        <p:tav tm="0">
                                          <p:val>
                                            <p:strVal val="#ppt_y-0.4"/>
                                          </p:val>
                                        </p:tav>
                                        <p:tav tm="100000">
                                          <p:val>
                                            <p:strVal val="#ppt_y+0.1"/>
                                          </p:val>
                                        </p:tav>
                                      </p:tavLst>
                                    </p:anim>
                                    <p:anim calcmode="lin" valueType="num">
                                      <p:cBhvr>
                                        <p:cTn id="67" dur="100" accel="100000" fill="hold">
                                          <p:stCondLst>
                                            <p:cond delay="400"/>
                                          </p:stCondLst>
                                        </p:cTn>
                                        <p:tgtEl>
                                          <p:spTgt spid="36"/>
                                        </p:tgtEl>
                                        <p:attrNameLst>
                                          <p:attrName>ppt_x</p:attrName>
                                        </p:attrNameLst>
                                      </p:cBhvr>
                                      <p:tavLst>
                                        <p:tav tm="0">
                                          <p:val>
                                            <p:strVal val="#ppt_x-0.05"/>
                                          </p:val>
                                        </p:tav>
                                        <p:tav tm="100000">
                                          <p:val>
                                            <p:strVal val="#ppt_x"/>
                                          </p:val>
                                        </p:tav>
                                      </p:tavLst>
                                    </p:anim>
                                    <p:anim calcmode="lin" valueType="num">
                                      <p:cBhvr>
                                        <p:cTn id="68" dur="100" accel="100000" fill="hold">
                                          <p:stCondLst>
                                            <p:cond delay="4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6" grpId="0"/>
      <p:bldP spid="7" grpId="0"/>
      <p:bldP spid="14" grpId="0" bldLvl="0" animBg="1"/>
      <p:bldP spid="34" grpId="0"/>
      <p:bldP spid="35" grpId="0" bldLvl="0" animBg="1"/>
      <p:bldP spid="36" grpId="0"/>
      <p:bldP spid="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0035" y="283210"/>
            <a:ext cx="11631930" cy="6291580"/>
          </a:xfrm>
          <a:prstGeom prst="rect">
            <a:avLst/>
          </a:prstGeom>
          <a:solidFill>
            <a:schemeClr val="bg1">
              <a:lumMod val="95000"/>
            </a:schemeClr>
          </a:solidFill>
          <a:ln>
            <a:noFill/>
          </a:ln>
          <a:effectLst>
            <a:outerShdw blurRad="635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391785" y="28321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5391785" y="6483350"/>
            <a:ext cx="1408430" cy="9144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850765" y="487680"/>
            <a:ext cx="2490470" cy="368300"/>
          </a:xfrm>
          <a:prstGeom prst="rect">
            <a:avLst/>
          </a:prstGeom>
          <a:noFill/>
        </p:spPr>
        <p:txBody>
          <a:bodyPr wrap="square" rtlCol="0">
            <a:spAutoFit/>
          </a:bodyPr>
          <a:lstStyle/>
          <a:p>
            <a:pPr algn="ctr" fontAlgn="auto">
              <a:lnSpc>
                <a:spcPct val="100000"/>
              </a:lnSpc>
            </a:pPr>
            <a:r>
              <a:rPr lang="zh-CN" altLang="en-US" b="1">
                <a:solidFill>
                  <a:srgbClr val="262626"/>
                </a:solidFill>
                <a:latin typeface="微软雅黑" panose="020B0503020204020204" charset="-122"/>
                <a:ea typeface="微软雅黑" panose="020B0503020204020204" charset="-122"/>
                <a:sym typeface="+mn-ea"/>
              </a:rPr>
              <a:t>执行力掌控</a:t>
            </a:r>
          </a:p>
        </p:txBody>
      </p:sp>
      <p:grpSp>
        <p:nvGrpSpPr>
          <p:cNvPr id="69666" name="Group 40"/>
          <p:cNvGrpSpPr/>
          <p:nvPr/>
        </p:nvGrpSpPr>
        <p:grpSpPr>
          <a:xfrm>
            <a:off x="7117080" y="3308350"/>
            <a:ext cx="1948180" cy="753110"/>
            <a:chOff x="5357818" y="2428874"/>
            <a:chExt cx="1643074" cy="571504"/>
          </a:xfrm>
          <a:solidFill>
            <a:srgbClr val="262626"/>
          </a:solidFill>
        </p:grpSpPr>
        <p:sp>
          <p:nvSpPr>
            <p:cNvPr id="31" name="Rectangle 30"/>
            <p:cNvSpPr/>
            <p:nvPr/>
          </p:nvSpPr>
          <p:spPr>
            <a:xfrm>
              <a:off x="5357818"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8" name="Rectangle 37"/>
            <p:cNvSpPr/>
            <p:nvPr/>
          </p:nvSpPr>
          <p:spPr>
            <a:xfrm>
              <a:off x="6786578"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7" name="Rectangle 47"/>
          <p:cNvSpPr/>
          <p:nvPr/>
        </p:nvSpPr>
        <p:spPr>
          <a:xfrm>
            <a:off x="7376160" y="3359150"/>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3" name="Rectangle 52"/>
          <p:cNvSpPr/>
          <p:nvPr/>
        </p:nvSpPr>
        <p:spPr>
          <a:xfrm>
            <a:off x="7117080" y="4062095"/>
            <a:ext cx="1694180" cy="1245235"/>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id-ID" altLang="x-none" sz="800" dirty="0">
              <a:solidFill>
                <a:srgbClr val="A6A6A6"/>
              </a:solidFill>
              <a:latin typeface="Open Sans Light" pitchFamily="34" charset="0"/>
              <a:ea typeface="Open Sans Light" pitchFamily="34" charset="0"/>
            </a:endParaRPr>
          </a:p>
        </p:txBody>
      </p:sp>
      <p:sp>
        <p:nvSpPr>
          <p:cNvPr id="58" name="AutoShape 59"/>
          <p:cNvSpPr/>
          <p:nvPr/>
        </p:nvSpPr>
        <p:spPr bwMode="auto">
          <a:xfrm>
            <a:off x="7788275" y="2508250"/>
            <a:ext cx="466725" cy="51816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262626"/>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nvGrpSpPr>
          <p:cNvPr id="69660" name="Group 42"/>
          <p:cNvGrpSpPr/>
          <p:nvPr/>
        </p:nvGrpSpPr>
        <p:grpSpPr>
          <a:xfrm>
            <a:off x="3220720" y="3308985"/>
            <a:ext cx="1948180" cy="753110"/>
            <a:chOff x="2071670" y="2428874"/>
            <a:chExt cx="1643074" cy="571504"/>
          </a:xfrm>
          <a:solidFill>
            <a:srgbClr val="262626"/>
          </a:solidFill>
        </p:grpSpPr>
        <p:sp>
          <p:nvSpPr>
            <p:cNvPr id="33" name="Rectangle 32"/>
            <p:cNvSpPr/>
            <p:nvPr/>
          </p:nvSpPr>
          <p:spPr>
            <a:xfrm>
              <a:off x="2071670"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6" name="Rectangle 35"/>
            <p:cNvSpPr/>
            <p:nvPr/>
          </p:nvSpPr>
          <p:spPr>
            <a:xfrm>
              <a:off x="3500430"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1" name="Rectangle 45"/>
          <p:cNvSpPr/>
          <p:nvPr/>
        </p:nvSpPr>
        <p:spPr>
          <a:xfrm>
            <a:off x="3396615" y="3360420"/>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1" name="Rectangle 50"/>
          <p:cNvSpPr/>
          <p:nvPr/>
        </p:nvSpPr>
        <p:spPr>
          <a:xfrm>
            <a:off x="3220720" y="4062095"/>
            <a:ext cx="1694815" cy="1245235"/>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id-ID" altLang="x-none" sz="800" dirty="0">
              <a:solidFill>
                <a:srgbClr val="A6A6A6"/>
              </a:solidFill>
              <a:latin typeface="Open Sans Light" pitchFamily="34" charset="0"/>
              <a:ea typeface="Open Sans Light" pitchFamily="34" charset="0"/>
            </a:endParaRPr>
          </a:p>
        </p:txBody>
      </p:sp>
      <p:grpSp>
        <p:nvGrpSpPr>
          <p:cNvPr id="11" name="Group 66"/>
          <p:cNvGrpSpPr/>
          <p:nvPr/>
        </p:nvGrpSpPr>
        <p:grpSpPr>
          <a:xfrm>
            <a:off x="3757295" y="2622550"/>
            <a:ext cx="511810" cy="407035"/>
            <a:chOff x="8340725" y="4748227"/>
            <a:chExt cx="246063" cy="176213"/>
          </a:xfrm>
          <a:solidFill>
            <a:srgbClr val="262626"/>
          </a:solidFill>
        </p:grpSpPr>
        <p:sp>
          <p:nvSpPr>
            <p:cNvPr id="60" name="Freeform 49"/>
            <p:cNvSpPr/>
            <p:nvPr/>
          </p:nvSpPr>
          <p:spPr bwMode="auto">
            <a:xfrm>
              <a:off x="8340725" y="4748227"/>
              <a:ext cx="138113" cy="176213"/>
            </a:xfrm>
            <a:custGeom>
              <a:avLst/>
              <a:gdLst/>
              <a:ahLst/>
              <a:cxnLst>
                <a:cxn ang="0">
                  <a:pos x="160" y="0"/>
                </a:cxn>
                <a:cxn ang="0">
                  <a:pos x="160" y="0"/>
                </a:cxn>
                <a:cxn ang="0">
                  <a:pos x="155" y="1"/>
                </a:cxn>
                <a:cxn ang="0">
                  <a:pos x="151" y="5"/>
                </a:cxn>
                <a:cxn ang="0">
                  <a:pos x="75" y="52"/>
                </a:cxn>
                <a:cxn ang="0">
                  <a:pos x="15" y="52"/>
                </a:cxn>
                <a:cxn ang="0">
                  <a:pos x="15" y="52"/>
                </a:cxn>
                <a:cxn ang="0">
                  <a:pos x="10" y="54"/>
                </a:cxn>
                <a:cxn ang="0">
                  <a:pos x="4" y="58"/>
                </a:cxn>
                <a:cxn ang="0">
                  <a:pos x="4" y="58"/>
                </a:cxn>
                <a:cxn ang="0">
                  <a:pos x="2" y="61"/>
                </a:cxn>
                <a:cxn ang="0">
                  <a:pos x="0" y="67"/>
                </a:cxn>
                <a:cxn ang="0">
                  <a:pos x="0" y="156"/>
                </a:cxn>
                <a:cxn ang="0">
                  <a:pos x="0" y="156"/>
                </a:cxn>
                <a:cxn ang="0">
                  <a:pos x="2" y="161"/>
                </a:cxn>
                <a:cxn ang="0">
                  <a:pos x="4" y="165"/>
                </a:cxn>
                <a:cxn ang="0">
                  <a:pos x="4" y="165"/>
                </a:cxn>
                <a:cxn ang="0">
                  <a:pos x="10" y="168"/>
                </a:cxn>
                <a:cxn ang="0">
                  <a:pos x="15" y="170"/>
                </a:cxn>
                <a:cxn ang="0">
                  <a:pos x="75" y="170"/>
                </a:cxn>
                <a:cxn ang="0">
                  <a:pos x="151" y="217"/>
                </a:cxn>
                <a:cxn ang="0">
                  <a:pos x="151" y="217"/>
                </a:cxn>
                <a:cxn ang="0">
                  <a:pos x="155" y="221"/>
                </a:cxn>
                <a:cxn ang="0">
                  <a:pos x="160" y="223"/>
                </a:cxn>
                <a:cxn ang="0">
                  <a:pos x="160" y="223"/>
                </a:cxn>
                <a:cxn ang="0">
                  <a:pos x="165" y="221"/>
                </a:cxn>
                <a:cxn ang="0">
                  <a:pos x="171" y="217"/>
                </a:cxn>
                <a:cxn ang="0">
                  <a:pos x="171" y="217"/>
                </a:cxn>
                <a:cxn ang="0">
                  <a:pos x="174" y="214"/>
                </a:cxn>
                <a:cxn ang="0">
                  <a:pos x="174" y="208"/>
                </a:cxn>
                <a:cxn ang="0">
                  <a:pos x="174" y="14"/>
                </a:cxn>
                <a:cxn ang="0">
                  <a:pos x="174" y="14"/>
                </a:cxn>
                <a:cxn ang="0">
                  <a:pos x="174" y="9"/>
                </a:cxn>
                <a:cxn ang="0">
                  <a:pos x="171" y="5"/>
                </a:cxn>
                <a:cxn ang="0">
                  <a:pos x="171" y="5"/>
                </a:cxn>
                <a:cxn ang="0">
                  <a:pos x="165" y="1"/>
                </a:cxn>
                <a:cxn ang="0">
                  <a:pos x="160" y="0"/>
                </a:cxn>
                <a:cxn ang="0">
                  <a:pos x="160" y="0"/>
                </a:cxn>
              </a:cxnLst>
              <a:rect l="0" t="0" r="r" b="b"/>
              <a:pathLst>
                <a:path w="174" h="223">
                  <a:moveTo>
                    <a:pt x="160" y="0"/>
                  </a:moveTo>
                  <a:lnTo>
                    <a:pt x="160" y="0"/>
                  </a:lnTo>
                  <a:lnTo>
                    <a:pt x="155" y="1"/>
                  </a:lnTo>
                  <a:lnTo>
                    <a:pt x="151" y="5"/>
                  </a:lnTo>
                  <a:lnTo>
                    <a:pt x="75" y="52"/>
                  </a:lnTo>
                  <a:lnTo>
                    <a:pt x="15" y="52"/>
                  </a:lnTo>
                  <a:lnTo>
                    <a:pt x="15" y="52"/>
                  </a:lnTo>
                  <a:lnTo>
                    <a:pt x="10" y="54"/>
                  </a:lnTo>
                  <a:lnTo>
                    <a:pt x="4" y="58"/>
                  </a:lnTo>
                  <a:lnTo>
                    <a:pt x="4" y="58"/>
                  </a:lnTo>
                  <a:lnTo>
                    <a:pt x="2" y="61"/>
                  </a:lnTo>
                  <a:lnTo>
                    <a:pt x="0" y="67"/>
                  </a:lnTo>
                  <a:lnTo>
                    <a:pt x="0" y="156"/>
                  </a:lnTo>
                  <a:lnTo>
                    <a:pt x="0" y="156"/>
                  </a:lnTo>
                  <a:lnTo>
                    <a:pt x="2" y="161"/>
                  </a:lnTo>
                  <a:lnTo>
                    <a:pt x="4" y="165"/>
                  </a:lnTo>
                  <a:lnTo>
                    <a:pt x="4" y="165"/>
                  </a:lnTo>
                  <a:lnTo>
                    <a:pt x="10" y="168"/>
                  </a:lnTo>
                  <a:lnTo>
                    <a:pt x="15" y="170"/>
                  </a:lnTo>
                  <a:lnTo>
                    <a:pt x="75" y="170"/>
                  </a:lnTo>
                  <a:lnTo>
                    <a:pt x="151" y="217"/>
                  </a:lnTo>
                  <a:lnTo>
                    <a:pt x="151" y="217"/>
                  </a:lnTo>
                  <a:lnTo>
                    <a:pt x="155" y="221"/>
                  </a:lnTo>
                  <a:lnTo>
                    <a:pt x="160" y="223"/>
                  </a:lnTo>
                  <a:lnTo>
                    <a:pt x="160" y="223"/>
                  </a:lnTo>
                  <a:lnTo>
                    <a:pt x="165" y="221"/>
                  </a:lnTo>
                  <a:lnTo>
                    <a:pt x="171" y="217"/>
                  </a:lnTo>
                  <a:lnTo>
                    <a:pt x="171" y="217"/>
                  </a:lnTo>
                  <a:lnTo>
                    <a:pt x="174" y="214"/>
                  </a:lnTo>
                  <a:lnTo>
                    <a:pt x="174" y="208"/>
                  </a:lnTo>
                  <a:lnTo>
                    <a:pt x="174" y="14"/>
                  </a:lnTo>
                  <a:lnTo>
                    <a:pt x="174" y="14"/>
                  </a:lnTo>
                  <a:lnTo>
                    <a:pt x="174" y="9"/>
                  </a:lnTo>
                  <a:lnTo>
                    <a:pt x="171" y="5"/>
                  </a:lnTo>
                  <a:lnTo>
                    <a:pt x="171" y="5"/>
                  </a:lnTo>
                  <a:lnTo>
                    <a:pt x="165" y="1"/>
                  </a:lnTo>
                  <a:lnTo>
                    <a:pt x="160" y="0"/>
                  </a:lnTo>
                  <a:lnTo>
                    <a:pt x="160" y="0"/>
                  </a:lnTo>
                  <a:close/>
                </a:path>
              </a:pathLst>
            </a:custGeom>
            <a:solidFill>
              <a:srgbClr val="262626"/>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50"/>
            <p:cNvSpPr/>
            <p:nvPr/>
          </p:nvSpPr>
          <p:spPr bwMode="auto">
            <a:xfrm>
              <a:off x="8496300" y="4792677"/>
              <a:ext cx="44450" cy="87313"/>
            </a:xfrm>
            <a:custGeom>
              <a:avLst/>
              <a:gdLst/>
              <a:ahLst/>
              <a:cxnLst>
                <a:cxn ang="0">
                  <a:pos x="46" y="87"/>
                </a:cxn>
                <a:cxn ang="0">
                  <a:pos x="53" y="72"/>
                </a:cxn>
                <a:cxn ang="0">
                  <a:pos x="56" y="56"/>
                </a:cxn>
                <a:cxn ang="0">
                  <a:pos x="55" y="47"/>
                </a:cxn>
                <a:cxn ang="0">
                  <a:pos x="51" y="31"/>
                </a:cxn>
                <a:cxn ang="0">
                  <a:pos x="46" y="23"/>
                </a:cxn>
                <a:cxn ang="0">
                  <a:pos x="35" y="11"/>
                </a:cxn>
                <a:cxn ang="0">
                  <a:pos x="20" y="2"/>
                </a:cxn>
                <a:cxn ang="0">
                  <a:pos x="15" y="0"/>
                </a:cxn>
                <a:cxn ang="0">
                  <a:pos x="9" y="2"/>
                </a:cxn>
                <a:cxn ang="0">
                  <a:pos x="4" y="5"/>
                </a:cxn>
                <a:cxn ang="0">
                  <a:pos x="0" y="14"/>
                </a:cxn>
                <a:cxn ang="0">
                  <a:pos x="0" y="20"/>
                </a:cxn>
                <a:cxn ang="0">
                  <a:pos x="2" y="23"/>
                </a:cxn>
                <a:cxn ang="0">
                  <a:pos x="9" y="29"/>
                </a:cxn>
                <a:cxn ang="0">
                  <a:pos x="17" y="34"/>
                </a:cxn>
                <a:cxn ang="0">
                  <a:pos x="24" y="42"/>
                </a:cxn>
                <a:cxn ang="0">
                  <a:pos x="26" y="49"/>
                </a:cxn>
                <a:cxn ang="0">
                  <a:pos x="27" y="56"/>
                </a:cxn>
                <a:cxn ang="0">
                  <a:pos x="24" y="69"/>
                </a:cxn>
                <a:cxn ang="0">
                  <a:pos x="20" y="72"/>
                </a:cxn>
                <a:cxn ang="0">
                  <a:pos x="17" y="76"/>
                </a:cxn>
                <a:cxn ang="0">
                  <a:pos x="9" y="81"/>
                </a:cxn>
                <a:cxn ang="0">
                  <a:pos x="2" y="87"/>
                </a:cxn>
                <a:cxn ang="0">
                  <a:pos x="0" y="96"/>
                </a:cxn>
                <a:cxn ang="0">
                  <a:pos x="2" y="101"/>
                </a:cxn>
                <a:cxn ang="0">
                  <a:pos x="4" y="105"/>
                </a:cxn>
                <a:cxn ang="0">
                  <a:pos x="15" y="110"/>
                </a:cxn>
                <a:cxn ang="0">
                  <a:pos x="20" y="109"/>
                </a:cxn>
                <a:cxn ang="0">
                  <a:pos x="27" y="105"/>
                </a:cxn>
                <a:cxn ang="0">
                  <a:pos x="40" y="94"/>
                </a:cxn>
                <a:cxn ang="0">
                  <a:pos x="46" y="87"/>
                </a:cxn>
              </a:cxnLst>
              <a:rect l="0" t="0" r="r" b="b"/>
              <a:pathLst>
                <a:path w="56" h="110">
                  <a:moveTo>
                    <a:pt x="46" y="87"/>
                  </a:moveTo>
                  <a:lnTo>
                    <a:pt x="46" y="87"/>
                  </a:lnTo>
                  <a:lnTo>
                    <a:pt x="51" y="80"/>
                  </a:lnTo>
                  <a:lnTo>
                    <a:pt x="53" y="72"/>
                  </a:lnTo>
                  <a:lnTo>
                    <a:pt x="55" y="63"/>
                  </a:lnTo>
                  <a:lnTo>
                    <a:pt x="56" y="56"/>
                  </a:lnTo>
                  <a:lnTo>
                    <a:pt x="56" y="56"/>
                  </a:lnTo>
                  <a:lnTo>
                    <a:pt x="55" y="47"/>
                  </a:lnTo>
                  <a:lnTo>
                    <a:pt x="53" y="38"/>
                  </a:lnTo>
                  <a:lnTo>
                    <a:pt x="51" y="31"/>
                  </a:lnTo>
                  <a:lnTo>
                    <a:pt x="46" y="23"/>
                  </a:lnTo>
                  <a:lnTo>
                    <a:pt x="46" y="23"/>
                  </a:lnTo>
                  <a:lnTo>
                    <a:pt x="40" y="16"/>
                  </a:lnTo>
                  <a:lnTo>
                    <a:pt x="35" y="11"/>
                  </a:lnTo>
                  <a:lnTo>
                    <a:pt x="27" y="5"/>
                  </a:lnTo>
                  <a:lnTo>
                    <a:pt x="20" y="2"/>
                  </a:lnTo>
                  <a:lnTo>
                    <a:pt x="20" y="2"/>
                  </a:lnTo>
                  <a:lnTo>
                    <a:pt x="15" y="0"/>
                  </a:lnTo>
                  <a:lnTo>
                    <a:pt x="15" y="0"/>
                  </a:lnTo>
                  <a:lnTo>
                    <a:pt x="9" y="2"/>
                  </a:lnTo>
                  <a:lnTo>
                    <a:pt x="4" y="5"/>
                  </a:lnTo>
                  <a:lnTo>
                    <a:pt x="4" y="5"/>
                  </a:lnTo>
                  <a:lnTo>
                    <a:pt x="2" y="9"/>
                  </a:lnTo>
                  <a:lnTo>
                    <a:pt x="0" y="14"/>
                  </a:lnTo>
                  <a:lnTo>
                    <a:pt x="0" y="14"/>
                  </a:lnTo>
                  <a:lnTo>
                    <a:pt x="0" y="20"/>
                  </a:lnTo>
                  <a:lnTo>
                    <a:pt x="2" y="23"/>
                  </a:lnTo>
                  <a:lnTo>
                    <a:pt x="2" y="23"/>
                  </a:lnTo>
                  <a:lnTo>
                    <a:pt x="9" y="29"/>
                  </a:lnTo>
                  <a:lnTo>
                    <a:pt x="9" y="29"/>
                  </a:lnTo>
                  <a:lnTo>
                    <a:pt x="17" y="34"/>
                  </a:lnTo>
                  <a:lnTo>
                    <a:pt x="17" y="34"/>
                  </a:lnTo>
                  <a:lnTo>
                    <a:pt x="20" y="38"/>
                  </a:lnTo>
                  <a:lnTo>
                    <a:pt x="24" y="42"/>
                  </a:lnTo>
                  <a:lnTo>
                    <a:pt x="24" y="42"/>
                  </a:lnTo>
                  <a:lnTo>
                    <a:pt x="26" y="49"/>
                  </a:lnTo>
                  <a:lnTo>
                    <a:pt x="27" y="56"/>
                  </a:lnTo>
                  <a:lnTo>
                    <a:pt x="27" y="56"/>
                  </a:lnTo>
                  <a:lnTo>
                    <a:pt x="26" y="62"/>
                  </a:lnTo>
                  <a:lnTo>
                    <a:pt x="24" y="69"/>
                  </a:lnTo>
                  <a:lnTo>
                    <a:pt x="24" y="69"/>
                  </a:lnTo>
                  <a:lnTo>
                    <a:pt x="20" y="72"/>
                  </a:lnTo>
                  <a:lnTo>
                    <a:pt x="17" y="76"/>
                  </a:lnTo>
                  <a:lnTo>
                    <a:pt x="17" y="76"/>
                  </a:lnTo>
                  <a:lnTo>
                    <a:pt x="9" y="81"/>
                  </a:lnTo>
                  <a:lnTo>
                    <a:pt x="9" y="81"/>
                  </a:lnTo>
                  <a:lnTo>
                    <a:pt x="2" y="87"/>
                  </a:lnTo>
                  <a:lnTo>
                    <a:pt x="2" y="87"/>
                  </a:lnTo>
                  <a:lnTo>
                    <a:pt x="0" y="91"/>
                  </a:lnTo>
                  <a:lnTo>
                    <a:pt x="0" y="96"/>
                  </a:lnTo>
                  <a:lnTo>
                    <a:pt x="0" y="96"/>
                  </a:lnTo>
                  <a:lnTo>
                    <a:pt x="2" y="101"/>
                  </a:lnTo>
                  <a:lnTo>
                    <a:pt x="4" y="105"/>
                  </a:lnTo>
                  <a:lnTo>
                    <a:pt x="4" y="105"/>
                  </a:lnTo>
                  <a:lnTo>
                    <a:pt x="9" y="109"/>
                  </a:lnTo>
                  <a:lnTo>
                    <a:pt x="15" y="110"/>
                  </a:lnTo>
                  <a:lnTo>
                    <a:pt x="15" y="110"/>
                  </a:lnTo>
                  <a:lnTo>
                    <a:pt x="20" y="109"/>
                  </a:lnTo>
                  <a:lnTo>
                    <a:pt x="20" y="109"/>
                  </a:lnTo>
                  <a:lnTo>
                    <a:pt x="27" y="105"/>
                  </a:lnTo>
                  <a:lnTo>
                    <a:pt x="35" y="100"/>
                  </a:lnTo>
                  <a:lnTo>
                    <a:pt x="40" y="94"/>
                  </a:lnTo>
                  <a:lnTo>
                    <a:pt x="46" y="87"/>
                  </a:lnTo>
                  <a:lnTo>
                    <a:pt x="46" y="87"/>
                  </a:lnTo>
                  <a:close/>
                </a:path>
              </a:pathLst>
            </a:custGeom>
            <a:solidFill>
              <a:srgbClr val="262626"/>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51"/>
            <p:cNvSpPr/>
            <p:nvPr/>
          </p:nvSpPr>
          <p:spPr bwMode="auto">
            <a:xfrm>
              <a:off x="8515350" y="4751402"/>
              <a:ext cx="71438" cy="171450"/>
            </a:xfrm>
            <a:custGeom>
              <a:avLst/>
              <a:gdLst/>
              <a:ahLst/>
              <a:cxnLst>
                <a:cxn ang="0">
                  <a:pos x="20" y="2"/>
                </a:cxn>
                <a:cxn ang="0">
                  <a:pos x="14" y="0"/>
                </a:cxn>
                <a:cxn ang="0">
                  <a:pos x="3" y="4"/>
                </a:cxn>
                <a:cxn ang="0">
                  <a:pos x="0" y="9"/>
                </a:cxn>
                <a:cxn ang="0">
                  <a:pos x="0" y="15"/>
                </a:cxn>
                <a:cxn ang="0">
                  <a:pos x="2" y="22"/>
                </a:cxn>
                <a:cxn ang="0">
                  <a:pos x="7" y="27"/>
                </a:cxn>
                <a:cxn ang="0">
                  <a:pos x="25" y="38"/>
                </a:cxn>
                <a:cxn ang="0">
                  <a:pos x="32" y="44"/>
                </a:cxn>
                <a:cxn ang="0">
                  <a:pos x="47" y="60"/>
                </a:cxn>
                <a:cxn ang="0">
                  <a:pos x="51" y="69"/>
                </a:cxn>
                <a:cxn ang="0">
                  <a:pos x="58" y="87"/>
                </a:cxn>
                <a:cxn ang="0">
                  <a:pos x="61" y="109"/>
                </a:cxn>
                <a:cxn ang="0">
                  <a:pos x="60" y="118"/>
                </a:cxn>
                <a:cxn ang="0">
                  <a:pos x="56" y="138"/>
                </a:cxn>
                <a:cxn ang="0">
                  <a:pos x="51" y="147"/>
                </a:cxn>
                <a:cxn ang="0">
                  <a:pos x="40" y="165"/>
                </a:cxn>
                <a:cxn ang="0">
                  <a:pos x="25" y="178"/>
                </a:cxn>
                <a:cxn ang="0">
                  <a:pos x="7" y="189"/>
                </a:cxn>
                <a:cxn ang="0">
                  <a:pos x="3" y="191"/>
                </a:cxn>
                <a:cxn ang="0">
                  <a:pos x="0" y="198"/>
                </a:cxn>
                <a:cxn ang="0">
                  <a:pos x="0" y="202"/>
                </a:cxn>
                <a:cxn ang="0">
                  <a:pos x="3" y="212"/>
                </a:cxn>
                <a:cxn ang="0">
                  <a:pos x="9" y="216"/>
                </a:cxn>
                <a:cxn ang="0">
                  <a:pos x="14" y="216"/>
                </a:cxn>
                <a:cxn ang="0">
                  <a:pos x="20" y="214"/>
                </a:cxn>
                <a:cxn ang="0">
                  <a:pos x="49" y="198"/>
                </a:cxn>
                <a:cxn ang="0">
                  <a:pos x="71" y="173"/>
                </a:cxn>
                <a:cxn ang="0">
                  <a:pos x="80" y="158"/>
                </a:cxn>
                <a:cxn ang="0">
                  <a:pos x="89" y="125"/>
                </a:cxn>
                <a:cxn ang="0">
                  <a:pos x="90" y="109"/>
                </a:cxn>
                <a:cxn ang="0">
                  <a:pos x="85" y="75"/>
                </a:cxn>
                <a:cxn ang="0">
                  <a:pos x="71" y="44"/>
                </a:cxn>
                <a:cxn ang="0">
                  <a:pos x="60" y="31"/>
                </a:cxn>
                <a:cxn ang="0">
                  <a:pos x="34" y="9"/>
                </a:cxn>
                <a:cxn ang="0">
                  <a:pos x="20" y="2"/>
                </a:cxn>
              </a:cxnLst>
              <a:rect l="0" t="0" r="r" b="b"/>
              <a:pathLst>
                <a:path w="90" h="216">
                  <a:moveTo>
                    <a:pt x="20" y="2"/>
                  </a:moveTo>
                  <a:lnTo>
                    <a:pt x="20" y="2"/>
                  </a:lnTo>
                  <a:lnTo>
                    <a:pt x="14" y="0"/>
                  </a:lnTo>
                  <a:lnTo>
                    <a:pt x="14" y="0"/>
                  </a:lnTo>
                  <a:lnTo>
                    <a:pt x="7" y="2"/>
                  </a:lnTo>
                  <a:lnTo>
                    <a:pt x="3" y="4"/>
                  </a:lnTo>
                  <a:lnTo>
                    <a:pt x="3" y="4"/>
                  </a:lnTo>
                  <a:lnTo>
                    <a:pt x="0" y="9"/>
                  </a:lnTo>
                  <a:lnTo>
                    <a:pt x="0" y="15"/>
                  </a:lnTo>
                  <a:lnTo>
                    <a:pt x="0" y="15"/>
                  </a:lnTo>
                  <a:lnTo>
                    <a:pt x="0" y="18"/>
                  </a:lnTo>
                  <a:lnTo>
                    <a:pt x="2" y="22"/>
                  </a:lnTo>
                  <a:lnTo>
                    <a:pt x="3" y="26"/>
                  </a:lnTo>
                  <a:lnTo>
                    <a:pt x="7" y="27"/>
                  </a:lnTo>
                  <a:lnTo>
                    <a:pt x="7" y="27"/>
                  </a:lnTo>
                  <a:lnTo>
                    <a:pt x="25" y="38"/>
                  </a:lnTo>
                  <a:lnTo>
                    <a:pt x="25" y="38"/>
                  </a:lnTo>
                  <a:lnTo>
                    <a:pt x="32" y="44"/>
                  </a:lnTo>
                  <a:lnTo>
                    <a:pt x="40" y="51"/>
                  </a:lnTo>
                  <a:lnTo>
                    <a:pt x="47" y="60"/>
                  </a:lnTo>
                  <a:lnTo>
                    <a:pt x="51" y="69"/>
                  </a:lnTo>
                  <a:lnTo>
                    <a:pt x="51" y="69"/>
                  </a:lnTo>
                  <a:lnTo>
                    <a:pt x="56" y="78"/>
                  </a:lnTo>
                  <a:lnTo>
                    <a:pt x="58" y="87"/>
                  </a:lnTo>
                  <a:lnTo>
                    <a:pt x="60" y="98"/>
                  </a:lnTo>
                  <a:lnTo>
                    <a:pt x="61" y="109"/>
                  </a:lnTo>
                  <a:lnTo>
                    <a:pt x="61" y="109"/>
                  </a:lnTo>
                  <a:lnTo>
                    <a:pt x="60" y="118"/>
                  </a:lnTo>
                  <a:lnTo>
                    <a:pt x="58" y="129"/>
                  </a:lnTo>
                  <a:lnTo>
                    <a:pt x="56" y="138"/>
                  </a:lnTo>
                  <a:lnTo>
                    <a:pt x="51" y="147"/>
                  </a:lnTo>
                  <a:lnTo>
                    <a:pt x="51" y="147"/>
                  </a:lnTo>
                  <a:lnTo>
                    <a:pt x="47" y="156"/>
                  </a:lnTo>
                  <a:lnTo>
                    <a:pt x="40" y="165"/>
                  </a:lnTo>
                  <a:lnTo>
                    <a:pt x="32" y="173"/>
                  </a:lnTo>
                  <a:lnTo>
                    <a:pt x="25" y="178"/>
                  </a:lnTo>
                  <a:lnTo>
                    <a:pt x="25" y="178"/>
                  </a:lnTo>
                  <a:lnTo>
                    <a:pt x="7" y="189"/>
                  </a:lnTo>
                  <a:lnTo>
                    <a:pt x="7" y="189"/>
                  </a:lnTo>
                  <a:lnTo>
                    <a:pt x="3" y="191"/>
                  </a:lnTo>
                  <a:lnTo>
                    <a:pt x="2" y="194"/>
                  </a:lnTo>
                  <a:lnTo>
                    <a:pt x="0" y="198"/>
                  </a:lnTo>
                  <a:lnTo>
                    <a:pt x="0" y="202"/>
                  </a:lnTo>
                  <a:lnTo>
                    <a:pt x="0" y="202"/>
                  </a:lnTo>
                  <a:lnTo>
                    <a:pt x="0" y="207"/>
                  </a:lnTo>
                  <a:lnTo>
                    <a:pt x="3" y="212"/>
                  </a:lnTo>
                  <a:lnTo>
                    <a:pt x="3" y="212"/>
                  </a:lnTo>
                  <a:lnTo>
                    <a:pt x="9" y="216"/>
                  </a:lnTo>
                  <a:lnTo>
                    <a:pt x="14" y="216"/>
                  </a:lnTo>
                  <a:lnTo>
                    <a:pt x="14" y="216"/>
                  </a:lnTo>
                  <a:lnTo>
                    <a:pt x="20" y="214"/>
                  </a:lnTo>
                  <a:lnTo>
                    <a:pt x="20" y="214"/>
                  </a:lnTo>
                  <a:lnTo>
                    <a:pt x="34" y="207"/>
                  </a:lnTo>
                  <a:lnTo>
                    <a:pt x="49" y="198"/>
                  </a:lnTo>
                  <a:lnTo>
                    <a:pt x="60" y="185"/>
                  </a:lnTo>
                  <a:lnTo>
                    <a:pt x="71" y="173"/>
                  </a:lnTo>
                  <a:lnTo>
                    <a:pt x="71" y="173"/>
                  </a:lnTo>
                  <a:lnTo>
                    <a:pt x="80" y="158"/>
                  </a:lnTo>
                  <a:lnTo>
                    <a:pt x="85" y="142"/>
                  </a:lnTo>
                  <a:lnTo>
                    <a:pt x="89" y="125"/>
                  </a:lnTo>
                  <a:lnTo>
                    <a:pt x="90" y="109"/>
                  </a:lnTo>
                  <a:lnTo>
                    <a:pt x="90" y="109"/>
                  </a:lnTo>
                  <a:lnTo>
                    <a:pt x="89" y="91"/>
                  </a:lnTo>
                  <a:lnTo>
                    <a:pt x="85" y="75"/>
                  </a:lnTo>
                  <a:lnTo>
                    <a:pt x="80" y="58"/>
                  </a:lnTo>
                  <a:lnTo>
                    <a:pt x="71" y="44"/>
                  </a:lnTo>
                  <a:lnTo>
                    <a:pt x="71" y="44"/>
                  </a:lnTo>
                  <a:lnTo>
                    <a:pt x="60" y="31"/>
                  </a:lnTo>
                  <a:lnTo>
                    <a:pt x="49" y="18"/>
                  </a:lnTo>
                  <a:lnTo>
                    <a:pt x="34" y="9"/>
                  </a:lnTo>
                  <a:lnTo>
                    <a:pt x="20" y="2"/>
                  </a:lnTo>
                  <a:lnTo>
                    <a:pt x="20" y="2"/>
                  </a:lnTo>
                  <a:close/>
                </a:path>
              </a:pathLst>
            </a:custGeom>
            <a:solidFill>
              <a:srgbClr val="262626"/>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9654" name="Group 41"/>
          <p:cNvGrpSpPr/>
          <p:nvPr/>
        </p:nvGrpSpPr>
        <p:grpSpPr>
          <a:xfrm>
            <a:off x="5168900" y="3026410"/>
            <a:ext cx="1948180" cy="753110"/>
            <a:chOff x="3714744" y="2214560"/>
            <a:chExt cx="1643074" cy="571504"/>
          </a:xfrm>
          <a:solidFill>
            <a:srgbClr val="262626"/>
          </a:solidFill>
        </p:grpSpPr>
        <p:sp>
          <p:nvSpPr>
            <p:cNvPr id="32" name="Rectangle 31"/>
            <p:cNvSpPr/>
            <p:nvPr/>
          </p:nvSpPr>
          <p:spPr>
            <a:xfrm>
              <a:off x="3714744"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5143504" y="2214560"/>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55" name="Rectangle 46"/>
          <p:cNvSpPr/>
          <p:nvPr/>
        </p:nvSpPr>
        <p:spPr>
          <a:xfrm>
            <a:off x="5497195" y="3360420"/>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2" name="Rectangle 51"/>
          <p:cNvSpPr/>
          <p:nvPr/>
        </p:nvSpPr>
        <p:spPr>
          <a:xfrm>
            <a:off x="5168900" y="1781175"/>
            <a:ext cx="1693545" cy="1245235"/>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id-ID" altLang="x-none" sz="800" dirty="0">
              <a:solidFill>
                <a:srgbClr val="A6A6A6"/>
              </a:solidFill>
              <a:latin typeface="Open Sans Light" pitchFamily="34" charset="0"/>
              <a:ea typeface="Open Sans Light" pitchFamily="34" charset="0"/>
            </a:endParaRPr>
          </a:p>
        </p:txBody>
      </p:sp>
      <p:sp>
        <p:nvSpPr>
          <p:cNvPr id="64" name="Freeform 59"/>
          <p:cNvSpPr>
            <a:spLocks noEditPoints="1"/>
          </p:cNvSpPr>
          <p:nvPr/>
        </p:nvSpPr>
        <p:spPr bwMode="auto">
          <a:xfrm>
            <a:off x="5859780" y="4062095"/>
            <a:ext cx="471805" cy="524510"/>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rgbClr val="262626"/>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8" name="Group 39"/>
          <p:cNvGrpSpPr/>
          <p:nvPr/>
        </p:nvGrpSpPr>
        <p:grpSpPr>
          <a:xfrm>
            <a:off x="9065260" y="3026410"/>
            <a:ext cx="1948180" cy="753110"/>
            <a:chOff x="7000892" y="2214560"/>
            <a:chExt cx="1643074" cy="571504"/>
          </a:xfrm>
          <a:solidFill>
            <a:srgbClr val="262626"/>
          </a:solidFill>
        </p:grpSpPr>
        <p:sp>
          <p:nvSpPr>
            <p:cNvPr id="30" name="Rectangle 29"/>
            <p:cNvSpPr/>
            <p:nvPr/>
          </p:nvSpPr>
          <p:spPr>
            <a:xfrm>
              <a:off x="7000892"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9" name="Rectangle 38"/>
            <p:cNvSpPr/>
            <p:nvPr/>
          </p:nvSpPr>
          <p:spPr>
            <a:xfrm>
              <a:off x="8429652" y="2214560"/>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9" name="Rectangle 48"/>
          <p:cNvSpPr/>
          <p:nvPr/>
        </p:nvSpPr>
        <p:spPr>
          <a:xfrm>
            <a:off x="9394190" y="3359150"/>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4" name="Rectangle 53"/>
          <p:cNvSpPr/>
          <p:nvPr/>
        </p:nvSpPr>
        <p:spPr>
          <a:xfrm>
            <a:off x="9065260" y="1781175"/>
            <a:ext cx="1693545" cy="1245235"/>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id-ID" altLang="x-none" sz="800" dirty="0">
              <a:solidFill>
                <a:srgbClr val="A6A6A6"/>
              </a:solidFill>
              <a:latin typeface="Open Sans Light" pitchFamily="34" charset="0"/>
              <a:ea typeface="Open Sans Light" pitchFamily="34" charset="0"/>
            </a:endParaRPr>
          </a:p>
        </p:txBody>
      </p:sp>
      <p:sp>
        <p:nvSpPr>
          <p:cNvPr id="65" name="Freeform 60"/>
          <p:cNvSpPr>
            <a:spLocks noEditPoints="1"/>
          </p:cNvSpPr>
          <p:nvPr/>
        </p:nvSpPr>
        <p:spPr bwMode="auto">
          <a:xfrm>
            <a:off x="9720580" y="4062095"/>
            <a:ext cx="468630" cy="524510"/>
          </a:xfrm>
          <a:custGeom>
            <a:avLst/>
            <a:gdLst/>
            <a:ahLst/>
            <a:cxnLst>
              <a:cxn ang="0">
                <a:pos x="18" y="0"/>
              </a:cxn>
              <a:cxn ang="0">
                <a:pos x="11" y="2"/>
              </a:cxn>
              <a:cxn ang="0">
                <a:pos x="0" y="11"/>
              </a:cxn>
              <a:cxn ang="0">
                <a:pos x="0" y="269"/>
              </a:cxn>
              <a:cxn ang="0">
                <a:pos x="0" y="276"/>
              </a:cxn>
              <a:cxn ang="0">
                <a:pos x="11" y="285"/>
              </a:cxn>
              <a:cxn ang="0">
                <a:pos x="267" y="287"/>
              </a:cxn>
              <a:cxn ang="0">
                <a:pos x="274" y="285"/>
              </a:cxn>
              <a:cxn ang="0">
                <a:pos x="283" y="276"/>
              </a:cxn>
              <a:cxn ang="0">
                <a:pos x="285" y="19"/>
              </a:cxn>
              <a:cxn ang="0">
                <a:pos x="283" y="11"/>
              </a:cxn>
              <a:cxn ang="0">
                <a:pos x="274" y="2"/>
              </a:cxn>
              <a:cxn ang="0">
                <a:pos x="267" y="0"/>
              </a:cxn>
              <a:cxn ang="0">
                <a:pos x="18" y="269"/>
              </a:cxn>
              <a:cxn ang="0">
                <a:pos x="53" y="233"/>
              </a:cxn>
              <a:cxn ang="0">
                <a:pos x="53" y="198"/>
              </a:cxn>
              <a:cxn ang="0">
                <a:pos x="18" y="162"/>
              </a:cxn>
              <a:cxn ang="0">
                <a:pos x="53" y="198"/>
              </a:cxn>
              <a:cxn ang="0">
                <a:pos x="18" y="126"/>
              </a:cxn>
              <a:cxn ang="0">
                <a:pos x="53" y="91"/>
              </a:cxn>
              <a:cxn ang="0">
                <a:pos x="53" y="55"/>
              </a:cxn>
              <a:cxn ang="0">
                <a:pos x="18" y="19"/>
              </a:cxn>
              <a:cxn ang="0">
                <a:pos x="53" y="55"/>
              </a:cxn>
              <a:cxn ang="0">
                <a:pos x="71" y="269"/>
              </a:cxn>
              <a:cxn ang="0">
                <a:pos x="214" y="180"/>
              </a:cxn>
              <a:cxn ang="0">
                <a:pos x="214" y="162"/>
              </a:cxn>
              <a:cxn ang="0">
                <a:pos x="71" y="19"/>
              </a:cxn>
              <a:cxn ang="0">
                <a:pos x="214" y="162"/>
              </a:cxn>
              <a:cxn ang="0">
                <a:pos x="232" y="269"/>
              </a:cxn>
              <a:cxn ang="0">
                <a:pos x="267" y="233"/>
              </a:cxn>
              <a:cxn ang="0">
                <a:pos x="267" y="198"/>
              </a:cxn>
              <a:cxn ang="0">
                <a:pos x="232" y="162"/>
              </a:cxn>
              <a:cxn ang="0">
                <a:pos x="267" y="198"/>
              </a:cxn>
              <a:cxn ang="0">
                <a:pos x="232" y="126"/>
              </a:cxn>
              <a:cxn ang="0">
                <a:pos x="267" y="91"/>
              </a:cxn>
              <a:cxn ang="0">
                <a:pos x="267" y="55"/>
              </a:cxn>
              <a:cxn ang="0">
                <a:pos x="232" y="19"/>
              </a:cxn>
              <a:cxn ang="0">
                <a:pos x="267" y="55"/>
              </a:cxn>
            </a:cxnLst>
            <a:rect l="0" t="0" r="r" b="b"/>
            <a:pathLst>
              <a:path w="285" h="287">
                <a:moveTo>
                  <a:pt x="267" y="0"/>
                </a:moveTo>
                <a:lnTo>
                  <a:pt x="18" y="0"/>
                </a:lnTo>
                <a:lnTo>
                  <a:pt x="18" y="0"/>
                </a:lnTo>
                <a:lnTo>
                  <a:pt x="11" y="2"/>
                </a:lnTo>
                <a:lnTo>
                  <a:pt x="6" y="6"/>
                </a:lnTo>
                <a:lnTo>
                  <a:pt x="0" y="11"/>
                </a:lnTo>
                <a:lnTo>
                  <a:pt x="0" y="19"/>
                </a:lnTo>
                <a:lnTo>
                  <a:pt x="0" y="269"/>
                </a:lnTo>
                <a:lnTo>
                  <a:pt x="0" y="269"/>
                </a:lnTo>
                <a:lnTo>
                  <a:pt x="0" y="276"/>
                </a:lnTo>
                <a:lnTo>
                  <a:pt x="6" y="281"/>
                </a:lnTo>
                <a:lnTo>
                  <a:pt x="11" y="285"/>
                </a:lnTo>
                <a:lnTo>
                  <a:pt x="18" y="287"/>
                </a:lnTo>
                <a:lnTo>
                  <a:pt x="267" y="287"/>
                </a:lnTo>
                <a:lnTo>
                  <a:pt x="267" y="287"/>
                </a:lnTo>
                <a:lnTo>
                  <a:pt x="274" y="285"/>
                </a:lnTo>
                <a:lnTo>
                  <a:pt x="279" y="281"/>
                </a:lnTo>
                <a:lnTo>
                  <a:pt x="283" y="276"/>
                </a:lnTo>
                <a:lnTo>
                  <a:pt x="285" y="269"/>
                </a:lnTo>
                <a:lnTo>
                  <a:pt x="285" y="19"/>
                </a:lnTo>
                <a:lnTo>
                  <a:pt x="285" y="19"/>
                </a:lnTo>
                <a:lnTo>
                  <a:pt x="283" y="11"/>
                </a:lnTo>
                <a:lnTo>
                  <a:pt x="279" y="6"/>
                </a:lnTo>
                <a:lnTo>
                  <a:pt x="274" y="2"/>
                </a:lnTo>
                <a:lnTo>
                  <a:pt x="267" y="0"/>
                </a:lnTo>
                <a:lnTo>
                  <a:pt x="267" y="0"/>
                </a:lnTo>
                <a:close/>
                <a:moveTo>
                  <a:pt x="53" y="269"/>
                </a:moveTo>
                <a:lnTo>
                  <a:pt x="18" y="269"/>
                </a:lnTo>
                <a:lnTo>
                  <a:pt x="18" y="233"/>
                </a:lnTo>
                <a:lnTo>
                  <a:pt x="53" y="233"/>
                </a:lnTo>
                <a:lnTo>
                  <a:pt x="53" y="269"/>
                </a:lnTo>
                <a:close/>
                <a:moveTo>
                  <a:pt x="53" y="198"/>
                </a:moveTo>
                <a:lnTo>
                  <a:pt x="18" y="198"/>
                </a:lnTo>
                <a:lnTo>
                  <a:pt x="18" y="162"/>
                </a:lnTo>
                <a:lnTo>
                  <a:pt x="53" y="162"/>
                </a:lnTo>
                <a:lnTo>
                  <a:pt x="53" y="198"/>
                </a:lnTo>
                <a:close/>
                <a:moveTo>
                  <a:pt x="53" y="126"/>
                </a:moveTo>
                <a:lnTo>
                  <a:pt x="18" y="126"/>
                </a:lnTo>
                <a:lnTo>
                  <a:pt x="18" y="91"/>
                </a:lnTo>
                <a:lnTo>
                  <a:pt x="53" y="91"/>
                </a:lnTo>
                <a:lnTo>
                  <a:pt x="53" y="126"/>
                </a:lnTo>
                <a:close/>
                <a:moveTo>
                  <a:pt x="53" y="55"/>
                </a:moveTo>
                <a:lnTo>
                  <a:pt x="18" y="55"/>
                </a:lnTo>
                <a:lnTo>
                  <a:pt x="18" y="19"/>
                </a:lnTo>
                <a:lnTo>
                  <a:pt x="53" y="19"/>
                </a:lnTo>
                <a:lnTo>
                  <a:pt x="53" y="55"/>
                </a:lnTo>
                <a:close/>
                <a:moveTo>
                  <a:pt x="214" y="269"/>
                </a:moveTo>
                <a:lnTo>
                  <a:pt x="71" y="269"/>
                </a:lnTo>
                <a:lnTo>
                  <a:pt x="71" y="180"/>
                </a:lnTo>
                <a:lnTo>
                  <a:pt x="214" y="180"/>
                </a:lnTo>
                <a:lnTo>
                  <a:pt x="214" y="269"/>
                </a:lnTo>
                <a:close/>
                <a:moveTo>
                  <a:pt x="214" y="162"/>
                </a:moveTo>
                <a:lnTo>
                  <a:pt x="71" y="162"/>
                </a:lnTo>
                <a:lnTo>
                  <a:pt x="71" y="19"/>
                </a:lnTo>
                <a:lnTo>
                  <a:pt x="214" y="19"/>
                </a:lnTo>
                <a:lnTo>
                  <a:pt x="214" y="162"/>
                </a:lnTo>
                <a:close/>
                <a:moveTo>
                  <a:pt x="267" y="269"/>
                </a:moveTo>
                <a:lnTo>
                  <a:pt x="232" y="269"/>
                </a:lnTo>
                <a:lnTo>
                  <a:pt x="232" y="233"/>
                </a:lnTo>
                <a:lnTo>
                  <a:pt x="267" y="233"/>
                </a:lnTo>
                <a:lnTo>
                  <a:pt x="267" y="269"/>
                </a:lnTo>
                <a:close/>
                <a:moveTo>
                  <a:pt x="267" y="198"/>
                </a:moveTo>
                <a:lnTo>
                  <a:pt x="232" y="198"/>
                </a:lnTo>
                <a:lnTo>
                  <a:pt x="232" y="162"/>
                </a:lnTo>
                <a:lnTo>
                  <a:pt x="267" y="162"/>
                </a:lnTo>
                <a:lnTo>
                  <a:pt x="267" y="198"/>
                </a:lnTo>
                <a:close/>
                <a:moveTo>
                  <a:pt x="267" y="126"/>
                </a:moveTo>
                <a:lnTo>
                  <a:pt x="232" y="126"/>
                </a:lnTo>
                <a:lnTo>
                  <a:pt x="232" y="91"/>
                </a:lnTo>
                <a:lnTo>
                  <a:pt x="267" y="91"/>
                </a:lnTo>
                <a:lnTo>
                  <a:pt x="267" y="126"/>
                </a:lnTo>
                <a:close/>
                <a:moveTo>
                  <a:pt x="267" y="55"/>
                </a:moveTo>
                <a:lnTo>
                  <a:pt x="232" y="55"/>
                </a:lnTo>
                <a:lnTo>
                  <a:pt x="232" y="19"/>
                </a:lnTo>
                <a:lnTo>
                  <a:pt x="267" y="19"/>
                </a:lnTo>
                <a:lnTo>
                  <a:pt x="267" y="55"/>
                </a:lnTo>
                <a:close/>
              </a:path>
            </a:pathLst>
          </a:custGeom>
          <a:solidFill>
            <a:srgbClr val="262626"/>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2" name="Group 43"/>
          <p:cNvGrpSpPr/>
          <p:nvPr/>
        </p:nvGrpSpPr>
        <p:grpSpPr>
          <a:xfrm>
            <a:off x="1271905" y="3026410"/>
            <a:ext cx="1948815" cy="753110"/>
            <a:chOff x="428596" y="2214560"/>
            <a:chExt cx="1643074" cy="571504"/>
          </a:xfrm>
          <a:solidFill>
            <a:srgbClr val="262626"/>
          </a:solidFill>
        </p:grpSpPr>
        <p:sp>
          <p:nvSpPr>
            <p:cNvPr id="34" name="Rectangle 33"/>
            <p:cNvSpPr/>
            <p:nvPr/>
          </p:nvSpPr>
          <p:spPr>
            <a:xfrm>
              <a:off x="428596"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5" name="Rectangle 34"/>
            <p:cNvSpPr/>
            <p:nvPr/>
          </p:nvSpPr>
          <p:spPr>
            <a:xfrm>
              <a:off x="1857356" y="2214560"/>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3" name="Rectangle 44"/>
          <p:cNvSpPr/>
          <p:nvPr/>
        </p:nvSpPr>
        <p:spPr>
          <a:xfrm>
            <a:off x="1600835" y="3359150"/>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rPr>
              <a:t>输入标题</a:t>
            </a:r>
          </a:p>
        </p:txBody>
      </p:sp>
      <p:sp>
        <p:nvSpPr>
          <p:cNvPr id="50" name="Rectangle 49"/>
          <p:cNvSpPr/>
          <p:nvPr/>
        </p:nvSpPr>
        <p:spPr>
          <a:xfrm>
            <a:off x="1271905" y="1781175"/>
            <a:ext cx="1694815" cy="1245235"/>
          </a:xfrm>
          <a:prstGeom prst="rect">
            <a:avLst/>
          </a:prstGeom>
        </p:spPr>
        <p:txBody>
          <a:bodyPr wrap="square">
            <a:spAutoFit/>
          </a:bodyPr>
          <a:lstStyle/>
          <a:p>
            <a:pPr algn="ctr">
              <a:lnSpc>
                <a:spcPct val="150000"/>
              </a:lnSpc>
              <a:spcBef>
                <a:spcPts val="0"/>
              </a:spcBef>
              <a:buFont typeface="Arial" panose="020B0604020202020204" pitchFamily="34" charset="0"/>
            </a:pPr>
            <a:r>
              <a:rPr sz="1000" dirty="0">
                <a:solidFill>
                  <a:srgbClr val="262626"/>
                </a:solidFill>
                <a:latin typeface="Lora" panose="02000503000000020004" charset="0"/>
                <a:ea typeface="微软雅黑" panose="020B0503020204020204" charset="-122"/>
                <a:cs typeface="+mn-ea"/>
                <a:sym typeface="+mn-lt"/>
              </a:rPr>
              <a:t>I love you more than I've ever loved any woman. And I've waited longer for you than I've waited for any woman.</a:t>
            </a:r>
            <a:endParaRPr lang="id-ID" altLang="x-none" sz="800" dirty="0">
              <a:solidFill>
                <a:srgbClr val="A6A6A6"/>
              </a:solidFill>
              <a:latin typeface="Open Sans Light" pitchFamily="34" charset="0"/>
              <a:ea typeface="Open Sans Light" pitchFamily="34" charset="0"/>
            </a:endParaRPr>
          </a:p>
        </p:txBody>
      </p:sp>
      <p:sp>
        <p:nvSpPr>
          <p:cNvPr id="66" name="Freeform 111"/>
          <p:cNvSpPr>
            <a:spLocks noEditPoints="1"/>
          </p:cNvSpPr>
          <p:nvPr/>
        </p:nvSpPr>
        <p:spPr bwMode="auto">
          <a:xfrm>
            <a:off x="2014855" y="4062095"/>
            <a:ext cx="462280" cy="516890"/>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262626"/>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500" fill="hold"/>
                                        <p:tgtEl>
                                          <p:spTgt spid="20"/>
                                        </p:tgtEl>
                                        <p:attrNameLst>
                                          <p:attrName>ppt_x</p:attrName>
                                        </p:attrNameLst>
                                      </p:cBhvr>
                                      <p:tavLst>
                                        <p:tav tm="0">
                                          <p:val>
                                            <p:strVal val="#ppt_x"/>
                                          </p:val>
                                        </p:tav>
                                        <p:tav tm="100000">
                                          <p:val>
                                            <p:strVal val="#ppt_x"/>
                                          </p:val>
                                        </p:tav>
                                      </p:tavLst>
                                    </p:anim>
                                    <p:anim calcmode="lin" valueType="num">
                                      <p:cBhvr additive="base">
                                        <p:cTn id="17" dur="500" fill="hold"/>
                                        <p:tgtEl>
                                          <p:spTgt spid="20"/>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9"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ppt_x</p:attrName>
                                        </p:attrNameLst>
                                      </p:cBhvr>
                                      <p:tavLst>
                                        <p:tav tm="0">
                                          <p:val>
                                            <p:strVal val="#ppt_x-.2"/>
                                          </p:val>
                                        </p:tav>
                                        <p:tav tm="100000">
                                          <p:val>
                                            <p:strVal val="#ppt_x"/>
                                          </p:val>
                                        </p:tav>
                                      </p:tavLst>
                                    </p:anim>
                                    <p:anim calcmode="lin" valueType="num">
                                      <p:cBhvr>
                                        <p:cTn id="22" dur="5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23" dur="500"/>
                                        <p:tgtEl>
                                          <p:spTgt spid="21"/>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69642"/>
                                        </p:tgtEl>
                                        <p:attrNameLst>
                                          <p:attrName>style.visibility</p:attrName>
                                        </p:attrNameLst>
                                      </p:cBhvr>
                                      <p:to>
                                        <p:strVal val="visible"/>
                                      </p:to>
                                    </p:set>
                                    <p:animEffect transition="in" filter="wipe(left)">
                                      <p:cBhvr>
                                        <p:cTn id="27" dur="500"/>
                                        <p:tgtEl>
                                          <p:spTgt spid="69642"/>
                                        </p:tgtEl>
                                      </p:cBhvr>
                                    </p:animEffect>
                                  </p:childTnLst>
                                </p:cTn>
                              </p:par>
                              <p:par>
                                <p:cTn id="28" presetID="22" presetClass="entr" presetSubtype="8" fill="hold" nodeType="withEffect">
                                  <p:stCondLst>
                                    <p:cond delay="0"/>
                                  </p:stCondLst>
                                  <p:childTnLst>
                                    <p:set>
                                      <p:cBhvr>
                                        <p:cTn id="29" dur="1" fill="hold">
                                          <p:stCondLst>
                                            <p:cond delay="0"/>
                                          </p:stCondLst>
                                        </p:cTn>
                                        <p:tgtEl>
                                          <p:spTgt spid="69660"/>
                                        </p:tgtEl>
                                        <p:attrNameLst>
                                          <p:attrName>style.visibility</p:attrName>
                                        </p:attrNameLst>
                                      </p:cBhvr>
                                      <p:to>
                                        <p:strVal val="visible"/>
                                      </p:to>
                                    </p:set>
                                    <p:animEffect transition="in" filter="wipe(left)">
                                      <p:cBhvr>
                                        <p:cTn id="30" dur="500"/>
                                        <p:tgtEl>
                                          <p:spTgt spid="69660"/>
                                        </p:tgtEl>
                                      </p:cBhvr>
                                    </p:animEffect>
                                  </p:childTnLst>
                                </p:cTn>
                              </p:par>
                              <p:par>
                                <p:cTn id="31" presetID="22" presetClass="entr" presetSubtype="8" fill="hold" nodeType="withEffect">
                                  <p:stCondLst>
                                    <p:cond delay="0"/>
                                  </p:stCondLst>
                                  <p:childTnLst>
                                    <p:set>
                                      <p:cBhvr>
                                        <p:cTn id="32" dur="1" fill="hold">
                                          <p:stCondLst>
                                            <p:cond delay="0"/>
                                          </p:stCondLst>
                                        </p:cTn>
                                        <p:tgtEl>
                                          <p:spTgt spid="69654"/>
                                        </p:tgtEl>
                                        <p:attrNameLst>
                                          <p:attrName>style.visibility</p:attrName>
                                        </p:attrNameLst>
                                      </p:cBhvr>
                                      <p:to>
                                        <p:strVal val="visible"/>
                                      </p:to>
                                    </p:set>
                                    <p:animEffect transition="in" filter="wipe(left)">
                                      <p:cBhvr>
                                        <p:cTn id="33" dur="500"/>
                                        <p:tgtEl>
                                          <p:spTgt spid="69654"/>
                                        </p:tgtEl>
                                      </p:cBhvr>
                                    </p:animEffect>
                                  </p:childTnLst>
                                </p:cTn>
                              </p:par>
                              <p:par>
                                <p:cTn id="34" presetID="22" presetClass="entr" presetSubtype="8" fill="hold" nodeType="withEffect">
                                  <p:stCondLst>
                                    <p:cond delay="0"/>
                                  </p:stCondLst>
                                  <p:childTnLst>
                                    <p:set>
                                      <p:cBhvr>
                                        <p:cTn id="35" dur="1" fill="hold">
                                          <p:stCondLst>
                                            <p:cond delay="0"/>
                                          </p:stCondLst>
                                        </p:cTn>
                                        <p:tgtEl>
                                          <p:spTgt spid="69666"/>
                                        </p:tgtEl>
                                        <p:attrNameLst>
                                          <p:attrName>style.visibility</p:attrName>
                                        </p:attrNameLst>
                                      </p:cBhvr>
                                      <p:to>
                                        <p:strVal val="visible"/>
                                      </p:to>
                                    </p:set>
                                    <p:animEffect transition="in" filter="wipe(left)">
                                      <p:cBhvr>
                                        <p:cTn id="36" dur="500"/>
                                        <p:tgtEl>
                                          <p:spTgt spid="69666"/>
                                        </p:tgtEl>
                                      </p:cBhvr>
                                    </p:animEffect>
                                  </p:childTnLst>
                                </p:cTn>
                              </p:par>
                              <p:par>
                                <p:cTn id="37" presetID="22" presetClass="entr" presetSubtype="8" fill="hold" nodeType="withEffect">
                                  <p:stCondLst>
                                    <p:cond delay="0"/>
                                  </p:stCondLst>
                                  <p:childTnLst>
                                    <p:set>
                                      <p:cBhvr>
                                        <p:cTn id="38" dur="1" fill="hold">
                                          <p:stCondLst>
                                            <p:cond delay="0"/>
                                          </p:stCondLst>
                                        </p:cTn>
                                        <p:tgtEl>
                                          <p:spTgt spid="69648"/>
                                        </p:tgtEl>
                                        <p:attrNameLst>
                                          <p:attrName>style.visibility</p:attrName>
                                        </p:attrNameLst>
                                      </p:cBhvr>
                                      <p:to>
                                        <p:strVal val="visible"/>
                                      </p:to>
                                    </p:set>
                                    <p:animEffect transition="in" filter="wipe(left)">
                                      <p:cBhvr>
                                        <p:cTn id="39" dur="500"/>
                                        <p:tgtEl>
                                          <p:spTgt spid="69648"/>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69643"/>
                                        </p:tgtEl>
                                        <p:attrNameLst>
                                          <p:attrName>style.visibility</p:attrName>
                                        </p:attrNameLst>
                                      </p:cBhvr>
                                      <p:to>
                                        <p:strVal val="visible"/>
                                      </p:to>
                                    </p:set>
                                    <p:anim calcmode="lin" valueType="num">
                                      <p:cBhvr>
                                        <p:cTn id="43" dur="500" fill="hold"/>
                                        <p:tgtEl>
                                          <p:spTgt spid="69643"/>
                                        </p:tgtEl>
                                        <p:attrNameLst>
                                          <p:attrName>ppt_w</p:attrName>
                                        </p:attrNameLst>
                                      </p:cBhvr>
                                      <p:tavLst>
                                        <p:tav tm="0">
                                          <p:val>
                                            <p:fltVal val="0"/>
                                          </p:val>
                                        </p:tav>
                                        <p:tav tm="100000">
                                          <p:val>
                                            <p:strVal val="#ppt_w"/>
                                          </p:val>
                                        </p:tav>
                                      </p:tavLst>
                                    </p:anim>
                                    <p:anim calcmode="lin" valueType="num">
                                      <p:cBhvr>
                                        <p:cTn id="44" dur="500" fill="hold"/>
                                        <p:tgtEl>
                                          <p:spTgt spid="69643"/>
                                        </p:tgtEl>
                                        <p:attrNameLst>
                                          <p:attrName>ppt_h</p:attrName>
                                        </p:attrNameLst>
                                      </p:cBhvr>
                                      <p:tavLst>
                                        <p:tav tm="0">
                                          <p:val>
                                            <p:fltVal val="0"/>
                                          </p:val>
                                        </p:tav>
                                        <p:tav tm="100000">
                                          <p:val>
                                            <p:strVal val="#ppt_h"/>
                                          </p:val>
                                        </p:tav>
                                      </p:tavLst>
                                    </p:anim>
                                    <p:animEffect transition="in" filter="fade">
                                      <p:cBhvr>
                                        <p:cTn id="45" dur="500"/>
                                        <p:tgtEl>
                                          <p:spTgt spid="69643"/>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69661"/>
                                        </p:tgtEl>
                                        <p:attrNameLst>
                                          <p:attrName>style.visibility</p:attrName>
                                        </p:attrNameLst>
                                      </p:cBhvr>
                                      <p:to>
                                        <p:strVal val="visible"/>
                                      </p:to>
                                    </p:set>
                                    <p:anim calcmode="lin" valueType="num">
                                      <p:cBhvr>
                                        <p:cTn id="48" dur="500" fill="hold"/>
                                        <p:tgtEl>
                                          <p:spTgt spid="69661"/>
                                        </p:tgtEl>
                                        <p:attrNameLst>
                                          <p:attrName>ppt_w</p:attrName>
                                        </p:attrNameLst>
                                      </p:cBhvr>
                                      <p:tavLst>
                                        <p:tav tm="0">
                                          <p:val>
                                            <p:fltVal val="0"/>
                                          </p:val>
                                        </p:tav>
                                        <p:tav tm="100000">
                                          <p:val>
                                            <p:strVal val="#ppt_w"/>
                                          </p:val>
                                        </p:tav>
                                      </p:tavLst>
                                    </p:anim>
                                    <p:anim calcmode="lin" valueType="num">
                                      <p:cBhvr>
                                        <p:cTn id="49" dur="500" fill="hold"/>
                                        <p:tgtEl>
                                          <p:spTgt spid="69661"/>
                                        </p:tgtEl>
                                        <p:attrNameLst>
                                          <p:attrName>ppt_h</p:attrName>
                                        </p:attrNameLst>
                                      </p:cBhvr>
                                      <p:tavLst>
                                        <p:tav tm="0">
                                          <p:val>
                                            <p:fltVal val="0"/>
                                          </p:val>
                                        </p:tav>
                                        <p:tav tm="100000">
                                          <p:val>
                                            <p:strVal val="#ppt_h"/>
                                          </p:val>
                                        </p:tav>
                                      </p:tavLst>
                                    </p:anim>
                                    <p:animEffect transition="in" filter="fade">
                                      <p:cBhvr>
                                        <p:cTn id="50" dur="500"/>
                                        <p:tgtEl>
                                          <p:spTgt spid="6966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69655"/>
                                        </p:tgtEl>
                                        <p:attrNameLst>
                                          <p:attrName>style.visibility</p:attrName>
                                        </p:attrNameLst>
                                      </p:cBhvr>
                                      <p:to>
                                        <p:strVal val="visible"/>
                                      </p:to>
                                    </p:set>
                                    <p:anim calcmode="lin" valueType="num">
                                      <p:cBhvr>
                                        <p:cTn id="53" dur="500" fill="hold"/>
                                        <p:tgtEl>
                                          <p:spTgt spid="69655"/>
                                        </p:tgtEl>
                                        <p:attrNameLst>
                                          <p:attrName>ppt_w</p:attrName>
                                        </p:attrNameLst>
                                      </p:cBhvr>
                                      <p:tavLst>
                                        <p:tav tm="0">
                                          <p:val>
                                            <p:fltVal val="0"/>
                                          </p:val>
                                        </p:tav>
                                        <p:tav tm="100000">
                                          <p:val>
                                            <p:strVal val="#ppt_w"/>
                                          </p:val>
                                        </p:tav>
                                      </p:tavLst>
                                    </p:anim>
                                    <p:anim calcmode="lin" valueType="num">
                                      <p:cBhvr>
                                        <p:cTn id="54" dur="500" fill="hold"/>
                                        <p:tgtEl>
                                          <p:spTgt spid="69655"/>
                                        </p:tgtEl>
                                        <p:attrNameLst>
                                          <p:attrName>ppt_h</p:attrName>
                                        </p:attrNameLst>
                                      </p:cBhvr>
                                      <p:tavLst>
                                        <p:tav tm="0">
                                          <p:val>
                                            <p:fltVal val="0"/>
                                          </p:val>
                                        </p:tav>
                                        <p:tav tm="100000">
                                          <p:val>
                                            <p:strVal val="#ppt_h"/>
                                          </p:val>
                                        </p:tav>
                                      </p:tavLst>
                                    </p:anim>
                                    <p:animEffect transition="in" filter="fade">
                                      <p:cBhvr>
                                        <p:cTn id="55" dur="500"/>
                                        <p:tgtEl>
                                          <p:spTgt spid="6965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69667"/>
                                        </p:tgtEl>
                                        <p:attrNameLst>
                                          <p:attrName>style.visibility</p:attrName>
                                        </p:attrNameLst>
                                      </p:cBhvr>
                                      <p:to>
                                        <p:strVal val="visible"/>
                                      </p:to>
                                    </p:set>
                                    <p:anim calcmode="lin" valueType="num">
                                      <p:cBhvr>
                                        <p:cTn id="58" dur="500" fill="hold"/>
                                        <p:tgtEl>
                                          <p:spTgt spid="69667"/>
                                        </p:tgtEl>
                                        <p:attrNameLst>
                                          <p:attrName>ppt_w</p:attrName>
                                        </p:attrNameLst>
                                      </p:cBhvr>
                                      <p:tavLst>
                                        <p:tav tm="0">
                                          <p:val>
                                            <p:fltVal val="0"/>
                                          </p:val>
                                        </p:tav>
                                        <p:tav tm="100000">
                                          <p:val>
                                            <p:strVal val="#ppt_w"/>
                                          </p:val>
                                        </p:tav>
                                      </p:tavLst>
                                    </p:anim>
                                    <p:anim calcmode="lin" valueType="num">
                                      <p:cBhvr>
                                        <p:cTn id="59" dur="500" fill="hold"/>
                                        <p:tgtEl>
                                          <p:spTgt spid="69667"/>
                                        </p:tgtEl>
                                        <p:attrNameLst>
                                          <p:attrName>ppt_h</p:attrName>
                                        </p:attrNameLst>
                                      </p:cBhvr>
                                      <p:tavLst>
                                        <p:tav tm="0">
                                          <p:val>
                                            <p:fltVal val="0"/>
                                          </p:val>
                                        </p:tav>
                                        <p:tav tm="100000">
                                          <p:val>
                                            <p:strVal val="#ppt_h"/>
                                          </p:val>
                                        </p:tav>
                                      </p:tavLst>
                                    </p:anim>
                                    <p:animEffect transition="in" filter="fade">
                                      <p:cBhvr>
                                        <p:cTn id="60" dur="500"/>
                                        <p:tgtEl>
                                          <p:spTgt spid="6966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69649"/>
                                        </p:tgtEl>
                                        <p:attrNameLst>
                                          <p:attrName>style.visibility</p:attrName>
                                        </p:attrNameLst>
                                      </p:cBhvr>
                                      <p:to>
                                        <p:strVal val="visible"/>
                                      </p:to>
                                    </p:set>
                                    <p:anim calcmode="lin" valueType="num">
                                      <p:cBhvr>
                                        <p:cTn id="63" dur="500" fill="hold"/>
                                        <p:tgtEl>
                                          <p:spTgt spid="69649"/>
                                        </p:tgtEl>
                                        <p:attrNameLst>
                                          <p:attrName>ppt_w</p:attrName>
                                        </p:attrNameLst>
                                      </p:cBhvr>
                                      <p:tavLst>
                                        <p:tav tm="0">
                                          <p:val>
                                            <p:fltVal val="0"/>
                                          </p:val>
                                        </p:tav>
                                        <p:tav tm="100000">
                                          <p:val>
                                            <p:strVal val="#ppt_w"/>
                                          </p:val>
                                        </p:tav>
                                      </p:tavLst>
                                    </p:anim>
                                    <p:anim calcmode="lin" valueType="num">
                                      <p:cBhvr>
                                        <p:cTn id="64" dur="500" fill="hold"/>
                                        <p:tgtEl>
                                          <p:spTgt spid="69649"/>
                                        </p:tgtEl>
                                        <p:attrNameLst>
                                          <p:attrName>ppt_h</p:attrName>
                                        </p:attrNameLst>
                                      </p:cBhvr>
                                      <p:tavLst>
                                        <p:tav tm="0">
                                          <p:val>
                                            <p:fltVal val="0"/>
                                          </p:val>
                                        </p:tav>
                                        <p:tav tm="100000">
                                          <p:val>
                                            <p:strVal val="#ppt_h"/>
                                          </p:val>
                                        </p:tav>
                                      </p:tavLst>
                                    </p:anim>
                                    <p:animEffect transition="in" filter="fade">
                                      <p:cBhvr>
                                        <p:cTn id="65" dur="500"/>
                                        <p:tgtEl>
                                          <p:spTgt spid="69649"/>
                                        </p:tgtEl>
                                      </p:cBhvr>
                                    </p:animEffect>
                                  </p:childTnLst>
                                </p:cTn>
                              </p:par>
                            </p:childTnLst>
                          </p:cTn>
                        </p:par>
                        <p:par>
                          <p:cTn id="66" fill="hold">
                            <p:stCondLst>
                              <p:cond delay="3000"/>
                            </p:stCondLst>
                            <p:childTnLst>
                              <p:par>
                                <p:cTn id="67" presetID="53" presetClass="entr" presetSubtype="16" fill="hold" grpId="0" nodeType="afterEffect">
                                  <p:stCondLst>
                                    <p:cond delay="0"/>
                                  </p:stCondLst>
                                  <p:childTnLst>
                                    <p:set>
                                      <p:cBhvr>
                                        <p:cTn id="68" dur="1" fill="hold">
                                          <p:stCondLst>
                                            <p:cond delay="0"/>
                                          </p:stCondLst>
                                        </p:cTn>
                                        <p:tgtEl>
                                          <p:spTgt spid="66"/>
                                        </p:tgtEl>
                                        <p:attrNameLst>
                                          <p:attrName>style.visibility</p:attrName>
                                        </p:attrNameLst>
                                      </p:cBhvr>
                                      <p:to>
                                        <p:strVal val="visible"/>
                                      </p:to>
                                    </p:set>
                                    <p:anim calcmode="lin" valueType="num">
                                      <p:cBhvr>
                                        <p:cTn id="69" dur="500" fill="hold"/>
                                        <p:tgtEl>
                                          <p:spTgt spid="66"/>
                                        </p:tgtEl>
                                        <p:attrNameLst>
                                          <p:attrName>ppt_w</p:attrName>
                                        </p:attrNameLst>
                                      </p:cBhvr>
                                      <p:tavLst>
                                        <p:tav tm="0">
                                          <p:val>
                                            <p:fltVal val="0"/>
                                          </p:val>
                                        </p:tav>
                                        <p:tav tm="100000">
                                          <p:val>
                                            <p:strVal val="#ppt_w"/>
                                          </p:val>
                                        </p:tav>
                                      </p:tavLst>
                                    </p:anim>
                                    <p:anim calcmode="lin" valueType="num">
                                      <p:cBhvr>
                                        <p:cTn id="70" dur="500" fill="hold"/>
                                        <p:tgtEl>
                                          <p:spTgt spid="66"/>
                                        </p:tgtEl>
                                        <p:attrNameLst>
                                          <p:attrName>ppt_h</p:attrName>
                                        </p:attrNameLst>
                                      </p:cBhvr>
                                      <p:tavLst>
                                        <p:tav tm="0">
                                          <p:val>
                                            <p:fltVal val="0"/>
                                          </p:val>
                                        </p:tav>
                                        <p:tav tm="100000">
                                          <p:val>
                                            <p:strVal val="#ppt_h"/>
                                          </p:val>
                                        </p:tav>
                                      </p:tavLst>
                                    </p:anim>
                                    <p:animEffect transition="in" filter="fade">
                                      <p:cBhvr>
                                        <p:cTn id="71" dur="500"/>
                                        <p:tgtEl>
                                          <p:spTgt spid="66"/>
                                        </p:tgtEl>
                                      </p:cBhvr>
                                    </p:animEffect>
                                  </p:childTnLst>
                                </p:cTn>
                              </p:par>
                              <p:par>
                                <p:cTn id="72" presetID="53"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500" fill="hold"/>
                                        <p:tgtEl>
                                          <p:spTgt spid="11"/>
                                        </p:tgtEl>
                                        <p:attrNameLst>
                                          <p:attrName>ppt_w</p:attrName>
                                        </p:attrNameLst>
                                      </p:cBhvr>
                                      <p:tavLst>
                                        <p:tav tm="0">
                                          <p:val>
                                            <p:fltVal val="0"/>
                                          </p:val>
                                        </p:tav>
                                        <p:tav tm="100000">
                                          <p:val>
                                            <p:strVal val="#ppt_w"/>
                                          </p:val>
                                        </p:tav>
                                      </p:tavLst>
                                    </p:anim>
                                    <p:anim calcmode="lin" valueType="num">
                                      <p:cBhvr>
                                        <p:cTn id="75" dur="500" fill="hold"/>
                                        <p:tgtEl>
                                          <p:spTgt spid="11"/>
                                        </p:tgtEl>
                                        <p:attrNameLst>
                                          <p:attrName>ppt_h</p:attrName>
                                        </p:attrNameLst>
                                      </p:cBhvr>
                                      <p:tavLst>
                                        <p:tav tm="0">
                                          <p:val>
                                            <p:fltVal val="0"/>
                                          </p:val>
                                        </p:tav>
                                        <p:tav tm="100000">
                                          <p:val>
                                            <p:strVal val="#ppt_h"/>
                                          </p:val>
                                        </p:tav>
                                      </p:tavLst>
                                    </p:anim>
                                    <p:animEffect transition="in" filter="fade">
                                      <p:cBhvr>
                                        <p:cTn id="76" dur="500"/>
                                        <p:tgtEl>
                                          <p:spTgt spid="11"/>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64"/>
                                        </p:tgtEl>
                                        <p:attrNameLst>
                                          <p:attrName>style.visibility</p:attrName>
                                        </p:attrNameLst>
                                      </p:cBhvr>
                                      <p:to>
                                        <p:strVal val="visible"/>
                                      </p:to>
                                    </p:set>
                                    <p:anim calcmode="lin" valueType="num">
                                      <p:cBhvr>
                                        <p:cTn id="79" dur="500" fill="hold"/>
                                        <p:tgtEl>
                                          <p:spTgt spid="64"/>
                                        </p:tgtEl>
                                        <p:attrNameLst>
                                          <p:attrName>ppt_w</p:attrName>
                                        </p:attrNameLst>
                                      </p:cBhvr>
                                      <p:tavLst>
                                        <p:tav tm="0">
                                          <p:val>
                                            <p:fltVal val="0"/>
                                          </p:val>
                                        </p:tav>
                                        <p:tav tm="100000">
                                          <p:val>
                                            <p:strVal val="#ppt_w"/>
                                          </p:val>
                                        </p:tav>
                                      </p:tavLst>
                                    </p:anim>
                                    <p:anim calcmode="lin" valueType="num">
                                      <p:cBhvr>
                                        <p:cTn id="80" dur="500" fill="hold"/>
                                        <p:tgtEl>
                                          <p:spTgt spid="64"/>
                                        </p:tgtEl>
                                        <p:attrNameLst>
                                          <p:attrName>ppt_h</p:attrName>
                                        </p:attrNameLst>
                                      </p:cBhvr>
                                      <p:tavLst>
                                        <p:tav tm="0">
                                          <p:val>
                                            <p:fltVal val="0"/>
                                          </p:val>
                                        </p:tav>
                                        <p:tav tm="100000">
                                          <p:val>
                                            <p:strVal val="#ppt_h"/>
                                          </p:val>
                                        </p:tav>
                                      </p:tavLst>
                                    </p:anim>
                                    <p:animEffect transition="in" filter="fade">
                                      <p:cBhvr>
                                        <p:cTn id="81" dur="500"/>
                                        <p:tgtEl>
                                          <p:spTgt spid="6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ppt_w</p:attrName>
                                        </p:attrNameLst>
                                      </p:cBhvr>
                                      <p:tavLst>
                                        <p:tav tm="0">
                                          <p:val>
                                            <p:fltVal val="0"/>
                                          </p:val>
                                        </p:tav>
                                        <p:tav tm="100000">
                                          <p:val>
                                            <p:strVal val="#ppt_w"/>
                                          </p:val>
                                        </p:tav>
                                      </p:tavLst>
                                    </p:anim>
                                    <p:anim calcmode="lin" valueType="num">
                                      <p:cBhvr>
                                        <p:cTn id="85" dur="500" fill="hold"/>
                                        <p:tgtEl>
                                          <p:spTgt spid="58"/>
                                        </p:tgtEl>
                                        <p:attrNameLst>
                                          <p:attrName>ppt_h</p:attrName>
                                        </p:attrNameLst>
                                      </p:cBhvr>
                                      <p:tavLst>
                                        <p:tav tm="0">
                                          <p:val>
                                            <p:fltVal val="0"/>
                                          </p:val>
                                        </p:tav>
                                        <p:tav tm="100000">
                                          <p:val>
                                            <p:strVal val="#ppt_h"/>
                                          </p:val>
                                        </p:tav>
                                      </p:tavLst>
                                    </p:anim>
                                    <p:animEffect transition="in" filter="fade">
                                      <p:cBhvr>
                                        <p:cTn id="86" dur="500"/>
                                        <p:tgtEl>
                                          <p:spTgt spid="58"/>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65"/>
                                        </p:tgtEl>
                                        <p:attrNameLst>
                                          <p:attrName>style.visibility</p:attrName>
                                        </p:attrNameLst>
                                      </p:cBhvr>
                                      <p:to>
                                        <p:strVal val="visible"/>
                                      </p:to>
                                    </p:set>
                                    <p:anim calcmode="lin" valueType="num">
                                      <p:cBhvr>
                                        <p:cTn id="89" dur="500" fill="hold"/>
                                        <p:tgtEl>
                                          <p:spTgt spid="65"/>
                                        </p:tgtEl>
                                        <p:attrNameLst>
                                          <p:attrName>ppt_w</p:attrName>
                                        </p:attrNameLst>
                                      </p:cBhvr>
                                      <p:tavLst>
                                        <p:tav tm="0">
                                          <p:val>
                                            <p:fltVal val="0"/>
                                          </p:val>
                                        </p:tav>
                                        <p:tav tm="100000">
                                          <p:val>
                                            <p:strVal val="#ppt_w"/>
                                          </p:val>
                                        </p:tav>
                                      </p:tavLst>
                                    </p:anim>
                                    <p:anim calcmode="lin" valueType="num">
                                      <p:cBhvr>
                                        <p:cTn id="90" dur="500" fill="hold"/>
                                        <p:tgtEl>
                                          <p:spTgt spid="65"/>
                                        </p:tgtEl>
                                        <p:attrNameLst>
                                          <p:attrName>ppt_h</p:attrName>
                                        </p:attrNameLst>
                                      </p:cBhvr>
                                      <p:tavLst>
                                        <p:tav tm="0">
                                          <p:val>
                                            <p:fltVal val="0"/>
                                          </p:val>
                                        </p:tav>
                                        <p:tav tm="100000">
                                          <p:val>
                                            <p:strVal val="#ppt_h"/>
                                          </p:val>
                                        </p:tav>
                                      </p:tavLst>
                                    </p:anim>
                                    <p:animEffect transition="in" filter="fade">
                                      <p:cBhvr>
                                        <p:cTn id="91" dur="500"/>
                                        <p:tgtEl>
                                          <p:spTgt spid="65"/>
                                        </p:tgtEl>
                                      </p:cBhvr>
                                    </p:animEffect>
                                  </p:childTnLst>
                                </p:cTn>
                              </p:par>
                            </p:childTnLst>
                          </p:cTn>
                        </p:par>
                        <p:par>
                          <p:cTn id="92" fill="hold">
                            <p:stCondLst>
                              <p:cond delay="3500"/>
                            </p:stCondLst>
                            <p:childTnLst>
                              <p:par>
                                <p:cTn id="93" presetID="12" presetClass="entr" presetSubtype="1" fill="hold" grpId="0" nodeType="afterEffect">
                                  <p:stCondLst>
                                    <p:cond delay="0"/>
                                  </p:stCondLst>
                                  <p:childTnLst>
                                    <p:set>
                                      <p:cBhvr>
                                        <p:cTn id="94" dur="1" fill="hold">
                                          <p:stCondLst>
                                            <p:cond delay="0"/>
                                          </p:stCondLst>
                                        </p:cTn>
                                        <p:tgtEl>
                                          <p:spTgt spid="50"/>
                                        </p:tgtEl>
                                        <p:attrNameLst>
                                          <p:attrName>style.visibility</p:attrName>
                                        </p:attrNameLst>
                                      </p:cBhvr>
                                      <p:to>
                                        <p:strVal val="visible"/>
                                      </p:to>
                                    </p:set>
                                    <p:anim calcmode="lin" valueType="num">
                                      <p:cBhvr additive="base">
                                        <p:cTn id="95" dur="500"/>
                                        <p:tgtEl>
                                          <p:spTgt spid="50"/>
                                        </p:tgtEl>
                                        <p:attrNameLst>
                                          <p:attrName>ppt_y</p:attrName>
                                        </p:attrNameLst>
                                      </p:cBhvr>
                                      <p:tavLst>
                                        <p:tav tm="0">
                                          <p:val>
                                            <p:strVal val="#ppt_y-#ppt_h*1.125000"/>
                                          </p:val>
                                        </p:tav>
                                        <p:tav tm="100000">
                                          <p:val>
                                            <p:strVal val="#ppt_y"/>
                                          </p:val>
                                        </p:tav>
                                      </p:tavLst>
                                    </p:anim>
                                    <p:animEffect transition="in" filter="wipe(down)">
                                      <p:cBhvr>
                                        <p:cTn id="96" dur="500"/>
                                        <p:tgtEl>
                                          <p:spTgt spid="50"/>
                                        </p:tgtEl>
                                      </p:cBhvr>
                                    </p:animEffect>
                                  </p:childTnLst>
                                </p:cTn>
                              </p:par>
                              <p:par>
                                <p:cTn id="97" presetID="12" presetClass="entr" presetSubtype="4" fill="hold" grpId="0" nodeType="with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additive="base">
                                        <p:cTn id="99" dur="500"/>
                                        <p:tgtEl>
                                          <p:spTgt spid="51"/>
                                        </p:tgtEl>
                                        <p:attrNameLst>
                                          <p:attrName>ppt_y</p:attrName>
                                        </p:attrNameLst>
                                      </p:cBhvr>
                                      <p:tavLst>
                                        <p:tav tm="0">
                                          <p:val>
                                            <p:strVal val="#ppt_y+#ppt_h*1.125000"/>
                                          </p:val>
                                        </p:tav>
                                        <p:tav tm="100000">
                                          <p:val>
                                            <p:strVal val="#ppt_y"/>
                                          </p:val>
                                        </p:tav>
                                      </p:tavLst>
                                    </p:anim>
                                    <p:animEffect transition="in" filter="wipe(up)">
                                      <p:cBhvr>
                                        <p:cTn id="100" dur="500"/>
                                        <p:tgtEl>
                                          <p:spTgt spid="51"/>
                                        </p:tgtEl>
                                      </p:cBhvr>
                                    </p:animEffect>
                                  </p:childTnLst>
                                </p:cTn>
                              </p:par>
                              <p:par>
                                <p:cTn id="101" presetID="12" presetClass="entr" presetSubtype="1" fill="hold" grpId="0" nodeType="withEffect">
                                  <p:stCondLst>
                                    <p:cond delay="0"/>
                                  </p:stCondLst>
                                  <p:childTnLst>
                                    <p:set>
                                      <p:cBhvr>
                                        <p:cTn id="102" dur="1" fill="hold">
                                          <p:stCondLst>
                                            <p:cond delay="0"/>
                                          </p:stCondLst>
                                        </p:cTn>
                                        <p:tgtEl>
                                          <p:spTgt spid="52"/>
                                        </p:tgtEl>
                                        <p:attrNameLst>
                                          <p:attrName>style.visibility</p:attrName>
                                        </p:attrNameLst>
                                      </p:cBhvr>
                                      <p:to>
                                        <p:strVal val="visible"/>
                                      </p:to>
                                    </p:set>
                                    <p:anim calcmode="lin" valueType="num">
                                      <p:cBhvr additive="base">
                                        <p:cTn id="103" dur="500"/>
                                        <p:tgtEl>
                                          <p:spTgt spid="52"/>
                                        </p:tgtEl>
                                        <p:attrNameLst>
                                          <p:attrName>ppt_y</p:attrName>
                                        </p:attrNameLst>
                                      </p:cBhvr>
                                      <p:tavLst>
                                        <p:tav tm="0">
                                          <p:val>
                                            <p:strVal val="#ppt_y-#ppt_h*1.125000"/>
                                          </p:val>
                                        </p:tav>
                                        <p:tav tm="100000">
                                          <p:val>
                                            <p:strVal val="#ppt_y"/>
                                          </p:val>
                                        </p:tav>
                                      </p:tavLst>
                                    </p:anim>
                                    <p:animEffect transition="in" filter="wipe(down)">
                                      <p:cBhvr>
                                        <p:cTn id="104" dur="500"/>
                                        <p:tgtEl>
                                          <p:spTgt spid="52"/>
                                        </p:tgtEl>
                                      </p:cBhvr>
                                    </p:animEffect>
                                  </p:childTnLst>
                                </p:cTn>
                              </p:par>
                              <p:par>
                                <p:cTn id="105" presetID="12" presetClass="entr" presetSubtype="4" fill="hold" grpId="0" nodeType="withEffect">
                                  <p:stCondLst>
                                    <p:cond delay="0"/>
                                  </p:stCondLst>
                                  <p:childTnLst>
                                    <p:set>
                                      <p:cBhvr>
                                        <p:cTn id="106" dur="1" fill="hold">
                                          <p:stCondLst>
                                            <p:cond delay="0"/>
                                          </p:stCondLst>
                                        </p:cTn>
                                        <p:tgtEl>
                                          <p:spTgt spid="53"/>
                                        </p:tgtEl>
                                        <p:attrNameLst>
                                          <p:attrName>style.visibility</p:attrName>
                                        </p:attrNameLst>
                                      </p:cBhvr>
                                      <p:to>
                                        <p:strVal val="visible"/>
                                      </p:to>
                                    </p:set>
                                    <p:anim calcmode="lin" valueType="num">
                                      <p:cBhvr additive="base">
                                        <p:cTn id="107" dur="500"/>
                                        <p:tgtEl>
                                          <p:spTgt spid="53"/>
                                        </p:tgtEl>
                                        <p:attrNameLst>
                                          <p:attrName>ppt_y</p:attrName>
                                        </p:attrNameLst>
                                      </p:cBhvr>
                                      <p:tavLst>
                                        <p:tav tm="0">
                                          <p:val>
                                            <p:strVal val="#ppt_y+#ppt_h*1.125000"/>
                                          </p:val>
                                        </p:tav>
                                        <p:tav tm="100000">
                                          <p:val>
                                            <p:strVal val="#ppt_y"/>
                                          </p:val>
                                        </p:tav>
                                      </p:tavLst>
                                    </p:anim>
                                    <p:animEffect transition="in" filter="wipe(up)">
                                      <p:cBhvr>
                                        <p:cTn id="108" dur="500"/>
                                        <p:tgtEl>
                                          <p:spTgt spid="53"/>
                                        </p:tgtEl>
                                      </p:cBhvr>
                                    </p:animEffect>
                                  </p:childTnLst>
                                </p:cTn>
                              </p:par>
                              <p:par>
                                <p:cTn id="109" presetID="12" presetClass="entr" presetSubtype="1" fill="hold" grpId="0" nodeType="with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additive="base">
                                        <p:cTn id="111" dur="500"/>
                                        <p:tgtEl>
                                          <p:spTgt spid="54"/>
                                        </p:tgtEl>
                                        <p:attrNameLst>
                                          <p:attrName>ppt_y</p:attrName>
                                        </p:attrNameLst>
                                      </p:cBhvr>
                                      <p:tavLst>
                                        <p:tav tm="0">
                                          <p:val>
                                            <p:strVal val="#ppt_y-#ppt_h*1.125000"/>
                                          </p:val>
                                        </p:tav>
                                        <p:tav tm="100000">
                                          <p:val>
                                            <p:strVal val="#ppt_y"/>
                                          </p:val>
                                        </p:tav>
                                      </p:tavLst>
                                    </p:anim>
                                    <p:animEffect transition="in" filter="wipe(down)">
                                      <p:cBhvr>
                                        <p:cTn id="11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9" grpId="0" bldLvl="0" animBg="1"/>
      <p:bldP spid="20" grpId="0" bldLvl="0" animBg="1"/>
      <p:bldP spid="21" grpId="0"/>
      <p:bldP spid="69667" grpId="0"/>
      <p:bldP spid="53" grpId="0"/>
      <p:bldP spid="58" grpId="0" bldLvl="0" animBg="1"/>
      <p:bldP spid="69661" grpId="0"/>
      <p:bldP spid="51" grpId="0"/>
      <p:bldP spid="69655" grpId="0"/>
      <p:bldP spid="52" grpId="0"/>
      <p:bldP spid="64" grpId="0" bldLvl="0" animBg="1"/>
      <p:bldP spid="69649" grpId="0"/>
      <p:bldP spid="54" grpId="0"/>
      <p:bldP spid="65" grpId="0" bldLvl="0" animBg="1"/>
      <p:bldP spid="69643" grpId="0"/>
      <p:bldP spid="50" grpId="0"/>
      <p:bldP spid="66"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6235" y="374015"/>
            <a:ext cx="11479530" cy="6109970"/>
            <a:chOff x="561" y="589"/>
            <a:chExt cx="18078" cy="9622"/>
          </a:xfrm>
          <a:effectLst>
            <a:outerShdw blurRad="63500" sx="101000" sy="101000" algn="ctr" rotWithShape="0">
              <a:prstClr val="black">
                <a:alpha val="40000"/>
              </a:prstClr>
            </a:outerShdw>
          </a:effectLst>
        </p:grpSpPr>
        <p:sp>
          <p:nvSpPr>
            <p:cNvPr id="4" name="矩形 3"/>
            <p:cNvSpPr/>
            <p:nvPr/>
          </p:nvSpPr>
          <p:spPr>
            <a:xfrm>
              <a:off x="561" y="589"/>
              <a:ext cx="18078" cy="9622"/>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61" y="589"/>
              <a:ext cx="18078" cy="9622"/>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4928235" y="6305550"/>
            <a:ext cx="2336800" cy="178435"/>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926330" y="374015"/>
            <a:ext cx="2336800" cy="1517015"/>
            <a:chOff x="7761" y="589"/>
            <a:chExt cx="3680" cy="2389"/>
          </a:xfrm>
        </p:grpSpPr>
        <p:sp>
          <p:nvSpPr>
            <p:cNvPr id="7" name="矩形 6"/>
            <p:cNvSpPr/>
            <p:nvPr/>
          </p:nvSpPr>
          <p:spPr>
            <a:xfrm>
              <a:off x="7761" y="589"/>
              <a:ext cx="3680" cy="2389"/>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887" y="912"/>
              <a:ext cx="3423" cy="1890"/>
            </a:xfrm>
            <a:prstGeom prst="rect">
              <a:avLst/>
            </a:prstGeom>
            <a:noFill/>
          </p:spPr>
          <p:txBody>
            <a:bodyPr wrap="square" rtlCol="0">
              <a:spAutoFit/>
            </a:bodyPr>
            <a:lstStyle/>
            <a:p>
              <a:pPr algn="ctr"/>
              <a:r>
                <a:rPr lang="en-US" altLang="zh-CN" sz="7200" dirty="0" smtClean="0">
                  <a:solidFill>
                    <a:schemeClr val="bg1"/>
                  </a:solidFill>
                  <a:latin typeface="Agency FB" panose="020B0503020202020204" pitchFamily="34" charset="0"/>
                  <a:ea typeface="微软雅黑" panose="020B0503020204020204" charset="-122"/>
                </a:rPr>
                <a:t>2020</a:t>
              </a:r>
              <a:endParaRPr lang="en-US" altLang="zh-CN" sz="7200" dirty="0">
                <a:solidFill>
                  <a:schemeClr val="bg1"/>
                </a:solidFill>
                <a:latin typeface="Agency FB" panose="020B0503020202020204" pitchFamily="34" charset="0"/>
                <a:ea typeface="微软雅黑" panose="020B0503020204020204" charset="-122"/>
              </a:endParaRPr>
            </a:p>
          </p:txBody>
        </p:sp>
      </p:grpSp>
      <p:sp>
        <p:nvSpPr>
          <p:cNvPr id="2" name="文本框 1"/>
          <p:cNvSpPr txBox="1"/>
          <p:nvPr/>
        </p:nvSpPr>
        <p:spPr>
          <a:xfrm>
            <a:off x="2645410" y="2767965"/>
            <a:ext cx="6894830" cy="1322070"/>
          </a:xfrm>
          <a:prstGeom prst="rect">
            <a:avLst/>
          </a:prstGeom>
          <a:noFill/>
        </p:spPr>
        <p:txBody>
          <a:bodyPr wrap="square" rtlCol="0">
            <a:spAutoFit/>
          </a:bodyPr>
          <a:lstStyle/>
          <a:p>
            <a:pPr algn="ctr"/>
            <a:r>
              <a:rPr lang="en-US" altLang="zh-CN" sz="8000" b="1">
                <a:solidFill>
                  <a:srgbClr val="262626"/>
                </a:solidFill>
                <a:latin typeface="微软雅黑" panose="020B0503020204020204" charset="-122"/>
                <a:ea typeface="微软雅黑" panose="020B0503020204020204" charset="-122"/>
              </a:rPr>
              <a:t>THANK YOU</a:t>
            </a:r>
          </a:p>
        </p:txBody>
      </p:sp>
      <p:sp>
        <p:nvSpPr>
          <p:cNvPr id="3" name="文本框 2"/>
          <p:cNvSpPr txBox="1"/>
          <p:nvPr/>
        </p:nvSpPr>
        <p:spPr>
          <a:xfrm>
            <a:off x="2934335" y="4227195"/>
            <a:ext cx="6316980" cy="645160"/>
          </a:xfrm>
          <a:prstGeom prst="rect">
            <a:avLst/>
          </a:prstGeom>
          <a:noFill/>
        </p:spPr>
        <p:txBody>
          <a:bodyPr wrap="square" rtlCol="0">
            <a:spAutoFit/>
          </a:bodyPr>
          <a:lstStyle/>
          <a:p>
            <a:pPr algn="ctr">
              <a:lnSpc>
                <a:spcPct val="180000"/>
              </a:lnSpc>
            </a:pPr>
            <a:r>
              <a:rPr lang="zh-CN" altLang="en-US" sz="1000">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rgbClr val="262626"/>
              </a:solidFill>
              <a:latin typeface="Lora" panose="02000503000000020004" charset="0"/>
              <a:ea typeface="华文细黑" panose="02010600040101010101" charset="-122"/>
              <a:sym typeface="+mn-ea"/>
            </a:endParaRPr>
          </a:p>
        </p:txBody>
      </p:sp>
    </p:spTree>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4" presetClass="entr" presetSubtype="5" fill="hold" grpId="1"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vertical)">
                                      <p:cBhvr>
                                        <p:cTn id="19" dur="500"/>
                                        <p:tgtEl>
                                          <p:spTgt spid="3"/>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2" grpId="0"/>
      <p:bldP spid="3" grpId="0"/>
      <p:bldP spid="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白员工执行力"/>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PT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2660</Words>
  <Application>Microsoft Office PowerPoint</Application>
  <PresentationFormat>自定义</PresentationFormat>
  <Paragraphs>222</Paragraphs>
  <Slides>25</Slides>
  <Notes>25</Notes>
  <HiddenSlides>0</HiddenSlides>
  <MMClips>0</MMClips>
  <ScaleCrop>false</ScaleCrop>
  <HeadingPairs>
    <vt:vector size="4" baseType="variant">
      <vt:variant>
        <vt:lpstr>主题</vt:lpstr>
      </vt:variant>
      <vt:variant>
        <vt:i4>2</vt:i4>
      </vt:variant>
      <vt:variant>
        <vt:lpstr>幻灯片标题</vt:lpstr>
      </vt:variant>
      <vt:variant>
        <vt:i4>25</vt:i4>
      </vt:variant>
    </vt:vector>
  </HeadingPairs>
  <TitlesOfParts>
    <vt:vector size="27" baseType="lpstr">
      <vt:lpstr>PPT</vt:lpstr>
      <vt:lpstr>PPT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黑白员工执行力</dc:title>
  <dc:creator>PPT</dc:creator>
  <cp:keywords>PPT</cp:keywords>
  <dc:description>www.1ppt.com</dc:description>
  <cp:lastModifiedBy>User</cp:lastModifiedBy>
  <cp:revision>17</cp:revision>
  <dcterms:created xsi:type="dcterms:W3CDTF">2018-01-27T15:14:00Z</dcterms:created>
  <dcterms:modified xsi:type="dcterms:W3CDTF">2020-08-06T04:45:27Z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