
<file path=[Content_Types].xml><?xml version="1.0" encoding="utf-8"?>
<Types xmlns="http://schemas.openxmlformats.org/package/2006/content-types">
  <Override PartName="/ppt/notesSlides/notesSlide2.xml" ContentType="application/vnd.openxmlformats-officedocument.presentationml.notesSlide+xml"/>
  <Override PartName="/ppt/theme/themeOverride12.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Override5.xml" ContentType="application/vnd.openxmlformats-officedocument.themeOverride+xml"/>
  <Override PartName="/ppt/theme/themeOverride10.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theme/themeOverride19.xml" ContentType="application/vnd.openxmlformats-officedocument.themeOverr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heme/themeOverride17.xml" ContentType="application/vnd.openxmlformats-officedocument.themeOverr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heme/themeOverride15.xml" ContentType="application/vnd.openxmlformats-officedocument.themeOverr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theme/themeOverride13.xml" ContentType="application/vnd.openxmlformats-officedocument.themeOverride+xml"/>
  <Override PartName="/ppt/theme/themeOverride22.xml" ContentType="application/vnd.openxmlformats-officedocument.themeOverrid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heme/themeOverride8.xml" ContentType="application/vnd.openxmlformats-officedocument.themeOverride+xml"/>
  <Override PartName="/ppt/theme/themeOverride11.xml" ContentType="application/vnd.openxmlformats-officedocument.themeOverride+xml"/>
  <Override PartName="/ppt/theme/themeOverride20.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heme/themeOverride4.xml" ContentType="application/vnd.openxmlformats-officedocument.themeOverride+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heme/themeOverride18.xml" ContentType="application/vnd.openxmlformats-officedocument.themeOverride+xml"/>
  <Override PartName="/ppt/notesSlides/notesSlide6.xml" ContentType="application/vnd.openxmlformats-officedocument.presentationml.notesSlide+xml"/>
  <Override PartName="/ppt/theme/themeOverride16.xml" ContentType="application/vnd.openxmlformats-officedocument.themeOverride+xml"/>
  <Override PartName="/ppt/slides/slide8.xml" ContentType="application/vnd.openxmlformats-officedocument.presentationml.slide+xml"/>
  <Override PartName="/ppt/notesSlides/notesSlide4.xml" ContentType="application/vnd.openxmlformats-officedocument.presentationml.notesSlide+xml"/>
  <Override PartName="/ppt/theme/themeOverride9.xml" ContentType="application/vnd.openxmlformats-officedocument.themeOverride+xml"/>
  <Override PartName="/ppt/theme/themeOverride14.xml" ContentType="application/vnd.openxmlformats-officedocument.themeOverr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theme/themeOverride21.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3" r:id="rId2"/>
    <p:sldId id="259" r:id="rId3"/>
    <p:sldId id="261" r:id="rId4"/>
    <p:sldId id="266" r:id="rId5"/>
    <p:sldId id="267" r:id="rId6"/>
    <p:sldId id="257" r:id="rId7"/>
    <p:sldId id="268" r:id="rId8"/>
    <p:sldId id="265" r:id="rId9"/>
    <p:sldId id="269" r:id="rId10"/>
    <p:sldId id="262" r:id="rId11"/>
    <p:sldId id="270" r:id="rId12"/>
    <p:sldId id="271" r:id="rId13"/>
    <p:sldId id="275" r:id="rId14"/>
    <p:sldId id="274" r:id="rId15"/>
    <p:sldId id="273" r:id="rId16"/>
    <p:sldId id="272" r:id="rId17"/>
    <p:sldId id="264" r:id="rId18"/>
    <p:sldId id="278" r:id="rId19"/>
    <p:sldId id="279" r:id="rId20"/>
    <p:sldId id="277" r:id="rId21"/>
    <p:sldId id="281" r:id="rId22"/>
    <p:sldId id="282" r:id="rId23"/>
    <p:sldId id="280" r:id="rId24"/>
    <p:sldId id="283" r:id="rId25"/>
    <p:sldId id="28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E2D30"/>
    <a:srgbClr val="28828D"/>
    <a:srgbClr val="D64C55"/>
    <a:srgbClr val="9C181F"/>
    <a:srgbClr val="FEDC19"/>
    <a:srgbClr val="CCFF1E"/>
    <a:srgbClr val="3AADA9"/>
    <a:srgbClr val="33D500"/>
    <a:srgbClr val="A325E1"/>
    <a:srgbClr val="0085C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p:cViewPr>
        <p:scale>
          <a:sx n="71" d="100"/>
          <a:sy n="71" d="100"/>
        </p:scale>
        <p:origin x="-2112" y="-102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EF357F-8316-4395-BDA9-95A5E3CE4254}" type="datetimeFigureOut">
              <a:rPr lang="zh-CN" altLang="en-US" smtClean="0"/>
              <a:pPr/>
              <a:t>2020/8/6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0B52FA-BC0B-4E80-B7F6-15BF4177AEA2}" type="slidenum">
              <a:rPr lang="zh-CN" altLang="en-US" smtClean="0"/>
              <a:pPr/>
              <a:t>‹#›</a:t>
            </a:fld>
            <a:endParaRPr lang="zh-CN" altLang="en-US"/>
          </a:p>
        </p:txBody>
      </p:sp>
    </p:spTree>
    <p:extLst>
      <p:ext uri="{BB962C8B-B14F-4D97-AF65-F5344CB8AC3E}">
        <p14:creationId xmlns:p14="http://schemas.microsoft.com/office/powerpoint/2010/main" xmlns="" val="1674035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a:t>
            </a:fld>
            <a:endParaRPr lang="zh-CN" altLang="en-US"/>
          </a:p>
        </p:txBody>
      </p:sp>
    </p:spTree>
    <p:extLst>
      <p:ext uri="{BB962C8B-B14F-4D97-AF65-F5344CB8AC3E}">
        <p14:creationId xmlns:p14="http://schemas.microsoft.com/office/powerpoint/2010/main" xmlns="" val="1481306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2</a:t>
            </a:fld>
            <a:endParaRPr lang="zh-CN" altLang="en-US"/>
          </a:p>
        </p:txBody>
      </p:sp>
    </p:spTree>
    <p:extLst>
      <p:ext uri="{BB962C8B-B14F-4D97-AF65-F5344CB8AC3E}">
        <p14:creationId xmlns:p14="http://schemas.microsoft.com/office/powerpoint/2010/main" xmlns="" val="3889540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3</a:t>
            </a:fld>
            <a:endParaRPr lang="zh-CN" altLang="en-US"/>
          </a:p>
        </p:txBody>
      </p:sp>
    </p:spTree>
    <p:extLst>
      <p:ext uri="{BB962C8B-B14F-4D97-AF65-F5344CB8AC3E}">
        <p14:creationId xmlns:p14="http://schemas.microsoft.com/office/powerpoint/2010/main" xmlns="" val="4176099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4</a:t>
            </a:fld>
            <a:endParaRPr lang="zh-CN" altLang="en-US"/>
          </a:p>
        </p:txBody>
      </p:sp>
    </p:spTree>
    <p:extLst>
      <p:ext uri="{BB962C8B-B14F-4D97-AF65-F5344CB8AC3E}">
        <p14:creationId xmlns:p14="http://schemas.microsoft.com/office/powerpoint/2010/main" xmlns="" val="1013089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5</a:t>
            </a:fld>
            <a:endParaRPr lang="zh-CN" altLang="en-US"/>
          </a:p>
        </p:txBody>
      </p:sp>
    </p:spTree>
    <p:extLst>
      <p:ext uri="{BB962C8B-B14F-4D97-AF65-F5344CB8AC3E}">
        <p14:creationId xmlns:p14="http://schemas.microsoft.com/office/powerpoint/2010/main" xmlns="" val="3256854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6</a:t>
            </a:fld>
            <a:endParaRPr lang="zh-CN" altLang="en-US"/>
          </a:p>
        </p:txBody>
      </p:sp>
    </p:spTree>
    <p:extLst>
      <p:ext uri="{BB962C8B-B14F-4D97-AF65-F5344CB8AC3E}">
        <p14:creationId xmlns:p14="http://schemas.microsoft.com/office/powerpoint/2010/main" xmlns="" val="3941404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7</a:t>
            </a:fld>
            <a:endParaRPr lang="zh-CN" altLang="en-US"/>
          </a:p>
        </p:txBody>
      </p:sp>
    </p:spTree>
    <p:extLst>
      <p:ext uri="{BB962C8B-B14F-4D97-AF65-F5344CB8AC3E}">
        <p14:creationId xmlns:p14="http://schemas.microsoft.com/office/powerpoint/2010/main" xmlns="" val="18246462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8</a:t>
            </a:fld>
            <a:endParaRPr lang="zh-CN" altLang="en-US"/>
          </a:p>
        </p:txBody>
      </p:sp>
    </p:spTree>
    <p:extLst>
      <p:ext uri="{BB962C8B-B14F-4D97-AF65-F5344CB8AC3E}">
        <p14:creationId xmlns:p14="http://schemas.microsoft.com/office/powerpoint/2010/main" xmlns="" val="799297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9</a:t>
            </a:fld>
            <a:endParaRPr lang="zh-CN" altLang="en-US"/>
          </a:p>
        </p:txBody>
      </p:sp>
    </p:spTree>
    <p:extLst>
      <p:ext uri="{BB962C8B-B14F-4D97-AF65-F5344CB8AC3E}">
        <p14:creationId xmlns:p14="http://schemas.microsoft.com/office/powerpoint/2010/main" xmlns="" val="3349371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10</a:t>
            </a:fld>
            <a:endParaRPr lang="zh-CN" altLang="en-US"/>
          </a:p>
        </p:txBody>
      </p:sp>
    </p:spTree>
    <p:extLst>
      <p:ext uri="{BB962C8B-B14F-4D97-AF65-F5344CB8AC3E}">
        <p14:creationId xmlns:p14="http://schemas.microsoft.com/office/powerpoint/2010/main" xmlns="" val="444893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11</a:t>
            </a:fld>
            <a:endParaRPr lang="zh-CN" altLang="en-US"/>
          </a:p>
        </p:txBody>
      </p:sp>
    </p:spTree>
    <p:extLst>
      <p:ext uri="{BB962C8B-B14F-4D97-AF65-F5344CB8AC3E}">
        <p14:creationId xmlns:p14="http://schemas.microsoft.com/office/powerpoint/2010/main" xmlns="" val="32198157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12</a:t>
            </a:fld>
            <a:endParaRPr lang="zh-CN" altLang="en-US"/>
          </a:p>
        </p:txBody>
      </p:sp>
    </p:spTree>
    <p:extLst>
      <p:ext uri="{BB962C8B-B14F-4D97-AF65-F5344CB8AC3E}">
        <p14:creationId xmlns:p14="http://schemas.microsoft.com/office/powerpoint/2010/main" xmlns="" val="8828611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13</a:t>
            </a:fld>
            <a:endParaRPr lang="zh-CN" altLang="en-US"/>
          </a:p>
        </p:txBody>
      </p:sp>
    </p:spTree>
    <p:extLst>
      <p:ext uri="{BB962C8B-B14F-4D97-AF65-F5344CB8AC3E}">
        <p14:creationId xmlns:p14="http://schemas.microsoft.com/office/powerpoint/2010/main" xmlns="" val="6554266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14</a:t>
            </a:fld>
            <a:endParaRPr lang="zh-CN" altLang="en-US"/>
          </a:p>
        </p:txBody>
      </p:sp>
    </p:spTree>
    <p:extLst>
      <p:ext uri="{BB962C8B-B14F-4D97-AF65-F5344CB8AC3E}">
        <p14:creationId xmlns:p14="http://schemas.microsoft.com/office/powerpoint/2010/main" xmlns="" val="41949590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15</a:t>
            </a:fld>
            <a:endParaRPr lang="zh-CN" altLang="en-US"/>
          </a:p>
        </p:txBody>
      </p:sp>
    </p:spTree>
    <p:extLst>
      <p:ext uri="{BB962C8B-B14F-4D97-AF65-F5344CB8AC3E}">
        <p14:creationId xmlns:p14="http://schemas.microsoft.com/office/powerpoint/2010/main" xmlns="" val="1448464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16</a:t>
            </a:fld>
            <a:endParaRPr lang="zh-CN" altLang="en-US"/>
          </a:p>
        </p:txBody>
      </p:sp>
    </p:spTree>
    <p:extLst>
      <p:ext uri="{BB962C8B-B14F-4D97-AF65-F5344CB8AC3E}">
        <p14:creationId xmlns:p14="http://schemas.microsoft.com/office/powerpoint/2010/main" xmlns="" val="1868509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17</a:t>
            </a:fld>
            <a:endParaRPr lang="zh-CN" altLang="en-US"/>
          </a:p>
        </p:txBody>
      </p:sp>
    </p:spTree>
    <p:extLst>
      <p:ext uri="{BB962C8B-B14F-4D97-AF65-F5344CB8AC3E}">
        <p14:creationId xmlns:p14="http://schemas.microsoft.com/office/powerpoint/2010/main" xmlns="" val="17726702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18</a:t>
            </a:fld>
            <a:endParaRPr lang="zh-CN" altLang="en-US"/>
          </a:p>
        </p:txBody>
      </p:sp>
    </p:spTree>
    <p:extLst>
      <p:ext uri="{BB962C8B-B14F-4D97-AF65-F5344CB8AC3E}">
        <p14:creationId xmlns:p14="http://schemas.microsoft.com/office/powerpoint/2010/main" xmlns="" val="36026102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19</a:t>
            </a:fld>
            <a:endParaRPr lang="zh-CN" altLang="en-US"/>
          </a:p>
        </p:txBody>
      </p:sp>
    </p:spTree>
    <p:extLst>
      <p:ext uri="{BB962C8B-B14F-4D97-AF65-F5344CB8AC3E}">
        <p14:creationId xmlns:p14="http://schemas.microsoft.com/office/powerpoint/2010/main" xmlns="" val="3703320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20</a:t>
            </a:fld>
            <a:endParaRPr lang="zh-CN" altLang="en-US"/>
          </a:p>
        </p:txBody>
      </p:sp>
    </p:spTree>
    <p:extLst>
      <p:ext uri="{BB962C8B-B14F-4D97-AF65-F5344CB8AC3E}">
        <p14:creationId xmlns:p14="http://schemas.microsoft.com/office/powerpoint/2010/main" xmlns="" val="601469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21</a:t>
            </a:fld>
            <a:endParaRPr lang="zh-CN" altLang="en-US"/>
          </a:p>
        </p:txBody>
      </p:sp>
    </p:spTree>
    <p:extLst>
      <p:ext uri="{BB962C8B-B14F-4D97-AF65-F5344CB8AC3E}">
        <p14:creationId xmlns:p14="http://schemas.microsoft.com/office/powerpoint/2010/main" xmlns="" val="3814416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22</a:t>
            </a:fld>
            <a:endParaRPr lang="zh-CN" altLang="en-US"/>
          </a:p>
        </p:txBody>
      </p:sp>
    </p:spTree>
    <p:extLst>
      <p:ext uri="{BB962C8B-B14F-4D97-AF65-F5344CB8AC3E}">
        <p14:creationId xmlns:p14="http://schemas.microsoft.com/office/powerpoint/2010/main" xmlns="" val="11563901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23</a:t>
            </a:fld>
            <a:endParaRPr lang="zh-CN" altLang="en-US"/>
          </a:p>
        </p:txBody>
      </p:sp>
    </p:spTree>
    <p:extLst>
      <p:ext uri="{BB962C8B-B14F-4D97-AF65-F5344CB8AC3E}">
        <p14:creationId xmlns:p14="http://schemas.microsoft.com/office/powerpoint/2010/main" xmlns="" val="1554303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24</a:t>
            </a:fld>
            <a:endParaRPr lang="zh-CN" altLang="en-US"/>
          </a:p>
        </p:txBody>
      </p:sp>
    </p:spTree>
    <p:extLst>
      <p:ext uri="{BB962C8B-B14F-4D97-AF65-F5344CB8AC3E}">
        <p14:creationId xmlns:p14="http://schemas.microsoft.com/office/powerpoint/2010/main" xmlns="" val="5131068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0B52FA-BC0B-4E80-B7F6-15BF4177AEA2}" type="slidenum">
              <a:rPr lang="zh-CN" altLang="en-US" smtClean="0"/>
              <a:pPr/>
              <a:t>25</a:t>
            </a:fld>
            <a:endParaRPr lang="zh-CN" altLang="en-US"/>
          </a:p>
        </p:txBody>
      </p:sp>
    </p:spTree>
    <p:extLst>
      <p:ext uri="{BB962C8B-B14F-4D97-AF65-F5344CB8AC3E}">
        <p14:creationId xmlns:p14="http://schemas.microsoft.com/office/powerpoint/2010/main" xmlns="" val="3571364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a16="http://schemas.microsoft.com/office/drawing/2014/main" id="{9C7E0A91-8191-4588-91D5-6609858FB881}"/>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p14="http://schemas.microsoft.com/office/powerpoint/2010/main" xmlns:a16="http://schemas.microsoft.com/office/drawing/2014/main" id="{D265014D-3D74-4814-B3DD-62F66CF566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p14="http://schemas.microsoft.com/office/powerpoint/2010/main" xmlns:a16="http://schemas.microsoft.com/office/drawing/2014/main" id="{69F3738B-4367-4E29-96D5-5ACB6B718A47}"/>
              </a:ext>
            </a:extLst>
          </p:cNvPr>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5" name="页脚占位符 4">
            <a:extLst>
              <a:ext uri="{FF2B5EF4-FFF2-40B4-BE49-F238E27FC236}">
                <a16:creationId xmlns="" xmlns:p14="http://schemas.microsoft.com/office/powerpoint/2010/main" xmlns:a16="http://schemas.microsoft.com/office/drawing/2014/main" id="{6C2CB2F6-FED7-407F-955E-5EFB74403FD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p14="http://schemas.microsoft.com/office/powerpoint/2010/main" xmlns:a16="http://schemas.microsoft.com/office/drawing/2014/main" id="{55C2FC77-412A-4D38-BF47-4707B1300D74}"/>
              </a:ext>
            </a:extLst>
          </p:cNvPr>
          <p:cNvSpPr>
            <a:spLocks noGrp="1"/>
          </p:cNvSpPr>
          <p:nvPr>
            <p:ph type="sldNum" sz="quarter" idx="12"/>
          </p:nvPr>
        </p:nvSpPr>
        <p:spPr/>
        <p:txBody>
          <a:body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2284856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p14="http://schemas.microsoft.com/office/powerpoint/2010/main" xmlns:a16="http://schemas.microsoft.com/office/drawing/2014/main" id="{005FFE0D-DD28-43B4-B2B6-7B7D43234E8D}"/>
              </a:ext>
            </a:extLst>
          </p:cNvPr>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3" name="页脚占位符 2">
            <a:extLst>
              <a:ext uri="{FF2B5EF4-FFF2-40B4-BE49-F238E27FC236}">
                <a16:creationId xmlns="" xmlns:p14="http://schemas.microsoft.com/office/powerpoint/2010/main" xmlns:a16="http://schemas.microsoft.com/office/drawing/2014/main" id="{916C1E57-9D72-4227-83D8-55A894CDDC4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p14="http://schemas.microsoft.com/office/powerpoint/2010/main" xmlns:a16="http://schemas.microsoft.com/office/drawing/2014/main" id="{F46EBD4F-8C64-4B27-8D93-430D9CB26568}"/>
              </a:ext>
            </a:extLst>
          </p:cNvPr>
          <p:cNvSpPr>
            <a:spLocks noGrp="1"/>
          </p:cNvSpPr>
          <p:nvPr>
            <p:ph type="sldNum" sz="quarter" idx="12"/>
          </p:nvPr>
        </p:nvSpPr>
        <p:spPr/>
        <p:txBody>
          <a:body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2514314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2174158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2267990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2231052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F80652-285C-4965-A16D-ABDC053E3816}" type="slidenum">
              <a:rPr lang="zh-CN" altLang="en-US" smtClean="0"/>
              <a:pPr/>
              <a:t>‹#›</a:t>
            </a:fld>
            <a:endParaRPr lang="zh-CN" altLang="en-US"/>
          </a:p>
        </p:txBody>
      </p:sp>
      <p:sp>
        <p:nvSpPr>
          <p:cNvPr id="7" name="矩形 6"/>
          <p:cNvSpPr/>
          <p:nvPr userDrawn="1"/>
        </p:nvSpPr>
        <p:spPr>
          <a:xfrm>
            <a:off x="9353928" y="6460334"/>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en-US" altLang="zh-CN" sz="100" dirty="0" smtClean="0">
                <a:solidFill>
                  <a:prstClr val="white"/>
                </a:solidFill>
                <a:latin typeface="Calibri"/>
                <a:ea typeface="宋体"/>
              </a:rPr>
              <a:t>www.PPT.com/sucai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en-US" altLang="zh-CN" sz="100" dirty="0" smtClean="0">
                <a:solidFill>
                  <a:prstClr val="white"/>
                </a:solidFill>
                <a:latin typeface="Calibri"/>
                <a:ea typeface="宋体"/>
              </a:rPr>
              <a:t>www.PPT.com/tubiao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smtClean="0">
                <a:solidFill>
                  <a:prstClr val="white"/>
                </a:solidFill>
                <a:latin typeface="Calibri"/>
                <a:ea typeface="宋体"/>
              </a:rPr>
              <a:t>www.PPT.com/kejian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en-US" altLang="zh-CN" sz="100" dirty="0" smtClean="0">
                <a:solidFill>
                  <a:prstClr val="white"/>
                </a:solidFill>
                <a:latin typeface="Calibri"/>
                <a:ea typeface="宋体"/>
              </a:rPr>
              <a:t>www.PPT.com/ziti</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en-US" altLang="zh-CN" sz="100" dirty="0" smtClean="0">
                <a:solidFill>
                  <a:prstClr val="white"/>
                </a:solidFill>
                <a:latin typeface="Calibri"/>
                <a:ea typeface="宋体"/>
              </a:rPr>
              <a:t>www.PPT.com/xiazai/jihua</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www.PPT.com/moban/shangwu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www.PPT.com/xiazai/jianli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www.PPT.com/xiazai/huibao</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2884556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1584360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529ADBC-4CB4-43E2-803C-781BB3179C6C}" type="datetimeFigureOut">
              <a:rPr lang="zh-CN" altLang="en-US" smtClean="0"/>
              <a:pPr/>
              <a:t>2020/8/6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573655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p14="http://schemas.microsoft.com/office/powerpoint/2010/main" xmlns:a16="http://schemas.microsoft.com/office/drawing/2014/main" id="{F156B73D-DC1F-4EAA-ABA2-666C4F1808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p14="http://schemas.microsoft.com/office/powerpoint/2010/main" xmlns:a16="http://schemas.microsoft.com/office/drawing/2014/main" id="{8C30BA92-7BF2-4314-A7C6-07E8FC0406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p14="http://schemas.microsoft.com/office/powerpoint/2010/main" xmlns:a16="http://schemas.microsoft.com/office/drawing/2014/main" id="{3F6B56E7-6158-478D-AAA2-531286A8146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9ADBC-4CB4-43E2-803C-781BB3179C6C}" type="datetimeFigureOut">
              <a:rPr lang="zh-CN" altLang="en-US" smtClean="0"/>
              <a:pPr/>
              <a:t>2020/8/6</a:t>
            </a:fld>
            <a:endParaRPr lang="zh-CN" altLang="en-US"/>
          </a:p>
        </p:txBody>
      </p:sp>
      <p:sp>
        <p:nvSpPr>
          <p:cNvPr id="5" name="页脚占位符 4">
            <a:extLst>
              <a:ext uri="{FF2B5EF4-FFF2-40B4-BE49-F238E27FC236}">
                <a16:creationId xmlns="" xmlns:p14="http://schemas.microsoft.com/office/powerpoint/2010/main" xmlns:a16="http://schemas.microsoft.com/office/drawing/2014/main" id="{C68D61A9-02DB-4BF3-A273-BEE896CDC5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p14="http://schemas.microsoft.com/office/powerpoint/2010/main" xmlns:a16="http://schemas.microsoft.com/office/drawing/2014/main" id="{2865D75D-1B53-407E-97BC-CD043D663A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F80652-285C-4965-A16D-ABDC053E3816}" type="slidenum">
              <a:rPr lang="zh-CN" altLang="en-US" smtClean="0"/>
              <a:pPr/>
              <a:t>‹#›</a:t>
            </a:fld>
            <a:endParaRPr lang="zh-CN" altLang="en-US"/>
          </a:p>
        </p:txBody>
      </p:sp>
    </p:spTree>
    <p:extLst>
      <p:ext uri="{BB962C8B-B14F-4D97-AF65-F5344CB8AC3E}">
        <p14:creationId xmlns:p14="http://schemas.microsoft.com/office/powerpoint/2010/main" xmlns="" val="939593822"/>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56" r:id="rId3"/>
    <p:sldLayoutId id="2147483657" r:id="rId4"/>
    <p:sldLayoutId id="2147483658" r:id="rId5"/>
    <p:sldLayoutId id="2147483659" r:id="rId6"/>
    <p:sldLayoutId id="2147483660" r:id="rId7"/>
    <p:sldLayoutId id="214748366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notesSlide" Target="../notesSlides/notesSlide1.xml"/><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slideLayout" Target="../slideLayouts/slideLayout1.xml"/><Relationship Id="rId16" Type="http://schemas.openxmlformats.org/officeDocument/2006/relationships/image" Target="../media/image13.png"/><Relationship Id="rId1" Type="http://schemas.openxmlformats.org/officeDocument/2006/relationships/themeOverride" Target="../theme/themeOverride1.xml"/><Relationship Id="rId6" Type="http://schemas.openxmlformats.org/officeDocument/2006/relationships/image" Target="../media/image3.gif"/><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image" Target="../media/image11.png"/></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2.xml"/><Relationship Id="rId7"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png"/><Relationship Id="rId9"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20.png"/><Relationship Id="rId2" Type="http://schemas.openxmlformats.org/officeDocument/2006/relationships/slideLayout" Target="../slideLayouts/slideLayout1.xml"/><Relationship Id="rId1" Type="http://schemas.openxmlformats.org/officeDocument/2006/relationships/themeOverride" Target="../theme/themeOverride3.xml"/><Relationship Id="rId6" Type="http://schemas.microsoft.com/office/2007/relationships/hdphoto" Target="../media/hdphoto1.wdp"/><Relationship Id="rId5" Type="http://schemas.openxmlformats.org/officeDocument/2006/relationships/image" Target="../media/image19.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hemeOverride" Target="../theme/themeOverride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5.png"/><Relationship Id="rId4" Type="http://schemas.openxmlformats.org/officeDocument/2006/relationships/image" Target="../media/image24.jpeg"/></Relationships>
</file>

<file path=ppt/slides/_rels/slide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png"/><Relationship Id="rId7"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jpe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5.xml"/><Relationship Id="rId6" Type="http://schemas.openxmlformats.org/officeDocument/2006/relationships/image" Target="../media/image21.png"/><Relationship Id="rId5" Type="http://schemas.openxmlformats.org/officeDocument/2006/relationships/image" Target="../media/image31.jpe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notesSlide" Target="../notesSlides/notesSlide8.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hemeOverride" Target="../theme/themeOverride6.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png"/><Relationship Id="rId7"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notesSlide" Target="../notesSlides/notesSlide10.xml"/><Relationship Id="rId7" Type="http://schemas.openxmlformats.org/officeDocument/2006/relationships/image" Target="../media/image42.png"/><Relationship Id="rId2" Type="http://schemas.openxmlformats.org/officeDocument/2006/relationships/slideLayout" Target="../slideLayouts/slideLayout1.xml"/><Relationship Id="rId1" Type="http://schemas.openxmlformats.org/officeDocument/2006/relationships/themeOverride" Target="../theme/themeOverride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11.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hemeOverride" Target="../theme/themeOverride8.xml"/><Relationship Id="rId6" Type="http://schemas.openxmlformats.org/officeDocument/2006/relationships/image" Target="../media/image45.png"/><Relationship Id="rId11" Type="http://schemas.openxmlformats.org/officeDocument/2006/relationships/image" Target="../media/image48.jpeg"/><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image" Target="../media/image1.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notesSlide" Target="../notesSlides/notesSlide12.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hemeOverride" Target="../theme/themeOverride9.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1.png"/><Relationship Id="rId9" Type="http://schemas.openxmlformats.org/officeDocument/2006/relationships/image" Target="../media/image50.png"/></Relationships>
</file>

<file path=ppt/slides/_rels/slide1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notesSlide" Target="../notesSlides/notesSlide13.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hemeOverride" Target="../theme/themeOverride10.xml"/><Relationship Id="rId6" Type="http://schemas.openxmlformats.org/officeDocument/2006/relationships/image" Target="../media/image45.png"/><Relationship Id="rId5" Type="http://schemas.openxmlformats.org/officeDocument/2006/relationships/image" Target="../media/image44.png"/><Relationship Id="rId10" Type="http://schemas.openxmlformats.org/officeDocument/2006/relationships/image" Target="../media/image52.png"/><Relationship Id="rId4" Type="http://schemas.openxmlformats.org/officeDocument/2006/relationships/image" Target="../media/image1.png"/><Relationship Id="rId9" Type="http://schemas.microsoft.com/office/2007/relationships/hdphoto" Target="../media/hdphoto4.wdp"/></Relationships>
</file>

<file path=ppt/slides/_rels/slide14.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notesSlide" Target="../notesSlides/notesSlide14.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hemeOverride" Target="../theme/themeOverride11.xml"/><Relationship Id="rId6" Type="http://schemas.openxmlformats.org/officeDocument/2006/relationships/image" Target="../media/image45.png"/><Relationship Id="rId11" Type="http://schemas.openxmlformats.org/officeDocument/2006/relationships/image" Target="../media/image56.jpeg"/><Relationship Id="rId5" Type="http://schemas.openxmlformats.org/officeDocument/2006/relationships/image" Target="../media/image44.png"/><Relationship Id="rId10" Type="http://schemas.openxmlformats.org/officeDocument/2006/relationships/image" Target="../media/image55.png"/><Relationship Id="rId4" Type="http://schemas.openxmlformats.org/officeDocument/2006/relationships/image" Target="../media/image1.png"/><Relationship Id="rId9" Type="http://schemas.openxmlformats.org/officeDocument/2006/relationships/image" Target="../media/image54.png"/></Relationships>
</file>

<file path=ppt/slides/_rels/slide15.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notesSlide" Target="../notesSlides/notesSlide15.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hemeOverride" Target="../theme/themeOverride12.xml"/><Relationship Id="rId6" Type="http://schemas.openxmlformats.org/officeDocument/2006/relationships/image" Target="../media/image45.png"/><Relationship Id="rId11" Type="http://schemas.openxmlformats.org/officeDocument/2006/relationships/image" Target="../media/image60.png"/><Relationship Id="rId5" Type="http://schemas.openxmlformats.org/officeDocument/2006/relationships/image" Target="../media/image44.png"/><Relationship Id="rId10" Type="http://schemas.openxmlformats.org/officeDocument/2006/relationships/image" Target="../media/image59.png"/><Relationship Id="rId4" Type="http://schemas.openxmlformats.org/officeDocument/2006/relationships/image" Target="../media/image1.png"/><Relationship Id="rId9" Type="http://schemas.openxmlformats.org/officeDocument/2006/relationships/image" Target="../media/image58.png"/></Relationships>
</file>

<file path=ppt/slides/_rels/slide16.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notesSlide" Target="../notesSlides/notesSlide16.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hemeOverride" Target="../theme/themeOverride13.xml"/><Relationship Id="rId6" Type="http://schemas.openxmlformats.org/officeDocument/2006/relationships/image" Target="../media/image45.png"/><Relationship Id="rId5" Type="http://schemas.openxmlformats.org/officeDocument/2006/relationships/image" Target="../media/image44.png"/><Relationship Id="rId10" Type="http://schemas.microsoft.com/office/2007/relationships/hdphoto" Target="../media/hdphoto5.wdp"/><Relationship Id="rId4" Type="http://schemas.openxmlformats.org/officeDocument/2006/relationships/image" Target="../media/image1.png"/><Relationship Id="rId9" Type="http://schemas.openxmlformats.org/officeDocument/2006/relationships/image" Target="../media/image62.png"/></Relationships>
</file>

<file path=ppt/slides/_rels/slide17.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notesSlide" Target="../notesSlides/notesSlide17.xml"/><Relationship Id="rId7" Type="http://schemas.openxmlformats.org/officeDocument/2006/relationships/image" Target="../media/image65.png"/><Relationship Id="rId2" Type="http://schemas.openxmlformats.org/officeDocument/2006/relationships/slideLayout" Target="../slideLayouts/slideLayout1.xml"/><Relationship Id="rId1" Type="http://schemas.openxmlformats.org/officeDocument/2006/relationships/themeOverride" Target="../theme/themeOverride14.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1.png"/><Relationship Id="rId9" Type="http://schemas.openxmlformats.org/officeDocument/2006/relationships/image" Target="../media/image67.png"/></Relationships>
</file>

<file path=ppt/slides/_rels/slide18.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notesSlide" Target="../notesSlides/notesSlide18.xml"/><Relationship Id="rId7" Type="http://schemas.openxmlformats.org/officeDocument/2006/relationships/image" Target="../media/image70.png"/><Relationship Id="rId2" Type="http://schemas.openxmlformats.org/officeDocument/2006/relationships/slideLayout" Target="../slideLayouts/slideLayout1.xml"/><Relationship Id="rId1" Type="http://schemas.openxmlformats.org/officeDocument/2006/relationships/themeOverride" Target="../theme/themeOverride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1.png"/><Relationship Id="rId9" Type="http://schemas.openxmlformats.org/officeDocument/2006/relationships/image" Target="../media/image7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hemeOverride" Target="../theme/themeOverride16.xml"/><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hemeOverride" Target="../theme/themeOverride17.xml"/><Relationship Id="rId5" Type="http://schemas.openxmlformats.org/officeDocument/2006/relationships/image" Target="../media/image73.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notesSlide" Target="../notesSlides/notesSlide21.xml"/><Relationship Id="rId7" Type="http://schemas.openxmlformats.org/officeDocument/2006/relationships/image" Target="../media/image76.png"/><Relationship Id="rId2" Type="http://schemas.openxmlformats.org/officeDocument/2006/relationships/slideLayout" Target="../slideLayouts/slideLayout1.xml"/><Relationship Id="rId1" Type="http://schemas.openxmlformats.org/officeDocument/2006/relationships/themeOverride" Target="../theme/themeOverride18.xml"/><Relationship Id="rId6" Type="http://schemas.openxmlformats.org/officeDocument/2006/relationships/image" Target="../media/image75.png"/><Relationship Id="rId5" Type="http://schemas.openxmlformats.org/officeDocument/2006/relationships/image" Target="../media/image73.png"/><Relationship Id="rId10" Type="http://schemas.microsoft.com/office/2007/relationships/hdphoto" Target="../media/hdphoto7.wdp"/><Relationship Id="rId4" Type="http://schemas.openxmlformats.org/officeDocument/2006/relationships/image" Target="../media/image1.png"/><Relationship Id="rId9" Type="http://schemas.openxmlformats.org/officeDocument/2006/relationships/image" Target="../media/image77.png"/></Relationships>
</file>

<file path=ppt/slides/_rels/slide22.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22.xml"/><Relationship Id="rId7" Type="http://schemas.openxmlformats.org/officeDocument/2006/relationships/image" Target="../media/image79.png"/><Relationship Id="rId2" Type="http://schemas.openxmlformats.org/officeDocument/2006/relationships/slideLayout" Target="../slideLayouts/slideLayout1.xml"/><Relationship Id="rId1" Type="http://schemas.openxmlformats.org/officeDocument/2006/relationships/themeOverride" Target="../theme/themeOverride19.xml"/><Relationship Id="rId6" Type="http://schemas.openxmlformats.org/officeDocument/2006/relationships/image" Target="../media/image78.png"/><Relationship Id="rId5" Type="http://schemas.openxmlformats.org/officeDocument/2006/relationships/image" Target="../media/image73.png"/><Relationship Id="rId4" Type="http://schemas.openxmlformats.org/officeDocument/2006/relationships/image" Target="../media/image1.png"/><Relationship Id="rId9" Type="http://schemas.openxmlformats.org/officeDocument/2006/relationships/image" Target="../media/image81.png"/></Relationships>
</file>

<file path=ppt/slides/_rels/slide23.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notesSlide" Target="../notesSlides/notesSlide23.xml"/><Relationship Id="rId7" Type="http://schemas.openxmlformats.org/officeDocument/2006/relationships/image" Target="../media/image83.png"/><Relationship Id="rId2" Type="http://schemas.openxmlformats.org/officeDocument/2006/relationships/slideLayout" Target="../slideLayouts/slideLayout1.xml"/><Relationship Id="rId1" Type="http://schemas.openxmlformats.org/officeDocument/2006/relationships/themeOverride" Target="../theme/themeOverride20.xml"/><Relationship Id="rId6" Type="http://schemas.openxmlformats.org/officeDocument/2006/relationships/image" Target="../media/image82.png"/><Relationship Id="rId5" Type="http://schemas.openxmlformats.org/officeDocument/2006/relationships/image" Target="../media/image73.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21.xml"/><Relationship Id="rId5" Type="http://schemas.openxmlformats.org/officeDocument/2006/relationships/image" Target="../media/image73.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notesSlide" Target="../notesSlides/notesSlide25.xml"/><Relationship Id="rId7" Type="http://schemas.openxmlformats.org/officeDocument/2006/relationships/image" Target="../media/image87.png"/><Relationship Id="rId2" Type="http://schemas.openxmlformats.org/officeDocument/2006/relationships/slideLayout" Target="../slideLayouts/slideLayout1.xml"/><Relationship Id="rId1" Type="http://schemas.openxmlformats.org/officeDocument/2006/relationships/themeOverride" Target="../theme/themeOverride22.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1" name="图片 20">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E82CC363-3DCE-42C9-874E-538C5F8960E1}"/>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143"/>
            <a:ext cx="12192000" cy="6857857"/>
          </a:xfrm>
          <a:prstGeom prst="rect">
            <a:avLst/>
          </a:prstGeom>
        </p:spPr>
      </p:pic>
      <p:pic>
        <p:nvPicPr>
          <p:cNvPr id="42" name="图片 4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AC11561B-DAA1-485D-8749-31544178531F}"/>
              </a:ext>
            </a:extLst>
          </p:cNvPr>
          <p:cNvPicPr>
            <a:picLocks noChangeAspect="1"/>
          </p:cNvPicPr>
          <p:nvPr/>
        </p:nvPicPr>
        <p:blipFill>
          <a:blip r:embed="rId6" cstate="screen">
            <a:clrChange>
              <a:clrFrom>
                <a:srgbClr val="000000"/>
              </a:clrFrom>
              <a:clrTo>
                <a:srgbClr val="000000">
                  <a:alpha val="0"/>
                </a:srgbClr>
              </a:clrTo>
            </a:clrChange>
            <a:extLst>
              <a:ext uri="{28A0092B-C50C-407E-A947-70E740481C1C}">
                <a14:useLocalDpi xmlns:a14="http://schemas.microsoft.com/office/drawing/2010/main" xmlns=""/>
              </a:ext>
            </a:extLst>
          </a:blip>
          <a:stretch>
            <a:fillRect/>
          </a:stretch>
        </p:blipFill>
        <p:spPr>
          <a:xfrm>
            <a:off x="9553077" y="4457450"/>
            <a:ext cx="1307430" cy="1242899"/>
          </a:xfrm>
          <a:prstGeom prst="rect">
            <a:avLst/>
          </a:prstGeom>
        </p:spPr>
      </p:pic>
      <p:pic>
        <p:nvPicPr>
          <p:cNvPr id="25" name="图片 24">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818B3BAB-7FFF-427B-B9B2-09CC70A1641F}"/>
              </a:ext>
            </a:extLst>
          </p:cNvPr>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1491435" y="3094551"/>
            <a:ext cx="1973659" cy="2559501"/>
          </a:xfrm>
          <a:prstGeom prst="rect">
            <a:avLst/>
          </a:prstGeom>
        </p:spPr>
      </p:pic>
      <p:pic>
        <p:nvPicPr>
          <p:cNvPr id="27" name="图片 26">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DFC72A1C-EA24-4546-9CE0-F951ACF90022}"/>
              </a:ext>
            </a:extLst>
          </p:cNvPr>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rot="1996586">
            <a:off x="-79835" y="5042184"/>
            <a:ext cx="2039400" cy="1195573"/>
          </a:xfrm>
          <a:prstGeom prst="rect">
            <a:avLst/>
          </a:prstGeom>
        </p:spPr>
      </p:pic>
      <p:pic>
        <p:nvPicPr>
          <p:cNvPr id="33" name="图片 32">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DBD45D91-3053-4179-B12F-EC8E2EE5FC35}"/>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2524270" y="5247418"/>
            <a:ext cx="1610582" cy="1610582"/>
          </a:xfrm>
          <a:prstGeom prst="rect">
            <a:avLst/>
          </a:prstGeom>
        </p:spPr>
      </p:pic>
      <p:pic>
        <p:nvPicPr>
          <p:cNvPr id="39" name="图片 38">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4FE00246-4EE9-4249-8A5D-841E19D1233E}"/>
              </a:ext>
            </a:extLst>
          </p:cNvPr>
          <p:cNvPicPr>
            <a:picLocks noChangeAspect="1"/>
          </p:cNvPicPr>
          <p:nvPr/>
        </p:nvPicPr>
        <p:blipFill>
          <a:blip r:embed="rId10" cstate="screen">
            <a:extLst>
              <a:ext uri="{28A0092B-C50C-407E-A947-70E740481C1C}">
                <a14:useLocalDpi xmlns:a14="http://schemas.microsoft.com/office/drawing/2010/main" xmlns=""/>
              </a:ext>
            </a:extLst>
          </a:blip>
          <a:stretch>
            <a:fillRect/>
          </a:stretch>
        </p:blipFill>
        <p:spPr>
          <a:xfrm rot="21175061">
            <a:off x="8765278" y="4649659"/>
            <a:ext cx="2560450" cy="1396609"/>
          </a:xfrm>
          <a:prstGeom prst="rect">
            <a:avLst/>
          </a:prstGeom>
        </p:spPr>
      </p:pic>
      <p:pic>
        <p:nvPicPr>
          <p:cNvPr id="41" name="图片 40">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6684FA3B-C5E6-413A-8762-EC0E5CAC322F}"/>
              </a:ext>
            </a:extLst>
          </p:cNvPr>
          <p:cNvPicPr>
            <a:picLocks noChangeAspect="1"/>
          </p:cNvPicPr>
          <p:nvPr/>
        </p:nvPicPr>
        <p:blipFill>
          <a:blip r:embed="rId11" cstate="screen">
            <a:extLst>
              <a:ext uri="{28A0092B-C50C-407E-A947-70E740481C1C}">
                <a14:useLocalDpi xmlns:a14="http://schemas.microsoft.com/office/drawing/2010/main" xmlns=""/>
              </a:ext>
            </a:extLst>
          </a:blip>
          <a:stretch>
            <a:fillRect/>
          </a:stretch>
        </p:blipFill>
        <p:spPr>
          <a:xfrm rot="20822937">
            <a:off x="10621397" y="4716377"/>
            <a:ext cx="1117307" cy="574383"/>
          </a:xfrm>
          <a:prstGeom prst="rect">
            <a:avLst/>
          </a:prstGeom>
        </p:spPr>
      </p:pic>
      <p:pic>
        <p:nvPicPr>
          <p:cNvPr id="49" name="图片 48">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168DC352-C6C9-4A5C-9C97-35BA8482AB3E}"/>
              </a:ext>
            </a:extLst>
          </p:cNvPr>
          <p:cNvPicPr>
            <a:picLocks noChangeAspect="1"/>
          </p:cNvPicPr>
          <p:nvPr/>
        </p:nvPicPr>
        <p:blipFill>
          <a:blip r:embed="rId12" cstate="screen">
            <a:extLst>
              <a:ext uri="{28A0092B-C50C-407E-A947-70E740481C1C}">
                <a14:useLocalDpi xmlns:a14="http://schemas.microsoft.com/office/drawing/2010/main" xmlns=""/>
              </a:ext>
            </a:extLst>
          </a:blip>
          <a:stretch>
            <a:fillRect/>
          </a:stretch>
        </p:blipFill>
        <p:spPr>
          <a:xfrm>
            <a:off x="4250327" y="5024125"/>
            <a:ext cx="1588998" cy="1320786"/>
          </a:xfrm>
          <a:prstGeom prst="rect">
            <a:avLst/>
          </a:prstGeom>
        </p:spPr>
      </p:pic>
      <p:grpSp>
        <p:nvGrpSpPr>
          <p:cNvPr id="3" name="组合 2"/>
          <p:cNvGrpSpPr/>
          <p:nvPr/>
        </p:nvGrpSpPr>
        <p:grpSpPr>
          <a:xfrm>
            <a:off x="2237084" y="3272464"/>
            <a:ext cx="7077277" cy="707886"/>
            <a:chOff x="2752239" y="2976250"/>
            <a:chExt cx="7077277" cy="707886"/>
          </a:xfrm>
        </p:grpSpPr>
        <p:cxnSp>
          <p:nvCxnSpPr>
            <p:cNvPr id="52" name="直接连接符 5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0782214C-BF5F-4200-86D7-F7F453DF7B93}"/>
                </a:ext>
              </a:extLst>
            </p:cNvPr>
            <p:cNvCxnSpPr>
              <a:cxnSpLocks/>
            </p:cNvCxnSpPr>
            <p:nvPr/>
          </p:nvCxnSpPr>
          <p:spPr>
            <a:xfrm>
              <a:off x="2752239" y="3375394"/>
              <a:ext cx="1090862" cy="0"/>
            </a:xfrm>
            <a:prstGeom prst="line">
              <a:avLst/>
            </a:prstGeom>
            <a:ln>
              <a:solidFill>
                <a:schemeClr val="bg1">
                  <a:alpha val="63000"/>
                </a:scheme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3784248" y="2976250"/>
              <a:ext cx="6045268" cy="707886"/>
              <a:chOff x="3784248" y="2976250"/>
              <a:chExt cx="6045268" cy="707886"/>
            </a:xfrm>
          </p:grpSpPr>
          <p:sp>
            <p:nvSpPr>
              <p:cNvPr id="50" name="矩形 49">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3D0B27E5-76E5-4453-BB3C-08BC5D78C748}"/>
                  </a:ext>
                </a:extLst>
              </p:cNvPr>
              <p:cNvSpPr/>
              <p:nvPr/>
            </p:nvSpPr>
            <p:spPr>
              <a:xfrm>
                <a:off x="3784248" y="2976250"/>
                <a:ext cx="4960507" cy="707886"/>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4000" i="0" u="none" strike="noStrike" kern="1200" cap="none" spc="0" normalizeH="0" baseline="0" noProof="0" dirty="0">
                    <a:ln>
                      <a:noFill/>
                    </a:ln>
                    <a:solidFill>
                      <a:srgbClr val="FFFFFF"/>
                    </a:solidFill>
                    <a:effectLst/>
                    <a:uLnTx/>
                    <a:uFillTx/>
                    <a:cs typeface="+mn-ea"/>
                    <a:sym typeface="+mn-lt"/>
                  </a:rPr>
                  <a:t>Emotional Marketing</a:t>
                </a:r>
                <a:endParaRPr kumimoji="0" lang="zh-CN" altLang="en-US" sz="4000" i="0" u="none" strike="noStrike" kern="1200" cap="none" spc="0" normalizeH="0" baseline="0" noProof="0" dirty="0">
                  <a:ln>
                    <a:noFill/>
                  </a:ln>
                  <a:solidFill>
                    <a:srgbClr val="FFFFFF"/>
                  </a:solidFill>
                  <a:effectLst/>
                  <a:uLnTx/>
                  <a:uFillTx/>
                  <a:cs typeface="+mn-ea"/>
                  <a:sym typeface="+mn-lt"/>
                </a:endParaRPr>
              </a:p>
            </p:txBody>
          </p:sp>
          <p:cxnSp>
            <p:nvCxnSpPr>
              <p:cNvPr id="54" name="直接连接符 53">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D464D0FA-381E-4970-A3E7-06CF6DCE49FF}"/>
                  </a:ext>
                </a:extLst>
              </p:cNvPr>
              <p:cNvCxnSpPr>
                <a:cxnSpLocks/>
              </p:cNvCxnSpPr>
              <p:nvPr/>
            </p:nvCxnSpPr>
            <p:spPr>
              <a:xfrm>
                <a:off x="8738654" y="3381721"/>
                <a:ext cx="1090862" cy="0"/>
              </a:xfrm>
              <a:prstGeom prst="line">
                <a:avLst/>
              </a:prstGeom>
              <a:ln>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pSp>
      </p:grpSp>
      <p:pic>
        <p:nvPicPr>
          <p:cNvPr id="56" name="图片 55">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C5E8FCEC-783D-40D4-BEDD-F79F6D47F570}"/>
              </a:ext>
            </a:extLst>
          </p:cNvPr>
          <p:cNvPicPr>
            <a:picLocks noChangeAspect="1"/>
          </p:cNvPicPr>
          <p:nvPr/>
        </p:nvPicPr>
        <p:blipFill rotWithShape="1">
          <a:blip r:embed="rId13" cstate="screen">
            <a:extLst>
              <a:ext uri="{28A0092B-C50C-407E-A947-70E740481C1C}">
                <a14:useLocalDpi xmlns:a14="http://schemas.microsoft.com/office/drawing/2010/main" xmlns=""/>
              </a:ext>
            </a:extLst>
          </a:blip>
          <a:srcRect/>
          <a:stretch/>
        </p:blipFill>
        <p:spPr>
          <a:xfrm>
            <a:off x="48126" y="3675292"/>
            <a:ext cx="979333" cy="625642"/>
          </a:xfrm>
          <a:prstGeom prst="rect">
            <a:avLst/>
          </a:prstGeom>
        </p:spPr>
      </p:pic>
      <p:pic>
        <p:nvPicPr>
          <p:cNvPr id="57" name="图片 56">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2223626F-346D-4D2A-8ECA-27A61323B842}"/>
              </a:ext>
            </a:extLst>
          </p:cNvPr>
          <p:cNvPicPr>
            <a:picLocks noChangeAspect="1"/>
          </p:cNvPicPr>
          <p:nvPr/>
        </p:nvPicPr>
        <p:blipFill rotWithShape="1">
          <a:blip r:embed="rId14" cstate="screen">
            <a:extLst>
              <a:ext uri="{28A0092B-C50C-407E-A947-70E740481C1C}">
                <a14:useLocalDpi xmlns:a14="http://schemas.microsoft.com/office/drawing/2010/main" xmlns=""/>
              </a:ext>
            </a:extLst>
          </a:blip>
          <a:srcRect/>
          <a:stretch/>
        </p:blipFill>
        <p:spPr>
          <a:xfrm rot="18227176">
            <a:off x="-183397" y="2929593"/>
            <a:ext cx="657726" cy="489024"/>
          </a:xfrm>
          <a:prstGeom prst="rect">
            <a:avLst/>
          </a:prstGeom>
        </p:spPr>
      </p:pic>
      <p:pic>
        <p:nvPicPr>
          <p:cNvPr id="58" name="图片 57">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B8112DD8-21CB-479C-90DE-8D940C1B334B}"/>
              </a:ext>
            </a:extLst>
          </p:cNvPr>
          <p:cNvPicPr>
            <a:picLocks noChangeAspect="1"/>
          </p:cNvPicPr>
          <p:nvPr/>
        </p:nvPicPr>
        <p:blipFill rotWithShape="1">
          <a:blip r:embed="rId15" cstate="screen">
            <a:extLst>
              <a:ext uri="{28A0092B-C50C-407E-A947-70E740481C1C}">
                <a14:useLocalDpi xmlns:a14="http://schemas.microsoft.com/office/drawing/2010/main" xmlns=""/>
              </a:ext>
            </a:extLst>
          </a:blip>
          <a:srcRect/>
          <a:stretch/>
        </p:blipFill>
        <p:spPr>
          <a:xfrm>
            <a:off x="705852" y="4718029"/>
            <a:ext cx="545431" cy="500919"/>
          </a:xfrm>
          <a:prstGeom prst="rect">
            <a:avLst/>
          </a:prstGeom>
        </p:spPr>
      </p:pic>
      <p:pic>
        <p:nvPicPr>
          <p:cNvPr id="5" name="图片 4"/>
          <p:cNvPicPr>
            <a:picLocks noChangeAspect="1"/>
          </p:cNvPicPr>
          <p:nvPr/>
        </p:nvPicPr>
        <p:blipFill>
          <a:blip r:embed="rId16">
            <a:extLst>
              <a:ext uri="{28A0092B-C50C-407E-A947-70E740481C1C}">
                <a14:useLocalDpi xmlns:a14="http://schemas.microsoft.com/office/drawing/2010/main" xmlns="" val="0"/>
              </a:ext>
            </a:extLst>
          </a:blip>
          <a:stretch>
            <a:fillRect/>
          </a:stretch>
        </p:blipFill>
        <p:spPr>
          <a:xfrm>
            <a:off x="2069924" y="1163283"/>
            <a:ext cx="8052151" cy="2188283"/>
          </a:xfrm>
          <a:prstGeom prst="rect">
            <a:avLst/>
          </a:prstGeom>
        </p:spPr>
      </p:pic>
      <p:sp>
        <p:nvSpPr>
          <p:cNvPr id="45" name="文本框 44">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8A80E90B-B574-4E83-AE24-31557E7C3C49}"/>
              </a:ext>
            </a:extLst>
          </p:cNvPr>
          <p:cNvSpPr txBox="1"/>
          <p:nvPr/>
        </p:nvSpPr>
        <p:spPr>
          <a:xfrm>
            <a:off x="1965724" y="2264875"/>
            <a:ext cx="8241068" cy="1107996"/>
          </a:xfrm>
          <a:prstGeom prst="rect">
            <a:avLst/>
          </a:prstGeom>
          <a:noFill/>
          <a:effectLst>
            <a:outerShdw blurRad="50800" dist="38100" dir="10800000" algn="r" rotWithShape="0">
              <a:prstClr val="black">
                <a:alpha val="40000"/>
              </a:prstClr>
            </a:outerShdw>
          </a:effectLst>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6600" i="0" u="none" strike="noStrike" kern="1200" cap="none" spc="300" normalizeH="0" baseline="0" noProof="0" dirty="0" smtClean="0">
                <a:ln>
                  <a:noFill/>
                </a:ln>
                <a:solidFill>
                  <a:srgbClr val="FFFFFF"/>
                </a:solidFill>
                <a:effectLst/>
                <a:uLnTx/>
                <a:uFillTx/>
                <a:cs typeface="+mn-ea"/>
                <a:sym typeface="+mn-lt"/>
              </a:rPr>
              <a:t>企业</a:t>
            </a:r>
            <a:r>
              <a:rPr kumimoji="0" lang="zh-CN" altLang="en-US" sz="6600" i="0" u="none" strike="noStrike" kern="1200" cap="none" spc="300" normalizeH="0" baseline="0" noProof="0" dirty="0">
                <a:ln>
                  <a:noFill/>
                </a:ln>
                <a:solidFill>
                  <a:srgbClr val="FFFFFF"/>
                </a:solidFill>
                <a:effectLst/>
                <a:uLnTx/>
                <a:uFillTx/>
                <a:cs typeface="+mn-ea"/>
                <a:sym typeface="+mn-lt"/>
              </a:rPr>
              <a:t>情感营销</a:t>
            </a:r>
            <a:r>
              <a:rPr kumimoji="0" lang="zh-CN" altLang="en-US" sz="6600" i="0" u="none" strike="noStrike" kern="1200" cap="none" spc="300" normalizeH="0" baseline="0" noProof="0" dirty="0" smtClean="0">
                <a:ln>
                  <a:noFill/>
                </a:ln>
                <a:solidFill>
                  <a:srgbClr val="FFFFFF"/>
                </a:solidFill>
                <a:effectLst/>
                <a:uLnTx/>
                <a:uFillTx/>
                <a:cs typeface="+mn-ea"/>
                <a:sym typeface="+mn-lt"/>
              </a:rPr>
              <a:t>培训</a:t>
            </a:r>
            <a:endParaRPr kumimoji="0" lang="zh-CN" altLang="en-US" sz="6600" i="0" u="none" strike="noStrike" kern="1200" cap="none" spc="300" normalizeH="0" baseline="0" noProof="0" dirty="0">
              <a:ln>
                <a:noFill/>
              </a:ln>
              <a:solidFill>
                <a:srgbClr val="FFFFFF"/>
              </a:solidFill>
              <a:effectLst/>
              <a:uLnTx/>
              <a:uFillTx/>
              <a:cs typeface="+mn-ea"/>
              <a:sym typeface="+mn-lt"/>
            </a:endParaRPr>
          </a:p>
        </p:txBody>
      </p:sp>
    </p:spTree>
    <p:extLst>
      <p:ext uri="{BB962C8B-B14F-4D97-AF65-F5344CB8AC3E}">
        <p14:creationId xmlns:p14="http://schemas.microsoft.com/office/powerpoint/2010/main" xmlns="" val="1479991192"/>
      </p:ext>
    </p:extLst>
  </p:cSld>
  <p:clrMapOvr>
    <a:masterClrMapping/>
  </p:clrMapOvr>
  <mc:AlternateContent xmlns:mc="http://schemas.openxmlformats.org/markup-compatibility/2006">
    <mc:Choice xmlns="" xmlns:a16="http://schemas.microsoft.com/office/drawing/2014/main" xmlns:a14="http://schemas.microsoft.com/office/drawing/2010/main" xmlns:p14="http://schemas.microsoft.com/office/powerpoint/2010/main" xmlns:p15="http://schemas.microsoft.com/office/powerpoint/2012/main" Requires="p15">
      <p:transition xmlns:p14="http://schemas.microsoft.com/office/powerpoint/2010/main" spd="slow" p14:dur="2000" advClick="0" advTm="1000">
        <p15:prstTrans prst="drape"/>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grpSp>
        <p:nvGrpSpPr>
          <p:cNvPr id="38" name="组合 37">
            <a:extLst>
              <a:ext uri="{FF2B5EF4-FFF2-40B4-BE49-F238E27FC236}">
                <a16:creationId xmlns="" xmlns:a14="http://schemas.microsoft.com/office/drawing/2010/main" xmlns:p14="http://schemas.microsoft.com/office/powerpoint/2010/main" xmlns:a16="http://schemas.microsoft.com/office/drawing/2014/main" id="{43D0F617-99ED-4A43-BD77-C2E4196FC564}"/>
              </a:ext>
            </a:extLst>
          </p:cNvPr>
          <p:cNvGrpSpPr/>
          <p:nvPr/>
        </p:nvGrpSpPr>
        <p:grpSpPr>
          <a:xfrm>
            <a:off x="4961447" y="689535"/>
            <a:ext cx="4938188" cy="2566638"/>
            <a:chOff x="-576125" y="3335576"/>
            <a:chExt cx="4938188" cy="2566638"/>
          </a:xfrm>
        </p:grpSpPr>
        <p:pic>
          <p:nvPicPr>
            <p:cNvPr id="48" name="图片 47">
              <a:extLst>
                <a:ext uri="{FF2B5EF4-FFF2-40B4-BE49-F238E27FC236}">
                  <a16:creationId xmlns="" xmlns:a14="http://schemas.microsoft.com/office/drawing/2010/main" xmlns:p14="http://schemas.microsoft.com/office/powerpoint/2010/main" xmlns:a16="http://schemas.microsoft.com/office/drawing/2014/main" id="{E80F63B6-DB07-415B-B099-19CB014DD7ED}"/>
                </a:ext>
              </a:extLst>
            </p:cNvPr>
            <p:cNvPicPr>
              <a:picLocks noChangeAspect="1"/>
            </p:cNvPicPr>
            <p:nvPr/>
          </p:nvPicPr>
          <p:blipFill>
            <a:blip r:embed="rId5"/>
            <a:srcRect/>
            <a:stretch>
              <a:fillRect/>
            </a:stretch>
          </p:blipFill>
          <p:spPr>
            <a:xfrm>
              <a:off x="-576125" y="3335576"/>
              <a:ext cx="4938188" cy="2566638"/>
            </a:xfrm>
            <a:custGeom>
              <a:avLst/>
              <a:gdLst>
                <a:gd name="connsiteX0" fmla="*/ 0 w 4938188"/>
                <a:gd name="connsiteY0" fmla="*/ 0 h 2566638"/>
                <a:gd name="connsiteX1" fmla="*/ 4938188 w 4938188"/>
                <a:gd name="connsiteY1" fmla="*/ 0 h 2566638"/>
                <a:gd name="connsiteX2" fmla="*/ 4938188 w 4938188"/>
                <a:gd name="connsiteY2" fmla="*/ 1220381 h 2566638"/>
                <a:gd name="connsiteX3" fmla="*/ 159032 w 4938188"/>
                <a:gd name="connsiteY3" fmla="*/ 1220381 h 2566638"/>
                <a:gd name="connsiteX4" fmla="*/ 159032 w 4938188"/>
                <a:gd name="connsiteY4" fmla="*/ 2279160 h 2566638"/>
                <a:gd name="connsiteX5" fmla="*/ 4938188 w 4938188"/>
                <a:gd name="connsiteY5" fmla="*/ 2279160 h 2566638"/>
                <a:gd name="connsiteX6" fmla="*/ 4938188 w 4938188"/>
                <a:gd name="connsiteY6" fmla="*/ 2566638 h 2566638"/>
                <a:gd name="connsiteX7" fmla="*/ 0 w 4938188"/>
                <a:gd name="connsiteY7" fmla="*/ 2566638 h 2566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38188" h="2566638">
                  <a:moveTo>
                    <a:pt x="0" y="0"/>
                  </a:moveTo>
                  <a:lnTo>
                    <a:pt x="4938188" y="0"/>
                  </a:lnTo>
                  <a:lnTo>
                    <a:pt x="4938188" y="1220381"/>
                  </a:lnTo>
                  <a:lnTo>
                    <a:pt x="159032" y="1220381"/>
                  </a:lnTo>
                  <a:lnTo>
                    <a:pt x="159032" y="2279160"/>
                  </a:lnTo>
                  <a:lnTo>
                    <a:pt x="4938188" y="2279160"/>
                  </a:lnTo>
                  <a:lnTo>
                    <a:pt x="4938188" y="2566638"/>
                  </a:lnTo>
                  <a:lnTo>
                    <a:pt x="0" y="2566638"/>
                  </a:lnTo>
                  <a:close/>
                </a:path>
              </a:pathLst>
            </a:custGeom>
            <a:effectLst>
              <a:outerShdw blurRad="50800" dist="165100" dir="16200000" rotWithShape="0">
                <a:prstClr val="black">
                  <a:alpha val="40000"/>
                </a:prstClr>
              </a:outerShdw>
            </a:effectLst>
          </p:spPr>
        </p:pic>
        <p:sp>
          <p:nvSpPr>
            <p:cNvPr id="29" name="文本框 28">
              <a:extLst>
                <a:ext uri="{FF2B5EF4-FFF2-40B4-BE49-F238E27FC236}">
                  <a16:creationId xmlns="" xmlns:a14="http://schemas.microsoft.com/office/drawing/2010/main" xmlns:p14="http://schemas.microsoft.com/office/powerpoint/2010/main" xmlns:a16="http://schemas.microsoft.com/office/drawing/2014/main" id="{E5AD57B0-4CC8-4988-9152-CA44B749755F}"/>
                </a:ext>
              </a:extLst>
            </p:cNvPr>
            <p:cNvSpPr txBox="1"/>
            <p:nvPr/>
          </p:nvSpPr>
          <p:spPr>
            <a:xfrm>
              <a:off x="288759" y="4668252"/>
              <a:ext cx="2983831" cy="523220"/>
            </a:xfrm>
            <a:prstGeom prst="rect">
              <a:avLst/>
            </a:prstGeom>
            <a:noFill/>
          </p:spPr>
          <p:txBody>
            <a:bodyPr wrap="square" rtlCol="0">
              <a:spAutoFit/>
            </a:bodyPr>
            <a:lstStyle/>
            <a:p>
              <a:r>
                <a:rPr lang="zh-CN" altLang="en-US" sz="2800" dirty="0">
                  <a:solidFill>
                    <a:schemeClr val="bg1"/>
                  </a:solidFill>
                  <a:cs typeface="+mn-ea"/>
                  <a:sym typeface="+mn-lt"/>
                </a:rPr>
                <a:t>情感营销的意义</a:t>
              </a:r>
            </a:p>
          </p:txBody>
        </p:sp>
      </p:grpSp>
      <p:grpSp>
        <p:nvGrpSpPr>
          <p:cNvPr id="36" name="组合 35">
            <a:extLst>
              <a:ext uri="{FF2B5EF4-FFF2-40B4-BE49-F238E27FC236}">
                <a16:creationId xmlns="" xmlns:a14="http://schemas.microsoft.com/office/drawing/2010/main" xmlns:p14="http://schemas.microsoft.com/office/powerpoint/2010/main" xmlns:a16="http://schemas.microsoft.com/office/drawing/2014/main" id="{FE6184E7-F2E6-4E05-A006-214EAE96F0D4}"/>
              </a:ext>
            </a:extLst>
          </p:cNvPr>
          <p:cNvGrpSpPr/>
          <p:nvPr/>
        </p:nvGrpSpPr>
        <p:grpSpPr>
          <a:xfrm>
            <a:off x="4991250" y="2220374"/>
            <a:ext cx="5736833" cy="2566638"/>
            <a:chOff x="3175447" y="3375682"/>
            <a:chExt cx="5736833" cy="2566638"/>
          </a:xfrm>
        </p:grpSpPr>
        <p:pic>
          <p:nvPicPr>
            <p:cNvPr id="55" name="图片 54">
              <a:extLst>
                <a:ext uri="{FF2B5EF4-FFF2-40B4-BE49-F238E27FC236}">
                  <a16:creationId xmlns="" xmlns:a14="http://schemas.microsoft.com/office/drawing/2010/main" xmlns:p14="http://schemas.microsoft.com/office/powerpoint/2010/main" xmlns:a16="http://schemas.microsoft.com/office/drawing/2014/main" id="{990655D9-DF3D-4FFD-99E5-E88B976BAEE5}"/>
                </a:ext>
              </a:extLst>
            </p:cNvPr>
            <p:cNvPicPr>
              <a:picLocks noChangeAspect="1"/>
            </p:cNvPicPr>
            <p:nvPr/>
          </p:nvPicPr>
          <p:blipFill>
            <a:blip r:embed="rId6"/>
            <a:srcRect/>
            <a:stretch>
              <a:fillRect/>
            </a:stretch>
          </p:blipFill>
          <p:spPr>
            <a:xfrm>
              <a:off x="3175447" y="3375682"/>
              <a:ext cx="5736833" cy="2566638"/>
            </a:xfrm>
            <a:custGeom>
              <a:avLst/>
              <a:gdLst>
                <a:gd name="connsiteX0" fmla="*/ 16931 w 5736833"/>
                <a:gd name="connsiteY0" fmla="*/ 1180275 h 2566638"/>
                <a:gd name="connsiteX1" fmla="*/ 16931 w 5736833"/>
                <a:gd name="connsiteY1" fmla="*/ 2014464 h 2566638"/>
                <a:gd name="connsiteX2" fmla="*/ 5118320 w 5736833"/>
                <a:gd name="connsiteY2" fmla="*/ 2014464 h 2566638"/>
                <a:gd name="connsiteX3" fmla="*/ 5118320 w 5736833"/>
                <a:gd name="connsiteY3" fmla="*/ 1180275 h 2566638"/>
                <a:gd name="connsiteX4" fmla="*/ 0 w 5736833"/>
                <a:gd name="connsiteY4" fmla="*/ 0 h 2566638"/>
                <a:gd name="connsiteX5" fmla="*/ 5736833 w 5736833"/>
                <a:gd name="connsiteY5" fmla="*/ 0 h 2566638"/>
                <a:gd name="connsiteX6" fmla="*/ 5736833 w 5736833"/>
                <a:gd name="connsiteY6" fmla="*/ 2566638 h 2566638"/>
                <a:gd name="connsiteX7" fmla="*/ 0 w 5736833"/>
                <a:gd name="connsiteY7" fmla="*/ 2566638 h 2566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36833" h="2566638">
                  <a:moveTo>
                    <a:pt x="16931" y="1180275"/>
                  </a:moveTo>
                  <a:lnTo>
                    <a:pt x="16931" y="2014464"/>
                  </a:lnTo>
                  <a:lnTo>
                    <a:pt x="5118320" y="2014464"/>
                  </a:lnTo>
                  <a:lnTo>
                    <a:pt x="5118320" y="1180275"/>
                  </a:lnTo>
                  <a:close/>
                  <a:moveTo>
                    <a:pt x="0" y="0"/>
                  </a:moveTo>
                  <a:lnTo>
                    <a:pt x="5736833" y="0"/>
                  </a:lnTo>
                  <a:lnTo>
                    <a:pt x="5736833" y="2566638"/>
                  </a:lnTo>
                  <a:lnTo>
                    <a:pt x="0" y="2566638"/>
                  </a:lnTo>
                  <a:close/>
                </a:path>
              </a:pathLst>
            </a:custGeom>
            <a:effectLst>
              <a:outerShdw blurRad="50800" dist="165100" dir="16200000" rotWithShape="0">
                <a:prstClr val="black">
                  <a:alpha val="40000"/>
                </a:prstClr>
              </a:outerShdw>
            </a:effectLst>
          </p:spPr>
        </p:pic>
        <p:sp>
          <p:nvSpPr>
            <p:cNvPr id="60" name="文本框 59">
              <a:extLst>
                <a:ext uri="{FF2B5EF4-FFF2-40B4-BE49-F238E27FC236}">
                  <a16:creationId xmlns="" xmlns:a14="http://schemas.microsoft.com/office/drawing/2010/main" xmlns:p14="http://schemas.microsoft.com/office/powerpoint/2010/main" xmlns:a16="http://schemas.microsoft.com/office/drawing/2014/main" id="{00BD2E41-A722-4215-8A1D-C4F28A30DF58}"/>
                </a:ext>
              </a:extLst>
            </p:cNvPr>
            <p:cNvSpPr txBox="1"/>
            <p:nvPr/>
          </p:nvSpPr>
          <p:spPr>
            <a:xfrm>
              <a:off x="4042611" y="4636168"/>
              <a:ext cx="2983831" cy="523220"/>
            </a:xfrm>
            <a:prstGeom prst="rect">
              <a:avLst/>
            </a:prstGeom>
            <a:noFill/>
          </p:spPr>
          <p:txBody>
            <a:bodyPr wrap="square" rtlCol="0">
              <a:spAutoFit/>
            </a:bodyPr>
            <a:lstStyle/>
            <a:p>
              <a:r>
                <a:rPr lang="zh-CN" altLang="en-US" sz="2800" dirty="0">
                  <a:solidFill>
                    <a:schemeClr val="bg1"/>
                  </a:solidFill>
                  <a:cs typeface="+mn-ea"/>
                  <a:sym typeface="+mn-lt"/>
                </a:rPr>
                <a:t>情感营销的诠释</a:t>
              </a:r>
            </a:p>
          </p:txBody>
        </p:sp>
      </p:grpSp>
      <p:grpSp>
        <p:nvGrpSpPr>
          <p:cNvPr id="37" name="组合 36">
            <a:extLst>
              <a:ext uri="{FF2B5EF4-FFF2-40B4-BE49-F238E27FC236}">
                <a16:creationId xmlns="" xmlns:a14="http://schemas.microsoft.com/office/drawing/2010/main" xmlns:p14="http://schemas.microsoft.com/office/powerpoint/2010/main" xmlns:a16="http://schemas.microsoft.com/office/drawing/2014/main" id="{1F54BC96-2A49-4DF9-AAB7-410772C9B59A}"/>
              </a:ext>
            </a:extLst>
          </p:cNvPr>
          <p:cNvGrpSpPr/>
          <p:nvPr/>
        </p:nvGrpSpPr>
        <p:grpSpPr>
          <a:xfrm>
            <a:off x="5105004" y="3575932"/>
            <a:ext cx="5364945" cy="2566638"/>
            <a:chOff x="7829116" y="3399744"/>
            <a:chExt cx="5364945" cy="2566638"/>
          </a:xfrm>
        </p:grpSpPr>
        <p:pic>
          <p:nvPicPr>
            <p:cNvPr id="59" name="图片 58">
              <a:extLst>
                <a:ext uri="{FF2B5EF4-FFF2-40B4-BE49-F238E27FC236}">
                  <a16:creationId xmlns="" xmlns:a14="http://schemas.microsoft.com/office/drawing/2010/main" xmlns:p14="http://schemas.microsoft.com/office/powerpoint/2010/main" xmlns:a16="http://schemas.microsoft.com/office/drawing/2014/main" id="{B3DC2203-38A4-44A0-8DC0-BDEDB3BFF025}"/>
                </a:ext>
              </a:extLst>
            </p:cNvPr>
            <p:cNvPicPr>
              <a:picLocks noChangeAspect="1"/>
            </p:cNvPicPr>
            <p:nvPr/>
          </p:nvPicPr>
          <p:blipFill>
            <a:blip r:embed="rId7"/>
            <a:srcRect/>
            <a:stretch>
              <a:fillRect/>
            </a:stretch>
          </p:blipFill>
          <p:spPr>
            <a:xfrm>
              <a:off x="7829116" y="3399744"/>
              <a:ext cx="5364945" cy="2566638"/>
            </a:xfrm>
            <a:custGeom>
              <a:avLst/>
              <a:gdLst>
                <a:gd name="connsiteX0" fmla="*/ 0 w 5364945"/>
                <a:gd name="connsiteY0" fmla="*/ 0 h 2566638"/>
                <a:gd name="connsiteX1" fmla="*/ 5364945 w 5364945"/>
                <a:gd name="connsiteY1" fmla="*/ 0 h 2566638"/>
                <a:gd name="connsiteX2" fmla="*/ 5364945 w 5364945"/>
                <a:gd name="connsiteY2" fmla="*/ 2566638 h 2566638"/>
                <a:gd name="connsiteX3" fmla="*/ 0 w 5364945"/>
                <a:gd name="connsiteY3" fmla="*/ 2566638 h 2566638"/>
                <a:gd name="connsiteX4" fmla="*/ 0 w 5364945"/>
                <a:gd name="connsiteY4" fmla="*/ 1990402 h 2566638"/>
                <a:gd name="connsiteX5" fmla="*/ 4154335 w 5364945"/>
                <a:gd name="connsiteY5" fmla="*/ 1990402 h 2566638"/>
                <a:gd name="connsiteX6" fmla="*/ 4154335 w 5364945"/>
                <a:gd name="connsiteY6" fmla="*/ 1156213 h 2566638"/>
                <a:gd name="connsiteX7" fmla="*/ 0 w 5364945"/>
                <a:gd name="connsiteY7" fmla="*/ 1156213 h 2566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64945" h="2566638">
                  <a:moveTo>
                    <a:pt x="0" y="0"/>
                  </a:moveTo>
                  <a:lnTo>
                    <a:pt x="5364945" y="0"/>
                  </a:lnTo>
                  <a:lnTo>
                    <a:pt x="5364945" y="2566638"/>
                  </a:lnTo>
                  <a:lnTo>
                    <a:pt x="0" y="2566638"/>
                  </a:lnTo>
                  <a:lnTo>
                    <a:pt x="0" y="1990402"/>
                  </a:lnTo>
                  <a:lnTo>
                    <a:pt x="4154335" y="1990402"/>
                  </a:lnTo>
                  <a:lnTo>
                    <a:pt x="4154335" y="1156213"/>
                  </a:lnTo>
                  <a:lnTo>
                    <a:pt x="0" y="1156213"/>
                  </a:lnTo>
                  <a:close/>
                </a:path>
              </a:pathLst>
            </a:custGeom>
            <a:effectLst>
              <a:outerShdw blurRad="50800" dist="165100" dir="16200000" rotWithShape="0">
                <a:prstClr val="black">
                  <a:alpha val="40000"/>
                </a:prstClr>
              </a:outerShdw>
            </a:effectLst>
          </p:spPr>
        </p:pic>
        <p:sp>
          <p:nvSpPr>
            <p:cNvPr id="61" name="文本框 60">
              <a:extLst>
                <a:ext uri="{FF2B5EF4-FFF2-40B4-BE49-F238E27FC236}">
                  <a16:creationId xmlns="" xmlns:a14="http://schemas.microsoft.com/office/drawing/2010/main" xmlns:p14="http://schemas.microsoft.com/office/powerpoint/2010/main" xmlns:a16="http://schemas.microsoft.com/office/drawing/2014/main" id="{6B2CBC27-B763-428D-9215-FB813A30D52F}"/>
                </a:ext>
              </a:extLst>
            </p:cNvPr>
            <p:cNvSpPr txBox="1"/>
            <p:nvPr/>
          </p:nvSpPr>
          <p:spPr>
            <a:xfrm>
              <a:off x="8534400" y="4604084"/>
              <a:ext cx="2983831" cy="523220"/>
            </a:xfrm>
            <a:prstGeom prst="rect">
              <a:avLst/>
            </a:prstGeom>
            <a:noFill/>
          </p:spPr>
          <p:txBody>
            <a:bodyPr wrap="square" rtlCol="0">
              <a:spAutoFit/>
            </a:bodyPr>
            <a:lstStyle/>
            <a:p>
              <a:r>
                <a:rPr lang="zh-CN" altLang="en-US" sz="2800" dirty="0">
                  <a:solidFill>
                    <a:schemeClr val="bg1"/>
                  </a:solidFill>
                  <a:cs typeface="+mn-ea"/>
                  <a:sym typeface="+mn-lt"/>
                </a:rPr>
                <a:t>情感营销的运用</a:t>
              </a:r>
            </a:p>
          </p:txBody>
        </p:sp>
      </p:grpSp>
      <p:cxnSp>
        <p:nvCxnSpPr>
          <p:cNvPr id="62" name="直接连接符 61">
            <a:extLst>
              <a:ext uri="{FF2B5EF4-FFF2-40B4-BE49-F238E27FC236}">
                <a16:creationId xmlns="" xmlns:a14="http://schemas.microsoft.com/office/drawing/2010/main" xmlns:p14="http://schemas.microsoft.com/office/powerpoint/2010/main" xmlns:a16="http://schemas.microsoft.com/office/drawing/2014/main" id="{D1E47302-53D8-4E54-8E8C-073BC87BD78C}"/>
              </a:ext>
            </a:extLst>
          </p:cNvPr>
          <p:cNvCxnSpPr>
            <a:cxnSpLocks/>
          </p:cNvCxnSpPr>
          <p:nvPr/>
        </p:nvCxnSpPr>
        <p:spPr>
          <a:xfrm>
            <a:off x="5345064" y="1940819"/>
            <a:ext cx="0" cy="2679031"/>
          </a:xfrm>
          <a:prstGeom prst="line">
            <a:avLst/>
          </a:prstGeom>
          <a:ln>
            <a:solidFill>
              <a:schemeClr val="bg1">
                <a:alpha val="60000"/>
              </a:schemeClr>
            </a:solidFill>
          </a:ln>
          <a:effectLst>
            <a:outerShdw blurRad="50800" dist="152400" dir="3060000" algn="l" rotWithShape="0">
              <a:prstClr val="black"/>
            </a:outerShdw>
          </a:effectLst>
        </p:spPr>
        <p:style>
          <a:lnRef idx="1">
            <a:schemeClr val="accent1"/>
          </a:lnRef>
          <a:fillRef idx="0">
            <a:schemeClr val="accent1"/>
          </a:fillRef>
          <a:effectRef idx="0">
            <a:schemeClr val="accent1"/>
          </a:effectRef>
          <a:fontRef idx="minor">
            <a:schemeClr val="tx1"/>
          </a:fontRef>
        </p:style>
      </p:cxnSp>
      <p:pic>
        <p:nvPicPr>
          <p:cNvPr id="67" name="图片 66">
            <a:extLst>
              <a:ext uri="{FF2B5EF4-FFF2-40B4-BE49-F238E27FC236}">
                <a16:creationId xmlns="" xmlns:a14="http://schemas.microsoft.com/office/drawing/2010/main" xmlns:p14="http://schemas.microsoft.com/office/powerpoint/2010/main" xmlns:a16="http://schemas.microsoft.com/office/drawing/2014/main" id="{3D4E178F-0440-4F77-A537-A203EB148EF4}"/>
              </a:ext>
            </a:extLst>
          </p:cNvPr>
          <p:cNvPicPr>
            <a:picLocks noChangeAspect="1"/>
          </p:cNvPicPr>
          <p:nvPr/>
        </p:nvPicPr>
        <p:blipFill rotWithShape="1">
          <a:blip r:embed="rId8" cstate="screen">
            <a:extLst>
              <a:ext uri="{28A0092B-C50C-407E-A947-70E740481C1C}">
                <a14:useLocalDpi xmlns:a14="http://schemas.microsoft.com/office/drawing/2010/main" xmlns=""/>
              </a:ext>
            </a:extLst>
          </a:blip>
          <a:srcRect/>
          <a:stretch/>
        </p:blipFill>
        <p:spPr>
          <a:xfrm>
            <a:off x="8366985" y="4750582"/>
            <a:ext cx="3825016" cy="2107418"/>
          </a:xfrm>
          <a:prstGeom prst="rect">
            <a:avLst/>
          </a:prstGeom>
        </p:spPr>
      </p:pic>
      <p:pic>
        <p:nvPicPr>
          <p:cNvPr id="6" name="图片 5">
            <a:extLst>
              <a:ext uri="{FF2B5EF4-FFF2-40B4-BE49-F238E27FC236}">
                <a16:creationId xmlns="" xmlns:a14="http://schemas.microsoft.com/office/drawing/2010/main" xmlns:p14="http://schemas.microsoft.com/office/powerpoint/2010/main" xmlns:a16="http://schemas.microsoft.com/office/drawing/2014/main" id="{3C1A5DC3-E080-4B07-B6E5-81646B48B51D}"/>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2264977" y="2117282"/>
            <a:ext cx="1255580" cy="1628274"/>
          </a:xfrm>
          <a:prstGeom prst="rect">
            <a:avLst/>
          </a:prstGeom>
        </p:spPr>
      </p:pic>
      <p:sp>
        <p:nvSpPr>
          <p:cNvPr id="7" name="文本框 6">
            <a:extLst>
              <a:ext uri="{FF2B5EF4-FFF2-40B4-BE49-F238E27FC236}">
                <a16:creationId xmlns="" xmlns:a14="http://schemas.microsoft.com/office/drawing/2010/main" xmlns:p14="http://schemas.microsoft.com/office/powerpoint/2010/main" xmlns:a16="http://schemas.microsoft.com/office/drawing/2014/main" id="{0616DDE5-B767-4C6C-8010-771B825E6660}"/>
              </a:ext>
            </a:extLst>
          </p:cNvPr>
          <p:cNvSpPr txBox="1"/>
          <p:nvPr/>
        </p:nvSpPr>
        <p:spPr>
          <a:xfrm>
            <a:off x="2569777" y="3400649"/>
            <a:ext cx="3721769" cy="769441"/>
          </a:xfrm>
          <a:prstGeom prst="rect">
            <a:avLst/>
          </a:prstGeom>
          <a:noFill/>
          <a:effectLst/>
        </p:spPr>
        <p:txBody>
          <a:bodyPr wrap="square" rtlCol="0">
            <a:spAutoFit/>
          </a:bodyPr>
          <a:lstStyle/>
          <a:p>
            <a:r>
              <a:rPr lang="en-US" altLang="zh-CN" sz="4400" b="1" dirty="0">
                <a:solidFill>
                  <a:schemeClr val="bg1">
                    <a:alpha val="55000"/>
                  </a:schemeClr>
                </a:solidFill>
                <a:cs typeface="+mn-ea"/>
                <a:sym typeface="+mn-lt"/>
              </a:rPr>
              <a:t>Contents</a:t>
            </a:r>
            <a:endParaRPr lang="zh-CN" altLang="en-US" sz="4400" b="1" dirty="0">
              <a:solidFill>
                <a:schemeClr val="bg1">
                  <a:alpha val="55000"/>
                </a:schemeClr>
              </a:solidFill>
              <a:cs typeface="+mn-ea"/>
              <a:sym typeface="+mn-lt"/>
            </a:endParaRPr>
          </a:p>
        </p:txBody>
      </p:sp>
      <p:sp>
        <p:nvSpPr>
          <p:cNvPr id="23" name="文本框 22">
            <a:extLst>
              <a:ext uri="{FF2B5EF4-FFF2-40B4-BE49-F238E27FC236}">
                <a16:creationId xmlns="" xmlns:a14="http://schemas.microsoft.com/office/drawing/2010/main" xmlns:p14="http://schemas.microsoft.com/office/powerpoint/2010/main" xmlns:a16="http://schemas.microsoft.com/office/drawing/2014/main" id="{9C4294FF-EBD6-47CB-B616-EE2A64B66C81}"/>
              </a:ext>
            </a:extLst>
          </p:cNvPr>
          <p:cNvSpPr txBox="1"/>
          <p:nvPr/>
        </p:nvSpPr>
        <p:spPr>
          <a:xfrm>
            <a:off x="3227504" y="2486250"/>
            <a:ext cx="2181726" cy="1200329"/>
          </a:xfrm>
          <a:prstGeom prst="rect">
            <a:avLst/>
          </a:prstGeom>
          <a:noFill/>
          <a:effectLst/>
        </p:spPr>
        <p:txBody>
          <a:bodyPr wrap="square" rtlCol="0">
            <a:spAutoFit/>
          </a:bodyPr>
          <a:lstStyle/>
          <a:p>
            <a:r>
              <a:rPr lang="zh-CN" altLang="en-US" sz="7200" dirty="0">
                <a:solidFill>
                  <a:schemeClr val="bg1">
                    <a:alpha val="66000"/>
                  </a:schemeClr>
                </a:solidFill>
                <a:cs typeface="+mn-ea"/>
                <a:sym typeface="+mn-lt"/>
              </a:rPr>
              <a:t>目录</a:t>
            </a:r>
            <a:endParaRPr lang="en-US" altLang="zh-CN" sz="7200" dirty="0">
              <a:solidFill>
                <a:schemeClr val="bg1">
                  <a:alpha val="66000"/>
                </a:schemeClr>
              </a:solidFill>
              <a:cs typeface="+mn-ea"/>
              <a:sym typeface="+mn-lt"/>
            </a:endParaRPr>
          </a:p>
        </p:txBody>
      </p:sp>
      <p:grpSp>
        <p:nvGrpSpPr>
          <p:cNvPr id="76" name="组合 75">
            <a:extLst>
              <a:ext uri="{FF2B5EF4-FFF2-40B4-BE49-F238E27FC236}">
                <a16:creationId xmlns="" xmlns:a14="http://schemas.microsoft.com/office/drawing/2010/main" xmlns:p14="http://schemas.microsoft.com/office/powerpoint/2010/main" xmlns:a16="http://schemas.microsoft.com/office/drawing/2014/main" id="{E2A533E3-7CE1-4C80-BC5B-F59F6D53AE3E}"/>
              </a:ext>
            </a:extLst>
          </p:cNvPr>
          <p:cNvGrpSpPr/>
          <p:nvPr/>
        </p:nvGrpSpPr>
        <p:grpSpPr>
          <a:xfrm>
            <a:off x="-264691" y="818147"/>
            <a:ext cx="2446417" cy="4557315"/>
            <a:chOff x="-393029" y="0"/>
            <a:chExt cx="3585409" cy="6679090"/>
          </a:xfrm>
        </p:grpSpPr>
        <p:sp>
          <p:nvSpPr>
            <p:cNvPr id="72" name="等腰三角形 71">
              <a:extLst>
                <a:ext uri="{FF2B5EF4-FFF2-40B4-BE49-F238E27FC236}">
                  <a16:creationId xmlns="" xmlns:a14="http://schemas.microsoft.com/office/drawing/2010/main" xmlns:p14="http://schemas.microsoft.com/office/powerpoint/2010/main" xmlns:a16="http://schemas.microsoft.com/office/drawing/2014/main" id="{FF8B9708-BED1-49C8-9107-009855DB0B10}"/>
                </a:ext>
              </a:extLst>
            </p:cNvPr>
            <p:cNvSpPr/>
            <p:nvPr/>
          </p:nvSpPr>
          <p:spPr>
            <a:xfrm rot="5400000">
              <a:off x="-1743354" y="1743355"/>
              <a:ext cx="6679090" cy="3192379"/>
            </a:xfrm>
            <a:prstGeom prst="triangle">
              <a:avLst/>
            </a:prstGeom>
            <a:solidFill>
              <a:schemeClr val="accent1">
                <a:lumMod val="7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等腰三角形 70">
              <a:extLst>
                <a:ext uri="{FF2B5EF4-FFF2-40B4-BE49-F238E27FC236}">
                  <a16:creationId xmlns="" xmlns:a14="http://schemas.microsoft.com/office/drawing/2010/main" xmlns:p14="http://schemas.microsoft.com/office/powerpoint/2010/main" xmlns:a16="http://schemas.microsoft.com/office/drawing/2014/main" id="{BCAB84CD-E18B-4645-AF01-0569E81E46AA}"/>
                </a:ext>
              </a:extLst>
            </p:cNvPr>
            <p:cNvSpPr/>
            <p:nvPr/>
          </p:nvSpPr>
          <p:spPr>
            <a:xfrm rot="5400000">
              <a:off x="-1187113" y="1933073"/>
              <a:ext cx="4732421" cy="2261937"/>
            </a:xfrm>
            <a:prstGeom prst="triangle">
              <a:avLst/>
            </a:prstGeom>
            <a:solidFill>
              <a:schemeClr val="accent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等腰三角形 72">
              <a:extLst>
                <a:ext uri="{FF2B5EF4-FFF2-40B4-BE49-F238E27FC236}">
                  <a16:creationId xmlns="" xmlns:a14="http://schemas.microsoft.com/office/drawing/2010/main" xmlns:p14="http://schemas.microsoft.com/office/powerpoint/2010/main" xmlns:a16="http://schemas.microsoft.com/office/drawing/2014/main" id="{20F1195A-CCF3-4F72-9C00-C2FF123A22A4}"/>
                </a:ext>
              </a:extLst>
            </p:cNvPr>
            <p:cNvSpPr/>
            <p:nvPr/>
          </p:nvSpPr>
          <p:spPr>
            <a:xfrm rot="5400000">
              <a:off x="-1334790" y="2144919"/>
              <a:ext cx="3608046" cy="1724524"/>
            </a:xfrm>
            <a:prstGeom prst="triangle">
              <a:avLst/>
            </a:prstGeom>
            <a:noFill/>
            <a:ln>
              <a:solidFill>
                <a:schemeClr val="bg1">
                  <a:lumMod val="65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等腰三角形 73">
              <a:extLst>
                <a:ext uri="{FF2B5EF4-FFF2-40B4-BE49-F238E27FC236}">
                  <a16:creationId xmlns="" xmlns:a14="http://schemas.microsoft.com/office/drawing/2010/main" xmlns:p14="http://schemas.microsoft.com/office/powerpoint/2010/main" xmlns:a16="http://schemas.microsoft.com/office/drawing/2014/main" id="{FD8C7628-A36A-4C17-BC00-764B5F4833D6}"/>
                </a:ext>
              </a:extLst>
            </p:cNvPr>
            <p:cNvSpPr/>
            <p:nvPr/>
          </p:nvSpPr>
          <p:spPr>
            <a:xfrm rot="5400000">
              <a:off x="-747426" y="1108374"/>
              <a:ext cx="2863515" cy="1368663"/>
            </a:xfrm>
            <a:prstGeom prst="triangle">
              <a:avLst/>
            </a:prstGeom>
            <a:noFill/>
            <a:ln>
              <a:solidFill>
                <a:schemeClr val="bg1">
                  <a:lumMod val="65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730017700"/>
      </p:ext>
    </p:extLst>
  </p:cSld>
  <p:clrMapOvr>
    <a:masterClrMapping/>
  </p:clrMapOvr>
  <p:transition spd="med" advClick="0" advTm="1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xit" presetSubtype="0" fill="hold" nodeType="with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750"/>
                                        <p:tgtEl>
                                          <p:spTgt spid="23"/>
                                        </p:tgtEl>
                                      </p:cBhvr>
                                    </p:animEffect>
                                    <p:anim calcmode="lin" valueType="num">
                                      <p:cBhvr>
                                        <p:cTn id="14" dur="750" fill="hold"/>
                                        <p:tgtEl>
                                          <p:spTgt spid="23"/>
                                        </p:tgtEl>
                                        <p:attrNameLst>
                                          <p:attrName>ppt_x</p:attrName>
                                        </p:attrNameLst>
                                      </p:cBhvr>
                                      <p:tavLst>
                                        <p:tav tm="0">
                                          <p:val>
                                            <p:strVal val="#ppt_x"/>
                                          </p:val>
                                        </p:tav>
                                        <p:tav tm="100000">
                                          <p:val>
                                            <p:strVal val="#ppt_x"/>
                                          </p:val>
                                        </p:tav>
                                      </p:tavLst>
                                    </p:anim>
                                    <p:anim calcmode="lin" valueType="num">
                                      <p:cBhvr>
                                        <p:cTn id="15" dur="750" fill="hold"/>
                                        <p:tgtEl>
                                          <p:spTgt spid="23"/>
                                        </p:tgtEl>
                                        <p:attrNameLst>
                                          <p:attrName>ppt_y</p:attrName>
                                        </p:attrNameLst>
                                      </p:cBhvr>
                                      <p:tavLst>
                                        <p:tav tm="0">
                                          <p:val>
                                            <p:strVal val="#ppt_y+.1"/>
                                          </p:val>
                                        </p:tav>
                                        <p:tav tm="100000">
                                          <p:val>
                                            <p:strVal val="#ppt_y"/>
                                          </p:val>
                                        </p:tav>
                                      </p:tavLst>
                                    </p:anim>
                                  </p:childTnLst>
                                </p:cTn>
                              </p:par>
                            </p:childTnLst>
                          </p:cTn>
                        </p:par>
                        <p:par>
                          <p:cTn id="16" fill="hold">
                            <p:stCondLst>
                              <p:cond delay="275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anim calcmode="lin" valueType="num">
                                      <p:cBhvr>
                                        <p:cTn id="20" dur="750" fill="hold"/>
                                        <p:tgtEl>
                                          <p:spTgt spid="7"/>
                                        </p:tgtEl>
                                        <p:attrNameLst>
                                          <p:attrName>ppt_x</p:attrName>
                                        </p:attrNameLst>
                                      </p:cBhvr>
                                      <p:tavLst>
                                        <p:tav tm="0">
                                          <p:val>
                                            <p:strVal val="#ppt_x"/>
                                          </p:val>
                                        </p:tav>
                                        <p:tav tm="100000">
                                          <p:val>
                                            <p:strVal val="#ppt_x"/>
                                          </p:val>
                                        </p:tav>
                                      </p:tavLst>
                                    </p:anim>
                                    <p:anim calcmode="lin" valueType="num">
                                      <p:cBhvr>
                                        <p:cTn id="21" dur="7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2" presetClass="entr" presetSubtype="0"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fade">
                                      <p:cBhvr>
                                        <p:cTn id="25" dur="500"/>
                                        <p:tgtEl>
                                          <p:spTgt spid="62"/>
                                        </p:tgtEl>
                                      </p:cBhvr>
                                    </p:animEffect>
                                    <p:anim calcmode="lin" valueType="num">
                                      <p:cBhvr>
                                        <p:cTn id="26" dur="500" fill="hold"/>
                                        <p:tgtEl>
                                          <p:spTgt spid="62"/>
                                        </p:tgtEl>
                                        <p:attrNameLst>
                                          <p:attrName>ppt_x</p:attrName>
                                        </p:attrNameLst>
                                      </p:cBhvr>
                                      <p:tavLst>
                                        <p:tav tm="0">
                                          <p:val>
                                            <p:strVal val="#ppt_x"/>
                                          </p:val>
                                        </p:tav>
                                        <p:tav tm="100000">
                                          <p:val>
                                            <p:strVal val="#ppt_x"/>
                                          </p:val>
                                        </p:tav>
                                      </p:tavLst>
                                    </p:anim>
                                    <p:anim calcmode="lin" valueType="num">
                                      <p:cBhvr>
                                        <p:cTn id="27" dur="500" fill="hold"/>
                                        <p:tgtEl>
                                          <p:spTgt spid="6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1000" fill="hold"/>
                                        <p:tgtEl>
                                          <p:spTgt spid="38"/>
                                        </p:tgtEl>
                                        <p:attrNameLst>
                                          <p:attrName>ppt_x</p:attrName>
                                        </p:attrNameLst>
                                      </p:cBhvr>
                                      <p:tavLst>
                                        <p:tav tm="0">
                                          <p:val>
                                            <p:strVal val="#ppt_x"/>
                                          </p:val>
                                        </p:tav>
                                        <p:tav tm="100000">
                                          <p:val>
                                            <p:strVal val="#ppt_x"/>
                                          </p:val>
                                        </p:tav>
                                      </p:tavLst>
                                    </p:anim>
                                    <p:anim calcmode="lin" valueType="num">
                                      <p:cBhvr additive="base">
                                        <p:cTn id="32" dur="1000" fill="hold"/>
                                        <p:tgtEl>
                                          <p:spTgt spid="38"/>
                                        </p:tgtEl>
                                        <p:attrNameLst>
                                          <p:attrName>ppt_y</p:attrName>
                                        </p:attrNameLst>
                                      </p:cBhvr>
                                      <p:tavLst>
                                        <p:tav tm="0">
                                          <p:val>
                                            <p:strVal val="1+#ppt_h/2"/>
                                          </p:val>
                                        </p:tav>
                                        <p:tav tm="100000">
                                          <p:val>
                                            <p:strVal val="#ppt_y"/>
                                          </p:val>
                                        </p:tav>
                                      </p:tavLst>
                                    </p:anim>
                                  </p:childTnLst>
                                </p:cTn>
                              </p:par>
                            </p:childTnLst>
                          </p:cTn>
                        </p:par>
                        <p:par>
                          <p:cTn id="33" fill="hold">
                            <p:stCondLst>
                              <p:cond delay="5000"/>
                            </p:stCondLst>
                            <p:childTnLst>
                              <p:par>
                                <p:cTn id="34" presetID="2" presetClass="entr" presetSubtype="4"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1000" fill="hold"/>
                                        <p:tgtEl>
                                          <p:spTgt spid="36"/>
                                        </p:tgtEl>
                                        <p:attrNameLst>
                                          <p:attrName>ppt_x</p:attrName>
                                        </p:attrNameLst>
                                      </p:cBhvr>
                                      <p:tavLst>
                                        <p:tav tm="0">
                                          <p:val>
                                            <p:strVal val="#ppt_x"/>
                                          </p:val>
                                        </p:tav>
                                        <p:tav tm="100000">
                                          <p:val>
                                            <p:strVal val="#ppt_x"/>
                                          </p:val>
                                        </p:tav>
                                      </p:tavLst>
                                    </p:anim>
                                    <p:anim calcmode="lin" valueType="num">
                                      <p:cBhvr additive="base">
                                        <p:cTn id="37" dur="1000" fill="hold"/>
                                        <p:tgtEl>
                                          <p:spTgt spid="36"/>
                                        </p:tgtEl>
                                        <p:attrNameLst>
                                          <p:attrName>ppt_y</p:attrName>
                                        </p:attrNameLst>
                                      </p:cBhvr>
                                      <p:tavLst>
                                        <p:tav tm="0">
                                          <p:val>
                                            <p:strVal val="1+#ppt_h/2"/>
                                          </p:val>
                                        </p:tav>
                                        <p:tav tm="100000">
                                          <p:val>
                                            <p:strVal val="#ppt_y"/>
                                          </p:val>
                                        </p:tav>
                                      </p:tavLst>
                                    </p:anim>
                                  </p:childTnLst>
                                </p:cTn>
                              </p:par>
                            </p:childTnLst>
                          </p:cTn>
                        </p:par>
                        <p:par>
                          <p:cTn id="38" fill="hold">
                            <p:stCondLst>
                              <p:cond delay="6000"/>
                            </p:stCondLst>
                            <p:childTnLst>
                              <p:par>
                                <p:cTn id="39" presetID="2" presetClass="entr" presetSubtype="4" fill="hold"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1000" fill="hold"/>
                                        <p:tgtEl>
                                          <p:spTgt spid="37"/>
                                        </p:tgtEl>
                                        <p:attrNameLst>
                                          <p:attrName>ppt_x</p:attrName>
                                        </p:attrNameLst>
                                      </p:cBhvr>
                                      <p:tavLst>
                                        <p:tav tm="0">
                                          <p:val>
                                            <p:strVal val="#ppt_x"/>
                                          </p:val>
                                        </p:tav>
                                        <p:tav tm="100000">
                                          <p:val>
                                            <p:strVal val="#ppt_x"/>
                                          </p:val>
                                        </p:tav>
                                      </p:tavLst>
                                    </p:anim>
                                    <p:anim calcmode="lin" valueType="num">
                                      <p:cBhvr additive="base">
                                        <p:cTn id="42" dur="10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21" name="图片 20">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48937EEE-D497-4E91-9B38-DD7B9267D5E0}"/>
              </a:ext>
            </a:extLst>
          </p:cNvPr>
          <p:cNvPicPr>
            <a:picLocks noChangeAspect="1"/>
          </p:cNvPicPr>
          <p:nvPr/>
        </p:nvPicPr>
        <p:blipFill rotWithShape="1">
          <a:blip r:embed="rId5" cstate="screen">
            <a:extLst>
              <a:ext uri="{BEBA8EAE-BF5A-486C-A8C5-ECC9F3942E4B}">
                <a14:imgProps xmlns:a14="http://schemas.microsoft.com/office/drawing/2010/main" xmlns="">
                  <a14:imgLayer r:embed="rId6">
                    <a14:imgEffect>
                      <a14:saturation sat="66000"/>
                    </a14:imgEffect>
                  </a14:imgLayer>
                </a14:imgProps>
              </a:ext>
              <a:ext uri="{28A0092B-C50C-407E-A947-70E740481C1C}">
                <a14:useLocalDpi xmlns:a14="http://schemas.microsoft.com/office/drawing/2010/main" xmlns=""/>
              </a:ext>
            </a:extLst>
          </a:blip>
          <a:srcRect/>
          <a:stretch/>
        </p:blipFill>
        <p:spPr>
          <a:xfrm>
            <a:off x="-1" y="1748292"/>
            <a:ext cx="2306762" cy="3712097"/>
          </a:xfrm>
          <a:prstGeom prst="rect">
            <a:avLst/>
          </a:prstGeom>
          <a:effectLst>
            <a:outerShdw blurRad="50800" dist="38100" dir="2700000" algn="tl" rotWithShape="0">
              <a:prstClr val="black">
                <a:alpha val="40000"/>
              </a:prstClr>
            </a:outerShdw>
          </a:effectLst>
        </p:spPr>
      </p:pic>
      <p:sp>
        <p:nvSpPr>
          <p:cNvPr id="42" name="矩形 4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3FD6346C-3D40-4AAE-84FA-9E34B45A41F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直角三角形 2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CBDDB1DA-A740-40CF-9DB8-E1B830AE380E}"/>
              </a:ext>
            </a:extLst>
          </p:cNvPr>
          <p:cNvSpPr/>
          <p:nvPr/>
        </p:nvSpPr>
        <p:spPr>
          <a:xfrm>
            <a:off x="2" y="-336884"/>
            <a:ext cx="7058524" cy="7194883"/>
          </a:xfrm>
          <a:custGeom>
            <a:avLst/>
            <a:gdLst>
              <a:gd name="connsiteX0" fmla="*/ 0 w 2598819"/>
              <a:gd name="connsiteY0" fmla="*/ 7194883 h 7194883"/>
              <a:gd name="connsiteX1" fmla="*/ 0 w 2598819"/>
              <a:gd name="connsiteY1" fmla="*/ 0 h 7194883"/>
              <a:gd name="connsiteX2" fmla="*/ 2598819 w 2598819"/>
              <a:gd name="connsiteY2" fmla="*/ 7194883 h 7194883"/>
              <a:gd name="connsiteX3" fmla="*/ 0 w 2598819"/>
              <a:gd name="connsiteY3" fmla="*/ 7194883 h 7194883"/>
              <a:gd name="connsiteX0" fmla="*/ 0 w 5406188"/>
              <a:gd name="connsiteY0" fmla="*/ 7194883 h 7194883"/>
              <a:gd name="connsiteX1" fmla="*/ 0 w 5406188"/>
              <a:gd name="connsiteY1" fmla="*/ 0 h 7194883"/>
              <a:gd name="connsiteX2" fmla="*/ 5406188 w 5406188"/>
              <a:gd name="connsiteY2" fmla="*/ 7178841 h 7194883"/>
              <a:gd name="connsiteX3" fmla="*/ 0 w 5406188"/>
              <a:gd name="connsiteY3" fmla="*/ 7194883 h 7194883"/>
              <a:gd name="connsiteX0" fmla="*/ 0 w 5502440"/>
              <a:gd name="connsiteY0" fmla="*/ 7194883 h 7194883"/>
              <a:gd name="connsiteX1" fmla="*/ 0 w 5502440"/>
              <a:gd name="connsiteY1" fmla="*/ 0 h 7194883"/>
              <a:gd name="connsiteX2" fmla="*/ 5502440 w 5502440"/>
              <a:gd name="connsiteY2" fmla="*/ 7178841 h 7194883"/>
              <a:gd name="connsiteX3" fmla="*/ 0 w 5502440"/>
              <a:gd name="connsiteY3" fmla="*/ 7194883 h 7194883"/>
            </a:gdLst>
            <a:ahLst/>
            <a:cxnLst>
              <a:cxn ang="0">
                <a:pos x="connsiteX0" y="connsiteY0"/>
              </a:cxn>
              <a:cxn ang="0">
                <a:pos x="connsiteX1" y="connsiteY1"/>
              </a:cxn>
              <a:cxn ang="0">
                <a:pos x="connsiteX2" y="connsiteY2"/>
              </a:cxn>
              <a:cxn ang="0">
                <a:pos x="connsiteX3" y="connsiteY3"/>
              </a:cxn>
            </a:cxnLst>
            <a:rect l="l" t="t" r="r" b="b"/>
            <a:pathLst>
              <a:path w="5502440" h="7194883">
                <a:moveTo>
                  <a:pt x="0" y="7194883"/>
                </a:moveTo>
                <a:lnTo>
                  <a:pt x="0" y="0"/>
                </a:lnTo>
                <a:lnTo>
                  <a:pt x="5502440" y="7178841"/>
                </a:lnTo>
                <a:lnTo>
                  <a:pt x="0" y="7194883"/>
                </a:lnTo>
                <a:close/>
              </a:path>
            </a:pathLst>
          </a:custGeom>
          <a:solidFill>
            <a:schemeClr val="accent1">
              <a:lumMod val="20000"/>
              <a:lumOff val="8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0" name="组合 39">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54D616F9-DA86-4DD2-912D-D66184BA681F}"/>
              </a:ext>
            </a:extLst>
          </p:cNvPr>
          <p:cNvGrpSpPr/>
          <p:nvPr/>
        </p:nvGrpSpPr>
        <p:grpSpPr>
          <a:xfrm>
            <a:off x="0" y="6096000"/>
            <a:ext cx="12560967" cy="762000"/>
            <a:chOff x="0" y="5534526"/>
            <a:chExt cx="12560967" cy="1323474"/>
          </a:xfrm>
        </p:grpSpPr>
        <p:sp>
          <p:nvSpPr>
            <p:cNvPr id="23" name="等腰三角形 22">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AEDDABF9-DB31-449C-855D-6E754580319F}"/>
                </a:ext>
              </a:extLst>
            </p:cNvPr>
            <p:cNvSpPr/>
            <p:nvPr/>
          </p:nvSpPr>
          <p:spPr>
            <a:xfrm>
              <a:off x="0"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等腰三角形 23">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B3848BDF-2F2A-4C42-9B8F-1D0B019DAFE7}"/>
                </a:ext>
              </a:extLst>
            </p:cNvPr>
            <p:cNvSpPr/>
            <p:nvPr/>
          </p:nvSpPr>
          <p:spPr>
            <a:xfrm>
              <a:off x="1395663"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等腰三角形 24">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12BB3A74-84A7-4858-ABC2-4A5D8A6CD796}"/>
                </a:ext>
              </a:extLst>
            </p:cNvPr>
            <p:cNvSpPr/>
            <p:nvPr/>
          </p:nvSpPr>
          <p:spPr>
            <a:xfrm>
              <a:off x="2791326"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等腰三角形 25">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F447B395-66FD-41ED-9101-BB44E0284DD0}"/>
                </a:ext>
              </a:extLst>
            </p:cNvPr>
            <p:cNvSpPr/>
            <p:nvPr/>
          </p:nvSpPr>
          <p:spPr>
            <a:xfrm>
              <a:off x="4186989"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等腰三角形 26">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7820618D-8960-49A3-B5FB-5143CA9F1E4C}"/>
                </a:ext>
              </a:extLst>
            </p:cNvPr>
            <p:cNvSpPr/>
            <p:nvPr/>
          </p:nvSpPr>
          <p:spPr>
            <a:xfrm>
              <a:off x="5582652"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等腰三角形 27">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33E8487E-1A56-4FCC-94E2-13058EF9CC83}"/>
                </a:ext>
              </a:extLst>
            </p:cNvPr>
            <p:cNvSpPr/>
            <p:nvPr/>
          </p:nvSpPr>
          <p:spPr>
            <a:xfrm>
              <a:off x="6978315"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等腰三角形 28">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432C607E-FD60-4FEB-B997-1E49F1379AB1}"/>
                </a:ext>
              </a:extLst>
            </p:cNvPr>
            <p:cNvSpPr/>
            <p:nvPr/>
          </p:nvSpPr>
          <p:spPr>
            <a:xfrm>
              <a:off x="8373978"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等腰三角形 29">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F4F22871-B901-4781-BF8F-4CC4C4823F64}"/>
                </a:ext>
              </a:extLst>
            </p:cNvPr>
            <p:cNvSpPr/>
            <p:nvPr/>
          </p:nvSpPr>
          <p:spPr>
            <a:xfrm>
              <a:off x="9769641"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等腰三角形 30">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F8532497-B72E-4AE4-8496-0249EAAF6631}"/>
                </a:ext>
              </a:extLst>
            </p:cNvPr>
            <p:cNvSpPr/>
            <p:nvPr/>
          </p:nvSpPr>
          <p:spPr>
            <a:xfrm>
              <a:off x="11165304" y="5534526"/>
              <a:ext cx="1395663" cy="1323474"/>
            </a:xfrm>
            <a:prstGeom prst="triangle">
              <a:avLst/>
            </a:prstGeom>
            <a:solidFill>
              <a:schemeClr val="accent1">
                <a:lumMod val="60000"/>
                <a:lumOff val="4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10" name="图片 9">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1D6741D8-3FEF-43B5-99C7-133798E6CB39}"/>
              </a:ext>
            </a:extLst>
          </p:cNvPr>
          <p:cNvPicPr>
            <a:picLocks noChangeAspect="1"/>
          </p:cNvPicPr>
          <p:nvPr/>
        </p:nvPicPr>
        <p:blipFill rotWithShape="1">
          <a:blip r:embed="rId7" cstate="screen">
            <a:extLst>
              <a:ext uri="{28A0092B-C50C-407E-A947-70E740481C1C}">
                <a14:useLocalDpi xmlns:a14="http://schemas.microsoft.com/office/drawing/2010/main" xmlns=""/>
              </a:ext>
            </a:extLst>
          </a:blip>
          <a:srcRect l="13349" t="18856" r="10059" b="35028"/>
          <a:stretch/>
        </p:blipFill>
        <p:spPr>
          <a:xfrm>
            <a:off x="2390271" y="1940798"/>
            <a:ext cx="7844591" cy="2454442"/>
          </a:xfrm>
          <a:prstGeom prst="rect">
            <a:avLst/>
          </a:prstGeom>
        </p:spPr>
      </p:pic>
      <p:sp>
        <p:nvSpPr>
          <p:cNvPr id="6" name="文本框 5">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9A195DE4-5320-4E2B-8F7A-DEF461CD8831}"/>
              </a:ext>
            </a:extLst>
          </p:cNvPr>
          <p:cNvSpPr txBox="1"/>
          <p:nvPr/>
        </p:nvSpPr>
        <p:spPr>
          <a:xfrm>
            <a:off x="2983829" y="2774987"/>
            <a:ext cx="6208295" cy="923330"/>
          </a:xfrm>
          <a:prstGeom prst="rect">
            <a:avLst/>
          </a:prstGeom>
          <a:noFill/>
        </p:spPr>
        <p:txBody>
          <a:bodyPr wrap="square" rtlCol="0">
            <a:spAutoFit/>
          </a:bodyPr>
          <a:lstStyle/>
          <a:p>
            <a:pPr algn="dist"/>
            <a:r>
              <a:rPr lang="zh-CN" altLang="en-US" sz="5400" dirty="0">
                <a:solidFill>
                  <a:schemeClr val="bg1"/>
                </a:solidFill>
                <a:cs typeface="+mn-ea"/>
                <a:sym typeface="+mn-lt"/>
              </a:rPr>
              <a:t>情感营销的意义</a:t>
            </a:r>
          </a:p>
        </p:txBody>
      </p:sp>
    </p:spTree>
    <p:extLst>
      <p:ext uri="{BB962C8B-B14F-4D97-AF65-F5344CB8AC3E}">
        <p14:creationId xmlns:p14="http://schemas.microsoft.com/office/powerpoint/2010/main" xmlns="" val="206061828"/>
      </p:ext>
    </p:extLst>
  </p:cSld>
  <p:clrMapOvr>
    <a:masterClrMapping/>
  </p:clrMapOvr>
  <mc:AlternateContent xmlns:mc="http://schemas.openxmlformats.org/markup-compatibility/2006">
    <mc:Choice xmlns="" xmlns:a16="http://schemas.microsoft.com/office/drawing/2014/main" xmlns:a14="http://schemas.microsoft.com/office/drawing/2010/main" xmlns:p14="http://schemas.microsoft.com/office/powerpoint/2010/main" xmlns:p15="http://schemas.microsoft.com/office/powerpoint/2012/main" Requires="p15">
      <p:transition xmlns:p14="http://schemas.microsoft.com/office/powerpoint/2010/main" spd="slow" p14:dur="1250" advClick="0" advTm="1000">
        <p15:prstTrans prst="peelOff"/>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750" fill="hold"/>
                                        <p:tgtEl>
                                          <p:spTgt spid="6"/>
                                        </p:tgtEl>
                                        <p:attrNameLst>
                                          <p:attrName>ppt_x</p:attrName>
                                        </p:attrNameLst>
                                      </p:cBhvr>
                                      <p:tavLst>
                                        <p:tav tm="0">
                                          <p:val>
                                            <p:strVal val="#ppt_x"/>
                                          </p:val>
                                        </p:tav>
                                        <p:tav tm="100000">
                                          <p:val>
                                            <p:strVal val="#ppt_x"/>
                                          </p:val>
                                        </p:tav>
                                      </p:tavLst>
                                    </p:anim>
                                    <p:anim calcmode="lin" valueType="num">
                                      <p:cBhvr additive="base">
                                        <p:cTn id="12" dur="7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FD9DC4-37D8-447C-A193-120ED58E6F31}"/>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文本框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068A4-81F7-4801-9889-2603FDB72D82}"/>
              </a:ext>
            </a:extLst>
          </p:cNvPr>
          <p:cNvSpPr txBox="1"/>
          <p:nvPr/>
        </p:nvSpPr>
        <p:spPr>
          <a:xfrm>
            <a:off x="2150800" y="772648"/>
            <a:ext cx="5855369"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7" name="组合 6"/>
          <p:cNvGrpSpPr/>
          <p:nvPr/>
        </p:nvGrpSpPr>
        <p:grpSpPr>
          <a:xfrm>
            <a:off x="0" y="0"/>
            <a:ext cx="2855495" cy="1715993"/>
            <a:chOff x="0" y="0"/>
            <a:chExt cx="2855495" cy="1715993"/>
          </a:xfrm>
        </p:grpSpPr>
        <p:cxnSp>
          <p:nvCxnSpPr>
            <p:cNvPr id="3" name="直接连接符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173C51-B910-40D4-BC7F-B35133FAB02C}"/>
                </a:ext>
              </a:extLst>
            </p:cNvPr>
            <p:cNvCxnSpPr>
              <a:cxnSpLocks/>
            </p:cNvCxnSpPr>
            <p:nvPr/>
          </p:nvCxnSpPr>
          <p:spPr>
            <a:xfrm>
              <a:off x="1092200" y="0"/>
              <a:ext cx="0" cy="850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06065-BF1A-4F52-B40D-8CA6E40C9432}"/>
                </a:ext>
              </a:extLst>
            </p:cNvPr>
            <p:cNvCxnSpPr>
              <a:cxnSpLocks/>
            </p:cNvCxnSpPr>
            <p:nvPr/>
          </p:nvCxnSpPr>
          <p:spPr>
            <a:xfrm>
              <a:off x="0" y="1187450"/>
              <a:ext cx="81280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5" name="图片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F01465-8F92-4D24-B2B2-0B6FF249D6E5}"/>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27130" y="336885"/>
              <a:ext cx="2528365" cy="1379108"/>
            </a:xfrm>
            <a:prstGeom prst="rect">
              <a:avLst/>
            </a:prstGeom>
          </p:spPr>
        </p:pic>
      </p:grpSp>
      <p:grpSp>
        <p:nvGrpSpPr>
          <p:cNvPr id="8" name="组合 7"/>
          <p:cNvGrpSpPr/>
          <p:nvPr/>
        </p:nvGrpSpPr>
        <p:grpSpPr>
          <a:xfrm>
            <a:off x="4952216" y="1928557"/>
            <a:ext cx="6376969" cy="4322439"/>
            <a:chOff x="4952216" y="1928557"/>
            <a:chExt cx="6376969" cy="4322439"/>
          </a:xfrm>
        </p:grpSpPr>
        <p:sp>
          <p:nvSpPr>
            <p:cNvPr id="9" name="矩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A1BB1B-1A01-447D-BBD7-24CB9CDA4193}"/>
                </a:ext>
              </a:extLst>
            </p:cNvPr>
            <p:cNvSpPr/>
            <p:nvPr/>
          </p:nvSpPr>
          <p:spPr>
            <a:xfrm>
              <a:off x="5689600" y="2451100"/>
              <a:ext cx="838200" cy="2159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0" name="图片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C792B2-622D-4063-9DE3-4A60F17B33DC}"/>
                </a:ext>
              </a:extLst>
            </p:cNvPr>
            <p:cNvPicPr>
              <a:picLocks noChangeAspect="1"/>
            </p:cNvPicPr>
            <p:nvPr/>
          </p:nvPicPr>
          <p:blipFill>
            <a:blip r:embed="rId6"/>
            <a:stretch>
              <a:fillRect/>
            </a:stretch>
          </p:blipFill>
          <p:spPr>
            <a:xfrm>
              <a:off x="4952216" y="1928557"/>
              <a:ext cx="6376969" cy="4322439"/>
            </a:xfrm>
            <a:prstGeom prst="rect">
              <a:avLst/>
            </a:prstGeom>
            <a:effectLst>
              <a:outerShdw blurRad="406400" dist="38100" algn="r" rotWithShape="0">
                <a:prstClr val="black">
                  <a:alpha val="40000"/>
                </a:prstClr>
              </a:outerShdw>
            </a:effectLst>
          </p:spPr>
        </p:pic>
      </p:grpSp>
      <p:cxnSp>
        <p:nvCxnSpPr>
          <p:cNvPr id="12" name="直接连接符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16CC1B-6C7A-41E0-B140-43305A327566}"/>
              </a:ext>
            </a:extLst>
          </p:cNvPr>
          <p:cNvCxnSpPr>
            <a:cxnSpLocks/>
          </p:cNvCxnSpPr>
          <p:nvPr/>
        </p:nvCxnSpPr>
        <p:spPr>
          <a:xfrm>
            <a:off x="660400" y="4711700"/>
            <a:ext cx="473710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847093-0FCC-4258-9F94-23AF470B8372}"/>
              </a:ext>
            </a:extLst>
          </p:cNvPr>
          <p:cNvSpPr txBox="1"/>
          <p:nvPr/>
        </p:nvSpPr>
        <p:spPr>
          <a:xfrm>
            <a:off x="528035" y="2240804"/>
            <a:ext cx="4946718" cy="707886"/>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4000" b="1" i="0" u="none" strike="noStrike" kern="1200" cap="none" spc="0" normalizeH="0" baseline="0" noProof="0" dirty="0">
              <a:ln>
                <a:noFill/>
              </a:ln>
              <a:solidFill>
                <a:srgbClr val="FFFFFF"/>
              </a:solidFill>
              <a:effectLst/>
              <a:uLnTx/>
              <a:uFillTx/>
              <a:cs typeface="+mn-ea"/>
              <a:sym typeface="+mn-lt"/>
            </a:endParaRPr>
          </a:p>
        </p:txBody>
      </p:sp>
      <p:sp>
        <p:nvSpPr>
          <p:cNvPr id="16" name="矩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2E1FEB-132F-47BC-91DE-C098404BCD75}"/>
              </a:ext>
            </a:extLst>
          </p:cNvPr>
          <p:cNvSpPr/>
          <p:nvPr/>
        </p:nvSpPr>
        <p:spPr>
          <a:xfrm>
            <a:off x="1117242" y="2887661"/>
            <a:ext cx="4275328" cy="1685846"/>
          </a:xfrm>
          <a:prstGeom prst="rect">
            <a:avLst/>
          </a:prstGeom>
        </p:spPr>
        <p:txBody>
          <a:bodyPr wrap="square">
            <a:spAutoFit/>
          </a:bodyPr>
          <a:lstStyle/>
          <a:p>
            <a:pPr lvl="0" algn="r">
              <a:lnSpc>
                <a:spcPct val="150000"/>
              </a:lnSpc>
              <a:defRPr/>
            </a:pPr>
            <a:r>
              <a:rPr lang="en-US" altLang="zh-CN" sz="2400" dirty="0">
                <a:solidFill>
                  <a:srgbClr val="FFFFFF"/>
                </a:solidFill>
                <a:cs typeface="+mn-ea"/>
                <a:sym typeface="+mn-lt"/>
              </a:rPr>
              <a:t>This is a placeholder text. </a:t>
            </a:r>
          </a:p>
          <a:p>
            <a:pPr lvl="0" algn="r">
              <a:lnSpc>
                <a:spcPct val="150000"/>
              </a:lnSpc>
              <a:defRPr/>
            </a:pPr>
            <a:r>
              <a:rPr lang="en-US" altLang="zh-CN" sz="2400" dirty="0">
                <a:solidFill>
                  <a:srgbClr val="FFFFFF"/>
                </a:solidFill>
                <a:cs typeface="+mn-ea"/>
                <a:sym typeface="+mn-lt"/>
              </a:rPr>
              <a:t>This text can be replaced with your own </a:t>
            </a:r>
            <a:r>
              <a:rPr lang="en-US" altLang="zh-CN" sz="2400" dirty="0" smtClean="0">
                <a:solidFill>
                  <a:srgbClr val="FFFFFF"/>
                </a:solidFill>
                <a:cs typeface="+mn-ea"/>
                <a:sym typeface="+mn-lt"/>
              </a:rPr>
              <a:t>text</a:t>
            </a:r>
            <a:r>
              <a:rPr lang="en-US" altLang="zh-CN" sz="2400" dirty="0">
                <a:solidFill>
                  <a:srgbClr val="FFFFFF"/>
                </a:solidFill>
                <a:cs typeface="+mn-ea"/>
                <a:sym typeface="+mn-lt"/>
              </a:rPr>
              <a:t>.</a:t>
            </a:r>
            <a:endParaRPr lang="zh-CN" altLang="en-US" sz="2400" dirty="0">
              <a:solidFill>
                <a:srgbClr val="FFFFFF"/>
              </a:solidFill>
              <a:cs typeface="+mn-ea"/>
              <a:sym typeface="+mn-lt"/>
            </a:endParaRPr>
          </a:p>
        </p:txBody>
      </p:sp>
      <p:pic>
        <p:nvPicPr>
          <p:cNvPr id="26" name="图片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E3E97E-D13E-4072-9C35-E6634892703A}"/>
              </a:ext>
            </a:extLst>
          </p:cNvPr>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a:off x="2562660" y="4838699"/>
            <a:ext cx="3151905" cy="800101"/>
          </a:xfrm>
          <a:prstGeom prst="rect">
            <a:avLst/>
          </a:prstGeom>
        </p:spPr>
      </p:pic>
    </p:spTree>
    <p:extLst>
      <p:ext uri="{BB962C8B-B14F-4D97-AF65-F5344CB8AC3E}">
        <p14:creationId xmlns:p14="http://schemas.microsoft.com/office/powerpoint/2010/main" xmlns="" val="3187958097"/>
      </p:ext>
    </p:extLst>
  </p:cSld>
  <p:clrMapOvr>
    <a:masterClrMapping/>
  </p:clrMapOvr>
  <mc:AlternateContent xmlns:mc="http://schemas.openxmlformats.org/markup-compatibility/2006">
    <mc:Choice xmlns:p14="http://schemas.microsoft.com/office/powerpoint/2010/main" xmlns="" Requires="p14">
      <p:transition spd="slow" p14:dur="1200" advClick="0" advTm="1000">
        <p:dissolve/>
      </p:transition>
    </mc:Choice>
    <mc:Fallback>
      <p:transition spd="slow" advClick="0" advTm="1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10222 -0.00023 L -0.10222 -0.00023 L -5.83333E-6 -0.00023 L -5.83333E-6 -0.00023 " pathEditMode="relative" ptsTypes="AAAA">
                                      <p:cBhvr>
                                        <p:cTn id="6" dur="2000" fill="hold"/>
                                        <p:tgtEl>
                                          <p:spTgt spid="7"/>
                                        </p:tgtEl>
                                        <p:attrNameLst>
                                          <p:attrName>ppt_x</p:attrName>
                                          <p:attrName>ppt_y</p:attrName>
                                        </p:attrNameLst>
                                      </p:cBhvr>
                                    </p:animMotion>
                                  </p:childTnLst>
                                </p:cTn>
                              </p:par>
                            </p:childTnLst>
                          </p:cTn>
                        </p:par>
                        <p:par>
                          <p:cTn id="7" fill="hold">
                            <p:stCondLst>
                              <p:cond delay="2000"/>
                            </p:stCondLst>
                            <p:childTnLst>
                              <p:par>
                                <p:cTn id="8" presetID="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750" fill="hold"/>
                                        <p:tgtEl>
                                          <p:spTgt spid="2"/>
                                        </p:tgtEl>
                                        <p:attrNameLst>
                                          <p:attrName>ppt_x</p:attrName>
                                        </p:attrNameLst>
                                      </p:cBhvr>
                                      <p:tavLst>
                                        <p:tav tm="0">
                                          <p:val>
                                            <p:strVal val="#ppt_x"/>
                                          </p:val>
                                        </p:tav>
                                        <p:tav tm="100000">
                                          <p:val>
                                            <p:strVal val="#ppt_x"/>
                                          </p:val>
                                        </p:tav>
                                      </p:tavLst>
                                    </p:anim>
                                    <p:anim calcmode="lin" valueType="num">
                                      <p:cBhvr additive="base">
                                        <p:cTn id="11" dur="750" fill="hold"/>
                                        <p:tgtEl>
                                          <p:spTgt spid="2"/>
                                        </p:tgtEl>
                                        <p:attrNameLst>
                                          <p:attrName>ppt_y</p:attrName>
                                        </p:attrNameLst>
                                      </p:cBhvr>
                                      <p:tavLst>
                                        <p:tav tm="0">
                                          <p:val>
                                            <p:strVal val="1+#ppt_h/2"/>
                                          </p:val>
                                        </p:tav>
                                        <p:tav tm="100000">
                                          <p:val>
                                            <p:strVal val="#ppt_y"/>
                                          </p:val>
                                        </p:tav>
                                      </p:tavLst>
                                    </p:anim>
                                  </p:childTnLst>
                                </p:cTn>
                              </p:par>
                            </p:childTnLst>
                          </p:cTn>
                        </p:par>
                        <p:par>
                          <p:cTn id="12" fill="hold">
                            <p:stCondLst>
                              <p:cond delay="2750"/>
                            </p:stCondLst>
                            <p:childTnLst>
                              <p:par>
                                <p:cTn id="13" presetID="42"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3750"/>
                            </p:stCondLst>
                            <p:childTnLst>
                              <p:par>
                                <p:cTn id="19" presetID="42"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750"/>
                                        <p:tgtEl>
                                          <p:spTgt spid="8"/>
                                        </p:tgtEl>
                                      </p:cBhvr>
                                    </p:animEffect>
                                    <p:anim calcmode="lin" valueType="num">
                                      <p:cBhvr>
                                        <p:cTn id="22" dur="750" fill="hold"/>
                                        <p:tgtEl>
                                          <p:spTgt spid="8"/>
                                        </p:tgtEl>
                                        <p:attrNameLst>
                                          <p:attrName>ppt_x</p:attrName>
                                        </p:attrNameLst>
                                      </p:cBhvr>
                                      <p:tavLst>
                                        <p:tav tm="0">
                                          <p:val>
                                            <p:strVal val="#ppt_x"/>
                                          </p:val>
                                        </p:tav>
                                        <p:tav tm="100000">
                                          <p:val>
                                            <p:strVal val="#ppt_x"/>
                                          </p:val>
                                        </p:tav>
                                      </p:tavLst>
                                    </p:anim>
                                    <p:anim calcmode="lin" valueType="num">
                                      <p:cBhvr>
                                        <p:cTn id="23" dur="750" fill="hold"/>
                                        <p:tgtEl>
                                          <p:spTgt spid="8"/>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2" presetClass="entr" presetSubtype="4"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82DD53-3C3A-4EE4-96B4-50729415A35F}"/>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bg1"/>
              </a:solidFill>
              <a:effectLst/>
              <a:uLnTx/>
              <a:uFillTx/>
              <a:cs typeface="+mn-ea"/>
              <a:sym typeface="+mn-lt"/>
            </a:endParaRPr>
          </a:p>
        </p:txBody>
      </p:sp>
      <p:grpSp>
        <p:nvGrpSpPr>
          <p:cNvPr id="3" name="组合 2"/>
          <p:cNvGrpSpPr/>
          <p:nvPr/>
        </p:nvGrpSpPr>
        <p:grpSpPr>
          <a:xfrm>
            <a:off x="1860886" y="2181726"/>
            <a:ext cx="8983577" cy="3665620"/>
            <a:chOff x="1860886" y="2181726"/>
            <a:chExt cx="8983577" cy="3665620"/>
          </a:xfrm>
        </p:grpSpPr>
        <p:sp>
          <p:nvSpPr>
            <p:cNvPr id="24" name="矩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07D693-D88B-472B-AF63-043C5C15240F}"/>
                </a:ext>
              </a:extLst>
            </p:cNvPr>
            <p:cNvSpPr/>
            <p:nvPr/>
          </p:nvSpPr>
          <p:spPr>
            <a:xfrm>
              <a:off x="1860886" y="2181726"/>
              <a:ext cx="673768" cy="3625515"/>
            </a:xfrm>
            <a:prstGeom prst="rect">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9672A6-4519-4CE4-8735-49D94B573634}"/>
                </a:ext>
              </a:extLst>
            </p:cNvPr>
            <p:cNvSpPr/>
            <p:nvPr/>
          </p:nvSpPr>
          <p:spPr>
            <a:xfrm>
              <a:off x="1868906" y="5261810"/>
              <a:ext cx="8975557" cy="585536"/>
            </a:xfrm>
            <a:prstGeom prst="rect">
              <a:avLst/>
            </a:prstGeom>
            <a:solidFill>
              <a:schemeClr val="bg1">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3" name="图片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277152-171E-4A50-AC17-FB2185EA4559}"/>
                </a:ext>
              </a:extLst>
            </p:cNvPr>
            <p:cNvPicPr>
              <a:picLocks noChangeAspect="1"/>
            </p:cNvPicPr>
            <p:nvPr/>
          </p:nvPicPr>
          <p:blipFill rotWithShape="1">
            <a:blip r:embed="rId4" cstate="screen">
              <a:grayscl/>
              <a:extLst>
                <a:ext uri="{28A0092B-C50C-407E-A947-70E740481C1C}">
                  <a14:useLocalDpi xmlns:a14="http://schemas.microsoft.com/office/drawing/2010/main" xmlns=""/>
                </a:ext>
              </a:extLst>
            </a:blip>
            <a:srcRect/>
            <a:stretch/>
          </p:blipFill>
          <p:spPr>
            <a:xfrm>
              <a:off x="2063726" y="2229852"/>
              <a:ext cx="2347854" cy="3430515"/>
            </a:xfrm>
            <a:prstGeom prst="rect">
              <a:avLst/>
            </a:prstGeom>
            <a:effectLst>
              <a:outerShdw blurRad="50800" dist="190500" dir="18900000" algn="bl" rotWithShape="0">
                <a:prstClr val="black">
                  <a:alpha val="40000"/>
                </a:prstClr>
              </a:outerShdw>
            </a:effectLst>
          </p:spPr>
        </p:pic>
      </p:gr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891B4F-252F-4A33-97FF-E8BBBF51C58C}"/>
              </a:ext>
            </a:extLst>
          </p:cNvPr>
          <p:cNvSpPr txBox="1"/>
          <p:nvPr/>
        </p:nvSpPr>
        <p:spPr>
          <a:xfrm>
            <a:off x="5043548" y="5303610"/>
            <a:ext cx="4331369" cy="1569660"/>
          </a:xfrm>
          <a:prstGeom prst="rect">
            <a:avLst/>
          </a:prstGeom>
          <a:noFill/>
        </p:spPr>
        <p:txBody>
          <a:bodyPr wrap="square" rtlCol="0">
            <a:spAutoFit/>
          </a:bodyPr>
          <a:lstStyle/>
          <a:p>
            <a:r>
              <a:rPr lang="en-US" altLang="zh-CN" sz="4800" dirty="0">
                <a:cs typeface="+mn-ea"/>
                <a:sym typeface="+mn-lt"/>
              </a:rPr>
              <a:t>YOUR TEXT HERE</a:t>
            </a:r>
            <a:endParaRPr lang="zh-CN" altLang="en-US" sz="4800" dirty="0">
              <a:cs typeface="+mn-ea"/>
              <a:sym typeface="+mn-lt"/>
            </a:endParaRPr>
          </a:p>
        </p:txBody>
      </p:sp>
      <p:grpSp>
        <p:nvGrpSpPr>
          <p:cNvPr id="30" name="组合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98F24-6FA2-4E1D-A927-1EA91A02104F}"/>
              </a:ext>
            </a:extLst>
          </p:cNvPr>
          <p:cNvGrpSpPr/>
          <p:nvPr/>
        </p:nvGrpSpPr>
        <p:grpSpPr>
          <a:xfrm>
            <a:off x="4651732" y="1542781"/>
            <a:ext cx="3855144" cy="1623326"/>
            <a:chOff x="4699856" y="1302150"/>
            <a:chExt cx="3855144" cy="1623326"/>
          </a:xfrm>
        </p:grpSpPr>
        <p:pic>
          <p:nvPicPr>
            <p:cNvPr id="26" name="图片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67A7FE-DA75-458E-883D-B5C068D0E8D1}"/>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699856" y="1302150"/>
              <a:ext cx="1251765" cy="1623326"/>
            </a:xfrm>
            <a:prstGeom prst="rect">
              <a:avLst/>
            </a:prstGeom>
          </p:spPr>
        </p:pic>
        <p:sp>
          <p:nvSpPr>
            <p:cNvPr id="28" name="矩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EB54BB-335C-4124-8BFF-1E6EED4D3A31}"/>
                </a:ext>
              </a:extLst>
            </p:cNvPr>
            <p:cNvSpPr/>
            <p:nvPr/>
          </p:nvSpPr>
          <p:spPr>
            <a:xfrm>
              <a:off x="5696525" y="2265764"/>
              <a:ext cx="2858475" cy="400110"/>
            </a:xfrm>
            <a:prstGeom prst="rect">
              <a:avLst/>
            </a:prstGeom>
          </p:spPr>
          <p:txBody>
            <a:bodyPr wrap="none">
              <a:spAutoFit/>
            </a:bodyPr>
            <a:lstStyle/>
            <a:p>
              <a:r>
                <a:rPr lang="en-US" altLang="zh-CN" sz="2000" dirty="0" smtClean="0">
                  <a:solidFill>
                    <a:schemeClr val="bg1"/>
                  </a:solidFill>
                  <a:cs typeface="+mn-ea"/>
                  <a:sym typeface="+mn-lt"/>
                </a:rPr>
                <a:t>Insert </a:t>
              </a:r>
              <a:r>
                <a:rPr lang="en-US" altLang="zh-CN" sz="2000" dirty="0">
                  <a:solidFill>
                    <a:schemeClr val="bg1"/>
                  </a:solidFill>
                  <a:cs typeface="+mn-ea"/>
                  <a:sym typeface="+mn-lt"/>
                </a:rPr>
                <a:t>your desired text </a:t>
              </a:r>
              <a:endParaRPr lang="zh-CN" altLang="en-US" sz="2000" dirty="0">
                <a:solidFill>
                  <a:schemeClr val="bg1"/>
                </a:solidFill>
                <a:cs typeface="+mn-ea"/>
                <a:sym typeface="+mn-lt"/>
              </a:endParaRPr>
            </a:p>
          </p:txBody>
        </p:sp>
        <p:sp>
          <p:nvSpPr>
            <p:cNvPr id="45" name="矩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8546B3-CFD9-43D2-BB73-810A23308922}"/>
                </a:ext>
              </a:extLst>
            </p:cNvPr>
            <p:cNvSpPr/>
            <p:nvPr/>
          </p:nvSpPr>
          <p:spPr>
            <a:xfrm>
              <a:off x="5688504" y="1904818"/>
              <a:ext cx="2408032" cy="523220"/>
            </a:xfrm>
            <a:prstGeom prst="rect">
              <a:avLst/>
            </a:prstGeom>
          </p:spPr>
          <p:txBody>
            <a:bodyPr wrap="none">
              <a:spAutoFit/>
            </a:bodyPr>
            <a:lstStyle/>
            <a:p>
              <a:r>
                <a:rPr lang="en-US" altLang="zh-CN" sz="2800" b="1" dirty="0">
                  <a:solidFill>
                    <a:schemeClr val="bg1"/>
                  </a:solidFill>
                  <a:cs typeface="+mn-ea"/>
                  <a:sym typeface="+mn-lt"/>
                </a:rPr>
                <a:t>KEY WORDS</a:t>
              </a:r>
              <a:endParaRPr lang="zh-CN" altLang="en-US" sz="2800" b="1" dirty="0">
                <a:solidFill>
                  <a:schemeClr val="bg1"/>
                </a:solidFill>
                <a:cs typeface="+mn-ea"/>
                <a:sym typeface="+mn-lt"/>
              </a:endParaRPr>
            </a:p>
          </p:txBody>
        </p:sp>
      </p:grpSp>
      <p:grpSp>
        <p:nvGrpSpPr>
          <p:cNvPr id="46" name="组合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B4970-B944-40DD-88EF-394B4E3DAFBF}"/>
              </a:ext>
            </a:extLst>
          </p:cNvPr>
          <p:cNvGrpSpPr/>
          <p:nvPr/>
        </p:nvGrpSpPr>
        <p:grpSpPr>
          <a:xfrm>
            <a:off x="4699858" y="2504752"/>
            <a:ext cx="3855144" cy="1623326"/>
            <a:chOff x="4699856" y="1302150"/>
            <a:chExt cx="3855144" cy="1623326"/>
          </a:xfrm>
        </p:grpSpPr>
        <p:pic>
          <p:nvPicPr>
            <p:cNvPr id="47" name="图片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FB2DA9-4F1F-48C5-964B-0F356D7EEE30}"/>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699856" y="1302150"/>
              <a:ext cx="1251765" cy="1623326"/>
            </a:xfrm>
            <a:prstGeom prst="rect">
              <a:avLst/>
            </a:prstGeom>
          </p:spPr>
        </p:pic>
        <p:sp>
          <p:nvSpPr>
            <p:cNvPr id="48" name="矩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792B17-BA8A-4478-B101-4570BAE2B2E6}"/>
                </a:ext>
              </a:extLst>
            </p:cNvPr>
            <p:cNvSpPr/>
            <p:nvPr/>
          </p:nvSpPr>
          <p:spPr>
            <a:xfrm>
              <a:off x="5696525" y="2265764"/>
              <a:ext cx="2858475" cy="400110"/>
            </a:xfrm>
            <a:prstGeom prst="rect">
              <a:avLst/>
            </a:prstGeom>
          </p:spPr>
          <p:txBody>
            <a:bodyPr wrap="none">
              <a:spAutoFit/>
            </a:bodyPr>
            <a:lstStyle/>
            <a:p>
              <a:r>
                <a:rPr lang="en-US" altLang="zh-CN" sz="2000" dirty="0" smtClean="0">
                  <a:solidFill>
                    <a:schemeClr val="bg1"/>
                  </a:solidFill>
                  <a:cs typeface="+mn-ea"/>
                  <a:sym typeface="+mn-lt"/>
                </a:rPr>
                <a:t>Insert </a:t>
              </a:r>
              <a:r>
                <a:rPr lang="en-US" altLang="zh-CN" sz="2000" dirty="0">
                  <a:solidFill>
                    <a:schemeClr val="bg1"/>
                  </a:solidFill>
                  <a:cs typeface="+mn-ea"/>
                  <a:sym typeface="+mn-lt"/>
                </a:rPr>
                <a:t>your desired text </a:t>
              </a:r>
              <a:endParaRPr lang="zh-CN" altLang="en-US" sz="2000" dirty="0">
                <a:solidFill>
                  <a:schemeClr val="bg1"/>
                </a:solidFill>
                <a:cs typeface="+mn-ea"/>
                <a:sym typeface="+mn-lt"/>
              </a:endParaRPr>
            </a:p>
          </p:txBody>
        </p:sp>
        <p:sp>
          <p:nvSpPr>
            <p:cNvPr id="49" name="矩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07AD82-9504-44CF-A82E-1908446D733A}"/>
                </a:ext>
              </a:extLst>
            </p:cNvPr>
            <p:cNvSpPr/>
            <p:nvPr/>
          </p:nvSpPr>
          <p:spPr>
            <a:xfrm>
              <a:off x="5688504" y="1904818"/>
              <a:ext cx="2408032" cy="523220"/>
            </a:xfrm>
            <a:prstGeom prst="rect">
              <a:avLst/>
            </a:prstGeom>
          </p:spPr>
          <p:txBody>
            <a:bodyPr wrap="none">
              <a:spAutoFit/>
            </a:bodyPr>
            <a:lstStyle/>
            <a:p>
              <a:r>
                <a:rPr lang="en-US" altLang="zh-CN" sz="2800" b="1" dirty="0">
                  <a:solidFill>
                    <a:schemeClr val="bg1"/>
                  </a:solidFill>
                  <a:cs typeface="+mn-ea"/>
                  <a:sym typeface="+mn-lt"/>
                </a:rPr>
                <a:t>KEY WORDS</a:t>
              </a:r>
              <a:endParaRPr lang="zh-CN" altLang="en-US" sz="2800" b="1" dirty="0">
                <a:solidFill>
                  <a:schemeClr val="bg1"/>
                </a:solidFill>
                <a:cs typeface="+mn-ea"/>
                <a:sym typeface="+mn-lt"/>
              </a:endParaRPr>
            </a:p>
          </p:txBody>
        </p:sp>
      </p:grpSp>
      <p:grpSp>
        <p:nvGrpSpPr>
          <p:cNvPr id="50" name="组合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B928E7-F1B7-4CFC-8D29-CFF77F5039CE}"/>
              </a:ext>
            </a:extLst>
          </p:cNvPr>
          <p:cNvGrpSpPr/>
          <p:nvPr/>
        </p:nvGrpSpPr>
        <p:grpSpPr>
          <a:xfrm>
            <a:off x="4699858" y="3466723"/>
            <a:ext cx="3855144" cy="1623326"/>
            <a:chOff x="4699856" y="1302150"/>
            <a:chExt cx="3855144" cy="1623326"/>
          </a:xfrm>
        </p:grpSpPr>
        <p:pic>
          <p:nvPicPr>
            <p:cNvPr id="51" name="图片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D553ED-E6CF-4A42-992A-4D02D9228DD4}"/>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699856" y="1302150"/>
              <a:ext cx="1251765" cy="1623326"/>
            </a:xfrm>
            <a:prstGeom prst="rect">
              <a:avLst/>
            </a:prstGeom>
          </p:spPr>
        </p:pic>
        <p:sp>
          <p:nvSpPr>
            <p:cNvPr id="52" name="矩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8CB6F3-F767-408D-89F8-6FEC0DC915C8}"/>
                </a:ext>
              </a:extLst>
            </p:cNvPr>
            <p:cNvSpPr/>
            <p:nvPr/>
          </p:nvSpPr>
          <p:spPr>
            <a:xfrm>
              <a:off x="5696525" y="2265764"/>
              <a:ext cx="2858475" cy="400110"/>
            </a:xfrm>
            <a:prstGeom prst="rect">
              <a:avLst/>
            </a:prstGeom>
          </p:spPr>
          <p:txBody>
            <a:bodyPr wrap="none">
              <a:spAutoFit/>
            </a:bodyPr>
            <a:lstStyle/>
            <a:p>
              <a:r>
                <a:rPr lang="en-US" altLang="zh-CN" sz="2000" dirty="0" smtClean="0">
                  <a:solidFill>
                    <a:schemeClr val="bg1"/>
                  </a:solidFill>
                  <a:cs typeface="+mn-ea"/>
                  <a:sym typeface="+mn-lt"/>
                </a:rPr>
                <a:t>Insert </a:t>
              </a:r>
              <a:r>
                <a:rPr lang="en-US" altLang="zh-CN" sz="2000" dirty="0">
                  <a:solidFill>
                    <a:schemeClr val="bg1"/>
                  </a:solidFill>
                  <a:cs typeface="+mn-ea"/>
                  <a:sym typeface="+mn-lt"/>
                </a:rPr>
                <a:t>your desired text </a:t>
              </a:r>
              <a:endParaRPr lang="zh-CN" altLang="en-US" sz="2000" dirty="0">
                <a:solidFill>
                  <a:schemeClr val="bg1"/>
                </a:solidFill>
                <a:cs typeface="+mn-ea"/>
                <a:sym typeface="+mn-lt"/>
              </a:endParaRPr>
            </a:p>
          </p:txBody>
        </p:sp>
        <p:sp>
          <p:nvSpPr>
            <p:cNvPr id="53" name="矩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F26F70-F70D-494B-AB05-2376FD9025F7}"/>
                </a:ext>
              </a:extLst>
            </p:cNvPr>
            <p:cNvSpPr/>
            <p:nvPr/>
          </p:nvSpPr>
          <p:spPr>
            <a:xfrm>
              <a:off x="5688504" y="1904818"/>
              <a:ext cx="2408032" cy="523220"/>
            </a:xfrm>
            <a:prstGeom prst="rect">
              <a:avLst/>
            </a:prstGeom>
          </p:spPr>
          <p:txBody>
            <a:bodyPr wrap="none">
              <a:spAutoFit/>
            </a:bodyPr>
            <a:lstStyle/>
            <a:p>
              <a:r>
                <a:rPr lang="en-US" altLang="zh-CN" sz="2800" b="1" dirty="0">
                  <a:solidFill>
                    <a:schemeClr val="bg1"/>
                  </a:solidFill>
                  <a:cs typeface="+mn-ea"/>
                  <a:sym typeface="+mn-lt"/>
                </a:rPr>
                <a:t>KEY WORDS</a:t>
              </a:r>
              <a:endParaRPr lang="zh-CN" altLang="en-US" sz="2800" b="1" dirty="0">
                <a:solidFill>
                  <a:schemeClr val="bg1"/>
                </a:solidFill>
                <a:cs typeface="+mn-ea"/>
                <a:sym typeface="+mn-lt"/>
              </a:endParaRPr>
            </a:p>
          </p:txBody>
        </p:sp>
      </p:grpSp>
      <p:sp>
        <p:nvSpPr>
          <p:cNvPr id="25" name="文本框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068A4-81F7-4801-9889-2603FDB72D82}"/>
              </a:ext>
            </a:extLst>
          </p:cNvPr>
          <p:cNvSpPr txBox="1"/>
          <p:nvPr/>
        </p:nvSpPr>
        <p:spPr>
          <a:xfrm>
            <a:off x="2150800" y="759769"/>
            <a:ext cx="5855369"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27" name="组合 26"/>
          <p:cNvGrpSpPr/>
          <p:nvPr/>
        </p:nvGrpSpPr>
        <p:grpSpPr>
          <a:xfrm>
            <a:off x="0" y="0"/>
            <a:ext cx="2855495" cy="1715993"/>
            <a:chOff x="0" y="0"/>
            <a:chExt cx="2855495" cy="1715993"/>
          </a:xfrm>
        </p:grpSpPr>
        <p:cxnSp>
          <p:nvCxnSpPr>
            <p:cNvPr id="31" name="直接连接符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173C51-B910-40D4-BC7F-B35133FAB02C}"/>
                </a:ext>
              </a:extLst>
            </p:cNvPr>
            <p:cNvCxnSpPr>
              <a:cxnSpLocks/>
            </p:cNvCxnSpPr>
            <p:nvPr/>
          </p:nvCxnSpPr>
          <p:spPr>
            <a:xfrm>
              <a:off x="1092200" y="0"/>
              <a:ext cx="0" cy="850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06065-BF1A-4F52-B40D-8CA6E40C9432}"/>
                </a:ext>
              </a:extLst>
            </p:cNvPr>
            <p:cNvCxnSpPr>
              <a:cxnSpLocks/>
            </p:cNvCxnSpPr>
            <p:nvPr/>
          </p:nvCxnSpPr>
          <p:spPr>
            <a:xfrm>
              <a:off x="0" y="1187450"/>
              <a:ext cx="81280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35" name="图片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F01465-8F92-4D24-B2B2-0B6FF249D6E5}"/>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27130" y="336885"/>
              <a:ext cx="2528365" cy="1379108"/>
            </a:xfrm>
            <a:prstGeom prst="rect">
              <a:avLst/>
            </a:prstGeom>
          </p:spPr>
        </p:pic>
      </p:grpSp>
    </p:spTree>
    <p:extLst>
      <p:ext uri="{BB962C8B-B14F-4D97-AF65-F5344CB8AC3E}">
        <p14:creationId xmlns:p14="http://schemas.microsoft.com/office/powerpoint/2010/main" xmlns="" val="1199016382"/>
      </p:ext>
    </p:extLst>
  </p:cSld>
  <p:clrMapOvr>
    <a:masterClrMapping/>
  </p:clrMapOvr>
  <mc:AlternateContent xmlns:mc="http://schemas.openxmlformats.org/markup-compatibility/2006">
    <mc:Choice xmlns:p14="http://schemas.microsoft.com/office/powerpoint/2010/main" xmlns="" Requires="p14">
      <p:transition spd="slow" p14:dur="2500" advClick="0" advTm="1000">
        <p:checker/>
      </p:transition>
    </mc:Choice>
    <mc:Fallback>
      <p:transition spd="slow" advClick="0" advTm="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10222 -0.00023 L -0.10222 -0.00023 L -5.83333E-6 -0.00023 L -5.83333E-6 -0.00023 " pathEditMode="relative" ptsTypes="AAAA">
                                      <p:cBhvr>
                                        <p:cTn id="6" dur="2000" fill="hold"/>
                                        <p:tgtEl>
                                          <p:spTgt spid="27"/>
                                        </p:tgtEl>
                                        <p:attrNameLst>
                                          <p:attrName>ppt_x</p:attrName>
                                          <p:attrName>ppt_y</p:attrName>
                                        </p:attrNameLst>
                                      </p:cBhvr>
                                    </p:animMotion>
                                  </p:childTnLst>
                                </p:cTn>
                              </p:par>
                            </p:childTnLst>
                          </p:cTn>
                        </p:par>
                        <p:par>
                          <p:cTn id="7" fill="hold">
                            <p:stCondLst>
                              <p:cond delay="2000"/>
                            </p:stCondLst>
                            <p:childTnLst>
                              <p:par>
                                <p:cTn id="8" presetID="2" presetClass="entr" presetSubtype="4" fill="hold" grpId="0" nodeType="after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750" fill="hold"/>
                                        <p:tgtEl>
                                          <p:spTgt spid="25"/>
                                        </p:tgtEl>
                                        <p:attrNameLst>
                                          <p:attrName>ppt_x</p:attrName>
                                        </p:attrNameLst>
                                      </p:cBhvr>
                                      <p:tavLst>
                                        <p:tav tm="0">
                                          <p:val>
                                            <p:strVal val="#ppt_x"/>
                                          </p:val>
                                        </p:tav>
                                        <p:tav tm="100000">
                                          <p:val>
                                            <p:strVal val="#ppt_x"/>
                                          </p:val>
                                        </p:tav>
                                      </p:tavLst>
                                    </p:anim>
                                    <p:anim calcmode="lin" valueType="num">
                                      <p:cBhvr additive="base">
                                        <p:cTn id="11" dur="750" fill="hold"/>
                                        <p:tgtEl>
                                          <p:spTgt spid="25"/>
                                        </p:tgtEl>
                                        <p:attrNameLst>
                                          <p:attrName>ppt_y</p:attrName>
                                        </p:attrNameLst>
                                      </p:cBhvr>
                                      <p:tavLst>
                                        <p:tav tm="0">
                                          <p:val>
                                            <p:strVal val="1+#ppt_h/2"/>
                                          </p:val>
                                        </p:tav>
                                        <p:tav tm="100000">
                                          <p:val>
                                            <p:strVal val="#ppt_y"/>
                                          </p:val>
                                        </p:tav>
                                      </p:tavLst>
                                    </p:anim>
                                  </p:childTnLst>
                                </p:cTn>
                              </p:par>
                            </p:childTnLst>
                          </p:cTn>
                        </p:par>
                        <p:par>
                          <p:cTn id="12" fill="hold">
                            <p:stCondLst>
                              <p:cond delay="2750"/>
                            </p:stCondLst>
                            <p:childTnLst>
                              <p:par>
                                <p:cTn id="13" presetID="42"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par>
                          <p:cTn id="18" fill="hold">
                            <p:stCondLst>
                              <p:cond delay="3750"/>
                            </p:stCondLst>
                            <p:childTnLst>
                              <p:par>
                                <p:cTn id="19" presetID="42" presetClass="entr" presetSubtype="0"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1000"/>
                                        <p:tgtEl>
                                          <p:spTgt spid="19"/>
                                        </p:tgtEl>
                                      </p:cBhvr>
                                    </p:animEffect>
                                    <p:anim calcmode="lin" valueType="num">
                                      <p:cBhvr>
                                        <p:cTn id="22" dur="1000" fill="hold"/>
                                        <p:tgtEl>
                                          <p:spTgt spid="19"/>
                                        </p:tgtEl>
                                        <p:attrNameLst>
                                          <p:attrName>ppt_x</p:attrName>
                                        </p:attrNameLst>
                                      </p:cBhvr>
                                      <p:tavLst>
                                        <p:tav tm="0">
                                          <p:val>
                                            <p:strVal val="#ppt_x"/>
                                          </p:val>
                                        </p:tav>
                                        <p:tav tm="100000">
                                          <p:val>
                                            <p:strVal val="#ppt_x"/>
                                          </p:val>
                                        </p:tav>
                                      </p:tavLst>
                                    </p:anim>
                                    <p:anim calcmode="lin" valueType="num">
                                      <p:cBhvr>
                                        <p:cTn id="23" dur="1000" fill="hold"/>
                                        <p:tgtEl>
                                          <p:spTgt spid="19"/>
                                        </p:tgtEl>
                                        <p:attrNameLst>
                                          <p:attrName>ppt_y</p:attrName>
                                        </p:attrNameLst>
                                      </p:cBhvr>
                                      <p:tavLst>
                                        <p:tav tm="0">
                                          <p:val>
                                            <p:strVal val="#ppt_y+.1"/>
                                          </p:val>
                                        </p:tav>
                                        <p:tav tm="100000">
                                          <p:val>
                                            <p:strVal val="#ppt_y"/>
                                          </p:val>
                                        </p:tav>
                                      </p:tavLst>
                                    </p:anim>
                                  </p:childTnLst>
                                </p:cTn>
                              </p:par>
                            </p:childTnLst>
                          </p:cTn>
                        </p:par>
                        <p:par>
                          <p:cTn id="24" fill="hold">
                            <p:stCondLst>
                              <p:cond delay="4750"/>
                            </p:stCondLst>
                            <p:childTnLst>
                              <p:par>
                                <p:cTn id="25" presetID="42" presetClass="entr" presetSubtype="0"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750"/>
                                        <p:tgtEl>
                                          <p:spTgt spid="30"/>
                                        </p:tgtEl>
                                      </p:cBhvr>
                                    </p:animEffect>
                                    <p:anim calcmode="lin" valueType="num">
                                      <p:cBhvr>
                                        <p:cTn id="28" dur="750" fill="hold"/>
                                        <p:tgtEl>
                                          <p:spTgt spid="30"/>
                                        </p:tgtEl>
                                        <p:attrNameLst>
                                          <p:attrName>ppt_x</p:attrName>
                                        </p:attrNameLst>
                                      </p:cBhvr>
                                      <p:tavLst>
                                        <p:tav tm="0">
                                          <p:val>
                                            <p:strVal val="#ppt_x"/>
                                          </p:val>
                                        </p:tav>
                                        <p:tav tm="100000">
                                          <p:val>
                                            <p:strVal val="#ppt_x"/>
                                          </p:val>
                                        </p:tav>
                                      </p:tavLst>
                                    </p:anim>
                                    <p:anim calcmode="lin" valueType="num">
                                      <p:cBhvr>
                                        <p:cTn id="29" dur="750" fill="hold"/>
                                        <p:tgtEl>
                                          <p:spTgt spid="30"/>
                                        </p:tgtEl>
                                        <p:attrNameLst>
                                          <p:attrName>ppt_y</p:attrName>
                                        </p:attrNameLst>
                                      </p:cBhvr>
                                      <p:tavLst>
                                        <p:tav tm="0">
                                          <p:val>
                                            <p:strVal val="#ppt_y+.1"/>
                                          </p:val>
                                        </p:tav>
                                        <p:tav tm="100000">
                                          <p:val>
                                            <p:strVal val="#ppt_y"/>
                                          </p:val>
                                        </p:tav>
                                      </p:tavLst>
                                    </p:anim>
                                  </p:childTnLst>
                                </p:cTn>
                              </p:par>
                            </p:childTnLst>
                          </p:cTn>
                        </p:par>
                        <p:par>
                          <p:cTn id="30" fill="hold">
                            <p:stCondLst>
                              <p:cond delay="5500"/>
                            </p:stCondLst>
                            <p:childTnLst>
                              <p:par>
                                <p:cTn id="31" presetID="42" presetClass="entr" presetSubtype="0"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750"/>
                                        <p:tgtEl>
                                          <p:spTgt spid="46"/>
                                        </p:tgtEl>
                                      </p:cBhvr>
                                    </p:animEffect>
                                    <p:anim calcmode="lin" valueType="num">
                                      <p:cBhvr>
                                        <p:cTn id="34" dur="750" fill="hold"/>
                                        <p:tgtEl>
                                          <p:spTgt spid="46"/>
                                        </p:tgtEl>
                                        <p:attrNameLst>
                                          <p:attrName>ppt_x</p:attrName>
                                        </p:attrNameLst>
                                      </p:cBhvr>
                                      <p:tavLst>
                                        <p:tav tm="0">
                                          <p:val>
                                            <p:strVal val="#ppt_x"/>
                                          </p:val>
                                        </p:tav>
                                        <p:tav tm="100000">
                                          <p:val>
                                            <p:strVal val="#ppt_x"/>
                                          </p:val>
                                        </p:tav>
                                      </p:tavLst>
                                    </p:anim>
                                    <p:anim calcmode="lin" valueType="num">
                                      <p:cBhvr>
                                        <p:cTn id="35" dur="750" fill="hold"/>
                                        <p:tgtEl>
                                          <p:spTgt spid="46"/>
                                        </p:tgtEl>
                                        <p:attrNameLst>
                                          <p:attrName>ppt_y</p:attrName>
                                        </p:attrNameLst>
                                      </p:cBhvr>
                                      <p:tavLst>
                                        <p:tav tm="0">
                                          <p:val>
                                            <p:strVal val="#ppt_y+.1"/>
                                          </p:val>
                                        </p:tav>
                                        <p:tav tm="100000">
                                          <p:val>
                                            <p:strVal val="#ppt_y"/>
                                          </p:val>
                                        </p:tav>
                                      </p:tavLst>
                                    </p:anim>
                                  </p:childTnLst>
                                </p:cTn>
                              </p:par>
                            </p:childTnLst>
                          </p:cTn>
                        </p:par>
                        <p:par>
                          <p:cTn id="36" fill="hold">
                            <p:stCondLst>
                              <p:cond delay="6250"/>
                            </p:stCondLst>
                            <p:childTnLst>
                              <p:par>
                                <p:cTn id="37" presetID="42" presetClass="entr" presetSubtype="0"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750"/>
                                        <p:tgtEl>
                                          <p:spTgt spid="50"/>
                                        </p:tgtEl>
                                      </p:cBhvr>
                                    </p:animEffect>
                                    <p:anim calcmode="lin" valueType="num">
                                      <p:cBhvr>
                                        <p:cTn id="40" dur="750" fill="hold"/>
                                        <p:tgtEl>
                                          <p:spTgt spid="50"/>
                                        </p:tgtEl>
                                        <p:attrNameLst>
                                          <p:attrName>ppt_x</p:attrName>
                                        </p:attrNameLst>
                                      </p:cBhvr>
                                      <p:tavLst>
                                        <p:tav tm="0">
                                          <p:val>
                                            <p:strVal val="#ppt_x"/>
                                          </p:val>
                                        </p:tav>
                                        <p:tav tm="100000">
                                          <p:val>
                                            <p:strVal val="#ppt_x"/>
                                          </p:val>
                                        </p:tav>
                                      </p:tavLst>
                                    </p:anim>
                                    <p:anim calcmode="lin" valueType="num">
                                      <p:cBhvr>
                                        <p:cTn id="41" dur="75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4="http://schemas.microsoft.com/office/drawing/2010/main" xmlns:p14="http://schemas.microsoft.com/office/powerpoint/2010/main" xmlns:a16="http://schemas.microsoft.com/office/drawing/2014/main" id="{FDE58D60-941D-4FFA-B1AB-33B30CF0F598}"/>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流程图: 过程 8">
            <a:extLst>
              <a:ext uri="{FF2B5EF4-FFF2-40B4-BE49-F238E27FC236}">
                <a16:creationId xmlns="" xmlns:a14="http://schemas.microsoft.com/office/drawing/2010/main" xmlns:p14="http://schemas.microsoft.com/office/powerpoint/2010/main" xmlns:a16="http://schemas.microsoft.com/office/drawing/2014/main" id="{2C7ED898-8A7A-421C-AF28-2C36AE2E6EBC}"/>
              </a:ext>
            </a:extLst>
          </p:cNvPr>
          <p:cNvSpPr/>
          <p:nvPr/>
        </p:nvSpPr>
        <p:spPr>
          <a:xfrm>
            <a:off x="2358189" y="2005263"/>
            <a:ext cx="1608889" cy="1395663"/>
          </a:xfrm>
          <a:prstGeom prst="flowChartProcess">
            <a:avLst/>
          </a:prstGeom>
          <a:solidFill>
            <a:schemeClr val="bg1">
              <a:alpha val="60000"/>
            </a:schemeClr>
          </a:solidFill>
          <a:ln>
            <a:noFill/>
          </a:ln>
          <a:effectLst>
            <a:outerShdw blurRad="50800" dist="165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 xmlns:a14="http://schemas.microsoft.com/office/drawing/2010/main" xmlns:p14="http://schemas.microsoft.com/office/powerpoint/2010/main" xmlns:a16="http://schemas.microsoft.com/office/drawing/2014/main" id="{2E5B1F6B-5808-4892-9930-5DF7A7ACC15B}"/>
              </a:ext>
            </a:extLst>
          </p:cNvPr>
          <p:cNvSpPr txBox="1"/>
          <p:nvPr/>
        </p:nvSpPr>
        <p:spPr>
          <a:xfrm>
            <a:off x="2342147" y="2117558"/>
            <a:ext cx="1667041" cy="1200329"/>
          </a:xfrm>
          <a:prstGeom prst="rect">
            <a:avLst/>
          </a:prstGeom>
          <a:noFill/>
        </p:spPr>
        <p:txBody>
          <a:bodyPr wrap="square" rtlCol="0">
            <a:spAutoFit/>
          </a:bodyPr>
          <a:lstStyle/>
          <a:p>
            <a:pPr algn="ctr"/>
            <a:r>
              <a:rPr lang="en-US" altLang="zh-CN" sz="7200" dirty="0">
                <a:blipFill>
                  <a:blip r:embed="rId3"/>
                  <a:stretch>
                    <a:fillRect/>
                  </a:stretch>
                </a:blipFill>
                <a:cs typeface="+mn-ea"/>
                <a:sym typeface="+mn-lt"/>
              </a:rPr>
              <a:t>01</a:t>
            </a:r>
            <a:endParaRPr lang="zh-CN" altLang="en-US" sz="7200" dirty="0">
              <a:blipFill>
                <a:blip r:embed="rId3"/>
                <a:stretch>
                  <a:fillRect/>
                </a:stretch>
              </a:blipFill>
              <a:cs typeface="+mn-ea"/>
              <a:sym typeface="+mn-lt"/>
            </a:endParaRPr>
          </a:p>
        </p:txBody>
      </p:sp>
      <p:sp>
        <p:nvSpPr>
          <p:cNvPr id="13" name="矩形 12">
            <a:extLst>
              <a:ext uri="{FF2B5EF4-FFF2-40B4-BE49-F238E27FC236}">
                <a16:creationId xmlns="" xmlns:a14="http://schemas.microsoft.com/office/drawing/2010/main" xmlns:p14="http://schemas.microsoft.com/office/powerpoint/2010/main" xmlns:a16="http://schemas.microsoft.com/office/drawing/2014/main" id="{20861221-A394-406D-940F-E51D04F726AF}"/>
              </a:ext>
            </a:extLst>
          </p:cNvPr>
          <p:cNvSpPr/>
          <p:nvPr/>
        </p:nvSpPr>
        <p:spPr>
          <a:xfrm>
            <a:off x="3923422" y="2161491"/>
            <a:ext cx="2142528"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14" name="矩形 13">
            <a:extLst>
              <a:ext uri="{FF2B5EF4-FFF2-40B4-BE49-F238E27FC236}">
                <a16:creationId xmlns="" xmlns:a14="http://schemas.microsoft.com/office/drawing/2010/main" xmlns:p14="http://schemas.microsoft.com/office/powerpoint/2010/main" xmlns:a16="http://schemas.microsoft.com/office/drawing/2014/main" id="{FE82DB9F-A4DE-41A9-95E2-2D57C9E501FB}"/>
              </a:ext>
            </a:extLst>
          </p:cNvPr>
          <p:cNvSpPr/>
          <p:nvPr/>
        </p:nvSpPr>
        <p:spPr>
          <a:xfrm>
            <a:off x="3941159" y="2538253"/>
            <a:ext cx="1622514" cy="646331"/>
          </a:xfrm>
          <a:prstGeom prst="rect">
            <a:avLst/>
          </a:prstGeom>
        </p:spPr>
        <p:txBody>
          <a:bodyPr wrap="square">
            <a:spAutoFit/>
          </a:bodyPr>
          <a:lstStyle/>
          <a:p>
            <a:r>
              <a:rPr lang="en-US" altLang="zh-CN" dirty="0">
                <a:solidFill>
                  <a:schemeClr val="bg1"/>
                </a:solidFill>
                <a:cs typeface="+mn-ea"/>
                <a:sym typeface="+mn-lt"/>
              </a:rPr>
              <a:t>Click to add Text</a:t>
            </a:r>
          </a:p>
        </p:txBody>
      </p:sp>
      <p:sp>
        <p:nvSpPr>
          <p:cNvPr id="19" name="流程图: 过程 18">
            <a:extLst>
              <a:ext uri="{FF2B5EF4-FFF2-40B4-BE49-F238E27FC236}">
                <a16:creationId xmlns="" xmlns:a14="http://schemas.microsoft.com/office/drawing/2010/main" xmlns:p14="http://schemas.microsoft.com/office/powerpoint/2010/main" xmlns:a16="http://schemas.microsoft.com/office/drawing/2014/main" id="{D72B13D7-61FF-416D-9C8C-38EEE0387CC2}"/>
              </a:ext>
            </a:extLst>
          </p:cNvPr>
          <p:cNvSpPr/>
          <p:nvPr/>
        </p:nvSpPr>
        <p:spPr>
          <a:xfrm>
            <a:off x="3962400" y="3433010"/>
            <a:ext cx="1608889" cy="1395663"/>
          </a:xfrm>
          <a:prstGeom prst="flowChartProcess">
            <a:avLst/>
          </a:prstGeom>
          <a:solidFill>
            <a:schemeClr val="bg1">
              <a:alpha val="60000"/>
            </a:schemeClr>
          </a:solidFill>
          <a:ln>
            <a:noFill/>
          </a:ln>
          <a:effectLst>
            <a:outerShdw blurRad="50800" dist="165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a:extLst>
              <a:ext uri="{FF2B5EF4-FFF2-40B4-BE49-F238E27FC236}">
                <a16:creationId xmlns="" xmlns:a14="http://schemas.microsoft.com/office/drawing/2010/main" xmlns:p14="http://schemas.microsoft.com/office/powerpoint/2010/main" xmlns:a16="http://schemas.microsoft.com/office/drawing/2014/main" id="{E4D03EEF-0AD9-48F8-94DB-1DAD16DCBD90}"/>
              </a:ext>
            </a:extLst>
          </p:cNvPr>
          <p:cNvSpPr txBox="1"/>
          <p:nvPr/>
        </p:nvSpPr>
        <p:spPr>
          <a:xfrm>
            <a:off x="3946358" y="3545305"/>
            <a:ext cx="1667041" cy="1200329"/>
          </a:xfrm>
          <a:prstGeom prst="rect">
            <a:avLst/>
          </a:prstGeom>
          <a:noFill/>
        </p:spPr>
        <p:txBody>
          <a:bodyPr wrap="square" rtlCol="0">
            <a:spAutoFit/>
          </a:bodyPr>
          <a:lstStyle/>
          <a:p>
            <a:pPr algn="ctr"/>
            <a:r>
              <a:rPr lang="en-US" altLang="zh-CN" sz="7200" dirty="0">
                <a:blipFill>
                  <a:blip r:embed="rId3"/>
                  <a:stretch>
                    <a:fillRect/>
                  </a:stretch>
                </a:blipFill>
                <a:cs typeface="+mn-ea"/>
                <a:sym typeface="+mn-lt"/>
              </a:rPr>
              <a:t>02</a:t>
            </a:r>
            <a:endParaRPr lang="zh-CN" altLang="en-US" sz="7200" dirty="0">
              <a:blipFill>
                <a:blip r:embed="rId3"/>
                <a:stretch>
                  <a:fillRect/>
                </a:stretch>
              </a:blipFill>
              <a:cs typeface="+mn-ea"/>
              <a:sym typeface="+mn-lt"/>
            </a:endParaRPr>
          </a:p>
        </p:txBody>
      </p:sp>
      <p:sp>
        <p:nvSpPr>
          <p:cNvPr id="21" name="流程图: 过程 20">
            <a:extLst>
              <a:ext uri="{FF2B5EF4-FFF2-40B4-BE49-F238E27FC236}">
                <a16:creationId xmlns="" xmlns:a14="http://schemas.microsoft.com/office/drawing/2010/main" xmlns:p14="http://schemas.microsoft.com/office/powerpoint/2010/main" xmlns:a16="http://schemas.microsoft.com/office/drawing/2014/main" id="{B041C19F-1A34-4550-9361-8E4D91F0F540}"/>
              </a:ext>
            </a:extLst>
          </p:cNvPr>
          <p:cNvSpPr/>
          <p:nvPr/>
        </p:nvSpPr>
        <p:spPr>
          <a:xfrm>
            <a:off x="2342148" y="4860758"/>
            <a:ext cx="1608889" cy="1395663"/>
          </a:xfrm>
          <a:prstGeom prst="flowChartProcess">
            <a:avLst/>
          </a:prstGeom>
          <a:solidFill>
            <a:schemeClr val="bg1">
              <a:alpha val="60000"/>
            </a:schemeClr>
          </a:solidFill>
          <a:ln>
            <a:noFill/>
          </a:ln>
          <a:effectLst>
            <a:outerShdw blurRad="50800" dist="165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文本框 21">
            <a:extLst>
              <a:ext uri="{FF2B5EF4-FFF2-40B4-BE49-F238E27FC236}">
                <a16:creationId xmlns="" xmlns:a14="http://schemas.microsoft.com/office/drawing/2010/main" xmlns:p14="http://schemas.microsoft.com/office/powerpoint/2010/main" xmlns:a16="http://schemas.microsoft.com/office/drawing/2014/main" id="{4F05EEAC-CF50-43DD-A98C-ADD38C45C47E}"/>
              </a:ext>
            </a:extLst>
          </p:cNvPr>
          <p:cNvSpPr txBox="1"/>
          <p:nvPr/>
        </p:nvSpPr>
        <p:spPr>
          <a:xfrm>
            <a:off x="2326106" y="4973053"/>
            <a:ext cx="1667041" cy="1200329"/>
          </a:xfrm>
          <a:prstGeom prst="rect">
            <a:avLst/>
          </a:prstGeom>
          <a:noFill/>
        </p:spPr>
        <p:txBody>
          <a:bodyPr wrap="square" rtlCol="0">
            <a:spAutoFit/>
          </a:bodyPr>
          <a:lstStyle/>
          <a:p>
            <a:pPr algn="ctr"/>
            <a:r>
              <a:rPr lang="en-US" altLang="zh-CN" sz="7200" dirty="0">
                <a:blipFill>
                  <a:blip r:embed="rId3"/>
                  <a:stretch>
                    <a:fillRect/>
                  </a:stretch>
                </a:blipFill>
                <a:cs typeface="+mn-ea"/>
                <a:sym typeface="+mn-lt"/>
              </a:rPr>
              <a:t>03</a:t>
            </a:r>
            <a:endParaRPr lang="zh-CN" altLang="en-US" sz="7200" dirty="0">
              <a:blipFill>
                <a:blip r:embed="rId3"/>
                <a:stretch>
                  <a:fillRect/>
                </a:stretch>
              </a:blipFill>
              <a:cs typeface="+mn-ea"/>
              <a:sym typeface="+mn-lt"/>
            </a:endParaRPr>
          </a:p>
        </p:txBody>
      </p:sp>
      <p:sp>
        <p:nvSpPr>
          <p:cNvPr id="24" name="流程图: 过程 23">
            <a:extLst>
              <a:ext uri="{FF2B5EF4-FFF2-40B4-BE49-F238E27FC236}">
                <a16:creationId xmlns="" xmlns:a14="http://schemas.microsoft.com/office/drawing/2010/main" xmlns:p14="http://schemas.microsoft.com/office/powerpoint/2010/main" xmlns:a16="http://schemas.microsoft.com/office/drawing/2014/main" id="{B4D0C57E-1C00-4AF1-91E4-B29C71A3CED7}"/>
              </a:ext>
            </a:extLst>
          </p:cNvPr>
          <p:cNvSpPr/>
          <p:nvPr/>
        </p:nvSpPr>
        <p:spPr>
          <a:xfrm>
            <a:off x="5620142" y="1925052"/>
            <a:ext cx="4354883" cy="1395663"/>
          </a:xfrm>
          <a:prstGeom prst="flowChartProcess">
            <a:avLst/>
          </a:prstGeom>
          <a:solidFill>
            <a:schemeClr val="accent5">
              <a:lumMod val="60000"/>
              <a:lumOff val="40000"/>
              <a:alpha val="3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流程图: 过程 25">
            <a:extLst>
              <a:ext uri="{FF2B5EF4-FFF2-40B4-BE49-F238E27FC236}">
                <a16:creationId xmlns="" xmlns:a14="http://schemas.microsoft.com/office/drawing/2010/main" xmlns:p14="http://schemas.microsoft.com/office/powerpoint/2010/main" xmlns:a16="http://schemas.microsoft.com/office/drawing/2014/main" id="{0A7B8C37-FCE8-4E67-AEC3-02960627410B}"/>
              </a:ext>
            </a:extLst>
          </p:cNvPr>
          <p:cNvSpPr/>
          <p:nvPr/>
        </p:nvSpPr>
        <p:spPr>
          <a:xfrm>
            <a:off x="7708780" y="3416968"/>
            <a:ext cx="2173156" cy="1395663"/>
          </a:xfrm>
          <a:prstGeom prst="flowChartProcess">
            <a:avLst/>
          </a:prstGeom>
          <a:solidFill>
            <a:srgbClr val="00B0F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流程图: 过程 27">
            <a:extLst>
              <a:ext uri="{FF2B5EF4-FFF2-40B4-BE49-F238E27FC236}">
                <a16:creationId xmlns="" xmlns:a14="http://schemas.microsoft.com/office/drawing/2010/main" xmlns:p14="http://schemas.microsoft.com/office/powerpoint/2010/main" xmlns:a16="http://schemas.microsoft.com/office/drawing/2014/main" id="{A5D2C694-7D52-4B82-BFAD-2431F741E600}"/>
              </a:ext>
            </a:extLst>
          </p:cNvPr>
          <p:cNvSpPr/>
          <p:nvPr/>
        </p:nvSpPr>
        <p:spPr>
          <a:xfrm>
            <a:off x="5591223" y="3416968"/>
            <a:ext cx="2108987" cy="1395663"/>
          </a:xfrm>
          <a:prstGeom prst="flowChartProcess">
            <a:avLst/>
          </a:prstGeom>
          <a:solidFill>
            <a:schemeClr val="bg1">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流程图: 过程 28">
            <a:extLst>
              <a:ext uri="{FF2B5EF4-FFF2-40B4-BE49-F238E27FC236}">
                <a16:creationId xmlns="" xmlns:a14="http://schemas.microsoft.com/office/drawing/2010/main" xmlns:p14="http://schemas.microsoft.com/office/powerpoint/2010/main" xmlns:a16="http://schemas.microsoft.com/office/drawing/2014/main" id="{696F860E-245A-4F3E-8C1F-43D411BC0298}"/>
              </a:ext>
            </a:extLst>
          </p:cNvPr>
          <p:cNvSpPr/>
          <p:nvPr/>
        </p:nvSpPr>
        <p:spPr>
          <a:xfrm>
            <a:off x="5623305" y="4940968"/>
            <a:ext cx="4354883" cy="1395663"/>
          </a:xfrm>
          <a:prstGeom prst="flowChartProcess">
            <a:avLst/>
          </a:prstGeom>
          <a:solidFill>
            <a:schemeClr val="accent5">
              <a:lumMod val="60000"/>
              <a:lumOff val="40000"/>
              <a:alpha val="3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29">
            <a:extLst>
              <a:ext uri="{FF2B5EF4-FFF2-40B4-BE49-F238E27FC236}">
                <a16:creationId xmlns="" xmlns:a14="http://schemas.microsoft.com/office/drawing/2010/main" xmlns:p14="http://schemas.microsoft.com/office/powerpoint/2010/main" xmlns:a16="http://schemas.microsoft.com/office/drawing/2014/main" id="{1FD33FC7-CCFC-4ECF-8639-05CA47191E82}"/>
              </a:ext>
            </a:extLst>
          </p:cNvPr>
          <p:cNvSpPr/>
          <p:nvPr/>
        </p:nvSpPr>
        <p:spPr>
          <a:xfrm>
            <a:off x="3954037" y="5182039"/>
            <a:ext cx="1995662"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31" name="矩形 30">
            <a:extLst>
              <a:ext uri="{FF2B5EF4-FFF2-40B4-BE49-F238E27FC236}">
                <a16:creationId xmlns="" xmlns:a14="http://schemas.microsoft.com/office/drawing/2010/main" xmlns:p14="http://schemas.microsoft.com/office/powerpoint/2010/main" xmlns:a16="http://schemas.microsoft.com/office/drawing/2014/main" id="{0CA947E4-F673-465B-BA33-813A7BC89303}"/>
              </a:ext>
            </a:extLst>
          </p:cNvPr>
          <p:cNvSpPr/>
          <p:nvPr/>
        </p:nvSpPr>
        <p:spPr>
          <a:xfrm>
            <a:off x="3946017" y="5623196"/>
            <a:ext cx="1666799" cy="584775"/>
          </a:xfrm>
          <a:prstGeom prst="rect">
            <a:avLst/>
          </a:prstGeom>
        </p:spPr>
        <p:txBody>
          <a:bodyPr wrap="square">
            <a:spAutoFit/>
          </a:bodyPr>
          <a:lstStyle/>
          <a:p>
            <a:r>
              <a:rPr lang="en-US" altLang="zh-CN" sz="1600" dirty="0">
                <a:solidFill>
                  <a:schemeClr val="bg1"/>
                </a:solidFill>
                <a:cs typeface="+mn-ea"/>
                <a:sym typeface="+mn-lt"/>
              </a:rPr>
              <a:t>Click to add Text</a:t>
            </a:r>
          </a:p>
        </p:txBody>
      </p:sp>
      <p:sp>
        <p:nvSpPr>
          <p:cNvPr id="32" name="矩形 31">
            <a:extLst>
              <a:ext uri="{FF2B5EF4-FFF2-40B4-BE49-F238E27FC236}">
                <a16:creationId xmlns="" xmlns:a14="http://schemas.microsoft.com/office/drawing/2010/main" xmlns:p14="http://schemas.microsoft.com/office/powerpoint/2010/main" xmlns:a16="http://schemas.microsoft.com/office/drawing/2014/main" id="{99BD67F5-1389-4216-A98C-EB613AEA8190}"/>
              </a:ext>
            </a:extLst>
          </p:cNvPr>
          <p:cNvSpPr/>
          <p:nvPr/>
        </p:nvSpPr>
        <p:spPr>
          <a:xfrm>
            <a:off x="5680484" y="3725596"/>
            <a:ext cx="1995662"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33" name="矩形 32">
            <a:extLst>
              <a:ext uri="{FF2B5EF4-FFF2-40B4-BE49-F238E27FC236}">
                <a16:creationId xmlns="" xmlns:a14="http://schemas.microsoft.com/office/drawing/2010/main" xmlns:p14="http://schemas.microsoft.com/office/powerpoint/2010/main" xmlns:a16="http://schemas.microsoft.com/office/drawing/2014/main" id="{E40968AC-2049-4D5D-A6F9-8AC48E172D90}"/>
              </a:ext>
            </a:extLst>
          </p:cNvPr>
          <p:cNvSpPr/>
          <p:nvPr/>
        </p:nvSpPr>
        <p:spPr>
          <a:xfrm>
            <a:off x="5672464" y="4166753"/>
            <a:ext cx="1964708" cy="338554"/>
          </a:xfrm>
          <a:prstGeom prst="rect">
            <a:avLst/>
          </a:prstGeom>
        </p:spPr>
        <p:txBody>
          <a:bodyPr wrap="square">
            <a:spAutoFit/>
          </a:bodyPr>
          <a:lstStyle/>
          <a:p>
            <a:r>
              <a:rPr lang="en-US" altLang="zh-CN" sz="1600" dirty="0">
                <a:solidFill>
                  <a:schemeClr val="bg1"/>
                </a:solidFill>
                <a:cs typeface="+mn-ea"/>
                <a:sym typeface="+mn-lt"/>
              </a:rPr>
              <a:t>Click to add Text</a:t>
            </a:r>
          </a:p>
        </p:txBody>
      </p:sp>
      <p:sp>
        <p:nvSpPr>
          <p:cNvPr id="34" name="矩形 33">
            <a:extLst>
              <a:ext uri="{FF2B5EF4-FFF2-40B4-BE49-F238E27FC236}">
                <a16:creationId xmlns="" xmlns:a14="http://schemas.microsoft.com/office/drawing/2010/main" xmlns:p14="http://schemas.microsoft.com/office/powerpoint/2010/main" xmlns:a16="http://schemas.microsoft.com/office/drawing/2014/main" id="{AB5A80AF-C3FA-40F2-9B8C-02B36A7D42AD}"/>
              </a:ext>
            </a:extLst>
          </p:cNvPr>
          <p:cNvSpPr/>
          <p:nvPr/>
        </p:nvSpPr>
        <p:spPr>
          <a:xfrm>
            <a:off x="5929272" y="2458272"/>
            <a:ext cx="1960279" cy="954107"/>
          </a:xfrm>
          <a:prstGeom prst="rect">
            <a:avLst/>
          </a:prstGeom>
        </p:spPr>
        <p:txBody>
          <a:bodyPr wrap="square">
            <a:spAutoFit/>
          </a:bodyPr>
          <a:lstStyle/>
          <a:p>
            <a:r>
              <a:rPr lang="en-US" altLang="zh-CN" sz="2800" dirty="0">
                <a:solidFill>
                  <a:schemeClr val="bg1"/>
                </a:solidFill>
                <a:cs typeface="+mn-ea"/>
                <a:sym typeface="+mn-lt"/>
              </a:rPr>
              <a:t>YOUR TEXT</a:t>
            </a:r>
            <a:r>
              <a:rPr lang="zh-CN" altLang="en-US" sz="2800" dirty="0">
                <a:solidFill>
                  <a:schemeClr val="bg1"/>
                </a:solidFill>
                <a:cs typeface="+mn-ea"/>
                <a:sym typeface="+mn-lt"/>
              </a:rPr>
              <a:t> </a:t>
            </a:r>
          </a:p>
        </p:txBody>
      </p:sp>
      <p:pic>
        <p:nvPicPr>
          <p:cNvPr id="38" name="图片 37">
            <a:extLst>
              <a:ext uri="{FF2B5EF4-FFF2-40B4-BE49-F238E27FC236}">
                <a16:creationId xmlns="" xmlns:a14="http://schemas.microsoft.com/office/drawing/2010/main" xmlns:p14="http://schemas.microsoft.com/office/powerpoint/2010/main" xmlns:a16="http://schemas.microsoft.com/office/drawing/2014/main" id="{481F1CF6-D68E-444B-B1D4-5376E3205668}"/>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8010536" y="2053390"/>
            <a:ext cx="1788027" cy="1139649"/>
          </a:xfrm>
          <a:prstGeom prst="rect">
            <a:avLst/>
          </a:prstGeom>
        </p:spPr>
      </p:pic>
      <p:pic>
        <p:nvPicPr>
          <p:cNvPr id="39" name="图片 38">
            <a:extLst>
              <a:ext uri="{FF2B5EF4-FFF2-40B4-BE49-F238E27FC236}">
                <a16:creationId xmlns="" xmlns:a14="http://schemas.microsoft.com/office/drawing/2010/main" xmlns:p14="http://schemas.microsoft.com/office/powerpoint/2010/main" xmlns:a16="http://schemas.microsoft.com/office/drawing/2014/main" id="{FC4E82B0-3EE5-4B50-B2C0-14E16CEBDAC0}"/>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5719677" y="5069306"/>
            <a:ext cx="1788027" cy="1139649"/>
          </a:xfrm>
          <a:prstGeom prst="rect">
            <a:avLst/>
          </a:prstGeom>
        </p:spPr>
      </p:pic>
      <p:pic>
        <p:nvPicPr>
          <p:cNvPr id="41" name="图片 40">
            <a:extLst>
              <a:ext uri="{FF2B5EF4-FFF2-40B4-BE49-F238E27FC236}">
                <a16:creationId xmlns="" xmlns:a14="http://schemas.microsoft.com/office/drawing/2010/main" xmlns:p14="http://schemas.microsoft.com/office/powerpoint/2010/main" xmlns:a16="http://schemas.microsoft.com/office/drawing/2014/main" id="{E0D327EC-71B7-4528-87F2-17E97258DC16}"/>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2310731" y="3553326"/>
            <a:ext cx="1555416" cy="1130969"/>
          </a:xfrm>
          <a:prstGeom prst="rect">
            <a:avLst/>
          </a:prstGeom>
          <a:effectLst>
            <a:outerShdw blurRad="50800" dist="38100" algn="l" rotWithShape="0">
              <a:prstClr val="black">
                <a:alpha val="40000"/>
              </a:prstClr>
            </a:outerShdw>
          </a:effectLst>
        </p:spPr>
      </p:pic>
      <p:sp>
        <p:nvSpPr>
          <p:cNvPr id="42" name="矩形 41">
            <a:extLst>
              <a:ext uri="{FF2B5EF4-FFF2-40B4-BE49-F238E27FC236}">
                <a16:creationId xmlns="" xmlns:a14="http://schemas.microsoft.com/office/drawing/2010/main" xmlns:p14="http://schemas.microsoft.com/office/powerpoint/2010/main" xmlns:a16="http://schemas.microsoft.com/office/drawing/2014/main" id="{8E84DBAB-65E3-47E7-8DD3-AE2C2CD077BE}"/>
              </a:ext>
            </a:extLst>
          </p:cNvPr>
          <p:cNvSpPr/>
          <p:nvPr/>
        </p:nvSpPr>
        <p:spPr>
          <a:xfrm>
            <a:off x="7817382" y="3845914"/>
            <a:ext cx="1960279" cy="954107"/>
          </a:xfrm>
          <a:prstGeom prst="rect">
            <a:avLst/>
          </a:prstGeom>
        </p:spPr>
        <p:txBody>
          <a:bodyPr wrap="square">
            <a:spAutoFit/>
          </a:bodyPr>
          <a:lstStyle/>
          <a:p>
            <a:r>
              <a:rPr lang="en-US" altLang="zh-CN" sz="2800" dirty="0">
                <a:solidFill>
                  <a:schemeClr val="bg1"/>
                </a:solidFill>
                <a:cs typeface="+mn-ea"/>
                <a:sym typeface="+mn-lt"/>
              </a:rPr>
              <a:t>YOUR TEXT</a:t>
            </a:r>
            <a:r>
              <a:rPr lang="zh-CN" altLang="en-US" sz="2800" dirty="0">
                <a:solidFill>
                  <a:schemeClr val="bg1"/>
                </a:solidFill>
                <a:cs typeface="+mn-ea"/>
                <a:sym typeface="+mn-lt"/>
              </a:rPr>
              <a:t> </a:t>
            </a:r>
          </a:p>
        </p:txBody>
      </p:sp>
      <p:sp>
        <p:nvSpPr>
          <p:cNvPr id="43" name="矩形 42">
            <a:extLst>
              <a:ext uri="{FF2B5EF4-FFF2-40B4-BE49-F238E27FC236}">
                <a16:creationId xmlns="" xmlns:a14="http://schemas.microsoft.com/office/drawing/2010/main" xmlns:p14="http://schemas.microsoft.com/office/powerpoint/2010/main" xmlns:a16="http://schemas.microsoft.com/office/drawing/2014/main" id="{40826949-7D76-44EA-B361-74F2B8993EB6}"/>
              </a:ext>
            </a:extLst>
          </p:cNvPr>
          <p:cNvSpPr/>
          <p:nvPr/>
        </p:nvSpPr>
        <p:spPr>
          <a:xfrm>
            <a:off x="7833424" y="5401998"/>
            <a:ext cx="1960279" cy="954107"/>
          </a:xfrm>
          <a:prstGeom prst="rect">
            <a:avLst/>
          </a:prstGeom>
        </p:spPr>
        <p:txBody>
          <a:bodyPr wrap="square">
            <a:spAutoFit/>
          </a:bodyPr>
          <a:lstStyle/>
          <a:p>
            <a:r>
              <a:rPr lang="en-US" altLang="zh-CN" sz="2800" dirty="0">
                <a:solidFill>
                  <a:schemeClr val="bg1"/>
                </a:solidFill>
                <a:cs typeface="+mn-ea"/>
                <a:sym typeface="+mn-lt"/>
              </a:rPr>
              <a:t>YOUR TEXT</a:t>
            </a:r>
            <a:r>
              <a:rPr lang="zh-CN" altLang="en-US" sz="2800" dirty="0">
                <a:solidFill>
                  <a:schemeClr val="bg1"/>
                </a:solidFill>
                <a:cs typeface="+mn-ea"/>
                <a:sym typeface="+mn-lt"/>
              </a:rPr>
              <a:t> </a:t>
            </a:r>
          </a:p>
        </p:txBody>
      </p:sp>
      <p:pic>
        <p:nvPicPr>
          <p:cNvPr id="45" name="图片 44">
            <a:extLst>
              <a:ext uri="{FF2B5EF4-FFF2-40B4-BE49-F238E27FC236}">
                <a16:creationId xmlns="" xmlns:a14="http://schemas.microsoft.com/office/drawing/2010/main" xmlns:p14="http://schemas.microsoft.com/office/powerpoint/2010/main" xmlns:a16="http://schemas.microsoft.com/office/drawing/2014/main" id="{F0F9AF30-2416-4AC4-A610-7B5A26C2EB6C}"/>
              </a:ext>
            </a:extLst>
          </p:cNvPr>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rot="631255">
            <a:off x="5380344" y="1769889"/>
            <a:ext cx="782487" cy="650602"/>
          </a:xfrm>
          <a:prstGeom prst="rect">
            <a:avLst/>
          </a:prstGeom>
        </p:spPr>
      </p:pic>
      <p:pic>
        <p:nvPicPr>
          <p:cNvPr id="49" name="图片 48">
            <a:extLst>
              <a:ext uri="{FF2B5EF4-FFF2-40B4-BE49-F238E27FC236}">
                <a16:creationId xmlns="" xmlns:a14="http://schemas.microsoft.com/office/drawing/2010/main" xmlns:p14="http://schemas.microsoft.com/office/powerpoint/2010/main" xmlns:a16="http://schemas.microsoft.com/office/drawing/2014/main" id="{7726D329-03A8-4BA9-BB79-3EF6721EC44C}"/>
              </a:ext>
            </a:extLst>
          </p:cNvPr>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rot="21349381">
            <a:off x="5392698" y="4845637"/>
            <a:ext cx="835930" cy="541030"/>
          </a:xfrm>
          <a:prstGeom prst="rect">
            <a:avLst/>
          </a:prstGeom>
        </p:spPr>
      </p:pic>
      <p:pic>
        <p:nvPicPr>
          <p:cNvPr id="51" name="图片 50">
            <a:extLst>
              <a:ext uri="{FF2B5EF4-FFF2-40B4-BE49-F238E27FC236}">
                <a16:creationId xmlns="" xmlns:a14="http://schemas.microsoft.com/office/drawing/2010/main" xmlns:p14="http://schemas.microsoft.com/office/powerpoint/2010/main" xmlns:a16="http://schemas.microsoft.com/office/drawing/2014/main" id="{2EC9C4D5-7522-4358-BE86-D2E6EBDA8684}"/>
              </a:ext>
            </a:extLst>
          </p:cNvPr>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rot="865187">
            <a:off x="7349444" y="3194825"/>
            <a:ext cx="1055142" cy="877042"/>
          </a:xfrm>
          <a:prstGeom prst="rect">
            <a:avLst/>
          </a:prstGeom>
        </p:spPr>
      </p:pic>
      <p:sp>
        <p:nvSpPr>
          <p:cNvPr id="52" name="立方体 51">
            <a:extLst>
              <a:ext uri="{FF2B5EF4-FFF2-40B4-BE49-F238E27FC236}">
                <a16:creationId xmlns="" xmlns:a14="http://schemas.microsoft.com/office/drawing/2010/main" xmlns:p14="http://schemas.microsoft.com/office/powerpoint/2010/main" xmlns:a16="http://schemas.microsoft.com/office/drawing/2014/main" id="{6EC1C944-CE84-4448-959A-7993C3BDEF9E}"/>
              </a:ext>
            </a:extLst>
          </p:cNvPr>
          <p:cNvSpPr/>
          <p:nvPr/>
        </p:nvSpPr>
        <p:spPr>
          <a:xfrm>
            <a:off x="1604210" y="2005264"/>
            <a:ext cx="320843" cy="320843"/>
          </a:xfrm>
          <a:prstGeom prst="cube">
            <a:avLst/>
          </a:prstGeom>
          <a:solidFill>
            <a:schemeClr val="bg1">
              <a:alpha val="69000"/>
            </a:schemeClr>
          </a:solidFill>
          <a:ln>
            <a:noFill/>
          </a:ln>
          <a:effectLst>
            <a:outerShdw blurRad="50800" dist="1016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立方体 53">
            <a:extLst>
              <a:ext uri="{FF2B5EF4-FFF2-40B4-BE49-F238E27FC236}">
                <a16:creationId xmlns="" xmlns:a14="http://schemas.microsoft.com/office/drawing/2010/main" xmlns:p14="http://schemas.microsoft.com/office/powerpoint/2010/main" xmlns:a16="http://schemas.microsoft.com/office/drawing/2014/main" id="{8D81B3BB-1958-4308-9CBE-E5E80019EE99}"/>
              </a:ext>
            </a:extLst>
          </p:cNvPr>
          <p:cNvSpPr/>
          <p:nvPr/>
        </p:nvSpPr>
        <p:spPr>
          <a:xfrm>
            <a:off x="1604210" y="2397405"/>
            <a:ext cx="320843" cy="320843"/>
          </a:xfrm>
          <a:prstGeom prst="cube">
            <a:avLst/>
          </a:prstGeom>
          <a:solidFill>
            <a:schemeClr val="bg1">
              <a:alpha val="69000"/>
            </a:schemeClr>
          </a:solidFill>
          <a:ln>
            <a:noFill/>
          </a:ln>
          <a:effectLst>
            <a:outerShdw blurRad="50800" dist="1016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立方体 54">
            <a:extLst>
              <a:ext uri="{FF2B5EF4-FFF2-40B4-BE49-F238E27FC236}">
                <a16:creationId xmlns="" xmlns:a14="http://schemas.microsoft.com/office/drawing/2010/main" xmlns:p14="http://schemas.microsoft.com/office/powerpoint/2010/main" xmlns:a16="http://schemas.microsoft.com/office/drawing/2014/main" id="{7AC8D93E-FA7A-479A-8155-56FD856BBAFC}"/>
              </a:ext>
            </a:extLst>
          </p:cNvPr>
          <p:cNvSpPr/>
          <p:nvPr/>
        </p:nvSpPr>
        <p:spPr>
          <a:xfrm>
            <a:off x="1604210" y="2789547"/>
            <a:ext cx="320843" cy="320843"/>
          </a:xfrm>
          <a:prstGeom prst="cube">
            <a:avLst/>
          </a:prstGeom>
          <a:solidFill>
            <a:schemeClr val="bg1">
              <a:alpha val="69000"/>
            </a:schemeClr>
          </a:solidFill>
          <a:ln>
            <a:noFill/>
          </a:ln>
          <a:effectLst>
            <a:outerShdw blurRad="50800" dist="1016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立方体 55">
            <a:extLst>
              <a:ext uri="{FF2B5EF4-FFF2-40B4-BE49-F238E27FC236}">
                <a16:creationId xmlns="" xmlns:a14="http://schemas.microsoft.com/office/drawing/2010/main" xmlns:p14="http://schemas.microsoft.com/office/powerpoint/2010/main" xmlns:a16="http://schemas.microsoft.com/office/drawing/2014/main" id="{85F06D05-C144-4FB8-A6D9-CE03F53684B2}"/>
              </a:ext>
            </a:extLst>
          </p:cNvPr>
          <p:cNvSpPr/>
          <p:nvPr/>
        </p:nvSpPr>
        <p:spPr>
          <a:xfrm>
            <a:off x="10692063" y="5013159"/>
            <a:ext cx="320843" cy="320843"/>
          </a:xfrm>
          <a:prstGeom prst="cube">
            <a:avLst/>
          </a:prstGeom>
          <a:solidFill>
            <a:schemeClr val="bg1">
              <a:alpha val="70000"/>
            </a:schemeClr>
          </a:solidFill>
          <a:ln>
            <a:noFill/>
          </a:ln>
          <a:effectLst>
            <a:outerShdw blurRad="50800" dist="101600" dir="13500000" algn="br" rotWithShape="0">
              <a:prstClr val="black">
                <a:alpha val="40000"/>
              </a:prstClr>
            </a:outerShdw>
            <a:reflection endPos="65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立方体 56">
            <a:extLst>
              <a:ext uri="{FF2B5EF4-FFF2-40B4-BE49-F238E27FC236}">
                <a16:creationId xmlns="" xmlns:a14="http://schemas.microsoft.com/office/drawing/2010/main" xmlns:p14="http://schemas.microsoft.com/office/powerpoint/2010/main" xmlns:a16="http://schemas.microsoft.com/office/drawing/2014/main" id="{93101203-7C2E-41A8-9C53-815D12549218}"/>
              </a:ext>
            </a:extLst>
          </p:cNvPr>
          <p:cNvSpPr/>
          <p:nvPr/>
        </p:nvSpPr>
        <p:spPr>
          <a:xfrm>
            <a:off x="10692063" y="5405300"/>
            <a:ext cx="320843" cy="320843"/>
          </a:xfrm>
          <a:prstGeom prst="cube">
            <a:avLst/>
          </a:prstGeom>
          <a:solidFill>
            <a:schemeClr val="bg1">
              <a:alpha val="70000"/>
            </a:schemeClr>
          </a:solidFill>
          <a:ln>
            <a:noFill/>
          </a:ln>
          <a:effectLst>
            <a:outerShdw blurRad="50800" dist="101600" dir="13500000" algn="br" rotWithShape="0">
              <a:prstClr val="black">
                <a:alpha val="40000"/>
              </a:prstClr>
            </a:outerShdw>
            <a:reflection endPos="65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立方体 57">
            <a:extLst>
              <a:ext uri="{FF2B5EF4-FFF2-40B4-BE49-F238E27FC236}">
                <a16:creationId xmlns="" xmlns:a14="http://schemas.microsoft.com/office/drawing/2010/main" xmlns:p14="http://schemas.microsoft.com/office/powerpoint/2010/main" xmlns:a16="http://schemas.microsoft.com/office/drawing/2014/main" id="{3E7A602C-342B-4E89-B679-7B48067EF4BC}"/>
              </a:ext>
            </a:extLst>
          </p:cNvPr>
          <p:cNvSpPr/>
          <p:nvPr/>
        </p:nvSpPr>
        <p:spPr>
          <a:xfrm>
            <a:off x="10692063" y="5797442"/>
            <a:ext cx="320843" cy="320843"/>
          </a:xfrm>
          <a:prstGeom prst="cube">
            <a:avLst/>
          </a:prstGeom>
          <a:solidFill>
            <a:schemeClr val="bg1">
              <a:alpha val="70000"/>
            </a:schemeClr>
          </a:solidFill>
          <a:ln>
            <a:noFill/>
          </a:ln>
          <a:effectLst>
            <a:outerShdw blurRad="50800" dist="101600" dir="13500000" algn="br" rotWithShape="0">
              <a:prstClr val="black">
                <a:alpha val="40000"/>
              </a:prstClr>
            </a:outerShdw>
            <a:reflection endPos="65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文本框 39">
            <a:extLst>
              <a:ext uri="{FF2B5EF4-FFF2-40B4-BE49-F238E27FC236}">
                <a16:creationId xmlns="" xmlns:a14="http://schemas.microsoft.com/office/drawing/2010/main" xmlns:p14="http://schemas.microsoft.com/office/powerpoint/2010/main" xmlns:a16="http://schemas.microsoft.com/office/drawing/2014/main" id="{030068A4-81F7-4801-9889-2603FDB72D82}"/>
              </a:ext>
            </a:extLst>
          </p:cNvPr>
          <p:cNvSpPr txBox="1"/>
          <p:nvPr/>
        </p:nvSpPr>
        <p:spPr>
          <a:xfrm>
            <a:off x="2163679" y="824163"/>
            <a:ext cx="5855369"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44" name="组合 43"/>
          <p:cNvGrpSpPr/>
          <p:nvPr/>
        </p:nvGrpSpPr>
        <p:grpSpPr>
          <a:xfrm>
            <a:off x="0" y="0"/>
            <a:ext cx="2855495" cy="1715993"/>
            <a:chOff x="0" y="0"/>
            <a:chExt cx="2855495" cy="1715993"/>
          </a:xfrm>
        </p:grpSpPr>
        <p:cxnSp>
          <p:nvCxnSpPr>
            <p:cNvPr id="46" name="直接连接符 45">
              <a:extLst>
                <a:ext uri="{FF2B5EF4-FFF2-40B4-BE49-F238E27FC236}">
                  <a16:creationId xmlns="" xmlns:a14="http://schemas.microsoft.com/office/drawing/2010/main" xmlns:p14="http://schemas.microsoft.com/office/powerpoint/2010/main" xmlns:a16="http://schemas.microsoft.com/office/drawing/2014/main" id="{A4173C51-B910-40D4-BC7F-B35133FAB02C}"/>
                </a:ext>
              </a:extLst>
            </p:cNvPr>
            <p:cNvCxnSpPr>
              <a:cxnSpLocks/>
            </p:cNvCxnSpPr>
            <p:nvPr/>
          </p:nvCxnSpPr>
          <p:spPr>
            <a:xfrm>
              <a:off x="1092200" y="0"/>
              <a:ext cx="0" cy="850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 xmlns:a14="http://schemas.microsoft.com/office/drawing/2010/main" xmlns:p14="http://schemas.microsoft.com/office/powerpoint/2010/main" xmlns:a16="http://schemas.microsoft.com/office/drawing/2014/main" id="{98C06065-BF1A-4F52-B40D-8CA6E40C9432}"/>
                </a:ext>
              </a:extLst>
            </p:cNvPr>
            <p:cNvCxnSpPr>
              <a:cxnSpLocks/>
            </p:cNvCxnSpPr>
            <p:nvPr/>
          </p:nvCxnSpPr>
          <p:spPr>
            <a:xfrm>
              <a:off x="0" y="1187450"/>
              <a:ext cx="81280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48" name="图片 47">
              <a:extLst>
                <a:ext uri="{FF2B5EF4-FFF2-40B4-BE49-F238E27FC236}">
                  <a16:creationId xmlns="" xmlns:a14="http://schemas.microsoft.com/office/drawing/2010/main" xmlns:p14="http://schemas.microsoft.com/office/powerpoint/2010/main" xmlns:a16="http://schemas.microsoft.com/office/drawing/2014/main" id="{16F01465-8F92-4D24-B2B2-0B6FF249D6E5}"/>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327130" y="336885"/>
              <a:ext cx="2528365" cy="1379108"/>
            </a:xfrm>
            <a:prstGeom prst="rect">
              <a:avLst/>
            </a:prstGeom>
          </p:spPr>
        </p:pic>
      </p:grpSp>
    </p:spTree>
    <p:extLst>
      <p:ext uri="{BB962C8B-B14F-4D97-AF65-F5344CB8AC3E}">
        <p14:creationId xmlns:p14="http://schemas.microsoft.com/office/powerpoint/2010/main" xmlns="" val="3562194742"/>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10222 -0.00023 L -0.10222 -0.00023 L -5.83333E-6 -0.00023 L -5.83333E-6 -0.00023 " pathEditMode="relative" ptsTypes="AAAA">
                                      <p:cBhvr>
                                        <p:cTn id="6" dur="2000" fill="hold"/>
                                        <p:tgtEl>
                                          <p:spTgt spid="44"/>
                                        </p:tgtEl>
                                        <p:attrNameLst>
                                          <p:attrName>ppt_x</p:attrName>
                                          <p:attrName>ppt_y</p:attrName>
                                        </p:attrNameLst>
                                      </p:cBhvr>
                                    </p:animMotion>
                                  </p:childTnLst>
                                </p:cTn>
                              </p:par>
                            </p:childTnLst>
                          </p:cTn>
                        </p:par>
                        <p:par>
                          <p:cTn id="7" fill="hold">
                            <p:stCondLst>
                              <p:cond delay="2000"/>
                            </p:stCondLst>
                            <p:childTnLst>
                              <p:par>
                                <p:cTn id="8" presetID="2" presetClass="entr" presetSubtype="4" fill="hold" grpId="0" nodeType="afterEffect">
                                  <p:stCondLst>
                                    <p:cond delay="0"/>
                                  </p:stCondLst>
                                  <p:childTnLst>
                                    <p:set>
                                      <p:cBhvr>
                                        <p:cTn id="9" dur="1" fill="hold">
                                          <p:stCondLst>
                                            <p:cond delay="0"/>
                                          </p:stCondLst>
                                        </p:cTn>
                                        <p:tgtEl>
                                          <p:spTgt spid="40"/>
                                        </p:tgtEl>
                                        <p:attrNameLst>
                                          <p:attrName>style.visibility</p:attrName>
                                        </p:attrNameLst>
                                      </p:cBhvr>
                                      <p:to>
                                        <p:strVal val="visible"/>
                                      </p:to>
                                    </p:set>
                                    <p:anim calcmode="lin" valueType="num">
                                      <p:cBhvr additive="base">
                                        <p:cTn id="10" dur="750" fill="hold"/>
                                        <p:tgtEl>
                                          <p:spTgt spid="40"/>
                                        </p:tgtEl>
                                        <p:attrNameLst>
                                          <p:attrName>ppt_x</p:attrName>
                                        </p:attrNameLst>
                                      </p:cBhvr>
                                      <p:tavLst>
                                        <p:tav tm="0">
                                          <p:val>
                                            <p:strVal val="#ppt_x"/>
                                          </p:val>
                                        </p:tav>
                                        <p:tav tm="100000">
                                          <p:val>
                                            <p:strVal val="#ppt_x"/>
                                          </p:val>
                                        </p:tav>
                                      </p:tavLst>
                                    </p:anim>
                                    <p:anim calcmode="lin" valueType="num">
                                      <p:cBhvr additive="base">
                                        <p:cTn id="11" dur="750" fill="hold"/>
                                        <p:tgtEl>
                                          <p:spTgt spid="40"/>
                                        </p:tgtEl>
                                        <p:attrNameLst>
                                          <p:attrName>ppt_y</p:attrName>
                                        </p:attrNameLst>
                                      </p:cBhvr>
                                      <p:tavLst>
                                        <p:tav tm="0">
                                          <p:val>
                                            <p:strVal val="1+#ppt_h/2"/>
                                          </p:val>
                                        </p:tav>
                                        <p:tav tm="100000">
                                          <p:val>
                                            <p:strVal val="#ppt_y"/>
                                          </p:val>
                                        </p:tav>
                                      </p:tavLst>
                                    </p:anim>
                                  </p:childTnLst>
                                </p:cTn>
                              </p:par>
                            </p:childTnLst>
                          </p:cTn>
                        </p:par>
                        <p:par>
                          <p:cTn id="12" fill="hold">
                            <p:stCondLst>
                              <p:cond delay="2750"/>
                            </p:stCondLst>
                            <p:childTnLst>
                              <p:par>
                                <p:cTn id="13" presetID="2" presetClass="entr" presetSubtype="4"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childTnLst>
                          </p:cTn>
                        </p:par>
                        <p:par>
                          <p:cTn id="17" fill="hold">
                            <p:stCondLst>
                              <p:cond delay="3250"/>
                            </p:stCondLst>
                            <p:childTnLst>
                              <p:par>
                                <p:cTn id="18" presetID="2" presetClass="entr" presetSubtype="4" fill="hold" grpId="0" nodeType="afterEffect">
                                  <p:stCondLst>
                                    <p:cond delay="0"/>
                                  </p:stCondLst>
                                  <p:childTnLst>
                                    <p:set>
                                      <p:cBhvr>
                                        <p:cTn id="19" dur="1" fill="hold">
                                          <p:stCondLst>
                                            <p:cond delay="0"/>
                                          </p:stCondLst>
                                        </p:cTn>
                                        <p:tgtEl>
                                          <p:spTgt spid="54"/>
                                        </p:tgtEl>
                                        <p:attrNameLst>
                                          <p:attrName>style.visibility</p:attrName>
                                        </p:attrNameLst>
                                      </p:cBhvr>
                                      <p:to>
                                        <p:strVal val="visible"/>
                                      </p:to>
                                    </p:set>
                                    <p:anim calcmode="lin" valueType="num">
                                      <p:cBhvr additive="base">
                                        <p:cTn id="20" dur="500" fill="hold"/>
                                        <p:tgtEl>
                                          <p:spTgt spid="54"/>
                                        </p:tgtEl>
                                        <p:attrNameLst>
                                          <p:attrName>ppt_x</p:attrName>
                                        </p:attrNameLst>
                                      </p:cBhvr>
                                      <p:tavLst>
                                        <p:tav tm="0">
                                          <p:val>
                                            <p:strVal val="#ppt_x"/>
                                          </p:val>
                                        </p:tav>
                                        <p:tav tm="100000">
                                          <p:val>
                                            <p:strVal val="#ppt_x"/>
                                          </p:val>
                                        </p:tav>
                                      </p:tavLst>
                                    </p:anim>
                                    <p:anim calcmode="lin" valueType="num">
                                      <p:cBhvr additive="base">
                                        <p:cTn id="21" dur="500" fill="hold"/>
                                        <p:tgtEl>
                                          <p:spTgt spid="54"/>
                                        </p:tgtEl>
                                        <p:attrNameLst>
                                          <p:attrName>ppt_y</p:attrName>
                                        </p:attrNameLst>
                                      </p:cBhvr>
                                      <p:tavLst>
                                        <p:tav tm="0">
                                          <p:val>
                                            <p:strVal val="1+#ppt_h/2"/>
                                          </p:val>
                                        </p:tav>
                                        <p:tav tm="100000">
                                          <p:val>
                                            <p:strVal val="#ppt_y"/>
                                          </p:val>
                                        </p:tav>
                                      </p:tavLst>
                                    </p:anim>
                                  </p:childTnLst>
                                </p:cTn>
                              </p:par>
                            </p:childTnLst>
                          </p:cTn>
                        </p:par>
                        <p:par>
                          <p:cTn id="22" fill="hold">
                            <p:stCondLst>
                              <p:cond delay="3750"/>
                            </p:stCondLst>
                            <p:childTnLst>
                              <p:par>
                                <p:cTn id="23" presetID="2" presetClass="entr" presetSubtype="4"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additive="base">
                                        <p:cTn id="25" dur="500" fill="hold"/>
                                        <p:tgtEl>
                                          <p:spTgt spid="55"/>
                                        </p:tgtEl>
                                        <p:attrNameLst>
                                          <p:attrName>ppt_x</p:attrName>
                                        </p:attrNameLst>
                                      </p:cBhvr>
                                      <p:tavLst>
                                        <p:tav tm="0">
                                          <p:val>
                                            <p:strVal val="#ppt_x"/>
                                          </p:val>
                                        </p:tav>
                                        <p:tav tm="100000">
                                          <p:val>
                                            <p:strVal val="#ppt_x"/>
                                          </p:val>
                                        </p:tav>
                                      </p:tavLst>
                                    </p:anim>
                                    <p:anim calcmode="lin" valueType="num">
                                      <p:cBhvr additive="base">
                                        <p:cTn id="26" dur="500" fill="hold"/>
                                        <p:tgtEl>
                                          <p:spTgt spid="55"/>
                                        </p:tgtEl>
                                        <p:attrNameLst>
                                          <p:attrName>ppt_y</p:attrName>
                                        </p:attrNameLst>
                                      </p:cBhvr>
                                      <p:tavLst>
                                        <p:tav tm="0">
                                          <p:val>
                                            <p:strVal val="1+#ppt_h/2"/>
                                          </p:val>
                                        </p:tav>
                                        <p:tav tm="100000">
                                          <p:val>
                                            <p:strVal val="#ppt_y"/>
                                          </p:val>
                                        </p:tav>
                                      </p:tavLst>
                                    </p:anim>
                                  </p:childTnLst>
                                </p:cTn>
                              </p:par>
                            </p:childTnLst>
                          </p:cTn>
                        </p:par>
                        <p:par>
                          <p:cTn id="27" fill="hold">
                            <p:stCondLst>
                              <p:cond delay="4250"/>
                            </p:stCondLst>
                            <p:childTnLst>
                              <p:par>
                                <p:cTn id="28" presetID="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750" fill="hold"/>
                                        <p:tgtEl>
                                          <p:spTgt spid="9"/>
                                        </p:tgtEl>
                                        <p:attrNameLst>
                                          <p:attrName>ppt_x</p:attrName>
                                        </p:attrNameLst>
                                      </p:cBhvr>
                                      <p:tavLst>
                                        <p:tav tm="0">
                                          <p:val>
                                            <p:strVal val="#ppt_x"/>
                                          </p:val>
                                        </p:tav>
                                        <p:tav tm="100000">
                                          <p:val>
                                            <p:strVal val="#ppt_x"/>
                                          </p:val>
                                        </p:tav>
                                      </p:tavLst>
                                    </p:anim>
                                    <p:anim calcmode="lin" valueType="num">
                                      <p:cBhvr additive="base">
                                        <p:cTn id="31" dur="750" fill="hold"/>
                                        <p:tgtEl>
                                          <p:spTgt spid="9"/>
                                        </p:tgtEl>
                                        <p:attrNameLst>
                                          <p:attrName>ppt_y</p:attrName>
                                        </p:attrNameLst>
                                      </p:cBhvr>
                                      <p:tavLst>
                                        <p:tav tm="0">
                                          <p:val>
                                            <p:strVal val="1+#ppt_h/2"/>
                                          </p:val>
                                        </p:tav>
                                        <p:tav tm="100000">
                                          <p:val>
                                            <p:strVal val="#ppt_y"/>
                                          </p:val>
                                        </p:tav>
                                      </p:tavLst>
                                    </p:anim>
                                  </p:childTnLst>
                                </p:cTn>
                              </p:par>
                            </p:childTnLst>
                          </p:cTn>
                        </p:par>
                        <p:par>
                          <p:cTn id="32" fill="hold">
                            <p:stCondLst>
                              <p:cond delay="5000"/>
                            </p:stCondLst>
                            <p:childTnLst>
                              <p:par>
                                <p:cTn id="33" presetID="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750" fill="hold"/>
                                        <p:tgtEl>
                                          <p:spTgt spid="10"/>
                                        </p:tgtEl>
                                        <p:attrNameLst>
                                          <p:attrName>ppt_x</p:attrName>
                                        </p:attrNameLst>
                                      </p:cBhvr>
                                      <p:tavLst>
                                        <p:tav tm="0">
                                          <p:val>
                                            <p:strVal val="#ppt_x"/>
                                          </p:val>
                                        </p:tav>
                                        <p:tav tm="100000">
                                          <p:val>
                                            <p:strVal val="#ppt_x"/>
                                          </p:val>
                                        </p:tav>
                                      </p:tavLst>
                                    </p:anim>
                                    <p:anim calcmode="lin" valueType="num">
                                      <p:cBhvr additive="base">
                                        <p:cTn id="36"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750" fill="hold"/>
                                        <p:tgtEl>
                                          <p:spTgt spid="13"/>
                                        </p:tgtEl>
                                        <p:attrNameLst>
                                          <p:attrName>ppt_x</p:attrName>
                                        </p:attrNameLst>
                                      </p:cBhvr>
                                      <p:tavLst>
                                        <p:tav tm="0">
                                          <p:val>
                                            <p:strVal val="#ppt_x"/>
                                          </p:val>
                                        </p:tav>
                                        <p:tav tm="100000">
                                          <p:val>
                                            <p:strVal val="#ppt_x"/>
                                          </p:val>
                                        </p:tav>
                                      </p:tavLst>
                                    </p:anim>
                                    <p:anim calcmode="lin" valueType="num">
                                      <p:cBhvr additive="base">
                                        <p:cTn id="42" dur="75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750" fill="hold"/>
                                        <p:tgtEl>
                                          <p:spTgt spid="14"/>
                                        </p:tgtEl>
                                        <p:attrNameLst>
                                          <p:attrName>ppt_x</p:attrName>
                                        </p:attrNameLst>
                                      </p:cBhvr>
                                      <p:tavLst>
                                        <p:tav tm="0">
                                          <p:val>
                                            <p:strVal val="#ppt_x"/>
                                          </p:val>
                                        </p:tav>
                                        <p:tav tm="100000">
                                          <p:val>
                                            <p:strVal val="#ppt_x"/>
                                          </p:val>
                                        </p:tav>
                                      </p:tavLst>
                                    </p:anim>
                                    <p:anim calcmode="lin" valueType="num">
                                      <p:cBhvr additive="base">
                                        <p:cTn id="46" dur="75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750" fill="hold"/>
                                        <p:tgtEl>
                                          <p:spTgt spid="24"/>
                                        </p:tgtEl>
                                        <p:attrNameLst>
                                          <p:attrName>ppt_x</p:attrName>
                                        </p:attrNameLst>
                                      </p:cBhvr>
                                      <p:tavLst>
                                        <p:tav tm="0">
                                          <p:val>
                                            <p:strVal val="#ppt_x"/>
                                          </p:val>
                                        </p:tav>
                                        <p:tav tm="100000">
                                          <p:val>
                                            <p:strVal val="#ppt_x"/>
                                          </p:val>
                                        </p:tav>
                                      </p:tavLst>
                                    </p:anim>
                                    <p:anim calcmode="lin" valueType="num">
                                      <p:cBhvr additive="base">
                                        <p:cTn id="52" dur="750" fill="hold"/>
                                        <p:tgtEl>
                                          <p:spTgt spid="2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additive="base">
                                        <p:cTn id="55" dur="750" fill="hold"/>
                                        <p:tgtEl>
                                          <p:spTgt spid="45"/>
                                        </p:tgtEl>
                                        <p:attrNameLst>
                                          <p:attrName>ppt_x</p:attrName>
                                        </p:attrNameLst>
                                      </p:cBhvr>
                                      <p:tavLst>
                                        <p:tav tm="0">
                                          <p:val>
                                            <p:strVal val="#ppt_x"/>
                                          </p:val>
                                        </p:tav>
                                        <p:tav tm="100000">
                                          <p:val>
                                            <p:strVal val="#ppt_x"/>
                                          </p:val>
                                        </p:tav>
                                      </p:tavLst>
                                    </p:anim>
                                    <p:anim calcmode="lin" valueType="num">
                                      <p:cBhvr additive="base">
                                        <p:cTn id="56" dur="750" fill="hold"/>
                                        <p:tgtEl>
                                          <p:spTgt spid="45"/>
                                        </p:tgtEl>
                                        <p:attrNameLst>
                                          <p:attrName>ppt_y</p:attrName>
                                        </p:attrNameLst>
                                      </p:cBhvr>
                                      <p:tavLst>
                                        <p:tav tm="0">
                                          <p:val>
                                            <p:strVal val="1+#ppt_h/2"/>
                                          </p:val>
                                        </p:tav>
                                        <p:tav tm="100000">
                                          <p:val>
                                            <p:strVal val="#ppt_y"/>
                                          </p:val>
                                        </p:tav>
                                      </p:tavLst>
                                    </p:anim>
                                  </p:childTnLst>
                                </p:cTn>
                              </p:par>
                            </p:childTnLst>
                          </p:cTn>
                        </p:par>
                        <p:par>
                          <p:cTn id="57" fill="hold">
                            <p:stCondLst>
                              <p:cond delay="750"/>
                            </p:stCondLst>
                            <p:childTnLst>
                              <p:par>
                                <p:cTn id="58" presetID="2" presetClass="entr" presetSubtype="4"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additive="base">
                                        <p:cTn id="60" dur="500" fill="hold"/>
                                        <p:tgtEl>
                                          <p:spTgt spid="34"/>
                                        </p:tgtEl>
                                        <p:attrNameLst>
                                          <p:attrName>ppt_x</p:attrName>
                                        </p:attrNameLst>
                                      </p:cBhvr>
                                      <p:tavLst>
                                        <p:tav tm="0">
                                          <p:val>
                                            <p:strVal val="#ppt_x"/>
                                          </p:val>
                                        </p:tav>
                                        <p:tav tm="100000">
                                          <p:val>
                                            <p:strVal val="#ppt_x"/>
                                          </p:val>
                                        </p:tav>
                                      </p:tavLst>
                                    </p:anim>
                                    <p:anim calcmode="lin" valueType="num">
                                      <p:cBhvr additive="base">
                                        <p:cTn id="61" dur="500" fill="hold"/>
                                        <p:tgtEl>
                                          <p:spTgt spid="34"/>
                                        </p:tgtEl>
                                        <p:attrNameLst>
                                          <p:attrName>ppt_y</p:attrName>
                                        </p:attrNameLst>
                                      </p:cBhvr>
                                      <p:tavLst>
                                        <p:tav tm="0">
                                          <p:val>
                                            <p:strVal val="1+#ppt_h/2"/>
                                          </p:val>
                                        </p:tav>
                                        <p:tav tm="100000">
                                          <p:val>
                                            <p:strVal val="#ppt_y"/>
                                          </p:val>
                                        </p:tav>
                                      </p:tavLst>
                                    </p:anim>
                                  </p:childTnLst>
                                </p:cTn>
                              </p:par>
                            </p:childTnLst>
                          </p:cTn>
                        </p:par>
                        <p:par>
                          <p:cTn id="62" fill="hold">
                            <p:stCondLst>
                              <p:cond delay="1250"/>
                            </p:stCondLst>
                            <p:childTnLst>
                              <p:par>
                                <p:cTn id="63" presetID="2" presetClass="entr" presetSubtype="4" fill="hold" nodeType="after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additive="base">
                                        <p:cTn id="65" dur="500" fill="hold"/>
                                        <p:tgtEl>
                                          <p:spTgt spid="38"/>
                                        </p:tgtEl>
                                        <p:attrNameLst>
                                          <p:attrName>ppt_x</p:attrName>
                                        </p:attrNameLst>
                                      </p:cBhvr>
                                      <p:tavLst>
                                        <p:tav tm="0">
                                          <p:val>
                                            <p:strVal val="#ppt_x"/>
                                          </p:val>
                                        </p:tav>
                                        <p:tav tm="100000">
                                          <p:val>
                                            <p:strVal val="#ppt_x"/>
                                          </p:val>
                                        </p:tav>
                                      </p:tavLst>
                                    </p:anim>
                                    <p:anim calcmode="lin" valueType="num">
                                      <p:cBhvr additive="base">
                                        <p:cTn id="66" dur="500" fill="hold"/>
                                        <p:tgtEl>
                                          <p:spTgt spid="38"/>
                                        </p:tgtEl>
                                        <p:attrNameLst>
                                          <p:attrName>ppt_y</p:attrName>
                                        </p:attrNameLst>
                                      </p:cBhvr>
                                      <p:tavLst>
                                        <p:tav tm="0">
                                          <p:val>
                                            <p:strVal val="1+#ppt_h/2"/>
                                          </p:val>
                                        </p:tav>
                                        <p:tav tm="100000">
                                          <p:val>
                                            <p:strVal val="#ppt_y"/>
                                          </p:val>
                                        </p:tav>
                                      </p:tavLst>
                                    </p:anim>
                                  </p:childTnLst>
                                </p:cTn>
                              </p:par>
                            </p:childTnLst>
                          </p:cTn>
                        </p:par>
                        <p:par>
                          <p:cTn id="67" fill="hold">
                            <p:stCondLst>
                              <p:cond delay="1750"/>
                            </p:stCondLst>
                            <p:childTnLst>
                              <p:par>
                                <p:cTn id="68" presetID="2" presetClass="entr" presetSubtype="4"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fill="hold"/>
                                        <p:tgtEl>
                                          <p:spTgt spid="19"/>
                                        </p:tgtEl>
                                        <p:attrNameLst>
                                          <p:attrName>ppt_x</p:attrName>
                                        </p:attrNameLst>
                                      </p:cBhvr>
                                      <p:tavLst>
                                        <p:tav tm="0">
                                          <p:val>
                                            <p:strVal val="#ppt_x"/>
                                          </p:val>
                                        </p:tav>
                                        <p:tav tm="100000">
                                          <p:val>
                                            <p:strVal val="#ppt_x"/>
                                          </p:val>
                                        </p:tav>
                                      </p:tavLst>
                                    </p:anim>
                                    <p:anim calcmode="lin" valueType="num">
                                      <p:cBhvr additive="base">
                                        <p:cTn id="71" dur="500" fill="hold"/>
                                        <p:tgtEl>
                                          <p:spTgt spid="19"/>
                                        </p:tgtEl>
                                        <p:attrNameLst>
                                          <p:attrName>ppt_y</p:attrName>
                                        </p:attrNameLst>
                                      </p:cBhvr>
                                      <p:tavLst>
                                        <p:tav tm="0">
                                          <p:val>
                                            <p:strVal val="1+#ppt_h/2"/>
                                          </p:val>
                                        </p:tav>
                                        <p:tav tm="100000">
                                          <p:val>
                                            <p:strVal val="#ppt_y"/>
                                          </p:val>
                                        </p:tav>
                                      </p:tavLst>
                                    </p:anim>
                                  </p:childTnLst>
                                </p:cTn>
                              </p:par>
                            </p:childTnLst>
                          </p:cTn>
                        </p:par>
                        <p:par>
                          <p:cTn id="72" fill="hold">
                            <p:stCondLst>
                              <p:cond delay="2250"/>
                            </p:stCondLst>
                            <p:childTnLst>
                              <p:par>
                                <p:cTn id="73" presetID="2" presetClass="entr" presetSubtype="4"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ppt_x"/>
                                          </p:val>
                                        </p:tav>
                                        <p:tav tm="100000">
                                          <p:val>
                                            <p:strVal val="#ppt_x"/>
                                          </p:val>
                                        </p:tav>
                                      </p:tavLst>
                                    </p:anim>
                                    <p:anim calcmode="lin" valueType="num">
                                      <p:cBhvr additive="base">
                                        <p:cTn id="76" dur="500" fill="hold"/>
                                        <p:tgtEl>
                                          <p:spTgt spid="20"/>
                                        </p:tgtEl>
                                        <p:attrNameLst>
                                          <p:attrName>ppt_y</p:attrName>
                                        </p:attrNameLst>
                                      </p:cBhvr>
                                      <p:tavLst>
                                        <p:tav tm="0">
                                          <p:val>
                                            <p:strVal val="1+#ppt_h/2"/>
                                          </p:val>
                                        </p:tav>
                                        <p:tav tm="100000">
                                          <p:val>
                                            <p:strVal val="#ppt_y"/>
                                          </p:val>
                                        </p:tav>
                                      </p:tavLst>
                                    </p:anim>
                                  </p:childTnLst>
                                </p:cTn>
                              </p:par>
                            </p:childTnLst>
                          </p:cTn>
                        </p:par>
                        <p:par>
                          <p:cTn id="77" fill="hold">
                            <p:stCondLst>
                              <p:cond delay="2750"/>
                            </p:stCondLst>
                            <p:childTnLst>
                              <p:par>
                                <p:cTn id="78" presetID="2" presetClass="entr" presetSubtype="4"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 calcmode="lin" valueType="num">
                                      <p:cBhvr additive="base">
                                        <p:cTn id="80" dur="500" fill="hold"/>
                                        <p:tgtEl>
                                          <p:spTgt spid="28"/>
                                        </p:tgtEl>
                                        <p:attrNameLst>
                                          <p:attrName>ppt_x</p:attrName>
                                        </p:attrNameLst>
                                      </p:cBhvr>
                                      <p:tavLst>
                                        <p:tav tm="0">
                                          <p:val>
                                            <p:strVal val="#ppt_x"/>
                                          </p:val>
                                        </p:tav>
                                        <p:tav tm="100000">
                                          <p:val>
                                            <p:strVal val="#ppt_x"/>
                                          </p:val>
                                        </p:tav>
                                      </p:tavLst>
                                    </p:anim>
                                    <p:anim calcmode="lin" valueType="num">
                                      <p:cBhvr additive="base">
                                        <p:cTn id="81" dur="500" fill="hold"/>
                                        <p:tgtEl>
                                          <p:spTgt spid="28"/>
                                        </p:tgtEl>
                                        <p:attrNameLst>
                                          <p:attrName>ppt_y</p:attrName>
                                        </p:attrNameLst>
                                      </p:cBhvr>
                                      <p:tavLst>
                                        <p:tav tm="0">
                                          <p:val>
                                            <p:strVal val="1+#ppt_h/2"/>
                                          </p:val>
                                        </p:tav>
                                        <p:tav tm="100000">
                                          <p:val>
                                            <p:strVal val="#ppt_y"/>
                                          </p:val>
                                        </p:tav>
                                      </p:tavLst>
                                    </p:anim>
                                  </p:childTnLst>
                                </p:cTn>
                              </p:par>
                            </p:childTnLst>
                          </p:cTn>
                        </p:par>
                        <p:par>
                          <p:cTn id="82" fill="hold">
                            <p:stCondLst>
                              <p:cond delay="3250"/>
                            </p:stCondLst>
                            <p:childTnLst>
                              <p:par>
                                <p:cTn id="83" presetID="2" presetClass="entr" presetSubtype="4"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ppt_x"/>
                                          </p:val>
                                        </p:tav>
                                        <p:tav tm="100000">
                                          <p:val>
                                            <p:strVal val="#ppt_x"/>
                                          </p:val>
                                        </p:tav>
                                      </p:tavLst>
                                    </p:anim>
                                    <p:anim calcmode="lin" valueType="num">
                                      <p:cBhvr additive="base">
                                        <p:cTn id="86" dur="500" fill="hold"/>
                                        <p:tgtEl>
                                          <p:spTgt spid="32"/>
                                        </p:tgtEl>
                                        <p:attrNameLst>
                                          <p:attrName>ppt_y</p:attrName>
                                        </p:attrNameLst>
                                      </p:cBhvr>
                                      <p:tavLst>
                                        <p:tav tm="0">
                                          <p:val>
                                            <p:strVal val="1+#ppt_h/2"/>
                                          </p:val>
                                        </p:tav>
                                        <p:tav tm="100000">
                                          <p:val>
                                            <p:strVal val="#ppt_y"/>
                                          </p:val>
                                        </p:tav>
                                      </p:tavLst>
                                    </p:anim>
                                  </p:childTnLst>
                                </p:cTn>
                              </p:par>
                            </p:childTnLst>
                          </p:cTn>
                        </p:par>
                        <p:par>
                          <p:cTn id="87" fill="hold">
                            <p:stCondLst>
                              <p:cond delay="3750"/>
                            </p:stCondLst>
                            <p:childTnLst>
                              <p:par>
                                <p:cTn id="88" presetID="2" presetClass="entr" presetSubtype="4" fill="hold" grpId="0" nodeType="after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500" fill="hold"/>
                                        <p:tgtEl>
                                          <p:spTgt spid="33"/>
                                        </p:tgtEl>
                                        <p:attrNameLst>
                                          <p:attrName>ppt_x</p:attrName>
                                        </p:attrNameLst>
                                      </p:cBhvr>
                                      <p:tavLst>
                                        <p:tav tm="0">
                                          <p:val>
                                            <p:strVal val="#ppt_x"/>
                                          </p:val>
                                        </p:tav>
                                        <p:tav tm="100000">
                                          <p:val>
                                            <p:strVal val="#ppt_x"/>
                                          </p:val>
                                        </p:tav>
                                      </p:tavLst>
                                    </p:anim>
                                    <p:anim calcmode="lin" valueType="num">
                                      <p:cBhvr additive="base">
                                        <p:cTn id="91" dur="500" fill="hold"/>
                                        <p:tgtEl>
                                          <p:spTgt spid="33"/>
                                        </p:tgtEl>
                                        <p:attrNameLst>
                                          <p:attrName>ppt_y</p:attrName>
                                        </p:attrNameLst>
                                      </p:cBhvr>
                                      <p:tavLst>
                                        <p:tav tm="0">
                                          <p:val>
                                            <p:strVal val="1+#ppt_h/2"/>
                                          </p:val>
                                        </p:tav>
                                        <p:tav tm="100000">
                                          <p:val>
                                            <p:strVal val="#ppt_y"/>
                                          </p:val>
                                        </p:tav>
                                      </p:tavLst>
                                    </p:anim>
                                  </p:childTnLst>
                                </p:cTn>
                              </p:par>
                            </p:childTnLst>
                          </p:cTn>
                        </p:par>
                        <p:par>
                          <p:cTn id="92" fill="hold">
                            <p:stCondLst>
                              <p:cond delay="4250"/>
                            </p:stCondLst>
                            <p:childTnLst>
                              <p:par>
                                <p:cTn id="93" presetID="2" presetClass="entr" presetSubtype="4" fill="hold" nodeType="after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childTnLst>
                          </p:cTn>
                        </p:par>
                        <p:par>
                          <p:cTn id="97" fill="hold">
                            <p:stCondLst>
                              <p:cond delay="4750"/>
                            </p:stCondLst>
                            <p:childTnLst>
                              <p:par>
                                <p:cTn id="98" presetID="2" presetClass="entr" presetSubtype="4" fill="hold" grpId="0" nodeType="after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additive="base">
                                        <p:cTn id="100" dur="500" fill="hold"/>
                                        <p:tgtEl>
                                          <p:spTgt spid="26"/>
                                        </p:tgtEl>
                                        <p:attrNameLst>
                                          <p:attrName>ppt_x</p:attrName>
                                        </p:attrNameLst>
                                      </p:cBhvr>
                                      <p:tavLst>
                                        <p:tav tm="0">
                                          <p:val>
                                            <p:strVal val="#ppt_x"/>
                                          </p:val>
                                        </p:tav>
                                        <p:tav tm="100000">
                                          <p:val>
                                            <p:strVal val="#ppt_x"/>
                                          </p:val>
                                        </p:tav>
                                      </p:tavLst>
                                    </p:anim>
                                    <p:anim calcmode="lin" valueType="num">
                                      <p:cBhvr additive="base">
                                        <p:cTn id="101" dur="500" fill="hold"/>
                                        <p:tgtEl>
                                          <p:spTgt spid="26"/>
                                        </p:tgtEl>
                                        <p:attrNameLst>
                                          <p:attrName>ppt_y</p:attrName>
                                        </p:attrNameLst>
                                      </p:cBhvr>
                                      <p:tavLst>
                                        <p:tav tm="0">
                                          <p:val>
                                            <p:strVal val="1+#ppt_h/2"/>
                                          </p:val>
                                        </p:tav>
                                        <p:tav tm="100000">
                                          <p:val>
                                            <p:strVal val="#ppt_y"/>
                                          </p:val>
                                        </p:tav>
                                      </p:tavLst>
                                    </p:anim>
                                  </p:childTnLst>
                                </p:cTn>
                              </p:par>
                            </p:childTnLst>
                          </p:cTn>
                        </p:par>
                        <p:par>
                          <p:cTn id="102" fill="hold">
                            <p:stCondLst>
                              <p:cond delay="5250"/>
                            </p:stCondLst>
                            <p:childTnLst>
                              <p:par>
                                <p:cTn id="103" presetID="2" presetClass="entr" presetSubtype="4" fill="hold" grpId="0" nodeType="afterEffect">
                                  <p:stCondLst>
                                    <p:cond delay="0"/>
                                  </p:stCondLst>
                                  <p:childTnLst>
                                    <p:set>
                                      <p:cBhvr>
                                        <p:cTn id="104" dur="1" fill="hold">
                                          <p:stCondLst>
                                            <p:cond delay="0"/>
                                          </p:stCondLst>
                                        </p:cTn>
                                        <p:tgtEl>
                                          <p:spTgt spid="42"/>
                                        </p:tgtEl>
                                        <p:attrNameLst>
                                          <p:attrName>style.visibility</p:attrName>
                                        </p:attrNameLst>
                                      </p:cBhvr>
                                      <p:to>
                                        <p:strVal val="visible"/>
                                      </p:to>
                                    </p:set>
                                    <p:anim calcmode="lin" valueType="num">
                                      <p:cBhvr additive="base">
                                        <p:cTn id="105" dur="500" fill="hold"/>
                                        <p:tgtEl>
                                          <p:spTgt spid="42"/>
                                        </p:tgtEl>
                                        <p:attrNameLst>
                                          <p:attrName>ppt_x</p:attrName>
                                        </p:attrNameLst>
                                      </p:cBhvr>
                                      <p:tavLst>
                                        <p:tav tm="0">
                                          <p:val>
                                            <p:strVal val="#ppt_x"/>
                                          </p:val>
                                        </p:tav>
                                        <p:tav tm="100000">
                                          <p:val>
                                            <p:strVal val="#ppt_x"/>
                                          </p:val>
                                        </p:tav>
                                      </p:tavLst>
                                    </p:anim>
                                    <p:anim calcmode="lin" valueType="num">
                                      <p:cBhvr additive="base">
                                        <p:cTn id="106" dur="500" fill="hold"/>
                                        <p:tgtEl>
                                          <p:spTgt spid="42"/>
                                        </p:tgtEl>
                                        <p:attrNameLst>
                                          <p:attrName>ppt_y</p:attrName>
                                        </p:attrNameLst>
                                      </p:cBhvr>
                                      <p:tavLst>
                                        <p:tav tm="0">
                                          <p:val>
                                            <p:strVal val="1+#ppt_h/2"/>
                                          </p:val>
                                        </p:tav>
                                        <p:tav tm="100000">
                                          <p:val>
                                            <p:strVal val="#ppt_y"/>
                                          </p:val>
                                        </p:tav>
                                      </p:tavLst>
                                    </p:anim>
                                  </p:childTnLst>
                                </p:cTn>
                              </p:par>
                            </p:childTnLst>
                          </p:cTn>
                        </p:par>
                        <p:par>
                          <p:cTn id="107" fill="hold">
                            <p:stCondLst>
                              <p:cond delay="5750"/>
                            </p:stCondLst>
                            <p:childTnLst>
                              <p:par>
                                <p:cTn id="108" presetID="2" presetClass="entr" presetSubtype="4" fill="hold" nodeType="afterEffect">
                                  <p:stCondLst>
                                    <p:cond delay="0"/>
                                  </p:stCondLst>
                                  <p:childTnLst>
                                    <p:set>
                                      <p:cBhvr>
                                        <p:cTn id="109" dur="1" fill="hold">
                                          <p:stCondLst>
                                            <p:cond delay="0"/>
                                          </p:stCondLst>
                                        </p:cTn>
                                        <p:tgtEl>
                                          <p:spTgt spid="41"/>
                                        </p:tgtEl>
                                        <p:attrNameLst>
                                          <p:attrName>style.visibility</p:attrName>
                                        </p:attrNameLst>
                                      </p:cBhvr>
                                      <p:to>
                                        <p:strVal val="visible"/>
                                      </p:to>
                                    </p:set>
                                    <p:anim calcmode="lin" valueType="num">
                                      <p:cBhvr additive="base">
                                        <p:cTn id="110" dur="500" fill="hold"/>
                                        <p:tgtEl>
                                          <p:spTgt spid="41"/>
                                        </p:tgtEl>
                                        <p:attrNameLst>
                                          <p:attrName>ppt_x</p:attrName>
                                        </p:attrNameLst>
                                      </p:cBhvr>
                                      <p:tavLst>
                                        <p:tav tm="0">
                                          <p:val>
                                            <p:strVal val="#ppt_x"/>
                                          </p:val>
                                        </p:tav>
                                        <p:tav tm="100000">
                                          <p:val>
                                            <p:strVal val="#ppt_x"/>
                                          </p:val>
                                        </p:tav>
                                      </p:tavLst>
                                    </p:anim>
                                    <p:anim calcmode="lin" valueType="num">
                                      <p:cBhvr additive="base">
                                        <p:cTn id="111" dur="500" fill="hold"/>
                                        <p:tgtEl>
                                          <p:spTgt spid="41"/>
                                        </p:tgtEl>
                                        <p:attrNameLst>
                                          <p:attrName>ppt_y</p:attrName>
                                        </p:attrNameLst>
                                      </p:cBhvr>
                                      <p:tavLst>
                                        <p:tav tm="0">
                                          <p:val>
                                            <p:strVal val="1+#ppt_h/2"/>
                                          </p:val>
                                        </p:tav>
                                        <p:tav tm="100000">
                                          <p:val>
                                            <p:strVal val="#ppt_y"/>
                                          </p:val>
                                        </p:tav>
                                      </p:tavLst>
                                    </p:anim>
                                  </p:childTnLst>
                                </p:cTn>
                              </p:par>
                            </p:childTnLst>
                          </p:cTn>
                        </p:par>
                        <p:par>
                          <p:cTn id="112" fill="hold">
                            <p:stCondLst>
                              <p:cond delay="6250"/>
                            </p:stCondLst>
                            <p:childTnLst>
                              <p:par>
                                <p:cTn id="113" presetID="2" presetClass="entr" presetSubtype="4" fill="hold" grpId="0" nodeType="after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500" fill="hold"/>
                                        <p:tgtEl>
                                          <p:spTgt spid="21"/>
                                        </p:tgtEl>
                                        <p:attrNameLst>
                                          <p:attrName>ppt_x</p:attrName>
                                        </p:attrNameLst>
                                      </p:cBhvr>
                                      <p:tavLst>
                                        <p:tav tm="0">
                                          <p:val>
                                            <p:strVal val="#ppt_x"/>
                                          </p:val>
                                        </p:tav>
                                        <p:tav tm="100000">
                                          <p:val>
                                            <p:strVal val="#ppt_x"/>
                                          </p:val>
                                        </p:tav>
                                      </p:tavLst>
                                    </p:anim>
                                    <p:anim calcmode="lin" valueType="num">
                                      <p:cBhvr additive="base">
                                        <p:cTn id="116" dur="500" fill="hold"/>
                                        <p:tgtEl>
                                          <p:spTgt spid="21"/>
                                        </p:tgtEl>
                                        <p:attrNameLst>
                                          <p:attrName>ppt_y</p:attrName>
                                        </p:attrNameLst>
                                      </p:cBhvr>
                                      <p:tavLst>
                                        <p:tav tm="0">
                                          <p:val>
                                            <p:strVal val="1+#ppt_h/2"/>
                                          </p:val>
                                        </p:tav>
                                        <p:tav tm="100000">
                                          <p:val>
                                            <p:strVal val="#ppt_y"/>
                                          </p:val>
                                        </p:tav>
                                      </p:tavLst>
                                    </p:anim>
                                  </p:childTnLst>
                                </p:cTn>
                              </p:par>
                            </p:childTnLst>
                          </p:cTn>
                        </p:par>
                        <p:par>
                          <p:cTn id="117" fill="hold">
                            <p:stCondLst>
                              <p:cond delay="6750"/>
                            </p:stCondLst>
                            <p:childTnLst>
                              <p:par>
                                <p:cTn id="118" presetID="2" presetClass="entr" presetSubtype="4"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 calcmode="lin" valueType="num">
                                      <p:cBhvr additive="base">
                                        <p:cTn id="120" dur="500" fill="hold"/>
                                        <p:tgtEl>
                                          <p:spTgt spid="22"/>
                                        </p:tgtEl>
                                        <p:attrNameLst>
                                          <p:attrName>ppt_x</p:attrName>
                                        </p:attrNameLst>
                                      </p:cBhvr>
                                      <p:tavLst>
                                        <p:tav tm="0">
                                          <p:val>
                                            <p:strVal val="#ppt_x"/>
                                          </p:val>
                                        </p:tav>
                                        <p:tav tm="100000">
                                          <p:val>
                                            <p:strVal val="#ppt_x"/>
                                          </p:val>
                                        </p:tav>
                                      </p:tavLst>
                                    </p:anim>
                                    <p:anim calcmode="lin" valueType="num">
                                      <p:cBhvr additive="base">
                                        <p:cTn id="121" dur="500" fill="hold"/>
                                        <p:tgtEl>
                                          <p:spTgt spid="22"/>
                                        </p:tgtEl>
                                        <p:attrNameLst>
                                          <p:attrName>ppt_y</p:attrName>
                                        </p:attrNameLst>
                                      </p:cBhvr>
                                      <p:tavLst>
                                        <p:tav tm="0">
                                          <p:val>
                                            <p:strVal val="1+#ppt_h/2"/>
                                          </p:val>
                                        </p:tav>
                                        <p:tav tm="100000">
                                          <p:val>
                                            <p:strVal val="#ppt_y"/>
                                          </p:val>
                                        </p:tav>
                                      </p:tavLst>
                                    </p:anim>
                                  </p:childTnLst>
                                </p:cTn>
                              </p:par>
                            </p:childTnLst>
                          </p:cTn>
                        </p:par>
                        <p:par>
                          <p:cTn id="122" fill="hold">
                            <p:stCondLst>
                              <p:cond delay="7250"/>
                            </p:stCondLst>
                            <p:childTnLst>
                              <p:par>
                                <p:cTn id="123" presetID="2" presetClass="entr" presetSubtype="4" fill="hold" grpId="0" nodeType="after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500" fill="hold"/>
                                        <p:tgtEl>
                                          <p:spTgt spid="30"/>
                                        </p:tgtEl>
                                        <p:attrNameLst>
                                          <p:attrName>ppt_x</p:attrName>
                                        </p:attrNameLst>
                                      </p:cBhvr>
                                      <p:tavLst>
                                        <p:tav tm="0">
                                          <p:val>
                                            <p:strVal val="#ppt_x"/>
                                          </p:val>
                                        </p:tav>
                                        <p:tav tm="100000">
                                          <p:val>
                                            <p:strVal val="#ppt_x"/>
                                          </p:val>
                                        </p:tav>
                                      </p:tavLst>
                                    </p:anim>
                                    <p:anim calcmode="lin" valueType="num">
                                      <p:cBhvr additive="base">
                                        <p:cTn id="126" dur="500" fill="hold"/>
                                        <p:tgtEl>
                                          <p:spTgt spid="30"/>
                                        </p:tgtEl>
                                        <p:attrNameLst>
                                          <p:attrName>ppt_y</p:attrName>
                                        </p:attrNameLst>
                                      </p:cBhvr>
                                      <p:tavLst>
                                        <p:tav tm="0">
                                          <p:val>
                                            <p:strVal val="1+#ppt_h/2"/>
                                          </p:val>
                                        </p:tav>
                                        <p:tav tm="100000">
                                          <p:val>
                                            <p:strVal val="#ppt_y"/>
                                          </p:val>
                                        </p:tav>
                                      </p:tavLst>
                                    </p:anim>
                                  </p:childTnLst>
                                </p:cTn>
                              </p:par>
                            </p:childTnLst>
                          </p:cTn>
                        </p:par>
                        <p:par>
                          <p:cTn id="127" fill="hold">
                            <p:stCondLst>
                              <p:cond delay="7750"/>
                            </p:stCondLst>
                            <p:childTnLst>
                              <p:par>
                                <p:cTn id="128" presetID="2" presetClass="entr" presetSubtype="4" fill="hold" grpId="0" nodeType="after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500" fill="hold"/>
                                        <p:tgtEl>
                                          <p:spTgt spid="31"/>
                                        </p:tgtEl>
                                        <p:attrNameLst>
                                          <p:attrName>ppt_x</p:attrName>
                                        </p:attrNameLst>
                                      </p:cBhvr>
                                      <p:tavLst>
                                        <p:tav tm="0">
                                          <p:val>
                                            <p:strVal val="#ppt_x"/>
                                          </p:val>
                                        </p:tav>
                                        <p:tav tm="100000">
                                          <p:val>
                                            <p:strVal val="#ppt_x"/>
                                          </p:val>
                                        </p:tav>
                                      </p:tavLst>
                                    </p:anim>
                                    <p:anim calcmode="lin" valueType="num">
                                      <p:cBhvr additive="base">
                                        <p:cTn id="131" dur="500" fill="hold"/>
                                        <p:tgtEl>
                                          <p:spTgt spid="31"/>
                                        </p:tgtEl>
                                        <p:attrNameLst>
                                          <p:attrName>ppt_y</p:attrName>
                                        </p:attrNameLst>
                                      </p:cBhvr>
                                      <p:tavLst>
                                        <p:tav tm="0">
                                          <p:val>
                                            <p:strVal val="1+#ppt_h/2"/>
                                          </p:val>
                                        </p:tav>
                                        <p:tav tm="100000">
                                          <p:val>
                                            <p:strVal val="#ppt_y"/>
                                          </p:val>
                                        </p:tav>
                                      </p:tavLst>
                                    </p:anim>
                                  </p:childTnLst>
                                </p:cTn>
                              </p:par>
                            </p:childTnLst>
                          </p:cTn>
                        </p:par>
                        <p:par>
                          <p:cTn id="132" fill="hold">
                            <p:stCondLst>
                              <p:cond delay="8250"/>
                            </p:stCondLst>
                            <p:childTnLst>
                              <p:par>
                                <p:cTn id="133" presetID="2" presetClass="entr" presetSubtype="4" fill="hold" grpId="0" nodeType="afterEffect">
                                  <p:stCondLst>
                                    <p:cond delay="0"/>
                                  </p:stCondLst>
                                  <p:childTnLst>
                                    <p:set>
                                      <p:cBhvr>
                                        <p:cTn id="134" dur="1" fill="hold">
                                          <p:stCondLst>
                                            <p:cond delay="0"/>
                                          </p:stCondLst>
                                        </p:cTn>
                                        <p:tgtEl>
                                          <p:spTgt spid="29"/>
                                        </p:tgtEl>
                                        <p:attrNameLst>
                                          <p:attrName>style.visibility</p:attrName>
                                        </p:attrNameLst>
                                      </p:cBhvr>
                                      <p:to>
                                        <p:strVal val="visible"/>
                                      </p:to>
                                    </p:set>
                                    <p:anim calcmode="lin" valueType="num">
                                      <p:cBhvr additive="base">
                                        <p:cTn id="135" dur="500" fill="hold"/>
                                        <p:tgtEl>
                                          <p:spTgt spid="29"/>
                                        </p:tgtEl>
                                        <p:attrNameLst>
                                          <p:attrName>ppt_x</p:attrName>
                                        </p:attrNameLst>
                                      </p:cBhvr>
                                      <p:tavLst>
                                        <p:tav tm="0">
                                          <p:val>
                                            <p:strVal val="#ppt_x"/>
                                          </p:val>
                                        </p:tav>
                                        <p:tav tm="100000">
                                          <p:val>
                                            <p:strVal val="#ppt_x"/>
                                          </p:val>
                                        </p:tav>
                                      </p:tavLst>
                                    </p:anim>
                                    <p:anim calcmode="lin" valueType="num">
                                      <p:cBhvr additive="base">
                                        <p:cTn id="136" dur="500" fill="hold"/>
                                        <p:tgtEl>
                                          <p:spTgt spid="29"/>
                                        </p:tgtEl>
                                        <p:attrNameLst>
                                          <p:attrName>ppt_y</p:attrName>
                                        </p:attrNameLst>
                                      </p:cBhvr>
                                      <p:tavLst>
                                        <p:tav tm="0">
                                          <p:val>
                                            <p:strVal val="1+#ppt_h/2"/>
                                          </p:val>
                                        </p:tav>
                                        <p:tav tm="100000">
                                          <p:val>
                                            <p:strVal val="#ppt_y"/>
                                          </p:val>
                                        </p:tav>
                                      </p:tavLst>
                                    </p:anim>
                                  </p:childTnLst>
                                </p:cTn>
                              </p:par>
                            </p:childTnLst>
                          </p:cTn>
                        </p:par>
                        <p:par>
                          <p:cTn id="137" fill="hold">
                            <p:stCondLst>
                              <p:cond delay="8750"/>
                            </p:stCondLst>
                            <p:childTnLst>
                              <p:par>
                                <p:cTn id="138" presetID="2" presetClass="entr" presetSubtype="4" fill="hold" nodeType="after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additive="base">
                                        <p:cTn id="140" dur="500" fill="hold"/>
                                        <p:tgtEl>
                                          <p:spTgt spid="49"/>
                                        </p:tgtEl>
                                        <p:attrNameLst>
                                          <p:attrName>ppt_x</p:attrName>
                                        </p:attrNameLst>
                                      </p:cBhvr>
                                      <p:tavLst>
                                        <p:tav tm="0">
                                          <p:val>
                                            <p:strVal val="#ppt_x"/>
                                          </p:val>
                                        </p:tav>
                                        <p:tav tm="100000">
                                          <p:val>
                                            <p:strVal val="#ppt_x"/>
                                          </p:val>
                                        </p:tav>
                                      </p:tavLst>
                                    </p:anim>
                                    <p:anim calcmode="lin" valueType="num">
                                      <p:cBhvr additive="base">
                                        <p:cTn id="141" dur="500" fill="hold"/>
                                        <p:tgtEl>
                                          <p:spTgt spid="49"/>
                                        </p:tgtEl>
                                        <p:attrNameLst>
                                          <p:attrName>ppt_y</p:attrName>
                                        </p:attrNameLst>
                                      </p:cBhvr>
                                      <p:tavLst>
                                        <p:tav tm="0">
                                          <p:val>
                                            <p:strVal val="1+#ppt_h/2"/>
                                          </p:val>
                                        </p:tav>
                                        <p:tav tm="100000">
                                          <p:val>
                                            <p:strVal val="#ppt_y"/>
                                          </p:val>
                                        </p:tav>
                                      </p:tavLst>
                                    </p:anim>
                                  </p:childTnLst>
                                </p:cTn>
                              </p:par>
                            </p:childTnLst>
                          </p:cTn>
                        </p:par>
                        <p:par>
                          <p:cTn id="142" fill="hold">
                            <p:stCondLst>
                              <p:cond delay="9250"/>
                            </p:stCondLst>
                            <p:childTnLst>
                              <p:par>
                                <p:cTn id="143" presetID="2" presetClass="entr" presetSubtype="4" fill="hold" nodeType="after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500" fill="hold"/>
                                        <p:tgtEl>
                                          <p:spTgt spid="39"/>
                                        </p:tgtEl>
                                        <p:attrNameLst>
                                          <p:attrName>ppt_x</p:attrName>
                                        </p:attrNameLst>
                                      </p:cBhvr>
                                      <p:tavLst>
                                        <p:tav tm="0">
                                          <p:val>
                                            <p:strVal val="#ppt_x"/>
                                          </p:val>
                                        </p:tav>
                                        <p:tav tm="100000">
                                          <p:val>
                                            <p:strVal val="#ppt_x"/>
                                          </p:val>
                                        </p:tav>
                                      </p:tavLst>
                                    </p:anim>
                                    <p:anim calcmode="lin" valueType="num">
                                      <p:cBhvr additive="base">
                                        <p:cTn id="146" dur="500" fill="hold"/>
                                        <p:tgtEl>
                                          <p:spTgt spid="39"/>
                                        </p:tgtEl>
                                        <p:attrNameLst>
                                          <p:attrName>ppt_y</p:attrName>
                                        </p:attrNameLst>
                                      </p:cBhvr>
                                      <p:tavLst>
                                        <p:tav tm="0">
                                          <p:val>
                                            <p:strVal val="1+#ppt_h/2"/>
                                          </p:val>
                                        </p:tav>
                                        <p:tav tm="100000">
                                          <p:val>
                                            <p:strVal val="#ppt_y"/>
                                          </p:val>
                                        </p:tav>
                                      </p:tavLst>
                                    </p:anim>
                                  </p:childTnLst>
                                </p:cTn>
                              </p:par>
                            </p:childTnLst>
                          </p:cTn>
                        </p:par>
                        <p:par>
                          <p:cTn id="147" fill="hold">
                            <p:stCondLst>
                              <p:cond delay="9750"/>
                            </p:stCondLst>
                            <p:childTnLst>
                              <p:par>
                                <p:cTn id="148" presetID="2" presetClass="entr" presetSubtype="4" fill="hold" grpId="0" nodeType="afterEffect">
                                  <p:stCondLst>
                                    <p:cond delay="0"/>
                                  </p:stCondLst>
                                  <p:childTnLst>
                                    <p:set>
                                      <p:cBhvr>
                                        <p:cTn id="149" dur="1" fill="hold">
                                          <p:stCondLst>
                                            <p:cond delay="0"/>
                                          </p:stCondLst>
                                        </p:cTn>
                                        <p:tgtEl>
                                          <p:spTgt spid="43"/>
                                        </p:tgtEl>
                                        <p:attrNameLst>
                                          <p:attrName>style.visibility</p:attrName>
                                        </p:attrNameLst>
                                      </p:cBhvr>
                                      <p:to>
                                        <p:strVal val="visible"/>
                                      </p:to>
                                    </p:set>
                                    <p:anim calcmode="lin" valueType="num">
                                      <p:cBhvr additive="base">
                                        <p:cTn id="150" dur="500" fill="hold"/>
                                        <p:tgtEl>
                                          <p:spTgt spid="43"/>
                                        </p:tgtEl>
                                        <p:attrNameLst>
                                          <p:attrName>ppt_x</p:attrName>
                                        </p:attrNameLst>
                                      </p:cBhvr>
                                      <p:tavLst>
                                        <p:tav tm="0">
                                          <p:val>
                                            <p:strVal val="#ppt_x"/>
                                          </p:val>
                                        </p:tav>
                                        <p:tav tm="100000">
                                          <p:val>
                                            <p:strVal val="#ppt_x"/>
                                          </p:val>
                                        </p:tav>
                                      </p:tavLst>
                                    </p:anim>
                                    <p:anim calcmode="lin" valueType="num">
                                      <p:cBhvr additive="base">
                                        <p:cTn id="151" dur="500" fill="hold"/>
                                        <p:tgtEl>
                                          <p:spTgt spid="43"/>
                                        </p:tgtEl>
                                        <p:attrNameLst>
                                          <p:attrName>ppt_y</p:attrName>
                                        </p:attrNameLst>
                                      </p:cBhvr>
                                      <p:tavLst>
                                        <p:tav tm="0">
                                          <p:val>
                                            <p:strVal val="1+#ppt_h/2"/>
                                          </p:val>
                                        </p:tav>
                                        <p:tav tm="100000">
                                          <p:val>
                                            <p:strVal val="#ppt_y"/>
                                          </p:val>
                                        </p:tav>
                                      </p:tavLst>
                                    </p:anim>
                                  </p:childTnLst>
                                </p:cTn>
                              </p:par>
                            </p:childTnLst>
                          </p:cTn>
                        </p:par>
                        <p:par>
                          <p:cTn id="152" fill="hold">
                            <p:stCondLst>
                              <p:cond delay="10250"/>
                            </p:stCondLst>
                            <p:childTnLst>
                              <p:par>
                                <p:cTn id="153" presetID="2" presetClass="entr" presetSubtype="4" fill="hold" grpId="0" nodeType="afterEffect">
                                  <p:stCondLst>
                                    <p:cond delay="0"/>
                                  </p:stCondLst>
                                  <p:childTnLst>
                                    <p:set>
                                      <p:cBhvr>
                                        <p:cTn id="154" dur="1" fill="hold">
                                          <p:stCondLst>
                                            <p:cond delay="0"/>
                                          </p:stCondLst>
                                        </p:cTn>
                                        <p:tgtEl>
                                          <p:spTgt spid="56"/>
                                        </p:tgtEl>
                                        <p:attrNameLst>
                                          <p:attrName>style.visibility</p:attrName>
                                        </p:attrNameLst>
                                      </p:cBhvr>
                                      <p:to>
                                        <p:strVal val="visible"/>
                                      </p:to>
                                    </p:set>
                                    <p:anim calcmode="lin" valueType="num">
                                      <p:cBhvr additive="base">
                                        <p:cTn id="155" dur="500" fill="hold"/>
                                        <p:tgtEl>
                                          <p:spTgt spid="56"/>
                                        </p:tgtEl>
                                        <p:attrNameLst>
                                          <p:attrName>ppt_x</p:attrName>
                                        </p:attrNameLst>
                                      </p:cBhvr>
                                      <p:tavLst>
                                        <p:tav tm="0">
                                          <p:val>
                                            <p:strVal val="#ppt_x"/>
                                          </p:val>
                                        </p:tav>
                                        <p:tav tm="100000">
                                          <p:val>
                                            <p:strVal val="#ppt_x"/>
                                          </p:val>
                                        </p:tav>
                                      </p:tavLst>
                                    </p:anim>
                                    <p:anim calcmode="lin" valueType="num">
                                      <p:cBhvr additive="base">
                                        <p:cTn id="156" dur="500" fill="hold"/>
                                        <p:tgtEl>
                                          <p:spTgt spid="56"/>
                                        </p:tgtEl>
                                        <p:attrNameLst>
                                          <p:attrName>ppt_y</p:attrName>
                                        </p:attrNameLst>
                                      </p:cBhvr>
                                      <p:tavLst>
                                        <p:tav tm="0">
                                          <p:val>
                                            <p:strVal val="1+#ppt_h/2"/>
                                          </p:val>
                                        </p:tav>
                                        <p:tav tm="100000">
                                          <p:val>
                                            <p:strVal val="#ppt_y"/>
                                          </p:val>
                                        </p:tav>
                                      </p:tavLst>
                                    </p:anim>
                                  </p:childTnLst>
                                </p:cTn>
                              </p:par>
                            </p:childTnLst>
                          </p:cTn>
                        </p:par>
                        <p:par>
                          <p:cTn id="157" fill="hold">
                            <p:stCondLst>
                              <p:cond delay="10750"/>
                            </p:stCondLst>
                            <p:childTnLst>
                              <p:par>
                                <p:cTn id="158" presetID="2" presetClass="entr" presetSubtype="4" fill="hold" grpId="0" nodeType="afterEffect">
                                  <p:stCondLst>
                                    <p:cond delay="0"/>
                                  </p:stCondLst>
                                  <p:childTnLst>
                                    <p:set>
                                      <p:cBhvr>
                                        <p:cTn id="159" dur="1" fill="hold">
                                          <p:stCondLst>
                                            <p:cond delay="0"/>
                                          </p:stCondLst>
                                        </p:cTn>
                                        <p:tgtEl>
                                          <p:spTgt spid="57"/>
                                        </p:tgtEl>
                                        <p:attrNameLst>
                                          <p:attrName>style.visibility</p:attrName>
                                        </p:attrNameLst>
                                      </p:cBhvr>
                                      <p:to>
                                        <p:strVal val="visible"/>
                                      </p:to>
                                    </p:set>
                                    <p:anim calcmode="lin" valueType="num">
                                      <p:cBhvr additive="base">
                                        <p:cTn id="160" dur="500" fill="hold"/>
                                        <p:tgtEl>
                                          <p:spTgt spid="57"/>
                                        </p:tgtEl>
                                        <p:attrNameLst>
                                          <p:attrName>ppt_x</p:attrName>
                                        </p:attrNameLst>
                                      </p:cBhvr>
                                      <p:tavLst>
                                        <p:tav tm="0">
                                          <p:val>
                                            <p:strVal val="#ppt_x"/>
                                          </p:val>
                                        </p:tav>
                                        <p:tav tm="100000">
                                          <p:val>
                                            <p:strVal val="#ppt_x"/>
                                          </p:val>
                                        </p:tav>
                                      </p:tavLst>
                                    </p:anim>
                                    <p:anim calcmode="lin" valueType="num">
                                      <p:cBhvr additive="base">
                                        <p:cTn id="161" dur="500" fill="hold"/>
                                        <p:tgtEl>
                                          <p:spTgt spid="57"/>
                                        </p:tgtEl>
                                        <p:attrNameLst>
                                          <p:attrName>ppt_y</p:attrName>
                                        </p:attrNameLst>
                                      </p:cBhvr>
                                      <p:tavLst>
                                        <p:tav tm="0">
                                          <p:val>
                                            <p:strVal val="1+#ppt_h/2"/>
                                          </p:val>
                                        </p:tav>
                                        <p:tav tm="100000">
                                          <p:val>
                                            <p:strVal val="#ppt_y"/>
                                          </p:val>
                                        </p:tav>
                                      </p:tavLst>
                                    </p:anim>
                                  </p:childTnLst>
                                </p:cTn>
                              </p:par>
                            </p:childTnLst>
                          </p:cTn>
                        </p:par>
                        <p:par>
                          <p:cTn id="162" fill="hold">
                            <p:stCondLst>
                              <p:cond delay="11250"/>
                            </p:stCondLst>
                            <p:childTnLst>
                              <p:par>
                                <p:cTn id="163" presetID="2" presetClass="entr" presetSubtype="4" fill="hold" grpId="0" nodeType="afterEffect">
                                  <p:stCondLst>
                                    <p:cond delay="0"/>
                                  </p:stCondLst>
                                  <p:childTnLst>
                                    <p:set>
                                      <p:cBhvr>
                                        <p:cTn id="164" dur="1" fill="hold">
                                          <p:stCondLst>
                                            <p:cond delay="0"/>
                                          </p:stCondLst>
                                        </p:cTn>
                                        <p:tgtEl>
                                          <p:spTgt spid="58"/>
                                        </p:tgtEl>
                                        <p:attrNameLst>
                                          <p:attrName>style.visibility</p:attrName>
                                        </p:attrNameLst>
                                      </p:cBhvr>
                                      <p:to>
                                        <p:strVal val="visible"/>
                                      </p:to>
                                    </p:set>
                                    <p:anim calcmode="lin" valueType="num">
                                      <p:cBhvr additive="base">
                                        <p:cTn id="165" dur="500" fill="hold"/>
                                        <p:tgtEl>
                                          <p:spTgt spid="58"/>
                                        </p:tgtEl>
                                        <p:attrNameLst>
                                          <p:attrName>ppt_x</p:attrName>
                                        </p:attrNameLst>
                                      </p:cBhvr>
                                      <p:tavLst>
                                        <p:tav tm="0">
                                          <p:val>
                                            <p:strVal val="#ppt_x"/>
                                          </p:val>
                                        </p:tav>
                                        <p:tav tm="100000">
                                          <p:val>
                                            <p:strVal val="#ppt_x"/>
                                          </p:val>
                                        </p:tav>
                                      </p:tavLst>
                                    </p:anim>
                                    <p:anim calcmode="lin" valueType="num">
                                      <p:cBhvr additive="base">
                                        <p:cTn id="16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14" grpId="0"/>
      <p:bldP spid="19" grpId="0" animBg="1"/>
      <p:bldP spid="20" grpId="0"/>
      <p:bldP spid="21" grpId="0" animBg="1"/>
      <p:bldP spid="22" grpId="0"/>
      <p:bldP spid="24" grpId="0" animBg="1"/>
      <p:bldP spid="26" grpId="0" animBg="1"/>
      <p:bldP spid="28" grpId="0" animBg="1"/>
      <p:bldP spid="29" grpId="0" animBg="1"/>
      <p:bldP spid="30" grpId="0"/>
      <p:bldP spid="31" grpId="0"/>
      <p:bldP spid="32" grpId="0"/>
      <p:bldP spid="33" grpId="0"/>
      <p:bldP spid="34" grpId="0"/>
      <p:bldP spid="42" grpId="0"/>
      <p:bldP spid="43" grpId="0"/>
      <p:bldP spid="52" grpId="0" animBg="1"/>
      <p:bldP spid="54" grpId="0" animBg="1"/>
      <p:bldP spid="55" grpId="0" animBg="1"/>
      <p:bldP spid="56" grpId="0" animBg="1"/>
      <p:bldP spid="57" grpId="0" animBg="1"/>
      <p:bldP spid="58" grpId="0" animBg="1"/>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4="http://schemas.microsoft.com/office/drawing/2010/main" xmlns:p14="http://schemas.microsoft.com/office/powerpoint/2010/main" xmlns:a16="http://schemas.microsoft.com/office/drawing/2014/main" id="{8B3FC6B5-786A-4087-A207-4383EACBD21A}"/>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7" name="组合 6">
            <a:extLst>
              <a:ext uri="{FF2B5EF4-FFF2-40B4-BE49-F238E27FC236}">
                <a16:creationId xmlns="" xmlns:a14="http://schemas.microsoft.com/office/drawing/2010/main" xmlns:p14="http://schemas.microsoft.com/office/powerpoint/2010/main" xmlns:a16="http://schemas.microsoft.com/office/drawing/2014/main" id="{01222F90-0D4A-48B1-8DAF-D8C1F487B200}"/>
              </a:ext>
            </a:extLst>
          </p:cNvPr>
          <p:cNvGrpSpPr/>
          <p:nvPr/>
        </p:nvGrpSpPr>
        <p:grpSpPr>
          <a:xfrm>
            <a:off x="654389" y="1957136"/>
            <a:ext cx="2248291" cy="3197402"/>
            <a:chOff x="952108" y="1957136"/>
            <a:chExt cx="2248291" cy="3197402"/>
          </a:xfrm>
        </p:grpSpPr>
        <p:sp>
          <p:nvSpPr>
            <p:cNvPr id="10" name="矩形 9">
              <a:extLst>
                <a:ext uri="{FF2B5EF4-FFF2-40B4-BE49-F238E27FC236}">
                  <a16:creationId xmlns="" xmlns:a14="http://schemas.microsoft.com/office/drawing/2010/main" xmlns:p14="http://schemas.microsoft.com/office/powerpoint/2010/main" xmlns:a16="http://schemas.microsoft.com/office/drawing/2014/main" id="{FE691E6C-C472-4B60-B972-BA0FB677C291}"/>
                </a:ext>
              </a:extLst>
            </p:cNvPr>
            <p:cNvSpPr/>
            <p:nvPr/>
          </p:nvSpPr>
          <p:spPr>
            <a:xfrm>
              <a:off x="962527" y="1957136"/>
              <a:ext cx="2195343" cy="29428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1" name="等腰三角形 10">
              <a:extLst>
                <a:ext uri="{FF2B5EF4-FFF2-40B4-BE49-F238E27FC236}">
                  <a16:creationId xmlns="" xmlns:a14="http://schemas.microsoft.com/office/drawing/2010/main" xmlns:p14="http://schemas.microsoft.com/office/powerpoint/2010/main" xmlns:a16="http://schemas.microsoft.com/office/drawing/2014/main" id="{DD067172-845D-411C-8C35-184D56FD6B79}"/>
                </a:ext>
              </a:extLst>
            </p:cNvPr>
            <p:cNvSpPr/>
            <p:nvPr/>
          </p:nvSpPr>
          <p:spPr>
            <a:xfrm flipV="1">
              <a:off x="1913675" y="4903287"/>
              <a:ext cx="457386" cy="251251"/>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cxnSp>
          <p:nvCxnSpPr>
            <p:cNvPr id="13" name="直接连接符 12">
              <a:extLst>
                <a:ext uri="{FF2B5EF4-FFF2-40B4-BE49-F238E27FC236}">
                  <a16:creationId xmlns="" xmlns:a14="http://schemas.microsoft.com/office/drawing/2010/main" xmlns:p14="http://schemas.microsoft.com/office/powerpoint/2010/main" xmlns:a16="http://schemas.microsoft.com/office/drawing/2014/main" id="{9CD62D15-DE1C-4E3C-99AE-0DE230B2967B}"/>
                </a:ext>
              </a:extLst>
            </p:cNvPr>
            <p:cNvCxnSpPr/>
            <p:nvPr/>
          </p:nvCxnSpPr>
          <p:spPr>
            <a:xfrm>
              <a:off x="952108" y="2243579"/>
              <a:ext cx="48076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矩形 13">
              <a:extLst>
                <a:ext uri="{FF2B5EF4-FFF2-40B4-BE49-F238E27FC236}">
                  <a16:creationId xmlns="" xmlns:a14="http://schemas.microsoft.com/office/drawing/2010/main" xmlns:p14="http://schemas.microsoft.com/office/powerpoint/2010/main" xmlns:a16="http://schemas.microsoft.com/office/drawing/2014/main" id="{C4C8B091-7723-421D-8334-6510B14AC147}"/>
                </a:ext>
              </a:extLst>
            </p:cNvPr>
            <p:cNvSpPr/>
            <p:nvPr/>
          </p:nvSpPr>
          <p:spPr>
            <a:xfrm>
              <a:off x="1282045" y="2139885"/>
              <a:ext cx="235670" cy="23567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5" name="矩形 14">
              <a:extLst>
                <a:ext uri="{FF2B5EF4-FFF2-40B4-BE49-F238E27FC236}">
                  <a16:creationId xmlns="" xmlns:a14="http://schemas.microsoft.com/office/drawing/2010/main" xmlns:p14="http://schemas.microsoft.com/office/powerpoint/2010/main" xmlns:a16="http://schemas.microsoft.com/office/drawing/2014/main" id="{81EE508B-6CAE-4FA6-BB92-21E19EF4C939}"/>
                </a:ext>
              </a:extLst>
            </p:cNvPr>
            <p:cNvSpPr/>
            <p:nvPr/>
          </p:nvSpPr>
          <p:spPr>
            <a:xfrm>
              <a:off x="1352014" y="2170939"/>
              <a:ext cx="402357" cy="402357"/>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6" name="文本框 15">
              <a:extLst>
                <a:ext uri="{FF2B5EF4-FFF2-40B4-BE49-F238E27FC236}">
                  <a16:creationId xmlns="" xmlns:a14="http://schemas.microsoft.com/office/drawing/2010/main" xmlns:p14="http://schemas.microsoft.com/office/powerpoint/2010/main" xmlns:a16="http://schemas.microsoft.com/office/drawing/2014/main" id="{A2593AA9-F41E-47FC-8E26-CDA0850B75C7}"/>
                </a:ext>
              </a:extLst>
            </p:cNvPr>
            <p:cNvSpPr txBox="1"/>
            <p:nvPr/>
          </p:nvSpPr>
          <p:spPr>
            <a:xfrm>
              <a:off x="1297171" y="2179674"/>
              <a:ext cx="174374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cs typeface="+mn-ea"/>
                  <a:sym typeface="+mn-lt"/>
                </a:rPr>
                <a:t>KEY </a:t>
              </a:r>
              <a:r>
                <a:rPr kumimoji="0" lang="en-US" altLang="zh-CN" sz="2000" b="1" i="0" u="none" strike="noStrike" kern="1200" cap="none" spc="0" normalizeH="0" baseline="0" noProof="0" dirty="0">
                  <a:ln>
                    <a:noFill/>
                  </a:ln>
                  <a:solidFill>
                    <a:schemeClr val="bg1"/>
                  </a:solidFill>
                  <a:effectLst/>
                  <a:uLnTx/>
                  <a:uFillTx/>
                  <a:cs typeface="+mn-ea"/>
                  <a:sym typeface="+mn-lt"/>
                </a:rPr>
                <a:t>WORD</a:t>
              </a:r>
              <a:endParaRPr kumimoji="0" lang="zh-CN" altLang="en-US" sz="2000" b="1" i="0" u="none" strike="noStrike" kern="1200" cap="none" spc="0" normalizeH="0" baseline="0" noProof="0" dirty="0">
                <a:ln>
                  <a:noFill/>
                </a:ln>
                <a:solidFill>
                  <a:schemeClr val="bg1"/>
                </a:solidFill>
                <a:effectLst/>
                <a:uLnTx/>
                <a:uFillTx/>
                <a:cs typeface="+mn-ea"/>
                <a:sym typeface="+mn-lt"/>
              </a:endParaRPr>
            </a:p>
          </p:txBody>
        </p:sp>
        <p:pic>
          <p:nvPicPr>
            <p:cNvPr id="20" name="图片 19">
              <a:extLst>
                <a:ext uri="{FF2B5EF4-FFF2-40B4-BE49-F238E27FC236}">
                  <a16:creationId xmlns="" xmlns:a14="http://schemas.microsoft.com/office/drawing/2010/main" xmlns:p14="http://schemas.microsoft.com/office/powerpoint/2010/main" xmlns:a16="http://schemas.microsoft.com/office/drawing/2014/main" id="{A6D4BCFF-6B54-4BD7-8C4A-F274127E32E6}"/>
                </a:ext>
              </a:extLst>
            </p:cNvPr>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a:xfrm rot="20804530">
              <a:off x="1448052" y="2679231"/>
              <a:ext cx="1264505" cy="1222189"/>
            </a:xfrm>
            <a:custGeom>
              <a:avLst/>
              <a:gdLst>
                <a:gd name="connsiteX0" fmla="*/ 0 w 5401339"/>
                <a:gd name="connsiteY0" fmla="*/ 0 h 5220586"/>
                <a:gd name="connsiteX1" fmla="*/ 5401339 w 5401339"/>
                <a:gd name="connsiteY1" fmla="*/ 0 h 5220586"/>
                <a:gd name="connsiteX2" fmla="*/ 5401339 w 5401339"/>
                <a:gd name="connsiteY2" fmla="*/ 5220586 h 5220586"/>
                <a:gd name="connsiteX3" fmla="*/ 0 w 5401339"/>
                <a:gd name="connsiteY3" fmla="*/ 5220586 h 5220586"/>
              </a:gdLst>
              <a:ahLst/>
              <a:cxnLst>
                <a:cxn ang="0">
                  <a:pos x="connsiteX0" y="connsiteY0"/>
                </a:cxn>
                <a:cxn ang="0">
                  <a:pos x="connsiteX1" y="connsiteY1"/>
                </a:cxn>
                <a:cxn ang="0">
                  <a:pos x="connsiteX2" y="connsiteY2"/>
                </a:cxn>
                <a:cxn ang="0">
                  <a:pos x="connsiteX3" y="connsiteY3"/>
                </a:cxn>
              </a:cxnLst>
              <a:rect l="l" t="t" r="r" b="b"/>
              <a:pathLst>
                <a:path w="5401339" h="5220586">
                  <a:moveTo>
                    <a:pt x="0" y="0"/>
                  </a:moveTo>
                  <a:lnTo>
                    <a:pt x="5401339" y="0"/>
                  </a:lnTo>
                  <a:lnTo>
                    <a:pt x="5401339" y="5220586"/>
                  </a:lnTo>
                  <a:lnTo>
                    <a:pt x="0" y="5220586"/>
                  </a:lnTo>
                  <a:close/>
                </a:path>
              </a:pathLst>
            </a:custGeom>
          </p:spPr>
        </p:pic>
        <p:sp>
          <p:nvSpPr>
            <p:cNvPr id="21" name="矩形 20">
              <a:extLst>
                <a:ext uri="{FF2B5EF4-FFF2-40B4-BE49-F238E27FC236}">
                  <a16:creationId xmlns="" xmlns:a14="http://schemas.microsoft.com/office/drawing/2010/main" xmlns:p14="http://schemas.microsoft.com/office/powerpoint/2010/main" xmlns:a16="http://schemas.microsoft.com/office/drawing/2014/main" id="{462F5320-9B56-4A66-A4CA-634B9C7CC810}"/>
                </a:ext>
              </a:extLst>
            </p:cNvPr>
            <p:cNvSpPr/>
            <p:nvPr/>
          </p:nvSpPr>
          <p:spPr>
            <a:xfrm>
              <a:off x="1013006" y="4105569"/>
              <a:ext cx="2187393" cy="400110"/>
            </a:xfrm>
            <a:prstGeom prst="rect">
              <a:avLst/>
            </a:prstGeom>
          </p:spPr>
          <p:txBody>
            <a:bodyPr wrap="square">
              <a:spAutoFit/>
            </a:bodyPr>
            <a:lstStyle/>
            <a:p>
              <a:pPr lvl="0">
                <a:defRPr/>
              </a:pPr>
              <a:r>
                <a:rPr lang="en-US" altLang="zh-CN" sz="2000" dirty="0">
                  <a:solidFill>
                    <a:srgbClr val="FFFFFF"/>
                  </a:solidFill>
                  <a:cs typeface="+mn-ea"/>
                  <a:sym typeface="+mn-lt"/>
                </a:rPr>
                <a:t>Click to add Text</a:t>
              </a:r>
            </a:p>
          </p:txBody>
        </p:sp>
      </p:grpSp>
      <p:sp>
        <p:nvSpPr>
          <p:cNvPr id="22" name="文本框 21">
            <a:extLst>
              <a:ext uri="{FF2B5EF4-FFF2-40B4-BE49-F238E27FC236}">
                <a16:creationId xmlns="" xmlns:a14="http://schemas.microsoft.com/office/drawing/2010/main" xmlns:p14="http://schemas.microsoft.com/office/powerpoint/2010/main" xmlns:a16="http://schemas.microsoft.com/office/drawing/2014/main" id="{013C3378-E197-489B-8234-349AD4B97EBE}"/>
              </a:ext>
            </a:extLst>
          </p:cNvPr>
          <p:cNvSpPr txBox="1"/>
          <p:nvPr/>
        </p:nvSpPr>
        <p:spPr>
          <a:xfrm>
            <a:off x="769078" y="5213498"/>
            <a:ext cx="21017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grpSp>
        <p:nvGrpSpPr>
          <p:cNvPr id="27" name="组合 26">
            <a:extLst>
              <a:ext uri="{FF2B5EF4-FFF2-40B4-BE49-F238E27FC236}">
                <a16:creationId xmlns="" xmlns:a14="http://schemas.microsoft.com/office/drawing/2010/main" xmlns:p14="http://schemas.microsoft.com/office/powerpoint/2010/main" xmlns:a16="http://schemas.microsoft.com/office/drawing/2014/main" id="{7C6A2A8E-8485-4FFA-B894-881F4331C90C}"/>
              </a:ext>
            </a:extLst>
          </p:cNvPr>
          <p:cNvGrpSpPr/>
          <p:nvPr/>
        </p:nvGrpSpPr>
        <p:grpSpPr>
          <a:xfrm>
            <a:off x="2806987" y="1957136"/>
            <a:ext cx="2248291" cy="3197402"/>
            <a:chOff x="952108" y="1957136"/>
            <a:chExt cx="2248291" cy="3197402"/>
          </a:xfrm>
          <a:scene3d>
            <a:camera prst="perspectiveLeft"/>
            <a:lightRig rig="threePt" dir="t"/>
          </a:scene3d>
        </p:grpSpPr>
        <p:sp>
          <p:nvSpPr>
            <p:cNvPr id="38" name="矩形 37">
              <a:extLst>
                <a:ext uri="{FF2B5EF4-FFF2-40B4-BE49-F238E27FC236}">
                  <a16:creationId xmlns="" xmlns:a14="http://schemas.microsoft.com/office/drawing/2010/main" xmlns:p14="http://schemas.microsoft.com/office/powerpoint/2010/main" xmlns:a16="http://schemas.microsoft.com/office/drawing/2014/main" id="{E8D8DAF6-592E-4651-BF2B-D81B98DBD98B}"/>
                </a:ext>
              </a:extLst>
            </p:cNvPr>
            <p:cNvSpPr/>
            <p:nvPr/>
          </p:nvSpPr>
          <p:spPr>
            <a:xfrm>
              <a:off x="962527" y="1957136"/>
              <a:ext cx="2195343" cy="29428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39" name="等腰三角形 38">
              <a:extLst>
                <a:ext uri="{FF2B5EF4-FFF2-40B4-BE49-F238E27FC236}">
                  <a16:creationId xmlns="" xmlns:a14="http://schemas.microsoft.com/office/drawing/2010/main" xmlns:p14="http://schemas.microsoft.com/office/powerpoint/2010/main" xmlns:a16="http://schemas.microsoft.com/office/drawing/2014/main" id="{DD0BED5C-1810-4B33-B170-D2BEF2AEE70A}"/>
                </a:ext>
              </a:extLst>
            </p:cNvPr>
            <p:cNvSpPr/>
            <p:nvPr/>
          </p:nvSpPr>
          <p:spPr>
            <a:xfrm flipV="1">
              <a:off x="1913675" y="4903287"/>
              <a:ext cx="457386" cy="251251"/>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cxnSp>
          <p:nvCxnSpPr>
            <p:cNvPr id="40" name="直接连接符 39">
              <a:extLst>
                <a:ext uri="{FF2B5EF4-FFF2-40B4-BE49-F238E27FC236}">
                  <a16:creationId xmlns="" xmlns:a14="http://schemas.microsoft.com/office/drawing/2010/main" xmlns:p14="http://schemas.microsoft.com/office/powerpoint/2010/main" xmlns:a16="http://schemas.microsoft.com/office/drawing/2014/main" id="{B028F756-E9B1-40DB-8520-151C364427A7}"/>
                </a:ext>
              </a:extLst>
            </p:cNvPr>
            <p:cNvCxnSpPr/>
            <p:nvPr/>
          </p:nvCxnSpPr>
          <p:spPr>
            <a:xfrm>
              <a:off x="952108" y="2243579"/>
              <a:ext cx="48076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矩形 40">
              <a:extLst>
                <a:ext uri="{FF2B5EF4-FFF2-40B4-BE49-F238E27FC236}">
                  <a16:creationId xmlns="" xmlns:a14="http://schemas.microsoft.com/office/drawing/2010/main" xmlns:p14="http://schemas.microsoft.com/office/powerpoint/2010/main" xmlns:a16="http://schemas.microsoft.com/office/drawing/2014/main" id="{445BA0D6-48C6-4BEA-9DD8-445A7584FA1B}"/>
                </a:ext>
              </a:extLst>
            </p:cNvPr>
            <p:cNvSpPr/>
            <p:nvPr/>
          </p:nvSpPr>
          <p:spPr>
            <a:xfrm>
              <a:off x="1282045" y="2139885"/>
              <a:ext cx="235670" cy="235670"/>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42" name="矩形 41">
              <a:extLst>
                <a:ext uri="{FF2B5EF4-FFF2-40B4-BE49-F238E27FC236}">
                  <a16:creationId xmlns="" xmlns:a14="http://schemas.microsoft.com/office/drawing/2010/main" xmlns:p14="http://schemas.microsoft.com/office/powerpoint/2010/main" xmlns:a16="http://schemas.microsoft.com/office/drawing/2014/main" id="{DDCBCFAC-963B-4C89-BE70-4E16C94A6916}"/>
                </a:ext>
              </a:extLst>
            </p:cNvPr>
            <p:cNvSpPr/>
            <p:nvPr/>
          </p:nvSpPr>
          <p:spPr>
            <a:xfrm>
              <a:off x="1352014" y="2170939"/>
              <a:ext cx="402357" cy="402357"/>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43" name="文本框 42">
              <a:extLst>
                <a:ext uri="{FF2B5EF4-FFF2-40B4-BE49-F238E27FC236}">
                  <a16:creationId xmlns="" xmlns:a14="http://schemas.microsoft.com/office/drawing/2010/main" xmlns:p14="http://schemas.microsoft.com/office/powerpoint/2010/main" xmlns:a16="http://schemas.microsoft.com/office/drawing/2014/main" id="{C405FB99-4720-4691-AD3A-059BFFDD9CD3}"/>
                </a:ext>
              </a:extLst>
            </p:cNvPr>
            <p:cNvSpPr txBox="1"/>
            <p:nvPr/>
          </p:nvSpPr>
          <p:spPr>
            <a:xfrm>
              <a:off x="1297171" y="2179674"/>
              <a:ext cx="174374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cs typeface="+mn-ea"/>
                  <a:sym typeface="+mn-lt"/>
                </a:rPr>
                <a:t>KEY </a:t>
              </a:r>
              <a:r>
                <a:rPr kumimoji="0" lang="en-US" altLang="zh-CN" sz="2000" b="1" i="0" u="none" strike="noStrike" kern="1200" cap="none" spc="0" normalizeH="0" baseline="0" noProof="0" dirty="0">
                  <a:ln>
                    <a:noFill/>
                  </a:ln>
                  <a:solidFill>
                    <a:schemeClr val="bg1"/>
                  </a:solidFill>
                  <a:effectLst/>
                  <a:uLnTx/>
                  <a:uFillTx/>
                  <a:cs typeface="+mn-ea"/>
                  <a:sym typeface="+mn-lt"/>
                </a:rPr>
                <a:t>WORD</a:t>
              </a:r>
              <a:endParaRPr kumimoji="0" lang="zh-CN" altLang="en-US" sz="2000" b="1" i="0" u="none" strike="noStrike" kern="1200" cap="none" spc="0" normalizeH="0" baseline="0" noProof="0" dirty="0">
                <a:ln>
                  <a:noFill/>
                </a:ln>
                <a:solidFill>
                  <a:schemeClr val="bg1"/>
                </a:solidFill>
                <a:effectLst/>
                <a:uLnTx/>
                <a:uFillTx/>
                <a:cs typeface="+mn-ea"/>
                <a:sym typeface="+mn-lt"/>
              </a:endParaRPr>
            </a:p>
          </p:txBody>
        </p:sp>
        <p:pic>
          <p:nvPicPr>
            <p:cNvPr id="44" name="图片 43">
              <a:extLst>
                <a:ext uri="{FF2B5EF4-FFF2-40B4-BE49-F238E27FC236}">
                  <a16:creationId xmlns="" xmlns:a14="http://schemas.microsoft.com/office/drawing/2010/main" xmlns:p14="http://schemas.microsoft.com/office/powerpoint/2010/main" xmlns:a16="http://schemas.microsoft.com/office/drawing/2014/main" id="{BD9827D0-E261-490D-97C3-A013FAB95AA7}"/>
                </a:ext>
              </a:extLst>
            </p:cNvPr>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a:xfrm rot="20804530">
              <a:off x="1448052" y="2679231"/>
              <a:ext cx="1264505" cy="1222189"/>
            </a:xfrm>
            <a:custGeom>
              <a:avLst/>
              <a:gdLst>
                <a:gd name="connsiteX0" fmla="*/ 0 w 5401339"/>
                <a:gd name="connsiteY0" fmla="*/ 0 h 5220586"/>
                <a:gd name="connsiteX1" fmla="*/ 5401339 w 5401339"/>
                <a:gd name="connsiteY1" fmla="*/ 0 h 5220586"/>
                <a:gd name="connsiteX2" fmla="*/ 5401339 w 5401339"/>
                <a:gd name="connsiteY2" fmla="*/ 5220586 h 5220586"/>
                <a:gd name="connsiteX3" fmla="*/ 0 w 5401339"/>
                <a:gd name="connsiteY3" fmla="*/ 5220586 h 5220586"/>
              </a:gdLst>
              <a:ahLst/>
              <a:cxnLst>
                <a:cxn ang="0">
                  <a:pos x="connsiteX0" y="connsiteY0"/>
                </a:cxn>
                <a:cxn ang="0">
                  <a:pos x="connsiteX1" y="connsiteY1"/>
                </a:cxn>
                <a:cxn ang="0">
                  <a:pos x="connsiteX2" y="connsiteY2"/>
                </a:cxn>
                <a:cxn ang="0">
                  <a:pos x="connsiteX3" y="connsiteY3"/>
                </a:cxn>
              </a:cxnLst>
              <a:rect l="l" t="t" r="r" b="b"/>
              <a:pathLst>
                <a:path w="5401339" h="5220586">
                  <a:moveTo>
                    <a:pt x="0" y="0"/>
                  </a:moveTo>
                  <a:lnTo>
                    <a:pt x="5401339" y="0"/>
                  </a:lnTo>
                  <a:lnTo>
                    <a:pt x="5401339" y="5220586"/>
                  </a:lnTo>
                  <a:lnTo>
                    <a:pt x="0" y="5220586"/>
                  </a:lnTo>
                  <a:close/>
                </a:path>
              </a:pathLst>
            </a:custGeom>
          </p:spPr>
        </p:pic>
        <p:sp>
          <p:nvSpPr>
            <p:cNvPr id="45" name="矩形 44">
              <a:extLst>
                <a:ext uri="{FF2B5EF4-FFF2-40B4-BE49-F238E27FC236}">
                  <a16:creationId xmlns="" xmlns:a14="http://schemas.microsoft.com/office/drawing/2010/main" xmlns:p14="http://schemas.microsoft.com/office/powerpoint/2010/main" xmlns:a16="http://schemas.microsoft.com/office/drawing/2014/main" id="{B60802C0-1347-4DF1-B6C6-D50C710754C9}"/>
                </a:ext>
              </a:extLst>
            </p:cNvPr>
            <p:cNvSpPr/>
            <p:nvPr/>
          </p:nvSpPr>
          <p:spPr>
            <a:xfrm>
              <a:off x="1013006" y="4105569"/>
              <a:ext cx="2187393" cy="400110"/>
            </a:xfrm>
            <a:prstGeom prst="rect">
              <a:avLst/>
            </a:prstGeom>
          </p:spPr>
          <p:txBody>
            <a:bodyPr wrap="square">
              <a:spAutoFit/>
            </a:bodyPr>
            <a:lstStyle/>
            <a:p>
              <a:pPr lvl="0">
                <a:defRPr/>
              </a:pPr>
              <a:r>
                <a:rPr lang="en-US" altLang="zh-CN" sz="2000" dirty="0">
                  <a:solidFill>
                    <a:srgbClr val="FFFFFF"/>
                  </a:solidFill>
                  <a:cs typeface="+mn-ea"/>
                  <a:sym typeface="+mn-lt"/>
                </a:rPr>
                <a:t>Click to add Text</a:t>
              </a:r>
            </a:p>
          </p:txBody>
        </p:sp>
      </p:grpSp>
      <p:grpSp>
        <p:nvGrpSpPr>
          <p:cNvPr id="46" name="组合 45">
            <a:extLst>
              <a:ext uri="{FF2B5EF4-FFF2-40B4-BE49-F238E27FC236}">
                <a16:creationId xmlns="" xmlns:a14="http://schemas.microsoft.com/office/drawing/2010/main" xmlns:p14="http://schemas.microsoft.com/office/powerpoint/2010/main" xmlns:a16="http://schemas.microsoft.com/office/drawing/2014/main" id="{0AFF7DCC-AF52-4B49-BFF0-AF4D5F98F6CC}"/>
              </a:ext>
            </a:extLst>
          </p:cNvPr>
          <p:cNvGrpSpPr/>
          <p:nvPr/>
        </p:nvGrpSpPr>
        <p:grpSpPr>
          <a:xfrm>
            <a:off x="4991483" y="1957136"/>
            <a:ext cx="2248291" cy="3197402"/>
            <a:chOff x="952108" y="1957136"/>
            <a:chExt cx="2248291" cy="3197402"/>
          </a:xfrm>
          <a:scene3d>
            <a:camera prst="perspectiveRight"/>
            <a:lightRig rig="threePt" dir="t"/>
          </a:scene3d>
        </p:grpSpPr>
        <p:sp>
          <p:nvSpPr>
            <p:cNvPr id="47" name="矩形 46">
              <a:extLst>
                <a:ext uri="{FF2B5EF4-FFF2-40B4-BE49-F238E27FC236}">
                  <a16:creationId xmlns="" xmlns:a14="http://schemas.microsoft.com/office/drawing/2010/main" xmlns:p14="http://schemas.microsoft.com/office/powerpoint/2010/main" xmlns:a16="http://schemas.microsoft.com/office/drawing/2014/main" id="{8EED822B-2E47-49E3-9743-E2DC14746490}"/>
                </a:ext>
              </a:extLst>
            </p:cNvPr>
            <p:cNvSpPr/>
            <p:nvPr/>
          </p:nvSpPr>
          <p:spPr>
            <a:xfrm>
              <a:off x="962527" y="1957136"/>
              <a:ext cx="2195343" cy="294289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48" name="等腰三角形 47">
              <a:extLst>
                <a:ext uri="{FF2B5EF4-FFF2-40B4-BE49-F238E27FC236}">
                  <a16:creationId xmlns="" xmlns:a14="http://schemas.microsoft.com/office/drawing/2010/main" xmlns:p14="http://schemas.microsoft.com/office/powerpoint/2010/main" xmlns:a16="http://schemas.microsoft.com/office/drawing/2014/main" id="{3DF0593A-B3FB-4E00-B33A-BEC860C3B135}"/>
                </a:ext>
              </a:extLst>
            </p:cNvPr>
            <p:cNvSpPr/>
            <p:nvPr/>
          </p:nvSpPr>
          <p:spPr>
            <a:xfrm flipV="1">
              <a:off x="1913675" y="4903287"/>
              <a:ext cx="457386" cy="251251"/>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cxnSp>
          <p:nvCxnSpPr>
            <p:cNvPr id="49" name="直接连接符 48">
              <a:extLst>
                <a:ext uri="{FF2B5EF4-FFF2-40B4-BE49-F238E27FC236}">
                  <a16:creationId xmlns="" xmlns:a14="http://schemas.microsoft.com/office/drawing/2010/main" xmlns:p14="http://schemas.microsoft.com/office/powerpoint/2010/main" xmlns:a16="http://schemas.microsoft.com/office/drawing/2014/main" id="{52197EA7-5F72-4CE5-B3C6-4497922D7A81}"/>
                </a:ext>
              </a:extLst>
            </p:cNvPr>
            <p:cNvCxnSpPr/>
            <p:nvPr/>
          </p:nvCxnSpPr>
          <p:spPr>
            <a:xfrm>
              <a:off x="952108" y="2243579"/>
              <a:ext cx="48076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9">
              <a:extLst>
                <a:ext uri="{FF2B5EF4-FFF2-40B4-BE49-F238E27FC236}">
                  <a16:creationId xmlns="" xmlns:a14="http://schemas.microsoft.com/office/drawing/2010/main" xmlns:p14="http://schemas.microsoft.com/office/powerpoint/2010/main" xmlns:a16="http://schemas.microsoft.com/office/drawing/2014/main" id="{755022D7-38F4-4C06-9E9E-8421880A388D}"/>
                </a:ext>
              </a:extLst>
            </p:cNvPr>
            <p:cNvSpPr/>
            <p:nvPr/>
          </p:nvSpPr>
          <p:spPr>
            <a:xfrm>
              <a:off x="1282045" y="2139885"/>
              <a:ext cx="235670" cy="23567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51" name="矩形 50">
              <a:extLst>
                <a:ext uri="{FF2B5EF4-FFF2-40B4-BE49-F238E27FC236}">
                  <a16:creationId xmlns="" xmlns:a14="http://schemas.microsoft.com/office/drawing/2010/main" xmlns:p14="http://schemas.microsoft.com/office/powerpoint/2010/main" xmlns:a16="http://schemas.microsoft.com/office/drawing/2014/main" id="{24E81F57-30B3-47D6-95FD-4EF8D2E829AC}"/>
                </a:ext>
              </a:extLst>
            </p:cNvPr>
            <p:cNvSpPr/>
            <p:nvPr/>
          </p:nvSpPr>
          <p:spPr>
            <a:xfrm>
              <a:off x="1352014" y="2170939"/>
              <a:ext cx="402357" cy="402357"/>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52" name="文本框 51">
              <a:extLst>
                <a:ext uri="{FF2B5EF4-FFF2-40B4-BE49-F238E27FC236}">
                  <a16:creationId xmlns="" xmlns:a14="http://schemas.microsoft.com/office/drawing/2010/main" xmlns:p14="http://schemas.microsoft.com/office/powerpoint/2010/main" xmlns:a16="http://schemas.microsoft.com/office/drawing/2014/main" id="{BF29ACE3-B2E4-496A-AAA9-7641AC8F6C1F}"/>
                </a:ext>
              </a:extLst>
            </p:cNvPr>
            <p:cNvSpPr txBox="1"/>
            <p:nvPr/>
          </p:nvSpPr>
          <p:spPr>
            <a:xfrm>
              <a:off x="1297171" y="2179674"/>
              <a:ext cx="174374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cs typeface="+mn-ea"/>
                  <a:sym typeface="+mn-lt"/>
                </a:rPr>
                <a:t>KEY </a:t>
              </a:r>
              <a:r>
                <a:rPr kumimoji="0" lang="en-US" altLang="zh-CN" sz="2000" b="1" i="0" u="none" strike="noStrike" kern="1200" cap="none" spc="0" normalizeH="0" baseline="0" noProof="0" dirty="0">
                  <a:ln>
                    <a:noFill/>
                  </a:ln>
                  <a:solidFill>
                    <a:schemeClr val="bg1"/>
                  </a:solidFill>
                  <a:effectLst/>
                  <a:uLnTx/>
                  <a:uFillTx/>
                  <a:cs typeface="+mn-ea"/>
                  <a:sym typeface="+mn-lt"/>
                </a:rPr>
                <a:t>WORD</a:t>
              </a:r>
              <a:endParaRPr kumimoji="0" lang="zh-CN" altLang="en-US" sz="2000" b="1" i="0" u="none" strike="noStrike" kern="1200" cap="none" spc="0" normalizeH="0" baseline="0" noProof="0" dirty="0">
                <a:ln>
                  <a:noFill/>
                </a:ln>
                <a:solidFill>
                  <a:schemeClr val="bg1"/>
                </a:solidFill>
                <a:effectLst/>
                <a:uLnTx/>
                <a:uFillTx/>
                <a:cs typeface="+mn-ea"/>
                <a:sym typeface="+mn-lt"/>
              </a:endParaRPr>
            </a:p>
          </p:txBody>
        </p:sp>
        <p:pic>
          <p:nvPicPr>
            <p:cNvPr id="53" name="图片 52">
              <a:extLst>
                <a:ext uri="{FF2B5EF4-FFF2-40B4-BE49-F238E27FC236}">
                  <a16:creationId xmlns="" xmlns:a14="http://schemas.microsoft.com/office/drawing/2010/main" xmlns:p14="http://schemas.microsoft.com/office/powerpoint/2010/main" xmlns:a16="http://schemas.microsoft.com/office/drawing/2014/main" id="{05685678-3785-4A7F-9BC3-BCD2FCBE4B83}"/>
                </a:ext>
              </a:extLst>
            </p:cNvPr>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a:xfrm rot="20804530">
              <a:off x="1448052" y="2679231"/>
              <a:ext cx="1264505" cy="1222189"/>
            </a:xfrm>
            <a:custGeom>
              <a:avLst/>
              <a:gdLst>
                <a:gd name="connsiteX0" fmla="*/ 0 w 5401339"/>
                <a:gd name="connsiteY0" fmla="*/ 0 h 5220586"/>
                <a:gd name="connsiteX1" fmla="*/ 5401339 w 5401339"/>
                <a:gd name="connsiteY1" fmla="*/ 0 h 5220586"/>
                <a:gd name="connsiteX2" fmla="*/ 5401339 w 5401339"/>
                <a:gd name="connsiteY2" fmla="*/ 5220586 h 5220586"/>
                <a:gd name="connsiteX3" fmla="*/ 0 w 5401339"/>
                <a:gd name="connsiteY3" fmla="*/ 5220586 h 5220586"/>
              </a:gdLst>
              <a:ahLst/>
              <a:cxnLst>
                <a:cxn ang="0">
                  <a:pos x="connsiteX0" y="connsiteY0"/>
                </a:cxn>
                <a:cxn ang="0">
                  <a:pos x="connsiteX1" y="connsiteY1"/>
                </a:cxn>
                <a:cxn ang="0">
                  <a:pos x="connsiteX2" y="connsiteY2"/>
                </a:cxn>
                <a:cxn ang="0">
                  <a:pos x="connsiteX3" y="connsiteY3"/>
                </a:cxn>
              </a:cxnLst>
              <a:rect l="l" t="t" r="r" b="b"/>
              <a:pathLst>
                <a:path w="5401339" h="5220586">
                  <a:moveTo>
                    <a:pt x="0" y="0"/>
                  </a:moveTo>
                  <a:lnTo>
                    <a:pt x="5401339" y="0"/>
                  </a:lnTo>
                  <a:lnTo>
                    <a:pt x="5401339" y="5220586"/>
                  </a:lnTo>
                  <a:lnTo>
                    <a:pt x="0" y="5220586"/>
                  </a:lnTo>
                  <a:close/>
                </a:path>
              </a:pathLst>
            </a:custGeom>
          </p:spPr>
        </p:pic>
        <p:sp>
          <p:nvSpPr>
            <p:cNvPr id="54" name="矩形 53">
              <a:extLst>
                <a:ext uri="{FF2B5EF4-FFF2-40B4-BE49-F238E27FC236}">
                  <a16:creationId xmlns="" xmlns:a14="http://schemas.microsoft.com/office/drawing/2010/main" xmlns:p14="http://schemas.microsoft.com/office/powerpoint/2010/main" xmlns:a16="http://schemas.microsoft.com/office/drawing/2014/main" id="{1D37EA88-D6C0-4679-9B51-811AEE381DD5}"/>
                </a:ext>
              </a:extLst>
            </p:cNvPr>
            <p:cNvSpPr/>
            <p:nvPr/>
          </p:nvSpPr>
          <p:spPr>
            <a:xfrm>
              <a:off x="1013006" y="4105569"/>
              <a:ext cx="2187393" cy="400110"/>
            </a:xfrm>
            <a:prstGeom prst="rect">
              <a:avLst/>
            </a:prstGeom>
          </p:spPr>
          <p:txBody>
            <a:bodyPr wrap="square">
              <a:spAutoFit/>
            </a:bodyPr>
            <a:lstStyle/>
            <a:p>
              <a:pPr lvl="0">
                <a:defRPr/>
              </a:pPr>
              <a:r>
                <a:rPr lang="en-US" altLang="zh-CN" sz="2000" dirty="0">
                  <a:solidFill>
                    <a:srgbClr val="FFFFFF"/>
                  </a:solidFill>
                  <a:cs typeface="+mn-ea"/>
                  <a:sym typeface="+mn-lt"/>
                </a:rPr>
                <a:t>Click to add Text</a:t>
              </a:r>
            </a:p>
          </p:txBody>
        </p:sp>
      </p:grpSp>
      <p:grpSp>
        <p:nvGrpSpPr>
          <p:cNvPr id="9" name="组合 8">
            <a:extLst>
              <a:ext uri="{FF2B5EF4-FFF2-40B4-BE49-F238E27FC236}">
                <a16:creationId xmlns="" xmlns:a14="http://schemas.microsoft.com/office/drawing/2010/main" xmlns:p14="http://schemas.microsoft.com/office/powerpoint/2010/main" xmlns:a16="http://schemas.microsoft.com/office/drawing/2014/main" id="{90C2ACF4-49FA-4655-B8E2-5D1A8640608A}"/>
              </a:ext>
            </a:extLst>
          </p:cNvPr>
          <p:cNvGrpSpPr/>
          <p:nvPr/>
        </p:nvGrpSpPr>
        <p:grpSpPr>
          <a:xfrm>
            <a:off x="7048387" y="1967769"/>
            <a:ext cx="2248291" cy="3197402"/>
            <a:chOff x="7346106" y="1967769"/>
            <a:chExt cx="2248291" cy="3197402"/>
          </a:xfrm>
        </p:grpSpPr>
        <p:sp>
          <p:nvSpPr>
            <p:cNvPr id="56" name="矩形 55">
              <a:extLst>
                <a:ext uri="{FF2B5EF4-FFF2-40B4-BE49-F238E27FC236}">
                  <a16:creationId xmlns="" xmlns:a14="http://schemas.microsoft.com/office/drawing/2010/main" xmlns:p14="http://schemas.microsoft.com/office/powerpoint/2010/main" xmlns:a16="http://schemas.microsoft.com/office/drawing/2014/main" id="{CDC7D9A3-7CE9-4012-AAFD-1B8348CE6707}"/>
                </a:ext>
              </a:extLst>
            </p:cNvPr>
            <p:cNvSpPr/>
            <p:nvPr/>
          </p:nvSpPr>
          <p:spPr>
            <a:xfrm>
              <a:off x="7356525" y="1967769"/>
              <a:ext cx="2195343" cy="2942895"/>
            </a:xfrm>
            <a:prstGeom prst="rect">
              <a:avLst/>
            </a:prstGeom>
            <a:solidFill>
              <a:schemeClr val="tx2"/>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57" name="等腰三角形 56">
              <a:extLst>
                <a:ext uri="{FF2B5EF4-FFF2-40B4-BE49-F238E27FC236}">
                  <a16:creationId xmlns="" xmlns:a14="http://schemas.microsoft.com/office/drawing/2010/main" xmlns:p14="http://schemas.microsoft.com/office/powerpoint/2010/main" xmlns:a16="http://schemas.microsoft.com/office/drawing/2014/main" id="{2D8CF12A-F4B7-42A9-B739-A11F59B0433E}"/>
                </a:ext>
              </a:extLst>
            </p:cNvPr>
            <p:cNvSpPr/>
            <p:nvPr/>
          </p:nvSpPr>
          <p:spPr>
            <a:xfrm flipV="1">
              <a:off x="8307673" y="4913920"/>
              <a:ext cx="457386" cy="251251"/>
            </a:xfrm>
            <a:prstGeom prst="triangle">
              <a:avLst/>
            </a:prstGeom>
            <a:solidFill>
              <a:schemeClr val="tx2"/>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cs typeface="+mn-ea"/>
                <a:sym typeface="+mn-lt"/>
              </a:endParaRPr>
            </a:p>
          </p:txBody>
        </p:sp>
        <p:cxnSp>
          <p:nvCxnSpPr>
            <p:cNvPr id="58" name="直接连接符 57">
              <a:extLst>
                <a:ext uri="{FF2B5EF4-FFF2-40B4-BE49-F238E27FC236}">
                  <a16:creationId xmlns="" xmlns:a14="http://schemas.microsoft.com/office/drawing/2010/main" xmlns:p14="http://schemas.microsoft.com/office/powerpoint/2010/main" xmlns:a16="http://schemas.microsoft.com/office/drawing/2014/main" id="{0F41CE0C-8C26-4216-80BC-0E7AB1D8FD98}"/>
                </a:ext>
              </a:extLst>
            </p:cNvPr>
            <p:cNvCxnSpPr/>
            <p:nvPr/>
          </p:nvCxnSpPr>
          <p:spPr>
            <a:xfrm>
              <a:off x="7346106" y="2254212"/>
              <a:ext cx="480767" cy="0"/>
            </a:xfrm>
            <a:prstGeom prst="line">
              <a:avLst/>
            </a:prstGeom>
            <a:ln>
              <a:solidFill>
                <a:schemeClr val="bg1"/>
              </a:solidFill>
            </a:ln>
            <a:scene3d>
              <a:camera prst="perspectiveLeft"/>
              <a:lightRig rig="threePt" dir="t"/>
            </a:scene3d>
          </p:spPr>
          <p:style>
            <a:lnRef idx="1">
              <a:schemeClr val="accent1"/>
            </a:lnRef>
            <a:fillRef idx="0">
              <a:schemeClr val="accent1"/>
            </a:fillRef>
            <a:effectRef idx="0">
              <a:schemeClr val="accent1"/>
            </a:effectRef>
            <a:fontRef idx="minor">
              <a:schemeClr val="tx1"/>
            </a:fontRef>
          </p:style>
        </p:cxnSp>
        <p:sp>
          <p:nvSpPr>
            <p:cNvPr id="59" name="矩形 58">
              <a:extLst>
                <a:ext uri="{FF2B5EF4-FFF2-40B4-BE49-F238E27FC236}">
                  <a16:creationId xmlns="" xmlns:a14="http://schemas.microsoft.com/office/drawing/2010/main" xmlns:p14="http://schemas.microsoft.com/office/powerpoint/2010/main" xmlns:a16="http://schemas.microsoft.com/office/drawing/2014/main" id="{C01FF4B0-4EC7-4F96-BB19-359B5508C9A3}"/>
                </a:ext>
              </a:extLst>
            </p:cNvPr>
            <p:cNvSpPr/>
            <p:nvPr/>
          </p:nvSpPr>
          <p:spPr>
            <a:xfrm>
              <a:off x="7676043" y="2150518"/>
              <a:ext cx="235670" cy="235670"/>
            </a:xfrm>
            <a:prstGeom prst="rect">
              <a:avLst/>
            </a:prstGeom>
            <a:solidFill>
              <a:schemeClr val="bg2">
                <a:lumMod val="90000"/>
              </a:schemeClr>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60" name="矩形 59">
              <a:extLst>
                <a:ext uri="{FF2B5EF4-FFF2-40B4-BE49-F238E27FC236}">
                  <a16:creationId xmlns="" xmlns:a14="http://schemas.microsoft.com/office/drawing/2010/main" xmlns:p14="http://schemas.microsoft.com/office/powerpoint/2010/main" xmlns:a16="http://schemas.microsoft.com/office/drawing/2014/main" id="{6170B26E-8495-4492-A0DF-E1E1E8B7785C}"/>
                </a:ext>
              </a:extLst>
            </p:cNvPr>
            <p:cNvSpPr/>
            <p:nvPr/>
          </p:nvSpPr>
          <p:spPr>
            <a:xfrm>
              <a:off x="7746012" y="2181572"/>
              <a:ext cx="402357" cy="402357"/>
            </a:xfrm>
            <a:prstGeom prst="rect">
              <a:avLst/>
            </a:prstGeom>
            <a:solidFill>
              <a:schemeClr val="bg1">
                <a:alpha val="64000"/>
              </a:schemeClr>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61" name="文本框 60">
              <a:extLst>
                <a:ext uri="{FF2B5EF4-FFF2-40B4-BE49-F238E27FC236}">
                  <a16:creationId xmlns="" xmlns:a14="http://schemas.microsoft.com/office/drawing/2010/main" xmlns:p14="http://schemas.microsoft.com/office/powerpoint/2010/main" xmlns:a16="http://schemas.microsoft.com/office/drawing/2014/main" id="{2D9687CD-51B6-48BA-95BF-0AA662B6E50C}"/>
                </a:ext>
              </a:extLst>
            </p:cNvPr>
            <p:cNvSpPr txBox="1"/>
            <p:nvPr/>
          </p:nvSpPr>
          <p:spPr>
            <a:xfrm>
              <a:off x="7601017" y="2190307"/>
              <a:ext cx="1743741" cy="400110"/>
            </a:xfrm>
            <a:prstGeom prst="rect">
              <a:avLst/>
            </a:prstGeom>
            <a:noFill/>
            <a:scene3d>
              <a:camera prst="perspectiveLeft"/>
              <a:lightRig rig="threePt" dir="t"/>
            </a:scene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cs typeface="+mn-ea"/>
                  <a:sym typeface="+mn-lt"/>
                </a:rPr>
                <a:t>KEY </a:t>
              </a:r>
              <a:r>
                <a:rPr kumimoji="0" lang="en-US" altLang="zh-CN" sz="2000" b="1" i="0" u="none" strike="noStrike" kern="1200" cap="none" spc="0" normalizeH="0" baseline="0" noProof="0" dirty="0">
                  <a:ln>
                    <a:noFill/>
                  </a:ln>
                  <a:solidFill>
                    <a:schemeClr val="bg1"/>
                  </a:solidFill>
                  <a:effectLst/>
                  <a:uLnTx/>
                  <a:uFillTx/>
                  <a:cs typeface="+mn-ea"/>
                  <a:sym typeface="+mn-lt"/>
                </a:rPr>
                <a:t>WORD</a:t>
              </a:r>
              <a:endParaRPr kumimoji="0" lang="zh-CN" altLang="en-US" sz="2000" b="1" i="0" u="none" strike="noStrike" kern="1200" cap="none" spc="0" normalizeH="0" baseline="0" noProof="0" dirty="0">
                <a:ln>
                  <a:noFill/>
                </a:ln>
                <a:solidFill>
                  <a:schemeClr val="bg1"/>
                </a:solidFill>
                <a:effectLst/>
                <a:uLnTx/>
                <a:uFillTx/>
                <a:cs typeface="+mn-ea"/>
                <a:sym typeface="+mn-lt"/>
              </a:endParaRPr>
            </a:p>
          </p:txBody>
        </p:sp>
        <p:pic>
          <p:nvPicPr>
            <p:cNvPr id="62" name="图片 61">
              <a:extLst>
                <a:ext uri="{FF2B5EF4-FFF2-40B4-BE49-F238E27FC236}">
                  <a16:creationId xmlns="" xmlns:a14="http://schemas.microsoft.com/office/drawing/2010/main" xmlns:p14="http://schemas.microsoft.com/office/powerpoint/2010/main" xmlns:a16="http://schemas.microsoft.com/office/drawing/2014/main" id="{DBB5527A-4B75-46B7-854A-38D1521A45B9}"/>
                </a:ext>
              </a:extLst>
            </p:cNvPr>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a:xfrm rot="20804530">
              <a:off x="7842050" y="2689864"/>
              <a:ext cx="1264505" cy="1222189"/>
            </a:xfrm>
            <a:custGeom>
              <a:avLst/>
              <a:gdLst>
                <a:gd name="connsiteX0" fmla="*/ 0 w 5401339"/>
                <a:gd name="connsiteY0" fmla="*/ 0 h 5220586"/>
                <a:gd name="connsiteX1" fmla="*/ 5401339 w 5401339"/>
                <a:gd name="connsiteY1" fmla="*/ 0 h 5220586"/>
                <a:gd name="connsiteX2" fmla="*/ 5401339 w 5401339"/>
                <a:gd name="connsiteY2" fmla="*/ 5220586 h 5220586"/>
                <a:gd name="connsiteX3" fmla="*/ 0 w 5401339"/>
                <a:gd name="connsiteY3" fmla="*/ 5220586 h 5220586"/>
              </a:gdLst>
              <a:ahLst/>
              <a:cxnLst>
                <a:cxn ang="0">
                  <a:pos x="connsiteX0" y="connsiteY0"/>
                </a:cxn>
                <a:cxn ang="0">
                  <a:pos x="connsiteX1" y="connsiteY1"/>
                </a:cxn>
                <a:cxn ang="0">
                  <a:pos x="connsiteX2" y="connsiteY2"/>
                </a:cxn>
                <a:cxn ang="0">
                  <a:pos x="connsiteX3" y="connsiteY3"/>
                </a:cxn>
              </a:cxnLst>
              <a:rect l="l" t="t" r="r" b="b"/>
              <a:pathLst>
                <a:path w="5401339" h="5220586">
                  <a:moveTo>
                    <a:pt x="0" y="0"/>
                  </a:moveTo>
                  <a:lnTo>
                    <a:pt x="5401339" y="0"/>
                  </a:lnTo>
                  <a:lnTo>
                    <a:pt x="5401339" y="5220586"/>
                  </a:lnTo>
                  <a:lnTo>
                    <a:pt x="0" y="5220586"/>
                  </a:lnTo>
                  <a:close/>
                </a:path>
              </a:pathLst>
            </a:custGeom>
            <a:scene3d>
              <a:camera prst="perspectiveLeft"/>
              <a:lightRig rig="threePt" dir="t"/>
            </a:scene3d>
          </p:spPr>
        </p:pic>
        <p:sp>
          <p:nvSpPr>
            <p:cNvPr id="63" name="矩形 62">
              <a:extLst>
                <a:ext uri="{FF2B5EF4-FFF2-40B4-BE49-F238E27FC236}">
                  <a16:creationId xmlns="" xmlns:a14="http://schemas.microsoft.com/office/drawing/2010/main" xmlns:p14="http://schemas.microsoft.com/office/powerpoint/2010/main" xmlns:a16="http://schemas.microsoft.com/office/drawing/2014/main" id="{139522EA-D2B4-4613-BDBA-818422E7632E}"/>
                </a:ext>
              </a:extLst>
            </p:cNvPr>
            <p:cNvSpPr/>
            <p:nvPr/>
          </p:nvSpPr>
          <p:spPr>
            <a:xfrm>
              <a:off x="7407004" y="4116202"/>
              <a:ext cx="2187393" cy="400110"/>
            </a:xfrm>
            <a:prstGeom prst="rect">
              <a:avLst/>
            </a:prstGeom>
            <a:scene3d>
              <a:camera prst="perspectiveLeft"/>
              <a:lightRig rig="threePt" dir="t"/>
            </a:scene3d>
          </p:spPr>
          <p:txBody>
            <a:bodyPr wrap="square">
              <a:spAutoFit/>
            </a:bodyPr>
            <a:lstStyle/>
            <a:p>
              <a:pPr lvl="0">
                <a:defRPr/>
              </a:pPr>
              <a:r>
                <a:rPr lang="en-US" altLang="zh-CN" sz="2000" dirty="0">
                  <a:solidFill>
                    <a:srgbClr val="FFFFFF"/>
                  </a:solidFill>
                  <a:cs typeface="+mn-ea"/>
                  <a:sym typeface="+mn-lt"/>
                </a:rPr>
                <a:t>Click to add Text</a:t>
              </a:r>
            </a:p>
          </p:txBody>
        </p:sp>
      </p:grpSp>
      <p:grpSp>
        <p:nvGrpSpPr>
          <p:cNvPr id="8" name="组合 7">
            <a:extLst>
              <a:ext uri="{FF2B5EF4-FFF2-40B4-BE49-F238E27FC236}">
                <a16:creationId xmlns="" xmlns:a14="http://schemas.microsoft.com/office/drawing/2010/main" xmlns:p14="http://schemas.microsoft.com/office/powerpoint/2010/main" xmlns:a16="http://schemas.microsoft.com/office/drawing/2014/main" id="{AA2F01A4-C1FC-4E2A-A2E7-68CD61D2E291}"/>
              </a:ext>
            </a:extLst>
          </p:cNvPr>
          <p:cNvGrpSpPr/>
          <p:nvPr/>
        </p:nvGrpSpPr>
        <p:grpSpPr>
          <a:xfrm>
            <a:off x="9254148" y="1989034"/>
            <a:ext cx="2248291" cy="3197402"/>
            <a:chOff x="9551867" y="1989034"/>
            <a:chExt cx="2248291" cy="3197402"/>
          </a:xfrm>
        </p:grpSpPr>
        <p:sp>
          <p:nvSpPr>
            <p:cNvPr id="65" name="矩形 64">
              <a:extLst>
                <a:ext uri="{FF2B5EF4-FFF2-40B4-BE49-F238E27FC236}">
                  <a16:creationId xmlns="" xmlns:a14="http://schemas.microsoft.com/office/drawing/2010/main" xmlns:p14="http://schemas.microsoft.com/office/powerpoint/2010/main" xmlns:a16="http://schemas.microsoft.com/office/drawing/2014/main" id="{D15E8AA8-BF8C-4B91-8076-63827D591AE5}"/>
                </a:ext>
              </a:extLst>
            </p:cNvPr>
            <p:cNvSpPr/>
            <p:nvPr/>
          </p:nvSpPr>
          <p:spPr>
            <a:xfrm>
              <a:off x="9562286" y="1989034"/>
              <a:ext cx="2195343" cy="2942895"/>
            </a:xfrm>
            <a:prstGeom prst="rect">
              <a:avLst/>
            </a:prstGeom>
            <a:solidFill>
              <a:schemeClr val="accent1"/>
            </a:solidFill>
            <a:ln>
              <a:noFill/>
            </a:ln>
            <a:scene3d>
              <a:camera prst="perspective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cs typeface="+mn-ea"/>
                <a:sym typeface="+mn-lt"/>
              </a:endParaRPr>
            </a:p>
          </p:txBody>
        </p:sp>
        <p:sp>
          <p:nvSpPr>
            <p:cNvPr id="66" name="等腰三角形 65">
              <a:extLst>
                <a:ext uri="{FF2B5EF4-FFF2-40B4-BE49-F238E27FC236}">
                  <a16:creationId xmlns="" xmlns:a14="http://schemas.microsoft.com/office/drawing/2010/main" xmlns:p14="http://schemas.microsoft.com/office/powerpoint/2010/main" xmlns:a16="http://schemas.microsoft.com/office/drawing/2014/main" id="{F8462D64-9313-42E5-B018-B4E68477FCBA}"/>
                </a:ext>
              </a:extLst>
            </p:cNvPr>
            <p:cNvSpPr/>
            <p:nvPr/>
          </p:nvSpPr>
          <p:spPr>
            <a:xfrm flipV="1">
              <a:off x="10513434" y="4935185"/>
              <a:ext cx="457386" cy="251251"/>
            </a:xfrm>
            <a:prstGeom prst="triangle">
              <a:avLst/>
            </a:prstGeom>
            <a:solidFill>
              <a:schemeClr val="accent1"/>
            </a:solidFill>
            <a:scene3d>
              <a:camera prst="perspective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cxnSp>
          <p:nvCxnSpPr>
            <p:cNvPr id="67" name="直接连接符 66">
              <a:extLst>
                <a:ext uri="{FF2B5EF4-FFF2-40B4-BE49-F238E27FC236}">
                  <a16:creationId xmlns="" xmlns:a14="http://schemas.microsoft.com/office/drawing/2010/main" xmlns:p14="http://schemas.microsoft.com/office/powerpoint/2010/main" xmlns:a16="http://schemas.microsoft.com/office/drawing/2014/main" id="{87407636-1AD3-473D-A8C4-F8DC29595598}"/>
                </a:ext>
              </a:extLst>
            </p:cNvPr>
            <p:cNvCxnSpPr/>
            <p:nvPr/>
          </p:nvCxnSpPr>
          <p:spPr>
            <a:xfrm>
              <a:off x="9551867" y="2275477"/>
              <a:ext cx="480767" cy="0"/>
            </a:xfrm>
            <a:prstGeom prst="line">
              <a:avLst/>
            </a:prstGeom>
            <a:ln>
              <a:solidFill>
                <a:schemeClr val="bg1"/>
              </a:solidFill>
            </a:ln>
            <a:scene3d>
              <a:camera prst="perspectiveRight"/>
              <a:lightRig rig="threePt" dir="t"/>
            </a:scene3d>
          </p:spPr>
          <p:style>
            <a:lnRef idx="1">
              <a:schemeClr val="accent1"/>
            </a:lnRef>
            <a:fillRef idx="0">
              <a:schemeClr val="accent1"/>
            </a:fillRef>
            <a:effectRef idx="0">
              <a:schemeClr val="accent1"/>
            </a:effectRef>
            <a:fontRef idx="minor">
              <a:schemeClr val="tx1"/>
            </a:fontRef>
          </p:style>
        </p:cxnSp>
        <p:sp>
          <p:nvSpPr>
            <p:cNvPr id="68" name="矩形 67">
              <a:extLst>
                <a:ext uri="{FF2B5EF4-FFF2-40B4-BE49-F238E27FC236}">
                  <a16:creationId xmlns="" xmlns:a14="http://schemas.microsoft.com/office/drawing/2010/main" xmlns:p14="http://schemas.microsoft.com/office/powerpoint/2010/main" xmlns:a16="http://schemas.microsoft.com/office/drawing/2014/main" id="{63C65DF7-B3BD-43F7-97E8-6E39657364E3}"/>
                </a:ext>
              </a:extLst>
            </p:cNvPr>
            <p:cNvSpPr/>
            <p:nvPr/>
          </p:nvSpPr>
          <p:spPr>
            <a:xfrm>
              <a:off x="9881804" y="2171783"/>
              <a:ext cx="235670" cy="235670"/>
            </a:xfrm>
            <a:prstGeom prst="rect">
              <a:avLst/>
            </a:prstGeom>
            <a:solidFill>
              <a:schemeClr val="accent1">
                <a:lumMod val="20000"/>
                <a:lumOff val="80000"/>
              </a:schemeClr>
            </a:solidFill>
            <a:ln>
              <a:noFill/>
            </a:ln>
            <a:scene3d>
              <a:camera prst="perspective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69" name="矩形 68">
              <a:extLst>
                <a:ext uri="{FF2B5EF4-FFF2-40B4-BE49-F238E27FC236}">
                  <a16:creationId xmlns="" xmlns:a14="http://schemas.microsoft.com/office/drawing/2010/main" xmlns:p14="http://schemas.microsoft.com/office/powerpoint/2010/main" xmlns:a16="http://schemas.microsoft.com/office/drawing/2014/main" id="{89A0DD2A-98E7-47F2-B885-FD8FBFEFEF9F}"/>
                </a:ext>
              </a:extLst>
            </p:cNvPr>
            <p:cNvSpPr/>
            <p:nvPr/>
          </p:nvSpPr>
          <p:spPr>
            <a:xfrm>
              <a:off x="9951773" y="2202837"/>
              <a:ext cx="402357" cy="402357"/>
            </a:xfrm>
            <a:prstGeom prst="rect">
              <a:avLst/>
            </a:prstGeom>
            <a:solidFill>
              <a:schemeClr val="bg1">
                <a:alpha val="64000"/>
              </a:schemeClr>
            </a:solidFill>
            <a:ln>
              <a:noFill/>
            </a:ln>
            <a:scene3d>
              <a:camera prst="perspective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70" name="文本框 69">
              <a:extLst>
                <a:ext uri="{FF2B5EF4-FFF2-40B4-BE49-F238E27FC236}">
                  <a16:creationId xmlns="" xmlns:a14="http://schemas.microsoft.com/office/drawing/2010/main" xmlns:p14="http://schemas.microsoft.com/office/powerpoint/2010/main" xmlns:a16="http://schemas.microsoft.com/office/drawing/2014/main" id="{FE5330E6-BC57-40D2-BC5D-CE3ECBB843FF}"/>
                </a:ext>
              </a:extLst>
            </p:cNvPr>
            <p:cNvSpPr txBox="1"/>
            <p:nvPr/>
          </p:nvSpPr>
          <p:spPr>
            <a:xfrm>
              <a:off x="9845415" y="2198693"/>
              <a:ext cx="1743741" cy="400110"/>
            </a:xfrm>
            <a:prstGeom prst="rect">
              <a:avLst/>
            </a:prstGeom>
            <a:noFill/>
            <a:scene3d>
              <a:camera prst="perspectiveRight"/>
              <a:lightRig rig="threePt" dir="t"/>
            </a:scene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cs typeface="+mn-ea"/>
                  <a:sym typeface="+mn-lt"/>
                </a:rPr>
                <a:t>KEY </a:t>
              </a:r>
              <a:r>
                <a:rPr kumimoji="0" lang="en-US" altLang="zh-CN" sz="2000" b="1" i="0" u="none" strike="noStrike" kern="1200" cap="none" spc="0" normalizeH="0" baseline="0" noProof="0" dirty="0">
                  <a:ln>
                    <a:noFill/>
                  </a:ln>
                  <a:solidFill>
                    <a:schemeClr val="bg1"/>
                  </a:solidFill>
                  <a:effectLst/>
                  <a:uLnTx/>
                  <a:uFillTx/>
                  <a:cs typeface="+mn-ea"/>
                  <a:sym typeface="+mn-lt"/>
                </a:rPr>
                <a:t>WORD</a:t>
              </a:r>
              <a:endParaRPr kumimoji="0" lang="zh-CN" altLang="en-US" sz="2000" b="1" i="0" u="none" strike="noStrike" kern="1200" cap="none" spc="0" normalizeH="0" baseline="0" noProof="0" dirty="0">
                <a:ln>
                  <a:noFill/>
                </a:ln>
                <a:solidFill>
                  <a:schemeClr val="bg1"/>
                </a:solidFill>
                <a:effectLst/>
                <a:uLnTx/>
                <a:uFillTx/>
                <a:cs typeface="+mn-ea"/>
                <a:sym typeface="+mn-lt"/>
              </a:endParaRPr>
            </a:p>
          </p:txBody>
        </p:sp>
        <p:pic>
          <p:nvPicPr>
            <p:cNvPr id="71" name="图片 70">
              <a:extLst>
                <a:ext uri="{FF2B5EF4-FFF2-40B4-BE49-F238E27FC236}">
                  <a16:creationId xmlns="" xmlns:a14="http://schemas.microsoft.com/office/drawing/2010/main" xmlns:p14="http://schemas.microsoft.com/office/powerpoint/2010/main" xmlns:a16="http://schemas.microsoft.com/office/drawing/2014/main" id="{3C0C3788-6BC1-4012-9AD1-60C79BF9B897}"/>
                </a:ext>
              </a:extLst>
            </p:cNvPr>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a:xfrm rot="20804530">
              <a:off x="10047811" y="2711129"/>
              <a:ext cx="1264505" cy="1222189"/>
            </a:xfrm>
            <a:custGeom>
              <a:avLst/>
              <a:gdLst>
                <a:gd name="connsiteX0" fmla="*/ 0 w 5401339"/>
                <a:gd name="connsiteY0" fmla="*/ 0 h 5220586"/>
                <a:gd name="connsiteX1" fmla="*/ 5401339 w 5401339"/>
                <a:gd name="connsiteY1" fmla="*/ 0 h 5220586"/>
                <a:gd name="connsiteX2" fmla="*/ 5401339 w 5401339"/>
                <a:gd name="connsiteY2" fmla="*/ 5220586 h 5220586"/>
                <a:gd name="connsiteX3" fmla="*/ 0 w 5401339"/>
                <a:gd name="connsiteY3" fmla="*/ 5220586 h 5220586"/>
              </a:gdLst>
              <a:ahLst/>
              <a:cxnLst>
                <a:cxn ang="0">
                  <a:pos x="connsiteX0" y="connsiteY0"/>
                </a:cxn>
                <a:cxn ang="0">
                  <a:pos x="connsiteX1" y="connsiteY1"/>
                </a:cxn>
                <a:cxn ang="0">
                  <a:pos x="connsiteX2" y="connsiteY2"/>
                </a:cxn>
                <a:cxn ang="0">
                  <a:pos x="connsiteX3" y="connsiteY3"/>
                </a:cxn>
              </a:cxnLst>
              <a:rect l="l" t="t" r="r" b="b"/>
              <a:pathLst>
                <a:path w="5401339" h="5220586">
                  <a:moveTo>
                    <a:pt x="0" y="0"/>
                  </a:moveTo>
                  <a:lnTo>
                    <a:pt x="5401339" y="0"/>
                  </a:lnTo>
                  <a:lnTo>
                    <a:pt x="5401339" y="5220586"/>
                  </a:lnTo>
                  <a:lnTo>
                    <a:pt x="0" y="5220586"/>
                  </a:lnTo>
                  <a:close/>
                </a:path>
              </a:pathLst>
            </a:custGeom>
            <a:scene3d>
              <a:camera prst="perspectiveRight"/>
              <a:lightRig rig="threePt" dir="t"/>
            </a:scene3d>
          </p:spPr>
        </p:pic>
        <p:sp>
          <p:nvSpPr>
            <p:cNvPr id="72" name="矩形 71">
              <a:extLst>
                <a:ext uri="{FF2B5EF4-FFF2-40B4-BE49-F238E27FC236}">
                  <a16:creationId xmlns="" xmlns:a14="http://schemas.microsoft.com/office/drawing/2010/main" xmlns:p14="http://schemas.microsoft.com/office/powerpoint/2010/main" xmlns:a16="http://schemas.microsoft.com/office/drawing/2014/main" id="{F5823614-F98D-4293-9873-8E78D41D2A2A}"/>
                </a:ext>
              </a:extLst>
            </p:cNvPr>
            <p:cNvSpPr/>
            <p:nvPr/>
          </p:nvSpPr>
          <p:spPr>
            <a:xfrm>
              <a:off x="9612765" y="4137467"/>
              <a:ext cx="2187393" cy="400110"/>
            </a:xfrm>
            <a:prstGeom prst="rect">
              <a:avLst/>
            </a:prstGeom>
            <a:scene3d>
              <a:camera prst="perspectiveRight"/>
              <a:lightRig rig="threePt" dir="t"/>
            </a:scene3d>
          </p:spPr>
          <p:txBody>
            <a:bodyPr wrap="square">
              <a:spAutoFit/>
            </a:bodyPr>
            <a:lstStyle/>
            <a:p>
              <a:pPr lvl="0">
                <a:defRPr/>
              </a:pPr>
              <a:r>
                <a:rPr lang="en-US" altLang="zh-CN" sz="2000" dirty="0">
                  <a:solidFill>
                    <a:srgbClr val="FFFFFF"/>
                  </a:solidFill>
                  <a:cs typeface="+mn-ea"/>
                  <a:sym typeface="+mn-lt"/>
                </a:rPr>
                <a:t>Click to add Text</a:t>
              </a:r>
            </a:p>
          </p:txBody>
        </p:sp>
      </p:grpSp>
      <p:sp>
        <p:nvSpPr>
          <p:cNvPr id="73" name="文本框 72">
            <a:extLst>
              <a:ext uri="{FF2B5EF4-FFF2-40B4-BE49-F238E27FC236}">
                <a16:creationId xmlns="" xmlns:a14="http://schemas.microsoft.com/office/drawing/2010/main" xmlns:p14="http://schemas.microsoft.com/office/powerpoint/2010/main" xmlns:a16="http://schemas.microsoft.com/office/drawing/2014/main" id="{4B9ABE3E-5CD0-4073-A356-7B9D8CA288F7}"/>
              </a:ext>
            </a:extLst>
          </p:cNvPr>
          <p:cNvSpPr txBox="1"/>
          <p:nvPr/>
        </p:nvSpPr>
        <p:spPr>
          <a:xfrm>
            <a:off x="3004513" y="5213498"/>
            <a:ext cx="21017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74" name="文本框 73">
            <a:extLst>
              <a:ext uri="{FF2B5EF4-FFF2-40B4-BE49-F238E27FC236}">
                <a16:creationId xmlns="" xmlns:a14="http://schemas.microsoft.com/office/drawing/2010/main" xmlns:p14="http://schemas.microsoft.com/office/powerpoint/2010/main" xmlns:a16="http://schemas.microsoft.com/office/drawing/2014/main" id="{D05DAB01-58C0-480E-AB48-A990F0700108}"/>
              </a:ext>
            </a:extLst>
          </p:cNvPr>
          <p:cNvSpPr txBox="1"/>
          <p:nvPr/>
        </p:nvSpPr>
        <p:spPr>
          <a:xfrm>
            <a:off x="5239948" y="5213498"/>
            <a:ext cx="21017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75" name="文本框 74">
            <a:extLst>
              <a:ext uri="{FF2B5EF4-FFF2-40B4-BE49-F238E27FC236}">
                <a16:creationId xmlns="" xmlns:a14="http://schemas.microsoft.com/office/drawing/2010/main" xmlns:p14="http://schemas.microsoft.com/office/powerpoint/2010/main" xmlns:a16="http://schemas.microsoft.com/office/drawing/2014/main" id="{77A13B05-2B91-476D-8A5A-9B04EE231A02}"/>
              </a:ext>
            </a:extLst>
          </p:cNvPr>
          <p:cNvSpPr txBox="1"/>
          <p:nvPr/>
        </p:nvSpPr>
        <p:spPr>
          <a:xfrm>
            <a:off x="7475383" y="5213498"/>
            <a:ext cx="21017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76" name="文本框 75">
            <a:extLst>
              <a:ext uri="{FF2B5EF4-FFF2-40B4-BE49-F238E27FC236}">
                <a16:creationId xmlns="" xmlns:a14="http://schemas.microsoft.com/office/drawing/2010/main" xmlns:p14="http://schemas.microsoft.com/office/powerpoint/2010/main" xmlns:a16="http://schemas.microsoft.com/office/drawing/2014/main" id="{C194BBC7-AB29-4B98-A619-B5A178862D68}"/>
              </a:ext>
            </a:extLst>
          </p:cNvPr>
          <p:cNvSpPr txBox="1"/>
          <p:nvPr/>
        </p:nvSpPr>
        <p:spPr>
          <a:xfrm>
            <a:off x="9710817" y="5213498"/>
            <a:ext cx="21017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64" name="文本框 63">
            <a:extLst>
              <a:ext uri="{FF2B5EF4-FFF2-40B4-BE49-F238E27FC236}">
                <a16:creationId xmlns="" xmlns:a14="http://schemas.microsoft.com/office/drawing/2010/main" xmlns:p14="http://schemas.microsoft.com/office/powerpoint/2010/main" xmlns:a16="http://schemas.microsoft.com/office/drawing/2014/main" id="{030068A4-81F7-4801-9889-2603FDB72D82}"/>
              </a:ext>
            </a:extLst>
          </p:cNvPr>
          <p:cNvSpPr txBox="1"/>
          <p:nvPr/>
        </p:nvSpPr>
        <p:spPr>
          <a:xfrm>
            <a:off x="2163679" y="824163"/>
            <a:ext cx="5855369"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77" name="组合 76"/>
          <p:cNvGrpSpPr/>
          <p:nvPr/>
        </p:nvGrpSpPr>
        <p:grpSpPr>
          <a:xfrm>
            <a:off x="0" y="0"/>
            <a:ext cx="2855495" cy="1715993"/>
            <a:chOff x="0" y="0"/>
            <a:chExt cx="2855495" cy="1715993"/>
          </a:xfrm>
        </p:grpSpPr>
        <p:cxnSp>
          <p:nvCxnSpPr>
            <p:cNvPr id="78" name="直接连接符 77">
              <a:extLst>
                <a:ext uri="{FF2B5EF4-FFF2-40B4-BE49-F238E27FC236}">
                  <a16:creationId xmlns="" xmlns:a14="http://schemas.microsoft.com/office/drawing/2010/main" xmlns:p14="http://schemas.microsoft.com/office/powerpoint/2010/main" xmlns:a16="http://schemas.microsoft.com/office/drawing/2014/main" id="{A4173C51-B910-40D4-BC7F-B35133FAB02C}"/>
                </a:ext>
              </a:extLst>
            </p:cNvPr>
            <p:cNvCxnSpPr>
              <a:cxnSpLocks/>
            </p:cNvCxnSpPr>
            <p:nvPr/>
          </p:nvCxnSpPr>
          <p:spPr>
            <a:xfrm>
              <a:off x="1092200" y="0"/>
              <a:ext cx="0" cy="850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 xmlns:a14="http://schemas.microsoft.com/office/drawing/2010/main" xmlns:p14="http://schemas.microsoft.com/office/powerpoint/2010/main" xmlns:a16="http://schemas.microsoft.com/office/drawing/2014/main" id="{98C06065-BF1A-4F52-B40D-8CA6E40C9432}"/>
                </a:ext>
              </a:extLst>
            </p:cNvPr>
            <p:cNvCxnSpPr>
              <a:cxnSpLocks/>
            </p:cNvCxnSpPr>
            <p:nvPr/>
          </p:nvCxnSpPr>
          <p:spPr>
            <a:xfrm>
              <a:off x="0" y="1187450"/>
              <a:ext cx="81280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80" name="图片 79">
              <a:extLst>
                <a:ext uri="{FF2B5EF4-FFF2-40B4-BE49-F238E27FC236}">
                  <a16:creationId xmlns="" xmlns:a14="http://schemas.microsoft.com/office/drawing/2010/main" xmlns:p14="http://schemas.microsoft.com/office/powerpoint/2010/main" xmlns:a16="http://schemas.microsoft.com/office/drawing/2014/main" id="{16F01465-8F92-4D24-B2B2-0B6FF249D6E5}"/>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27130" y="336885"/>
              <a:ext cx="2528365" cy="1379108"/>
            </a:xfrm>
            <a:prstGeom prst="rect">
              <a:avLst/>
            </a:prstGeom>
          </p:spPr>
        </p:pic>
      </p:grpSp>
    </p:spTree>
    <p:extLst>
      <p:ext uri="{BB962C8B-B14F-4D97-AF65-F5344CB8AC3E}">
        <p14:creationId xmlns:p14="http://schemas.microsoft.com/office/powerpoint/2010/main" xmlns="" val="3471532110"/>
      </p:ext>
    </p:extLst>
  </p:cSld>
  <p:clrMapOvr>
    <a:masterClrMapping/>
  </p:clrMapOvr>
  <p:transition spd="slow" advClick="0" advTm="1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10222 -0.00023 L -0.10222 -0.00023 L -5.83333E-6 -0.00023 L -5.83333E-6 -0.00023 " pathEditMode="relative" ptsTypes="AAAA">
                                      <p:cBhvr>
                                        <p:cTn id="6" dur="2000" fill="hold"/>
                                        <p:tgtEl>
                                          <p:spTgt spid="77"/>
                                        </p:tgtEl>
                                        <p:attrNameLst>
                                          <p:attrName>ppt_x</p:attrName>
                                          <p:attrName>ppt_y</p:attrName>
                                        </p:attrNameLst>
                                      </p:cBhvr>
                                    </p:animMotion>
                                  </p:childTnLst>
                                </p:cTn>
                              </p:par>
                            </p:childTnLst>
                          </p:cTn>
                        </p:par>
                        <p:par>
                          <p:cTn id="7" fill="hold">
                            <p:stCondLst>
                              <p:cond delay="2000"/>
                            </p:stCondLst>
                            <p:childTnLst>
                              <p:par>
                                <p:cTn id="8" presetID="2" presetClass="entr" presetSubtype="4" fill="hold" grpId="0" nodeType="afterEffect">
                                  <p:stCondLst>
                                    <p:cond delay="0"/>
                                  </p:stCondLst>
                                  <p:childTnLst>
                                    <p:set>
                                      <p:cBhvr>
                                        <p:cTn id="9" dur="1" fill="hold">
                                          <p:stCondLst>
                                            <p:cond delay="0"/>
                                          </p:stCondLst>
                                        </p:cTn>
                                        <p:tgtEl>
                                          <p:spTgt spid="64"/>
                                        </p:tgtEl>
                                        <p:attrNameLst>
                                          <p:attrName>style.visibility</p:attrName>
                                        </p:attrNameLst>
                                      </p:cBhvr>
                                      <p:to>
                                        <p:strVal val="visible"/>
                                      </p:to>
                                    </p:set>
                                    <p:anim calcmode="lin" valueType="num">
                                      <p:cBhvr additive="base">
                                        <p:cTn id="10" dur="750" fill="hold"/>
                                        <p:tgtEl>
                                          <p:spTgt spid="64"/>
                                        </p:tgtEl>
                                        <p:attrNameLst>
                                          <p:attrName>ppt_x</p:attrName>
                                        </p:attrNameLst>
                                      </p:cBhvr>
                                      <p:tavLst>
                                        <p:tav tm="0">
                                          <p:val>
                                            <p:strVal val="#ppt_x"/>
                                          </p:val>
                                        </p:tav>
                                        <p:tav tm="100000">
                                          <p:val>
                                            <p:strVal val="#ppt_x"/>
                                          </p:val>
                                        </p:tav>
                                      </p:tavLst>
                                    </p:anim>
                                    <p:anim calcmode="lin" valueType="num">
                                      <p:cBhvr additive="base">
                                        <p:cTn id="11" dur="750" fill="hold"/>
                                        <p:tgtEl>
                                          <p:spTgt spid="64"/>
                                        </p:tgtEl>
                                        <p:attrNameLst>
                                          <p:attrName>ppt_y</p:attrName>
                                        </p:attrNameLst>
                                      </p:cBhvr>
                                      <p:tavLst>
                                        <p:tav tm="0">
                                          <p:val>
                                            <p:strVal val="1+#ppt_h/2"/>
                                          </p:val>
                                        </p:tav>
                                        <p:tav tm="100000">
                                          <p:val>
                                            <p:strVal val="#ppt_y"/>
                                          </p:val>
                                        </p:tav>
                                      </p:tavLst>
                                    </p:anim>
                                  </p:childTnLst>
                                </p:cTn>
                              </p:par>
                            </p:childTnLst>
                          </p:cTn>
                        </p:par>
                        <p:par>
                          <p:cTn id="12" fill="hold">
                            <p:stCondLst>
                              <p:cond delay="2750"/>
                            </p:stCondLst>
                            <p:childTnLst>
                              <p:par>
                                <p:cTn id="13" presetID="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3250"/>
                            </p:stCondLst>
                            <p:childTnLst>
                              <p:par>
                                <p:cTn id="18" presetID="2" presetClass="entr" presetSubtype="4"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ppt_x"/>
                                          </p:val>
                                        </p:tav>
                                        <p:tav tm="100000">
                                          <p:val>
                                            <p:strVal val="#ppt_x"/>
                                          </p:val>
                                        </p:tav>
                                      </p:tavLst>
                                    </p:anim>
                                    <p:anim calcmode="lin" valueType="num">
                                      <p:cBhvr additive="base">
                                        <p:cTn id="21" dur="5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3750"/>
                            </p:stCondLst>
                            <p:childTnLst>
                              <p:par>
                                <p:cTn id="23" presetID="2" presetClass="entr" presetSubtype="4"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ppt_x"/>
                                          </p:val>
                                        </p:tav>
                                        <p:tav tm="100000">
                                          <p:val>
                                            <p:strVal val="#ppt_x"/>
                                          </p:val>
                                        </p:tav>
                                      </p:tavLst>
                                    </p:anim>
                                    <p:anim calcmode="lin" valueType="num">
                                      <p:cBhvr additive="base">
                                        <p:cTn id="26" dur="500" fill="hold"/>
                                        <p:tgtEl>
                                          <p:spTgt spid="27"/>
                                        </p:tgtEl>
                                        <p:attrNameLst>
                                          <p:attrName>ppt_y</p:attrName>
                                        </p:attrNameLst>
                                      </p:cBhvr>
                                      <p:tavLst>
                                        <p:tav tm="0">
                                          <p:val>
                                            <p:strVal val="1+#ppt_h/2"/>
                                          </p:val>
                                        </p:tav>
                                        <p:tav tm="100000">
                                          <p:val>
                                            <p:strVal val="#ppt_y"/>
                                          </p:val>
                                        </p:tav>
                                      </p:tavLst>
                                    </p:anim>
                                  </p:childTnLst>
                                </p:cTn>
                              </p:par>
                            </p:childTnLst>
                          </p:cTn>
                        </p:par>
                        <p:par>
                          <p:cTn id="27" fill="hold">
                            <p:stCondLst>
                              <p:cond delay="4250"/>
                            </p:stCondLst>
                            <p:childTnLst>
                              <p:par>
                                <p:cTn id="28" presetID="2" presetClass="entr" presetSubtype="4" fill="hold" grpId="0" nodeType="afterEffect">
                                  <p:stCondLst>
                                    <p:cond delay="0"/>
                                  </p:stCondLst>
                                  <p:childTnLst>
                                    <p:set>
                                      <p:cBhvr>
                                        <p:cTn id="29" dur="1" fill="hold">
                                          <p:stCondLst>
                                            <p:cond delay="0"/>
                                          </p:stCondLst>
                                        </p:cTn>
                                        <p:tgtEl>
                                          <p:spTgt spid="73"/>
                                        </p:tgtEl>
                                        <p:attrNameLst>
                                          <p:attrName>style.visibility</p:attrName>
                                        </p:attrNameLst>
                                      </p:cBhvr>
                                      <p:to>
                                        <p:strVal val="visible"/>
                                      </p:to>
                                    </p:set>
                                    <p:anim calcmode="lin" valueType="num">
                                      <p:cBhvr additive="base">
                                        <p:cTn id="30" dur="500" fill="hold"/>
                                        <p:tgtEl>
                                          <p:spTgt spid="73"/>
                                        </p:tgtEl>
                                        <p:attrNameLst>
                                          <p:attrName>ppt_x</p:attrName>
                                        </p:attrNameLst>
                                      </p:cBhvr>
                                      <p:tavLst>
                                        <p:tav tm="0">
                                          <p:val>
                                            <p:strVal val="#ppt_x"/>
                                          </p:val>
                                        </p:tav>
                                        <p:tav tm="100000">
                                          <p:val>
                                            <p:strVal val="#ppt_x"/>
                                          </p:val>
                                        </p:tav>
                                      </p:tavLst>
                                    </p:anim>
                                    <p:anim calcmode="lin" valueType="num">
                                      <p:cBhvr additive="base">
                                        <p:cTn id="31" dur="500" fill="hold"/>
                                        <p:tgtEl>
                                          <p:spTgt spid="73"/>
                                        </p:tgtEl>
                                        <p:attrNameLst>
                                          <p:attrName>ppt_y</p:attrName>
                                        </p:attrNameLst>
                                      </p:cBhvr>
                                      <p:tavLst>
                                        <p:tav tm="0">
                                          <p:val>
                                            <p:strVal val="1+#ppt_h/2"/>
                                          </p:val>
                                        </p:tav>
                                        <p:tav tm="100000">
                                          <p:val>
                                            <p:strVal val="#ppt_y"/>
                                          </p:val>
                                        </p:tav>
                                      </p:tavLst>
                                    </p:anim>
                                  </p:childTnLst>
                                </p:cTn>
                              </p:par>
                            </p:childTnLst>
                          </p:cTn>
                        </p:par>
                        <p:par>
                          <p:cTn id="32" fill="hold">
                            <p:stCondLst>
                              <p:cond delay="4750"/>
                            </p:stCondLst>
                            <p:childTnLst>
                              <p:par>
                                <p:cTn id="33" presetID="2" presetClass="entr" presetSubtype="4" fill="hold"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ppt_x"/>
                                          </p:val>
                                        </p:tav>
                                        <p:tav tm="100000">
                                          <p:val>
                                            <p:strVal val="#ppt_x"/>
                                          </p:val>
                                        </p:tav>
                                      </p:tavLst>
                                    </p:anim>
                                    <p:anim calcmode="lin" valueType="num">
                                      <p:cBhvr additive="base">
                                        <p:cTn id="36" dur="500" fill="hold"/>
                                        <p:tgtEl>
                                          <p:spTgt spid="46"/>
                                        </p:tgtEl>
                                        <p:attrNameLst>
                                          <p:attrName>ppt_y</p:attrName>
                                        </p:attrNameLst>
                                      </p:cBhvr>
                                      <p:tavLst>
                                        <p:tav tm="0">
                                          <p:val>
                                            <p:strVal val="1+#ppt_h/2"/>
                                          </p:val>
                                        </p:tav>
                                        <p:tav tm="100000">
                                          <p:val>
                                            <p:strVal val="#ppt_y"/>
                                          </p:val>
                                        </p:tav>
                                      </p:tavLst>
                                    </p:anim>
                                  </p:childTnLst>
                                </p:cTn>
                              </p:par>
                            </p:childTnLst>
                          </p:cTn>
                        </p:par>
                        <p:par>
                          <p:cTn id="37" fill="hold">
                            <p:stCondLst>
                              <p:cond delay="5250"/>
                            </p:stCondLst>
                            <p:childTnLst>
                              <p:par>
                                <p:cTn id="38" presetID="2" presetClass="entr" presetSubtype="4" fill="hold" grpId="0" nodeType="afterEffect">
                                  <p:stCondLst>
                                    <p:cond delay="0"/>
                                  </p:stCondLst>
                                  <p:childTnLst>
                                    <p:set>
                                      <p:cBhvr>
                                        <p:cTn id="39" dur="1" fill="hold">
                                          <p:stCondLst>
                                            <p:cond delay="0"/>
                                          </p:stCondLst>
                                        </p:cTn>
                                        <p:tgtEl>
                                          <p:spTgt spid="74"/>
                                        </p:tgtEl>
                                        <p:attrNameLst>
                                          <p:attrName>style.visibility</p:attrName>
                                        </p:attrNameLst>
                                      </p:cBhvr>
                                      <p:to>
                                        <p:strVal val="visible"/>
                                      </p:to>
                                    </p:set>
                                    <p:anim calcmode="lin" valueType="num">
                                      <p:cBhvr additive="base">
                                        <p:cTn id="40" dur="500" fill="hold"/>
                                        <p:tgtEl>
                                          <p:spTgt spid="74"/>
                                        </p:tgtEl>
                                        <p:attrNameLst>
                                          <p:attrName>ppt_x</p:attrName>
                                        </p:attrNameLst>
                                      </p:cBhvr>
                                      <p:tavLst>
                                        <p:tav tm="0">
                                          <p:val>
                                            <p:strVal val="#ppt_x"/>
                                          </p:val>
                                        </p:tav>
                                        <p:tav tm="100000">
                                          <p:val>
                                            <p:strVal val="#ppt_x"/>
                                          </p:val>
                                        </p:tav>
                                      </p:tavLst>
                                    </p:anim>
                                    <p:anim calcmode="lin" valueType="num">
                                      <p:cBhvr additive="base">
                                        <p:cTn id="41" dur="500" fill="hold"/>
                                        <p:tgtEl>
                                          <p:spTgt spid="74"/>
                                        </p:tgtEl>
                                        <p:attrNameLst>
                                          <p:attrName>ppt_y</p:attrName>
                                        </p:attrNameLst>
                                      </p:cBhvr>
                                      <p:tavLst>
                                        <p:tav tm="0">
                                          <p:val>
                                            <p:strVal val="1+#ppt_h/2"/>
                                          </p:val>
                                        </p:tav>
                                        <p:tav tm="100000">
                                          <p:val>
                                            <p:strVal val="#ppt_y"/>
                                          </p:val>
                                        </p:tav>
                                      </p:tavLst>
                                    </p:anim>
                                  </p:childTnLst>
                                </p:cTn>
                              </p:par>
                            </p:childTnLst>
                          </p:cTn>
                        </p:par>
                        <p:par>
                          <p:cTn id="42" fill="hold">
                            <p:stCondLst>
                              <p:cond delay="5750"/>
                            </p:stCondLst>
                            <p:childTnLst>
                              <p:par>
                                <p:cTn id="43" presetID="2" presetClass="entr" presetSubtype="4"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childTnLst>
                          </p:cTn>
                        </p:par>
                        <p:par>
                          <p:cTn id="47" fill="hold">
                            <p:stCondLst>
                              <p:cond delay="6250"/>
                            </p:stCondLst>
                            <p:childTnLst>
                              <p:par>
                                <p:cTn id="48" presetID="2" presetClass="entr" presetSubtype="4" fill="hold" grpId="0" nodeType="afterEffect">
                                  <p:stCondLst>
                                    <p:cond delay="0"/>
                                  </p:stCondLst>
                                  <p:childTnLst>
                                    <p:set>
                                      <p:cBhvr>
                                        <p:cTn id="49" dur="1" fill="hold">
                                          <p:stCondLst>
                                            <p:cond delay="0"/>
                                          </p:stCondLst>
                                        </p:cTn>
                                        <p:tgtEl>
                                          <p:spTgt spid="75"/>
                                        </p:tgtEl>
                                        <p:attrNameLst>
                                          <p:attrName>style.visibility</p:attrName>
                                        </p:attrNameLst>
                                      </p:cBhvr>
                                      <p:to>
                                        <p:strVal val="visible"/>
                                      </p:to>
                                    </p:set>
                                    <p:anim calcmode="lin" valueType="num">
                                      <p:cBhvr additive="base">
                                        <p:cTn id="50" dur="500" fill="hold"/>
                                        <p:tgtEl>
                                          <p:spTgt spid="75"/>
                                        </p:tgtEl>
                                        <p:attrNameLst>
                                          <p:attrName>ppt_x</p:attrName>
                                        </p:attrNameLst>
                                      </p:cBhvr>
                                      <p:tavLst>
                                        <p:tav tm="0">
                                          <p:val>
                                            <p:strVal val="#ppt_x"/>
                                          </p:val>
                                        </p:tav>
                                        <p:tav tm="100000">
                                          <p:val>
                                            <p:strVal val="#ppt_x"/>
                                          </p:val>
                                        </p:tav>
                                      </p:tavLst>
                                    </p:anim>
                                    <p:anim calcmode="lin" valueType="num">
                                      <p:cBhvr additive="base">
                                        <p:cTn id="51" dur="500" fill="hold"/>
                                        <p:tgtEl>
                                          <p:spTgt spid="75"/>
                                        </p:tgtEl>
                                        <p:attrNameLst>
                                          <p:attrName>ppt_y</p:attrName>
                                        </p:attrNameLst>
                                      </p:cBhvr>
                                      <p:tavLst>
                                        <p:tav tm="0">
                                          <p:val>
                                            <p:strVal val="1+#ppt_h/2"/>
                                          </p:val>
                                        </p:tav>
                                        <p:tav tm="100000">
                                          <p:val>
                                            <p:strVal val="#ppt_y"/>
                                          </p:val>
                                        </p:tav>
                                      </p:tavLst>
                                    </p:anim>
                                  </p:childTnLst>
                                </p:cTn>
                              </p:par>
                            </p:childTnLst>
                          </p:cTn>
                        </p:par>
                        <p:par>
                          <p:cTn id="52" fill="hold">
                            <p:stCondLst>
                              <p:cond delay="6750"/>
                            </p:stCondLst>
                            <p:childTnLst>
                              <p:par>
                                <p:cTn id="53" presetID="2" presetClass="entr" presetSubtype="4"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par>
                          <p:cTn id="57" fill="hold">
                            <p:stCondLst>
                              <p:cond delay="7250"/>
                            </p:stCondLst>
                            <p:childTnLst>
                              <p:par>
                                <p:cTn id="58" presetID="2" presetClass="entr" presetSubtype="4" fill="hold" grpId="0" nodeType="afterEffect">
                                  <p:stCondLst>
                                    <p:cond delay="0"/>
                                  </p:stCondLst>
                                  <p:childTnLst>
                                    <p:set>
                                      <p:cBhvr>
                                        <p:cTn id="59" dur="1" fill="hold">
                                          <p:stCondLst>
                                            <p:cond delay="0"/>
                                          </p:stCondLst>
                                        </p:cTn>
                                        <p:tgtEl>
                                          <p:spTgt spid="76"/>
                                        </p:tgtEl>
                                        <p:attrNameLst>
                                          <p:attrName>style.visibility</p:attrName>
                                        </p:attrNameLst>
                                      </p:cBhvr>
                                      <p:to>
                                        <p:strVal val="visible"/>
                                      </p:to>
                                    </p:set>
                                    <p:anim calcmode="lin" valueType="num">
                                      <p:cBhvr additive="base">
                                        <p:cTn id="60" dur="500" fill="hold"/>
                                        <p:tgtEl>
                                          <p:spTgt spid="76"/>
                                        </p:tgtEl>
                                        <p:attrNameLst>
                                          <p:attrName>ppt_x</p:attrName>
                                        </p:attrNameLst>
                                      </p:cBhvr>
                                      <p:tavLst>
                                        <p:tav tm="0">
                                          <p:val>
                                            <p:strVal val="#ppt_x"/>
                                          </p:val>
                                        </p:tav>
                                        <p:tav tm="100000">
                                          <p:val>
                                            <p:strVal val="#ppt_x"/>
                                          </p:val>
                                        </p:tav>
                                      </p:tavLst>
                                    </p:anim>
                                    <p:anim calcmode="lin" valueType="num">
                                      <p:cBhvr additive="base">
                                        <p:cTn id="61"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73" grpId="0"/>
      <p:bldP spid="74" grpId="0"/>
      <p:bldP spid="75" grpId="0"/>
      <p:bldP spid="76" grpId="0"/>
      <p:bldP spid="6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3FC6B5-786A-4087-A207-4383EACBD21A}"/>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4" name="图片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69E678-02B1-4329-AF45-459058C77C2D}"/>
              </a:ext>
            </a:extLst>
          </p:cNvPr>
          <p:cNvPicPr>
            <a:picLocks noChangeAspect="1"/>
          </p:cNvPicPr>
          <p:nvPr/>
        </p:nvPicPr>
        <p:blipFill>
          <a:blip r:embed="rId5"/>
          <a:srcRect/>
          <a:stretch>
            <a:fillRect/>
          </a:stretch>
        </p:blipFill>
        <p:spPr>
          <a:xfrm>
            <a:off x="5099977" y="1907973"/>
            <a:ext cx="1371719" cy="1194920"/>
          </a:xfrm>
          <a:custGeom>
            <a:avLst/>
            <a:gdLst>
              <a:gd name="connsiteX0" fmla="*/ 901465 w 1371719"/>
              <a:gd name="connsiteY0" fmla="*/ 0 h 1194920"/>
              <a:gd name="connsiteX1" fmla="*/ 1371719 w 1371719"/>
              <a:gd name="connsiteY1" fmla="*/ 0 h 1194920"/>
              <a:gd name="connsiteX2" fmla="*/ 1371719 w 1371719"/>
              <a:gd name="connsiteY2" fmla="*/ 1194920 h 1194920"/>
              <a:gd name="connsiteX3" fmla="*/ 901465 w 1371719"/>
              <a:gd name="connsiteY3" fmla="*/ 1194920 h 1194920"/>
              <a:gd name="connsiteX4" fmla="*/ 0 w 1371719"/>
              <a:gd name="connsiteY4" fmla="*/ 0 h 1194920"/>
              <a:gd name="connsiteX5" fmla="*/ 837669 w 1371719"/>
              <a:gd name="connsiteY5" fmla="*/ 0 h 1194920"/>
              <a:gd name="connsiteX6" fmla="*/ 837669 w 1371719"/>
              <a:gd name="connsiteY6" fmla="*/ 1194920 h 1194920"/>
              <a:gd name="connsiteX7" fmla="*/ 0 w 1371719"/>
              <a:gd name="connsiteY7" fmla="*/ 1194920 h 1194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71719" h="1194920">
                <a:moveTo>
                  <a:pt x="901465" y="0"/>
                </a:moveTo>
                <a:lnTo>
                  <a:pt x="1371719" y="0"/>
                </a:lnTo>
                <a:lnTo>
                  <a:pt x="1371719" y="1194920"/>
                </a:lnTo>
                <a:lnTo>
                  <a:pt x="901465" y="1194920"/>
                </a:lnTo>
                <a:close/>
                <a:moveTo>
                  <a:pt x="0" y="0"/>
                </a:moveTo>
                <a:lnTo>
                  <a:pt x="837669" y="0"/>
                </a:lnTo>
                <a:lnTo>
                  <a:pt x="837669" y="1194920"/>
                </a:lnTo>
                <a:lnTo>
                  <a:pt x="0" y="1194920"/>
                </a:lnTo>
                <a:close/>
              </a:path>
            </a:pathLst>
          </a:custGeom>
        </p:spPr>
      </p:pic>
      <p:cxnSp>
        <p:nvCxnSpPr>
          <p:cNvPr id="49" name="直接连接符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303C67-8ADA-4DD3-A79F-D2C80E1AAC0D}"/>
              </a:ext>
            </a:extLst>
          </p:cNvPr>
          <p:cNvCxnSpPr>
            <a:cxnSpLocks/>
          </p:cNvCxnSpPr>
          <p:nvPr/>
        </p:nvCxnSpPr>
        <p:spPr>
          <a:xfrm>
            <a:off x="5982539" y="1869263"/>
            <a:ext cx="0" cy="4369981"/>
          </a:xfrm>
          <a:prstGeom prst="line">
            <a:avLst/>
          </a:prstGeom>
          <a:ln w="15875">
            <a:solidFill>
              <a:schemeClr val="bg1">
                <a:lumMod val="95000"/>
              </a:schemeClr>
            </a:solidFill>
            <a:prstDash val="dashDot"/>
            <a:tailEnd type="triangle"/>
          </a:ln>
          <a:effectLst>
            <a:outerShdw blurRad="50800" dist="635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95" name="图片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D7E66C-CB26-4B7A-8C32-E5310937F748}"/>
              </a:ext>
            </a:extLst>
          </p:cNvPr>
          <p:cNvPicPr>
            <a:picLocks noChangeAspect="1"/>
          </p:cNvPicPr>
          <p:nvPr/>
        </p:nvPicPr>
        <p:blipFill>
          <a:blip r:embed="rId6"/>
          <a:srcRect/>
          <a:stretch>
            <a:fillRect/>
          </a:stretch>
        </p:blipFill>
        <p:spPr>
          <a:xfrm>
            <a:off x="5557201" y="3302826"/>
            <a:ext cx="1377815" cy="1408298"/>
          </a:xfrm>
          <a:custGeom>
            <a:avLst/>
            <a:gdLst>
              <a:gd name="connsiteX0" fmla="*/ 444241 w 1377815"/>
              <a:gd name="connsiteY0" fmla="*/ 0 h 1408298"/>
              <a:gd name="connsiteX1" fmla="*/ 1377815 w 1377815"/>
              <a:gd name="connsiteY1" fmla="*/ 0 h 1408298"/>
              <a:gd name="connsiteX2" fmla="*/ 1377815 w 1377815"/>
              <a:gd name="connsiteY2" fmla="*/ 1408298 h 1408298"/>
              <a:gd name="connsiteX3" fmla="*/ 444241 w 1377815"/>
              <a:gd name="connsiteY3" fmla="*/ 1408298 h 1408298"/>
              <a:gd name="connsiteX4" fmla="*/ 0 w 1377815"/>
              <a:gd name="connsiteY4" fmla="*/ 0 h 1408298"/>
              <a:gd name="connsiteX5" fmla="*/ 380445 w 1377815"/>
              <a:gd name="connsiteY5" fmla="*/ 0 h 1408298"/>
              <a:gd name="connsiteX6" fmla="*/ 380445 w 1377815"/>
              <a:gd name="connsiteY6" fmla="*/ 1408298 h 1408298"/>
              <a:gd name="connsiteX7" fmla="*/ 0 w 1377815"/>
              <a:gd name="connsiteY7" fmla="*/ 1408298 h 1408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77815" h="1408298">
                <a:moveTo>
                  <a:pt x="444241" y="0"/>
                </a:moveTo>
                <a:lnTo>
                  <a:pt x="1377815" y="0"/>
                </a:lnTo>
                <a:lnTo>
                  <a:pt x="1377815" y="1408298"/>
                </a:lnTo>
                <a:lnTo>
                  <a:pt x="444241" y="1408298"/>
                </a:lnTo>
                <a:close/>
                <a:moveTo>
                  <a:pt x="0" y="0"/>
                </a:moveTo>
                <a:lnTo>
                  <a:pt x="380445" y="0"/>
                </a:lnTo>
                <a:lnTo>
                  <a:pt x="380445" y="1408298"/>
                </a:lnTo>
                <a:lnTo>
                  <a:pt x="0" y="1408298"/>
                </a:lnTo>
                <a:close/>
              </a:path>
            </a:pathLst>
          </a:custGeom>
        </p:spPr>
      </p:pic>
      <p:pic>
        <p:nvPicPr>
          <p:cNvPr id="96" name="图片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A52076-9507-4A4B-8C08-DCD5C5A26CB9}"/>
              </a:ext>
            </a:extLst>
          </p:cNvPr>
          <p:cNvPicPr>
            <a:picLocks noChangeAspect="1"/>
          </p:cNvPicPr>
          <p:nvPr/>
        </p:nvPicPr>
        <p:blipFill>
          <a:blip r:embed="rId7"/>
          <a:srcRect/>
          <a:stretch>
            <a:fillRect/>
          </a:stretch>
        </p:blipFill>
        <p:spPr>
          <a:xfrm>
            <a:off x="4741147" y="4763132"/>
            <a:ext cx="1755800" cy="1536325"/>
          </a:xfrm>
          <a:custGeom>
            <a:avLst/>
            <a:gdLst>
              <a:gd name="connsiteX0" fmla="*/ 0 w 1755800"/>
              <a:gd name="connsiteY0" fmla="*/ 0 h 1536325"/>
              <a:gd name="connsiteX1" fmla="*/ 1196499 w 1755800"/>
              <a:gd name="connsiteY1" fmla="*/ 0 h 1536325"/>
              <a:gd name="connsiteX2" fmla="*/ 1196499 w 1755800"/>
              <a:gd name="connsiteY2" fmla="*/ 1492061 h 1536325"/>
              <a:gd name="connsiteX3" fmla="*/ 1260295 w 1755800"/>
              <a:gd name="connsiteY3" fmla="*/ 1492061 h 1536325"/>
              <a:gd name="connsiteX4" fmla="*/ 1260295 w 1755800"/>
              <a:gd name="connsiteY4" fmla="*/ 0 h 1536325"/>
              <a:gd name="connsiteX5" fmla="*/ 1755800 w 1755800"/>
              <a:gd name="connsiteY5" fmla="*/ 0 h 1536325"/>
              <a:gd name="connsiteX6" fmla="*/ 1755800 w 1755800"/>
              <a:gd name="connsiteY6" fmla="*/ 1536325 h 1536325"/>
              <a:gd name="connsiteX7" fmla="*/ 0 w 1755800"/>
              <a:gd name="connsiteY7" fmla="*/ 1536325 h 153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55800" h="1536325">
                <a:moveTo>
                  <a:pt x="0" y="0"/>
                </a:moveTo>
                <a:lnTo>
                  <a:pt x="1196499" y="0"/>
                </a:lnTo>
                <a:lnTo>
                  <a:pt x="1196499" y="1492061"/>
                </a:lnTo>
                <a:lnTo>
                  <a:pt x="1260295" y="1492061"/>
                </a:lnTo>
                <a:lnTo>
                  <a:pt x="1260295" y="0"/>
                </a:lnTo>
                <a:lnTo>
                  <a:pt x="1755800" y="0"/>
                </a:lnTo>
                <a:lnTo>
                  <a:pt x="1755800" y="1536325"/>
                </a:lnTo>
                <a:lnTo>
                  <a:pt x="0" y="1536325"/>
                </a:lnTo>
                <a:close/>
              </a:path>
            </a:pathLst>
          </a:custGeom>
        </p:spPr>
      </p:pic>
      <p:sp>
        <p:nvSpPr>
          <p:cNvPr id="97" name="文本框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5BCAA5-B8F7-420B-8542-D6EF9FB6075D}"/>
              </a:ext>
            </a:extLst>
          </p:cNvPr>
          <p:cNvSpPr txBox="1"/>
          <p:nvPr/>
        </p:nvSpPr>
        <p:spPr>
          <a:xfrm>
            <a:off x="6339485" y="2228998"/>
            <a:ext cx="21017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98" name="矩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D43B4F-FD64-4641-8423-3EE9BAF2E4B7}"/>
              </a:ext>
            </a:extLst>
          </p:cNvPr>
          <p:cNvSpPr/>
          <p:nvPr/>
        </p:nvSpPr>
        <p:spPr>
          <a:xfrm>
            <a:off x="6294020" y="2507734"/>
            <a:ext cx="5238935" cy="400110"/>
          </a:xfrm>
          <a:prstGeom prst="rect">
            <a:avLst/>
          </a:prstGeom>
        </p:spPr>
        <p:txBody>
          <a:bodyPr wrap="none">
            <a:spAutoFit/>
          </a:bodyPr>
          <a:lstStyle/>
          <a:p>
            <a:pPr lvl="0">
              <a:defRPr/>
            </a:pPr>
            <a:r>
              <a:rPr lang="en-US" altLang="zh-CN" sz="2000" dirty="0">
                <a:solidFill>
                  <a:srgbClr val="FFFFFF"/>
                </a:solidFill>
                <a:cs typeface="+mn-ea"/>
                <a:sym typeface="+mn-lt"/>
              </a:rPr>
              <a:t>This text can be replaced with your own text.</a:t>
            </a:r>
            <a:endParaRPr lang="zh-CN" altLang="en-US" sz="2000" dirty="0">
              <a:solidFill>
                <a:srgbClr val="FFFFFF"/>
              </a:solidFill>
              <a:cs typeface="+mn-ea"/>
              <a:sym typeface="+mn-lt"/>
            </a:endParaRPr>
          </a:p>
        </p:txBody>
      </p:sp>
      <p:sp>
        <p:nvSpPr>
          <p:cNvPr id="99" name="文本框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15D4F7-7FF2-40CC-8848-72D48BA03B6E}"/>
              </a:ext>
            </a:extLst>
          </p:cNvPr>
          <p:cNvSpPr txBox="1"/>
          <p:nvPr/>
        </p:nvSpPr>
        <p:spPr>
          <a:xfrm>
            <a:off x="3481985" y="3829198"/>
            <a:ext cx="2101704"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100" name="矩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4923C5-B94F-4088-920E-48B6B5F83F42}"/>
              </a:ext>
            </a:extLst>
          </p:cNvPr>
          <p:cNvSpPr/>
          <p:nvPr/>
        </p:nvSpPr>
        <p:spPr>
          <a:xfrm>
            <a:off x="440731" y="4146034"/>
            <a:ext cx="5238934" cy="400110"/>
          </a:xfrm>
          <a:prstGeom prst="rect">
            <a:avLst/>
          </a:prstGeom>
        </p:spPr>
        <p:txBody>
          <a:bodyPr wrap="none">
            <a:spAutoFit/>
          </a:bodyPr>
          <a:lstStyle/>
          <a:p>
            <a:pPr lvl="0" algn="r">
              <a:defRPr/>
            </a:pPr>
            <a:r>
              <a:rPr lang="en-US" altLang="zh-CN" sz="2000" dirty="0">
                <a:solidFill>
                  <a:srgbClr val="FFFFFF"/>
                </a:solidFill>
                <a:cs typeface="+mn-ea"/>
                <a:sym typeface="+mn-lt"/>
              </a:rPr>
              <a:t>This text can be replaced with your own text.</a:t>
            </a:r>
            <a:endParaRPr lang="zh-CN" altLang="en-US" sz="2000" dirty="0">
              <a:solidFill>
                <a:srgbClr val="FFFFFF"/>
              </a:solidFill>
              <a:cs typeface="+mn-ea"/>
              <a:sym typeface="+mn-lt"/>
            </a:endParaRPr>
          </a:p>
        </p:txBody>
      </p:sp>
      <p:sp>
        <p:nvSpPr>
          <p:cNvPr id="103" name="文本框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32174F-AA85-4014-A88E-31691392E0F8}"/>
              </a:ext>
            </a:extLst>
          </p:cNvPr>
          <p:cNvSpPr txBox="1"/>
          <p:nvPr/>
        </p:nvSpPr>
        <p:spPr>
          <a:xfrm>
            <a:off x="6339485" y="5137298"/>
            <a:ext cx="21017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104" name="矩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F31CC2-8CE9-465A-A848-2B16EE187907}"/>
              </a:ext>
            </a:extLst>
          </p:cNvPr>
          <p:cNvSpPr/>
          <p:nvPr/>
        </p:nvSpPr>
        <p:spPr>
          <a:xfrm>
            <a:off x="6294020" y="5416034"/>
            <a:ext cx="5238935" cy="400110"/>
          </a:xfrm>
          <a:prstGeom prst="rect">
            <a:avLst/>
          </a:prstGeom>
        </p:spPr>
        <p:txBody>
          <a:bodyPr wrap="none">
            <a:spAutoFit/>
          </a:bodyPr>
          <a:lstStyle/>
          <a:p>
            <a:pPr lvl="0">
              <a:defRPr/>
            </a:pPr>
            <a:r>
              <a:rPr lang="en-US" altLang="zh-CN" sz="2000" dirty="0">
                <a:solidFill>
                  <a:srgbClr val="FFFFFF"/>
                </a:solidFill>
                <a:cs typeface="+mn-ea"/>
                <a:sym typeface="+mn-lt"/>
              </a:rPr>
              <a:t>This text can be replaced with your own text.</a:t>
            </a:r>
            <a:endParaRPr lang="zh-CN" altLang="en-US" sz="2000" dirty="0">
              <a:solidFill>
                <a:srgbClr val="FFFFFF"/>
              </a:solidFill>
              <a:cs typeface="+mn-ea"/>
              <a:sym typeface="+mn-lt"/>
            </a:endParaRPr>
          </a:p>
        </p:txBody>
      </p:sp>
      <p:sp>
        <p:nvSpPr>
          <p:cNvPr id="17" name="文本框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068A4-81F7-4801-9889-2603FDB72D82}"/>
              </a:ext>
            </a:extLst>
          </p:cNvPr>
          <p:cNvSpPr txBox="1"/>
          <p:nvPr/>
        </p:nvSpPr>
        <p:spPr>
          <a:xfrm>
            <a:off x="2163679" y="824163"/>
            <a:ext cx="5855369"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18" name="组合 17"/>
          <p:cNvGrpSpPr/>
          <p:nvPr/>
        </p:nvGrpSpPr>
        <p:grpSpPr>
          <a:xfrm>
            <a:off x="0" y="0"/>
            <a:ext cx="2855495" cy="1715993"/>
            <a:chOff x="0" y="0"/>
            <a:chExt cx="2855495" cy="1715993"/>
          </a:xfrm>
        </p:grpSpPr>
        <p:cxnSp>
          <p:nvCxnSpPr>
            <p:cNvPr id="19" name="直接连接符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173C51-B910-40D4-BC7F-B35133FAB02C}"/>
                </a:ext>
              </a:extLst>
            </p:cNvPr>
            <p:cNvCxnSpPr>
              <a:cxnSpLocks/>
            </p:cNvCxnSpPr>
            <p:nvPr/>
          </p:nvCxnSpPr>
          <p:spPr>
            <a:xfrm>
              <a:off x="1092200" y="0"/>
              <a:ext cx="0" cy="850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06065-BF1A-4F52-B40D-8CA6E40C9432}"/>
                </a:ext>
              </a:extLst>
            </p:cNvPr>
            <p:cNvCxnSpPr>
              <a:cxnSpLocks/>
            </p:cNvCxnSpPr>
            <p:nvPr/>
          </p:nvCxnSpPr>
          <p:spPr>
            <a:xfrm>
              <a:off x="0" y="1187450"/>
              <a:ext cx="81280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21" name="图片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F01465-8F92-4D24-B2B2-0B6FF249D6E5}"/>
                </a:ext>
              </a:extLst>
            </p:cNvPr>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327130" y="336885"/>
              <a:ext cx="2528365" cy="1379108"/>
            </a:xfrm>
            <a:prstGeom prst="rect">
              <a:avLst/>
            </a:prstGeom>
          </p:spPr>
        </p:pic>
      </p:grpSp>
    </p:spTree>
    <p:extLst>
      <p:ext uri="{BB962C8B-B14F-4D97-AF65-F5344CB8AC3E}">
        <p14:creationId xmlns:p14="http://schemas.microsoft.com/office/powerpoint/2010/main" xmlns="" val="129839580"/>
      </p:ext>
    </p:extLst>
  </p:cSld>
  <p:clrMapOvr>
    <a:masterClrMapping/>
  </p:clrMapOvr>
  <mc:AlternateContent xmlns:mc="http://schemas.openxmlformats.org/markup-compatibility/2006">
    <mc:Choice xmlns:p14="http://schemas.microsoft.com/office/powerpoint/2010/main" xmlns="" Requires="p14">
      <p:transition spd="slow" p14:dur="1250" advClick="0" advTm="1000">
        <p14:switch dir="r"/>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10222 -0.00023 L -0.10222 -0.00023 L -5.83333E-6 -0.00023 L -5.83333E-6 -0.00023 " pathEditMode="relative" ptsTypes="AAAA">
                                      <p:cBhvr>
                                        <p:cTn id="6" dur="2000" fill="hold"/>
                                        <p:tgtEl>
                                          <p:spTgt spid="18"/>
                                        </p:tgtEl>
                                        <p:attrNameLst>
                                          <p:attrName>ppt_x</p:attrName>
                                          <p:attrName>ppt_y</p:attrName>
                                        </p:attrNameLst>
                                      </p:cBhvr>
                                    </p:animMotion>
                                  </p:childTnLst>
                                </p:cTn>
                              </p:par>
                            </p:childTnLst>
                          </p:cTn>
                        </p:par>
                        <p:par>
                          <p:cTn id="7" fill="hold">
                            <p:stCondLst>
                              <p:cond delay="2000"/>
                            </p:stCondLst>
                            <p:childTnLst>
                              <p:par>
                                <p:cTn id="8" presetID="2" presetClass="entr" presetSubtype="4" fill="hold" grpId="0" nodeType="after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750" fill="hold"/>
                                        <p:tgtEl>
                                          <p:spTgt spid="17"/>
                                        </p:tgtEl>
                                        <p:attrNameLst>
                                          <p:attrName>ppt_x</p:attrName>
                                        </p:attrNameLst>
                                      </p:cBhvr>
                                      <p:tavLst>
                                        <p:tav tm="0">
                                          <p:val>
                                            <p:strVal val="#ppt_x"/>
                                          </p:val>
                                        </p:tav>
                                        <p:tav tm="100000">
                                          <p:val>
                                            <p:strVal val="#ppt_x"/>
                                          </p:val>
                                        </p:tav>
                                      </p:tavLst>
                                    </p:anim>
                                    <p:anim calcmode="lin" valueType="num">
                                      <p:cBhvr additive="base">
                                        <p:cTn id="11" dur="750" fill="hold"/>
                                        <p:tgtEl>
                                          <p:spTgt spid="17"/>
                                        </p:tgtEl>
                                        <p:attrNameLst>
                                          <p:attrName>ppt_y</p:attrName>
                                        </p:attrNameLst>
                                      </p:cBhvr>
                                      <p:tavLst>
                                        <p:tav tm="0">
                                          <p:val>
                                            <p:strVal val="1+#ppt_h/2"/>
                                          </p:val>
                                        </p:tav>
                                        <p:tav tm="100000">
                                          <p:val>
                                            <p:strVal val="#ppt_y"/>
                                          </p:val>
                                        </p:tav>
                                      </p:tavLst>
                                    </p:anim>
                                  </p:childTnLst>
                                </p:cTn>
                              </p:par>
                            </p:childTnLst>
                          </p:cTn>
                        </p:par>
                        <p:par>
                          <p:cTn id="12" fill="hold">
                            <p:stCondLst>
                              <p:cond delay="2750"/>
                            </p:stCondLst>
                            <p:childTnLst>
                              <p:par>
                                <p:cTn id="13" presetID="2" presetClass="entr" presetSubtype="4"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500" fill="hold"/>
                                        <p:tgtEl>
                                          <p:spTgt spid="49"/>
                                        </p:tgtEl>
                                        <p:attrNameLst>
                                          <p:attrName>ppt_x</p:attrName>
                                        </p:attrNameLst>
                                      </p:cBhvr>
                                      <p:tavLst>
                                        <p:tav tm="0">
                                          <p:val>
                                            <p:strVal val="#ppt_x"/>
                                          </p:val>
                                        </p:tav>
                                        <p:tav tm="100000">
                                          <p:val>
                                            <p:strVal val="#ppt_x"/>
                                          </p:val>
                                        </p:tav>
                                      </p:tavLst>
                                    </p:anim>
                                    <p:anim calcmode="lin" valueType="num">
                                      <p:cBhvr additive="base">
                                        <p:cTn id="16"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4"/>
                                        </p:tgtEl>
                                        <p:attrNameLst>
                                          <p:attrName>style.visibility</p:attrName>
                                        </p:attrNameLst>
                                      </p:cBhvr>
                                      <p:to>
                                        <p:strVal val="visible"/>
                                      </p:to>
                                    </p:set>
                                    <p:anim calcmode="lin" valueType="num">
                                      <p:cBhvr additive="base">
                                        <p:cTn id="21" dur="500" fill="hold"/>
                                        <p:tgtEl>
                                          <p:spTgt spid="94"/>
                                        </p:tgtEl>
                                        <p:attrNameLst>
                                          <p:attrName>ppt_x</p:attrName>
                                        </p:attrNameLst>
                                      </p:cBhvr>
                                      <p:tavLst>
                                        <p:tav tm="0">
                                          <p:val>
                                            <p:strVal val="#ppt_x"/>
                                          </p:val>
                                        </p:tav>
                                        <p:tav tm="100000">
                                          <p:val>
                                            <p:strVal val="#ppt_x"/>
                                          </p:val>
                                        </p:tav>
                                      </p:tavLst>
                                    </p:anim>
                                    <p:anim calcmode="lin" valueType="num">
                                      <p:cBhvr additive="base">
                                        <p:cTn id="22" dur="500" fill="hold"/>
                                        <p:tgtEl>
                                          <p:spTgt spid="94"/>
                                        </p:tgtEl>
                                        <p:attrNameLst>
                                          <p:attrName>ppt_y</p:attrName>
                                        </p:attrNameLst>
                                      </p:cBhvr>
                                      <p:tavLst>
                                        <p:tav tm="0">
                                          <p:val>
                                            <p:strVal val="1+#ppt_h/2"/>
                                          </p:val>
                                        </p:tav>
                                        <p:tav tm="100000">
                                          <p:val>
                                            <p:strVal val="#ppt_y"/>
                                          </p:val>
                                        </p:tav>
                                      </p:tavLst>
                                    </p:anim>
                                  </p:childTnLst>
                                </p:cTn>
                              </p:par>
                            </p:childTnLst>
                          </p:cTn>
                        </p:par>
                        <p:par>
                          <p:cTn id="23" fill="hold">
                            <p:stCondLst>
                              <p:cond delay="500"/>
                            </p:stCondLst>
                            <p:childTnLst>
                              <p:par>
                                <p:cTn id="24" presetID="2" presetClass="entr" presetSubtype="4" fill="hold" grpId="0" nodeType="afterEffect">
                                  <p:stCondLst>
                                    <p:cond delay="0"/>
                                  </p:stCondLst>
                                  <p:childTnLst>
                                    <p:set>
                                      <p:cBhvr>
                                        <p:cTn id="25" dur="1" fill="hold">
                                          <p:stCondLst>
                                            <p:cond delay="0"/>
                                          </p:stCondLst>
                                        </p:cTn>
                                        <p:tgtEl>
                                          <p:spTgt spid="97"/>
                                        </p:tgtEl>
                                        <p:attrNameLst>
                                          <p:attrName>style.visibility</p:attrName>
                                        </p:attrNameLst>
                                      </p:cBhvr>
                                      <p:to>
                                        <p:strVal val="visible"/>
                                      </p:to>
                                    </p:set>
                                    <p:anim calcmode="lin" valueType="num">
                                      <p:cBhvr additive="base">
                                        <p:cTn id="26" dur="500" fill="hold"/>
                                        <p:tgtEl>
                                          <p:spTgt spid="97"/>
                                        </p:tgtEl>
                                        <p:attrNameLst>
                                          <p:attrName>ppt_x</p:attrName>
                                        </p:attrNameLst>
                                      </p:cBhvr>
                                      <p:tavLst>
                                        <p:tav tm="0">
                                          <p:val>
                                            <p:strVal val="#ppt_x"/>
                                          </p:val>
                                        </p:tav>
                                        <p:tav tm="100000">
                                          <p:val>
                                            <p:strVal val="#ppt_x"/>
                                          </p:val>
                                        </p:tav>
                                      </p:tavLst>
                                    </p:anim>
                                    <p:anim calcmode="lin" valueType="num">
                                      <p:cBhvr additive="base">
                                        <p:cTn id="27" dur="500" fill="hold"/>
                                        <p:tgtEl>
                                          <p:spTgt spid="97"/>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98"/>
                                        </p:tgtEl>
                                        <p:attrNameLst>
                                          <p:attrName>style.visibility</p:attrName>
                                        </p:attrNameLst>
                                      </p:cBhvr>
                                      <p:to>
                                        <p:strVal val="visible"/>
                                      </p:to>
                                    </p:set>
                                    <p:anim calcmode="lin" valueType="num">
                                      <p:cBhvr additive="base">
                                        <p:cTn id="31" dur="500" fill="hold"/>
                                        <p:tgtEl>
                                          <p:spTgt spid="98"/>
                                        </p:tgtEl>
                                        <p:attrNameLst>
                                          <p:attrName>ppt_x</p:attrName>
                                        </p:attrNameLst>
                                      </p:cBhvr>
                                      <p:tavLst>
                                        <p:tav tm="0">
                                          <p:val>
                                            <p:strVal val="#ppt_x"/>
                                          </p:val>
                                        </p:tav>
                                        <p:tav tm="100000">
                                          <p:val>
                                            <p:strVal val="#ppt_x"/>
                                          </p:val>
                                        </p:tav>
                                      </p:tavLst>
                                    </p:anim>
                                    <p:anim calcmode="lin" valueType="num">
                                      <p:cBhvr additive="base">
                                        <p:cTn id="32" dur="500" fill="hold"/>
                                        <p:tgtEl>
                                          <p:spTgt spid="98"/>
                                        </p:tgtEl>
                                        <p:attrNameLst>
                                          <p:attrName>ppt_y</p:attrName>
                                        </p:attrNameLst>
                                      </p:cBhvr>
                                      <p:tavLst>
                                        <p:tav tm="0">
                                          <p:val>
                                            <p:strVal val="1+#ppt_h/2"/>
                                          </p:val>
                                        </p:tav>
                                        <p:tav tm="100000">
                                          <p:val>
                                            <p:strVal val="#ppt_y"/>
                                          </p:val>
                                        </p:tav>
                                      </p:tavLst>
                                    </p:anim>
                                  </p:childTnLst>
                                </p:cTn>
                              </p:par>
                            </p:childTnLst>
                          </p:cTn>
                        </p:par>
                        <p:par>
                          <p:cTn id="33" fill="hold">
                            <p:stCondLst>
                              <p:cond delay="1500"/>
                            </p:stCondLst>
                            <p:childTnLst>
                              <p:par>
                                <p:cTn id="34" presetID="2" presetClass="entr" presetSubtype="4" fill="hold" nodeType="afterEffect">
                                  <p:stCondLst>
                                    <p:cond delay="0"/>
                                  </p:stCondLst>
                                  <p:childTnLst>
                                    <p:set>
                                      <p:cBhvr>
                                        <p:cTn id="35" dur="1" fill="hold">
                                          <p:stCondLst>
                                            <p:cond delay="0"/>
                                          </p:stCondLst>
                                        </p:cTn>
                                        <p:tgtEl>
                                          <p:spTgt spid="95"/>
                                        </p:tgtEl>
                                        <p:attrNameLst>
                                          <p:attrName>style.visibility</p:attrName>
                                        </p:attrNameLst>
                                      </p:cBhvr>
                                      <p:to>
                                        <p:strVal val="visible"/>
                                      </p:to>
                                    </p:set>
                                    <p:anim calcmode="lin" valueType="num">
                                      <p:cBhvr additive="base">
                                        <p:cTn id="36" dur="500" fill="hold"/>
                                        <p:tgtEl>
                                          <p:spTgt spid="95"/>
                                        </p:tgtEl>
                                        <p:attrNameLst>
                                          <p:attrName>ppt_x</p:attrName>
                                        </p:attrNameLst>
                                      </p:cBhvr>
                                      <p:tavLst>
                                        <p:tav tm="0">
                                          <p:val>
                                            <p:strVal val="#ppt_x"/>
                                          </p:val>
                                        </p:tav>
                                        <p:tav tm="100000">
                                          <p:val>
                                            <p:strVal val="#ppt_x"/>
                                          </p:val>
                                        </p:tav>
                                      </p:tavLst>
                                    </p:anim>
                                    <p:anim calcmode="lin" valueType="num">
                                      <p:cBhvr additive="base">
                                        <p:cTn id="37" dur="500" fill="hold"/>
                                        <p:tgtEl>
                                          <p:spTgt spid="95"/>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2" presetClass="entr" presetSubtype="4" fill="hold" grpId="0" nodeType="afterEffect">
                                  <p:stCondLst>
                                    <p:cond delay="0"/>
                                  </p:stCondLst>
                                  <p:childTnLst>
                                    <p:set>
                                      <p:cBhvr>
                                        <p:cTn id="40" dur="1" fill="hold">
                                          <p:stCondLst>
                                            <p:cond delay="0"/>
                                          </p:stCondLst>
                                        </p:cTn>
                                        <p:tgtEl>
                                          <p:spTgt spid="99"/>
                                        </p:tgtEl>
                                        <p:attrNameLst>
                                          <p:attrName>style.visibility</p:attrName>
                                        </p:attrNameLst>
                                      </p:cBhvr>
                                      <p:to>
                                        <p:strVal val="visible"/>
                                      </p:to>
                                    </p:set>
                                    <p:anim calcmode="lin" valueType="num">
                                      <p:cBhvr additive="base">
                                        <p:cTn id="41" dur="500" fill="hold"/>
                                        <p:tgtEl>
                                          <p:spTgt spid="99"/>
                                        </p:tgtEl>
                                        <p:attrNameLst>
                                          <p:attrName>ppt_x</p:attrName>
                                        </p:attrNameLst>
                                      </p:cBhvr>
                                      <p:tavLst>
                                        <p:tav tm="0">
                                          <p:val>
                                            <p:strVal val="#ppt_x"/>
                                          </p:val>
                                        </p:tav>
                                        <p:tav tm="100000">
                                          <p:val>
                                            <p:strVal val="#ppt_x"/>
                                          </p:val>
                                        </p:tav>
                                      </p:tavLst>
                                    </p:anim>
                                    <p:anim calcmode="lin" valueType="num">
                                      <p:cBhvr additive="base">
                                        <p:cTn id="42" dur="500" fill="hold"/>
                                        <p:tgtEl>
                                          <p:spTgt spid="99"/>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grpId="0" nodeType="afterEffect">
                                  <p:stCondLst>
                                    <p:cond delay="0"/>
                                  </p:stCondLst>
                                  <p:childTnLst>
                                    <p:set>
                                      <p:cBhvr>
                                        <p:cTn id="45" dur="1" fill="hold">
                                          <p:stCondLst>
                                            <p:cond delay="0"/>
                                          </p:stCondLst>
                                        </p:cTn>
                                        <p:tgtEl>
                                          <p:spTgt spid="100"/>
                                        </p:tgtEl>
                                        <p:attrNameLst>
                                          <p:attrName>style.visibility</p:attrName>
                                        </p:attrNameLst>
                                      </p:cBhvr>
                                      <p:to>
                                        <p:strVal val="visible"/>
                                      </p:to>
                                    </p:set>
                                    <p:anim calcmode="lin" valueType="num">
                                      <p:cBhvr additive="base">
                                        <p:cTn id="46" dur="500" fill="hold"/>
                                        <p:tgtEl>
                                          <p:spTgt spid="100"/>
                                        </p:tgtEl>
                                        <p:attrNameLst>
                                          <p:attrName>ppt_x</p:attrName>
                                        </p:attrNameLst>
                                      </p:cBhvr>
                                      <p:tavLst>
                                        <p:tav tm="0">
                                          <p:val>
                                            <p:strVal val="#ppt_x"/>
                                          </p:val>
                                        </p:tav>
                                        <p:tav tm="100000">
                                          <p:val>
                                            <p:strVal val="#ppt_x"/>
                                          </p:val>
                                        </p:tav>
                                      </p:tavLst>
                                    </p:anim>
                                    <p:anim calcmode="lin" valueType="num">
                                      <p:cBhvr additive="base">
                                        <p:cTn id="47" dur="500" fill="hold"/>
                                        <p:tgtEl>
                                          <p:spTgt spid="100"/>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additive="base">
                                        <p:cTn id="51" dur="500" fill="hold"/>
                                        <p:tgtEl>
                                          <p:spTgt spid="96"/>
                                        </p:tgtEl>
                                        <p:attrNameLst>
                                          <p:attrName>ppt_x</p:attrName>
                                        </p:attrNameLst>
                                      </p:cBhvr>
                                      <p:tavLst>
                                        <p:tav tm="0">
                                          <p:val>
                                            <p:strVal val="#ppt_x"/>
                                          </p:val>
                                        </p:tav>
                                        <p:tav tm="100000">
                                          <p:val>
                                            <p:strVal val="#ppt_x"/>
                                          </p:val>
                                        </p:tav>
                                      </p:tavLst>
                                    </p:anim>
                                    <p:anim calcmode="lin" valueType="num">
                                      <p:cBhvr additive="base">
                                        <p:cTn id="52" dur="500" fill="hold"/>
                                        <p:tgtEl>
                                          <p:spTgt spid="96"/>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grpId="0" nodeType="afterEffect">
                                  <p:stCondLst>
                                    <p:cond delay="0"/>
                                  </p:stCondLst>
                                  <p:childTnLst>
                                    <p:set>
                                      <p:cBhvr>
                                        <p:cTn id="55" dur="1" fill="hold">
                                          <p:stCondLst>
                                            <p:cond delay="0"/>
                                          </p:stCondLst>
                                        </p:cTn>
                                        <p:tgtEl>
                                          <p:spTgt spid="103"/>
                                        </p:tgtEl>
                                        <p:attrNameLst>
                                          <p:attrName>style.visibility</p:attrName>
                                        </p:attrNameLst>
                                      </p:cBhvr>
                                      <p:to>
                                        <p:strVal val="visible"/>
                                      </p:to>
                                    </p:set>
                                    <p:anim calcmode="lin" valueType="num">
                                      <p:cBhvr additive="base">
                                        <p:cTn id="56" dur="500" fill="hold"/>
                                        <p:tgtEl>
                                          <p:spTgt spid="103"/>
                                        </p:tgtEl>
                                        <p:attrNameLst>
                                          <p:attrName>ppt_x</p:attrName>
                                        </p:attrNameLst>
                                      </p:cBhvr>
                                      <p:tavLst>
                                        <p:tav tm="0">
                                          <p:val>
                                            <p:strVal val="#ppt_x"/>
                                          </p:val>
                                        </p:tav>
                                        <p:tav tm="100000">
                                          <p:val>
                                            <p:strVal val="#ppt_x"/>
                                          </p:val>
                                        </p:tav>
                                      </p:tavLst>
                                    </p:anim>
                                    <p:anim calcmode="lin" valueType="num">
                                      <p:cBhvr additive="base">
                                        <p:cTn id="57" dur="500" fill="hold"/>
                                        <p:tgtEl>
                                          <p:spTgt spid="103"/>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grpId="0" nodeType="afterEffect">
                                  <p:stCondLst>
                                    <p:cond delay="0"/>
                                  </p:stCondLst>
                                  <p:childTnLst>
                                    <p:set>
                                      <p:cBhvr>
                                        <p:cTn id="60" dur="1" fill="hold">
                                          <p:stCondLst>
                                            <p:cond delay="0"/>
                                          </p:stCondLst>
                                        </p:cTn>
                                        <p:tgtEl>
                                          <p:spTgt spid="104"/>
                                        </p:tgtEl>
                                        <p:attrNameLst>
                                          <p:attrName>style.visibility</p:attrName>
                                        </p:attrNameLst>
                                      </p:cBhvr>
                                      <p:to>
                                        <p:strVal val="visible"/>
                                      </p:to>
                                    </p:set>
                                    <p:anim calcmode="lin" valueType="num">
                                      <p:cBhvr additive="base">
                                        <p:cTn id="61" dur="500" fill="hold"/>
                                        <p:tgtEl>
                                          <p:spTgt spid="104"/>
                                        </p:tgtEl>
                                        <p:attrNameLst>
                                          <p:attrName>ppt_x</p:attrName>
                                        </p:attrNameLst>
                                      </p:cBhvr>
                                      <p:tavLst>
                                        <p:tav tm="0">
                                          <p:val>
                                            <p:strVal val="#ppt_x"/>
                                          </p:val>
                                        </p:tav>
                                        <p:tav tm="100000">
                                          <p:val>
                                            <p:strVal val="#ppt_x"/>
                                          </p:val>
                                        </p:tav>
                                      </p:tavLst>
                                    </p:anim>
                                    <p:anim calcmode="lin" valueType="num">
                                      <p:cBhvr additive="base">
                                        <p:cTn id="62" dur="500" fill="hold"/>
                                        <p:tgtEl>
                                          <p:spTgt spid="1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99" grpId="0"/>
      <p:bldP spid="100" grpId="0"/>
      <p:bldP spid="103" grpId="0"/>
      <p:bldP spid="104"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4="http://schemas.microsoft.com/office/drawing/2010/main" xmlns:p14="http://schemas.microsoft.com/office/powerpoint/2010/main" xmlns:a16="http://schemas.microsoft.com/office/drawing/2014/main" id="{4FFD9DC4-37D8-447C-A193-120ED58E6F31}"/>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grpSp>
        <p:nvGrpSpPr>
          <p:cNvPr id="7" name="组合 6"/>
          <p:cNvGrpSpPr/>
          <p:nvPr/>
        </p:nvGrpSpPr>
        <p:grpSpPr>
          <a:xfrm>
            <a:off x="5211328" y="3062844"/>
            <a:ext cx="1949243" cy="2253630"/>
            <a:chOff x="5211328" y="3062844"/>
            <a:chExt cx="1949243" cy="2253630"/>
          </a:xfrm>
        </p:grpSpPr>
        <p:pic>
          <p:nvPicPr>
            <p:cNvPr id="31" name="图片 30">
              <a:extLst>
                <a:ext uri="{FF2B5EF4-FFF2-40B4-BE49-F238E27FC236}">
                  <a16:creationId xmlns="" xmlns:a14="http://schemas.microsoft.com/office/drawing/2010/main" xmlns:p14="http://schemas.microsoft.com/office/powerpoint/2010/main" xmlns:a16="http://schemas.microsoft.com/office/drawing/2014/main" id="{050C7015-DA21-4498-9609-CCCF7C705AEE}"/>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5211328" y="3062844"/>
              <a:ext cx="1949243" cy="2253630"/>
            </a:xfrm>
            <a:prstGeom prst="rect">
              <a:avLst/>
            </a:prstGeom>
          </p:spPr>
        </p:pic>
        <p:sp>
          <p:nvSpPr>
            <p:cNvPr id="33" name="文本框 32">
              <a:extLst>
                <a:ext uri="{FF2B5EF4-FFF2-40B4-BE49-F238E27FC236}">
                  <a16:creationId xmlns="" xmlns:a14="http://schemas.microsoft.com/office/drawing/2010/main" xmlns:p14="http://schemas.microsoft.com/office/powerpoint/2010/main" xmlns:a16="http://schemas.microsoft.com/office/drawing/2014/main" id="{5F50AE45-5AF5-449F-BF5E-011F12F34621}"/>
                </a:ext>
              </a:extLst>
            </p:cNvPr>
            <p:cNvSpPr txBox="1"/>
            <p:nvPr/>
          </p:nvSpPr>
          <p:spPr>
            <a:xfrm rot="368330">
              <a:off x="5280062" y="4098566"/>
              <a:ext cx="1256701" cy="830997"/>
            </a:xfrm>
            <a:prstGeom prst="rect">
              <a:avLst/>
            </a:prstGeom>
            <a:noFill/>
          </p:spPr>
          <p:txBody>
            <a:bodyPr wrap="square" rtlCol="0">
              <a:spAutoFit/>
            </a:bodyPr>
            <a:lstStyle/>
            <a:p>
              <a:pPr algn="ctr"/>
              <a:r>
                <a:rPr lang="en-US" altLang="zh-CN" sz="2400" b="1" dirty="0">
                  <a:solidFill>
                    <a:schemeClr val="bg1"/>
                  </a:solidFill>
                  <a:cs typeface="+mn-ea"/>
                  <a:sym typeface="+mn-lt"/>
                </a:rPr>
                <a:t>YOUR TEXT</a:t>
              </a:r>
              <a:endParaRPr lang="zh-CN" altLang="en-US" sz="2400" b="1" dirty="0">
                <a:solidFill>
                  <a:schemeClr val="bg1"/>
                </a:solidFill>
                <a:cs typeface="+mn-ea"/>
                <a:sym typeface="+mn-lt"/>
              </a:endParaRPr>
            </a:p>
          </p:txBody>
        </p:sp>
      </p:grpSp>
      <p:grpSp>
        <p:nvGrpSpPr>
          <p:cNvPr id="8" name="组合 7"/>
          <p:cNvGrpSpPr/>
          <p:nvPr/>
        </p:nvGrpSpPr>
        <p:grpSpPr>
          <a:xfrm>
            <a:off x="4483148" y="2175787"/>
            <a:ext cx="1764950" cy="1656386"/>
            <a:chOff x="4483148" y="2175787"/>
            <a:chExt cx="1764950" cy="1656386"/>
          </a:xfrm>
        </p:grpSpPr>
        <p:pic>
          <p:nvPicPr>
            <p:cNvPr id="12" name="图片 11">
              <a:extLst>
                <a:ext uri="{FF2B5EF4-FFF2-40B4-BE49-F238E27FC236}">
                  <a16:creationId xmlns="" xmlns:a14="http://schemas.microsoft.com/office/drawing/2010/main" xmlns:p14="http://schemas.microsoft.com/office/powerpoint/2010/main" xmlns:a16="http://schemas.microsoft.com/office/drawing/2014/main" id="{CEE0AFD0-4135-48E2-9900-3DF293E92D24}"/>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rot="20051093">
              <a:off x="4486696" y="2175787"/>
              <a:ext cx="1761402" cy="1656386"/>
            </a:xfrm>
            <a:prstGeom prst="rect">
              <a:avLst/>
            </a:prstGeom>
          </p:spPr>
        </p:pic>
        <p:sp>
          <p:nvSpPr>
            <p:cNvPr id="34" name="文本框 33">
              <a:extLst>
                <a:ext uri="{FF2B5EF4-FFF2-40B4-BE49-F238E27FC236}">
                  <a16:creationId xmlns="" xmlns:a14="http://schemas.microsoft.com/office/drawing/2010/main" xmlns:p14="http://schemas.microsoft.com/office/powerpoint/2010/main" xmlns:a16="http://schemas.microsoft.com/office/drawing/2014/main" id="{EFA953C3-3710-4F9E-90F2-B21F3171CBDB}"/>
                </a:ext>
              </a:extLst>
            </p:cNvPr>
            <p:cNvSpPr txBox="1"/>
            <p:nvPr/>
          </p:nvSpPr>
          <p:spPr>
            <a:xfrm>
              <a:off x="4483148" y="2623254"/>
              <a:ext cx="1079601" cy="707886"/>
            </a:xfrm>
            <a:prstGeom prst="rect">
              <a:avLst/>
            </a:prstGeom>
            <a:noFill/>
          </p:spPr>
          <p:txBody>
            <a:bodyPr wrap="square" rtlCol="0">
              <a:spAutoFit/>
            </a:bodyPr>
            <a:lstStyle/>
            <a:p>
              <a:pPr algn="ctr"/>
              <a:r>
                <a:rPr lang="en-US" altLang="zh-CN" sz="4000" dirty="0">
                  <a:cs typeface="+mn-ea"/>
                  <a:sym typeface="+mn-lt"/>
                </a:rPr>
                <a:t>01</a:t>
              </a:r>
              <a:endParaRPr lang="zh-CN" altLang="en-US" sz="4000" dirty="0">
                <a:cs typeface="+mn-ea"/>
                <a:sym typeface="+mn-lt"/>
              </a:endParaRPr>
            </a:p>
          </p:txBody>
        </p:sp>
      </p:grpSp>
      <p:grpSp>
        <p:nvGrpSpPr>
          <p:cNvPr id="10" name="组合 9"/>
          <p:cNvGrpSpPr/>
          <p:nvPr/>
        </p:nvGrpSpPr>
        <p:grpSpPr>
          <a:xfrm>
            <a:off x="4133509" y="4261772"/>
            <a:ext cx="1512046" cy="1761401"/>
            <a:chOff x="4133509" y="4261772"/>
            <a:chExt cx="1512046" cy="1761401"/>
          </a:xfrm>
        </p:grpSpPr>
        <p:pic>
          <p:nvPicPr>
            <p:cNvPr id="16" name="图片 15">
              <a:extLst>
                <a:ext uri="{FF2B5EF4-FFF2-40B4-BE49-F238E27FC236}">
                  <a16:creationId xmlns="" xmlns:a14="http://schemas.microsoft.com/office/drawing/2010/main" xmlns:p14="http://schemas.microsoft.com/office/powerpoint/2010/main" xmlns:a16="http://schemas.microsoft.com/office/drawing/2014/main" id="{4A4778D1-8123-4DC6-9F80-74A132512D53}"/>
                </a:ext>
              </a:extLst>
            </p:cNvPr>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rot="4752101">
              <a:off x="4008831" y="4386450"/>
              <a:ext cx="1761401" cy="1512046"/>
            </a:xfrm>
            <a:prstGeom prst="rect">
              <a:avLst/>
            </a:prstGeom>
            <a:effectLst>
              <a:outerShdw blurRad="863600" dist="1816100" dir="5400000" algn="t" rotWithShape="0">
                <a:prstClr val="black">
                  <a:alpha val="40000"/>
                </a:prstClr>
              </a:outerShdw>
            </a:effectLst>
          </p:spPr>
        </p:pic>
        <p:sp>
          <p:nvSpPr>
            <p:cNvPr id="35" name="文本框 34">
              <a:extLst>
                <a:ext uri="{FF2B5EF4-FFF2-40B4-BE49-F238E27FC236}">
                  <a16:creationId xmlns="" xmlns:a14="http://schemas.microsoft.com/office/drawing/2010/main" xmlns:p14="http://schemas.microsoft.com/office/powerpoint/2010/main" xmlns:a16="http://schemas.microsoft.com/office/drawing/2014/main" id="{4B10B40B-0223-40EF-979A-19620E5266A4}"/>
                </a:ext>
              </a:extLst>
            </p:cNvPr>
            <p:cNvSpPr txBox="1"/>
            <p:nvPr/>
          </p:nvSpPr>
          <p:spPr>
            <a:xfrm rot="1783116">
              <a:off x="4448828" y="5064431"/>
              <a:ext cx="1079601" cy="707886"/>
            </a:xfrm>
            <a:prstGeom prst="rect">
              <a:avLst/>
            </a:prstGeom>
            <a:noFill/>
          </p:spPr>
          <p:txBody>
            <a:bodyPr wrap="square" rtlCol="0">
              <a:spAutoFit/>
            </a:bodyPr>
            <a:lstStyle/>
            <a:p>
              <a:pPr algn="ctr"/>
              <a:r>
                <a:rPr lang="en-US" altLang="zh-CN" sz="4000" dirty="0">
                  <a:cs typeface="+mn-ea"/>
                  <a:sym typeface="+mn-lt"/>
                </a:rPr>
                <a:t>02</a:t>
              </a:r>
              <a:endParaRPr lang="zh-CN" altLang="en-US" sz="4000" dirty="0">
                <a:cs typeface="+mn-ea"/>
                <a:sym typeface="+mn-lt"/>
              </a:endParaRPr>
            </a:p>
          </p:txBody>
        </p:sp>
      </p:grpSp>
      <p:grpSp>
        <p:nvGrpSpPr>
          <p:cNvPr id="13" name="组合 12"/>
          <p:cNvGrpSpPr/>
          <p:nvPr/>
        </p:nvGrpSpPr>
        <p:grpSpPr>
          <a:xfrm>
            <a:off x="6282691" y="2012301"/>
            <a:ext cx="1729948" cy="1627724"/>
            <a:chOff x="6282691" y="2012301"/>
            <a:chExt cx="1729948" cy="1627724"/>
          </a:xfrm>
        </p:grpSpPr>
        <p:pic>
          <p:nvPicPr>
            <p:cNvPr id="18" name="图片 17">
              <a:extLst>
                <a:ext uri="{FF2B5EF4-FFF2-40B4-BE49-F238E27FC236}">
                  <a16:creationId xmlns="" xmlns:a14="http://schemas.microsoft.com/office/drawing/2010/main" xmlns:p14="http://schemas.microsoft.com/office/powerpoint/2010/main" xmlns:a16="http://schemas.microsoft.com/office/drawing/2014/main" id="{A8C3691B-4FE3-4C1C-820C-AB402E57CCD7}"/>
                </a:ext>
              </a:extLst>
            </p:cNvPr>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rot="16844537">
              <a:off x="6333803" y="1961189"/>
              <a:ext cx="1627724" cy="1729948"/>
            </a:xfrm>
            <a:prstGeom prst="rect">
              <a:avLst/>
            </a:prstGeom>
          </p:spPr>
        </p:pic>
        <p:sp>
          <p:nvSpPr>
            <p:cNvPr id="36" name="文本框 35">
              <a:extLst>
                <a:ext uri="{FF2B5EF4-FFF2-40B4-BE49-F238E27FC236}">
                  <a16:creationId xmlns="" xmlns:a14="http://schemas.microsoft.com/office/drawing/2010/main" xmlns:p14="http://schemas.microsoft.com/office/powerpoint/2010/main" xmlns:a16="http://schemas.microsoft.com/office/drawing/2014/main" id="{92A4380C-99C8-4516-9D28-6C405D834908}"/>
                </a:ext>
              </a:extLst>
            </p:cNvPr>
            <p:cNvSpPr txBox="1"/>
            <p:nvPr/>
          </p:nvSpPr>
          <p:spPr>
            <a:xfrm rot="3050576">
              <a:off x="7016605" y="2428014"/>
              <a:ext cx="1079601" cy="707886"/>
            </a:xfrm>
            <a:prstGeom prst="rect">
              <a:avLst/>
            </a:prstGeom>
            <a:noFill/>
          </p:spPr>
          <p:txBody>
            <a:bodyPr wrap="square" rtlCol="0">
              <a:spAutoFit/>
            </a:bodyPr>
            <a:lstStyle/>
            <a:p>
              <a:pPr algn="ctr"/>
              <a:r>
                <a:rPr lang="en-US" altLang="zh-CN" sz="4000" dirty="0">
                  <a:cs typeface="+mn-ea"/>
                  <a:sym typeface="+mn-lt"/>
                </a:rPr>
                <a:t>03</a:t>
              </a:r>
              <a:endParaRPr lang="zh-CN" altLang="en-US" sz="4000" dirty="0">
                <a:cs typeface="+mn-ea"/>
                <a:sym typeface="+mn-lt"/>
              </a:endParaRPr>
            </a:p>
          </p:txBody>
        </p:sp>
      </p:grpSp>
      <p:grpSp>
        <p:nvGrpSpPr>
          <p:cNvPr id="15" name="组合 14"/>
          <p:cNvGrpSpPr/>
          <p:nvPr/>
        </p:nvGrpSpPr>
        <p:grpSpPr>
          <a:xfrm>
            <a:off x="6006380" y="4593978"/>
            <a:ext cx="2072855" cy="2026515"/>
            <a:chOff x="6006380" y="4593978"/>
            <a:chExt cx="2072855" cy="2026515"/>
          </a:xfrm>
        </p:grpSpPr>
        <p:pic>
          <p:nvPicPr>
            <p:cNvPr id="23" name="图片 22">
              <a:extLst>
                <a:ext uri="{FF2B5EF4-FFF2-40B4-BE49-F238E27FC236}">
                  <a16:creationId xmlns="" xmlns:a14="http://schemas.microsoft.com/office/drawing/2010/main" xmlns:p14="http://schemas.microsoft.com/office/powerpoint/2010/main" xmlns:a16="http://schemas.microsoft.com/office/drawing/2014/main" id="{37B790C3-1DD6-404F-AC00-F1E45BF9D397}"/>
                </a:ext>
              </a:extLst>
            </p:cNvPr>
            <p:cNvPicPr>
              <a:picLocks noChangeAspect="1"/>
            </p:cNvPicPr>
            <p:nvPr/>
          </p:nvPicPr>
          <p:blipFill rotWithShape="1">
            <a:blip r:embed="rId8" cstate="screen">
              <a:extLst>
                <a:ext uri="{28A0092B-C50C-407E-A947-70E740481C1C}">
                  <a14:useLocalDpi xmlns:a14="http://schemas.microsoft.com/office/drawing/2010/main" xmlns=""/>
                </a:ext>
              </a:extLst>
            </a:blip>
            <a:srcRect/>
            <a:stretch/>
          </p:blipFill>
          <p:spPr>
            <a:xfrm rot="6236732">
              <a:off x="6029550" y="4570808"/>
              <a:ext cx="2026515" cy="2072855"/>
            </a:xfrm>
            <a:prstGeom prst="rect">
              <a:avLst/>
            </a:prstGeom>
            <a:effectLst>
              <a:outerShdw blurRad="927100" dist="1778000" dir="5400000" algn="t" rotWithShape="0">
                <a:prstClr val="black">
                  <a:alpha val="40000"/>
                </a:prstClr>
              </a:outerShdw>
            </a:effectLst>
          </p:spPr>
        </p:pic>
        <p:sp>
          <p:nvSpPr>
            <p:cNvPr id="37" name="文本框 36">
              <a:extLst>
                <a:ext uri="{FF2B5EF4-FFF2-40B4-BE49-F238E27FC236}">
                  <a16:creationId xmlns="" xmlns:a14="http://schemas.microsoft.com/office/drawing/2010/main" xmlns:p14="http://schemas.microsoft.com/office/powerpoint/2010/main" xmlns:a16="http://schemas.microsoft.com/office/drawing/2014/main" id="{D810FBCF-98F9-4AC5-B800-3EA74C00B905}"/>
                </a:ext>
              </a:extLst>
            </p:cNvPr>
            <p:cNvSpPr txBox="1"/>
            <p:nvPr/>
          </p:nvSpPr>
          <p:spPr>
            <a:xfrm rot="20346430">
              <a:off x="6411323" y="5089390"/>
              <a:ext cx="1079601" cy="707886"/>
            </a:xfrm>
            <a:prstGeom prst="rect">
              <a:avLst/>
            </a:prstGeom>
            <a:noFill/>
          </p:spPr>
          <p:txBody>
            <a:bodyPr wrap="square" rtlCol="0">
              <a:spAutoFit/>
            </a:bodyPr>
            <a:lstStyle/>
            <a:p>
              <a:pPr algn="ctr"/>
              <a:r>
                <a:rPr lang="en-US" altLang="zh-CN" sz="4000" dirty="0">
                  <a:cs typeface="+mn-ea"/>
                  <a:sym typeface="+mn-lt"/>
                </a:rPr>
                <a:t>04</a:t>
              </a:r>
              <a:endParaRPr lang="zh-CN" altLang="en-US" sz="4000" dirty="0">
                <a:cs typeface="+mn-ea"/>
                <a:sym typeface="+mn-lt"/>
              </a:endParaRPr>
            </a:p>
          </p:txBody>
        </p:sp>
      </p:grpSp>
      <p:grpSp>
        <p:nvGrpSpPr>
          <p:cNvPr id="11" name="组合 10"/>
          <p:cNvGrpSpPr/>
          <p:nvPr/>
        </p:nvGrpSpPr>
        <p:grpSpPr>
          <a:xfrm>
            <a:off x="3468387" y="4157056"/>
            <a:ext cx="1299237" cy="313730"/>
            <a:chOff x="3468387" y="4157056"/>
            <a:chExt cx="1299237" cy="313730"/>
          </a:xfrm>
        </p:grpSpPr>
        <p:cxnSp>
          <p:nvCxnSpPr>
            <p:cNvPr id="39" name="直接连接符 38">
              <a:extLst>
                <a:ext uri="{FF2B5EF4-FFF2-40B4-BE49-F238E27FC236}">
                  <a16:creationId xmlns="" xmlns:a14="http://schemas.microsoft.com/office/drawing/2010/main" xmlns:p14="http://schemas.microsoft.com/office/powerpoint/2010/main" xmlns:a16="http://schemas.microsoft.com/office/drawing/2014/main" id="{369551B5-2163-41D8-9E1C-039FCDF640FD}"/>
                </a:ext>
              </a:extLst>
            </p:cNvPr>
            <p:cNvCxnSpPr>
              <a:cxnSpLocks/>
            </p:cNvCxnSpPr>
            <p:nvPr/>
          </p:nvCxnSpPr>
          <p:spPr>
            <a:xfrm>
              <a:off x="4615978" y="4173568"/>
              <a:ext cx="151646" cy="29721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4="http://schemas.microsoft.com/office/drawing/2010/main" xmlns:p14="http://schemas.microsoft.com/office/powerpoint/2010/main" xmlns:a16="http://schemas.microsoft.com/office/drawing/2014/main" id="{2A3FBE56-56F9-4C71-AEBD-7640D87D8C0D}"/>
                </a:ext>
              </a:extLst>
            </p:cNvPr>
            <p:cNvCxnSpPr/>
            <p:nvPr/>
          </p:nvCxnSpPr>
          <p:spPr>
            <a:xfrm>
              <a:off x="3468387" y="4157056"/>
              <a:ext cx="1135207" cy="0"/>
            </a:xfrm>
            <a:prstGeom prst="line">
              <a:avLst/>
            </a:prstGeom>
            <a:ln>
              <a:solidFill>
                <a:schemeClr val="bg1"/>
              </a:solidFill>
              <a:prstDash val="dash"/>
              <a:headEnd type="diamond"/>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7167099" y="4522386"/>
            <a:ext cx="1153783" cy="388035"/>
            <a:chOff x="7167099" y="4522386"/>
            <a:chExt cx="1153783" cy="388035"/>
          </a:xfrm>
        </p:grpSpPr>
        <p:cxnSp>
          <p:nvCxnSpPr>
            <p:cNvPr id="46" name="直接连接符 45">
              <a:extLst>
                <a:ext uri="{FF2B5EF4-FFF2-40B4-BE49-F238E27FC236}">
                  <a16:creationId xmlns="" xmlns:a14="http://schemas.microsoft.com/office/drawing/2010/main" xmlns:p14="http://schemas.microsoft.com/office/powerpoint/2010/main" xmlns:a16="http://schemas.microsoft.com/office/drawing/2014/main" id="{2D0D8F95-80CC-4E3F-883A-75E566313FB4}"/>
                </a:ext>
              </a:extLst>
            </p:cNvPr>
            <p:cNvCxnSpPr>
              <a:cxnSpLocks/>
            </p:cNvCxnSpPr>
            <p:nvPr/>
          </p:nvCxnSpPr>
          <p:spPr>
            <a:xfrm>
              <a:off x="7167099" y="4536834"/>
              <a:ext cx="120686" cy="373587"/>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 xmlns:a14="http://schemas.microsoft.com/office/drawing/2010/main" xmlns:p14="http://schemas.microsoft.com/office/powerpoint/2010/main" xmlns:a16="http://schemas.microsoft.com/office/drawing/2014/main" id="{3051348C-19EB-4A1E-A75A-F0C9BA674E61}"/>
                </a:ext>
              </a:extLst>
            </p:cNvPr>
            <p:cNvCxnSpPr/>
            <p:nvPr/>
          </p:nvCxnSpPr>
          <p:spPr>
            <a:xfrm>
              <a:off x="7185675" y="4522386"/>
              <a:ext cx="1135207" cy="0"/>
            </a:xfrm>
            <a:prstGeom prst="line">
              <a:avLst/>
            </a:prstGeom>
            <a:ln>
              <a:solidFill>
                <a:schemeClr val="bg1"/>
              </a:solidFill>
              <a:prstDash val="dash"/>
              <a:headEnd type="none"/>
              <a:tailEnd type="diamond"/>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7499406" y="1766929"/>
            <a:ext cx="1302391" cy="365329"/>
            <a:chOff x="7499406" y="1766929"/>
            <a:chExt cx="1302391" cy="365329"/>
          </a:xfrm>
        </p:grpSpPr>
        <p:cxnSp>
          <p:nvCxnSpPr>
            <p:cNvPr id="49" name="直接连接符 48">
              <a:extLst>
                <a:ext uri="{FF2B5EF4-FFF2-40B4-BE49-F238E27FC236}">
                  <a16:creationId xmlns="" xmlns:a14="http://schemas.microsoft.com/office/drawing/2010/main" xmlns:p14="http://schemas.microsoft.com/office/powerpoint/2010/main" xmlns:a16="http://schemas.microsoft.com/office/drawing/2014/main" id="{F928BD6E-D7CB-4B97-8033-3FF1743988A8}"/>
                </a:ext>
              </a:extLst>
            </p:cNvPr>
            <p:cNvCxnSpPr>
              <a:cxnSpLocks/>
            </p:cNvCxnSpPr>
            <p:nvPr/>
          </p:nvCxnSpPr>
          <p:spPr>
            <a:xfrm flipV="1">
              <a:off x="7499406" y="1775185"/>
              <a:ext cx="167184" cy="35707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1" name="直接连接符 50">
              <a:extLst>
                <a:ext uri="{FF2B5EF4-FFF2-40B4-BE49-F238E27FC236}">
                  <a16:creationId xmlns="" xmlns:a14="http://schemas.microsoft.com/office/drawing/2010/main" xmlns:p14="http://schemas.microsoft.com/office/powerpoint/2010/main" xmlns:a16="http://schemas.microsoft.com/office/drawing/2014/main" id="{3E778ABC-79EE-4B7E-9411-61AA97C6992B}"/>
                </a:ext>
              </a:extLst>
            </p:cNvPr>
            <p:cNvCxnSpPr/>
            <p:nvPr/>
          </p:nvCxnSpPr>
          <p:spPr>
            <a:xfrm>
              <a:off x="7666590" y="1766929"/>
              <a:ext cx="1135207" cy="0"/>
            </a:xfrm>
            <a:prstGeom prst="line">
              <a:avLst/>
            </a:prstGeom>
            <a:ln>
              <a:solidFill>
                <a:schemeClr val="bg1"/>
              </a:solidFill>
              <a:prstDash val="dash"/>
              <a:headEnd type="none"/>
              <a:tailEnd type="diamond"/>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3714004" y="2024931"/>
            <a:ext cx="1339546" cy="274513"/>
            <a:chOff x="3714004" y="2024931"/>
            <a:chExt cx="1339546" cy="274513"/>
          </a:xfrm>
        </p:grpSpPr>
        <p:cxnSp>
          <p:nvCxnSpPr>
            <p:cNvPr id="52" name="直接连接符 51">
              <a:extLst>
                <a:ext uri="{FF2B5EF4-FFF2-40B4-BE49-F238E27FC236}">
                  <a16:creationId xmlns="" xmlns:a14="http://schemas.microsoft.com/office/drawing/2010/main" xmlns:p14="http://schemas.microsoft.com/office/powerpoint/2010/main" xmlns:a16="http://schemas.microsoft.com/office/drawing/2014/main" id="{5CD63C4D-48D9-47DB-BB34-917EE1B11510}"/>
                </a:ext>
              </a:extLst>
            </p:cNvPr>
            <p:cNvCxnSpPr>
              <a:cxnSpLocks/>
            </p:cNvCxnSpPr>
            <p:nvPr/>
          </p:nvCxnSpPr>
          <p:spPr>
            <a:xfrm>
              <a:off x="4861596" y="2041443"/>
              <a:ext cx="191954" cy="25800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 xmlns:a14="http://schemas.microsoft.com/office/drawing/2010/main" xmlns:p14="http://schemas.microsoft.com/office/powerpoint/2010/main" xmlns:a16="http://schemas.microsoft.com/office/drawing/2014/main" id="{CACCF258-B583-46F3-B242-520EF16FF63A}"/>
                </a:ext>
              </a:extLst>
            </p:cNvPr>
            <p:cNvCxnSpPr/>
            <p:nvPr/>
          </p:nvCxnSpPr>
          <p:spPr>
            <a:xfrm>
              <a:off x="3714004" y="2024931"/>
              <a:ext cx="1135207" cy="0"/>
            </a:xfrm>
            <a:prstGeom prst="line">
              <a:avLst/>
            </a:prstGeom>
            <a:ln>
              <a:solidFill>
                <a:schemeClr val="bg1"/>
              </a:solidFill>
              <a:prstDash val="dash"/>
              <a:headEnd type="diamond"/>
            </a:ln>
          </p:spPr>
          <p:style>
            <a:lnRef idx="1">
              <a:schemeClr val="accent1"/>
            </a:lnRef>
            <a:fillRef idx="0">
              <a:schemeClr val="accent1"/>
            </a:fillRef>
            <a:effectRef idx="0">
              <a:schemeClr val="accent1"/>
            </a:effectRef>
            <a:fontRef idx="minor">
              <a:schemeClr val="tx1"/>
            </a:fontRef>
          </p:style>
        </p:cxnSp>
      </p:grpSp>
      <p:sp>
        <p:nvSpPr>
          <p:cNvPr id="55" name="文本框 54">
            <a:extLst>
              <a:ext uri="{FF2B5EF4-FFF2-40B4-BE49-F238E27FC236}">
                <a16:creationId xmlns="" xmlns:a14="http://schemas.microsoft.com/office/drawing/2010/main" xmlns:p14="http://schemas.microsoft.com/office/powerpoint/2010/main" xmlns:a16="http://schemas.microsoft.com/office/drawing/2014/main" id="{40858057-C3A5-4DBA-B20D-718B678B0FA5}"/>
              </a:ext>
            </a:extLst>
          </p:cNvPr>
          <p:cNvSpPr txBox="1"/>
          <p:nvPr/>
        </p:nvSpPr>
        <p:spPr>
          <a:xfrm>
            <a:off x="1346997" y="1818730"/>
            <a:ext cx="2729588"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56" name="矩形 55">
            <a:extLst>
              <a:ext uri="{FF2B5EF4-FFF2-40B4-BE49-F238E27FC236}">
                <a16:creationId xmlns="" xmlns:a14="http://schemas.microsoft.com/office/drawing/2010/main" xmlns:p14="http://schemas.microsoft.com/office/powerpoint/2010/main" xmlns:a16="http://schemas.microsoft.com/office/drawing/2014/main" id="{4F838867-7332-4F8B-9DDD-46F54B7C455F}"/>
              </a:ext>
            </a:extLst>
          </p:cNvPr>
          <p:cNvSpPr/>
          <p:nvPr/>
        </p:nvSpPr>
        <p:spPr>
          <a:xfrm>
            <a:off x="1275010" y="2097465"/>
            <a:ext cx="2844892"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58" name="文本框 57">
            <a:extLst>
              <a:ext uri="{FF2B5EF4-FFF2-40B4-BE49-F238E27FC236}">
                <a16:creationId xmlns="" xmlns:a14="http://schemas.microsoft.com/office/drawing/2010/main" xmlns:p14="http://schemas.microsoft.com/office/powerpoint/2010/main" xmlns:a16="http://schemas.microsoft.com/office/drawing/2014/main" id="{9BB06417-9921-4DF0-B95A-6A8AEA87FEEF}"/>
              </a:ext>
            </a:extLst>
          </p:cNvPr>
          <p:cNvSpPr txBox="1"/>
          <p:nvPr/>
        </p:nvSpPr>
        <p:spPr>
          <a:xfrm>
            <a:off x="1103498" y="3979064"/>
            <a:ext cx="2729588"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59" name="矩形 58">
            <a:extLst>
              <a:ext uri="{FF2B5EF4-FFF2-40B4-BE49-F238E27FC236}">
                <a16:creationId xmlns="" xmlns:a14="http://schemas.microsoft.com/office/drawing/2010/main" xmlns:p14="http://schemas.microsoft.com/office/powerpoint/2010/main" xmlns:a16="http://schemas.microsoft.com/office/drawing/2014/main" id="{6C3E1E5C-F0EF-4A0F-9F5A-B999B2467E2B}"/>
              </a:ext>
            </a:extLst>
          </p:cNvPr>
          <p:cNvSpPr/>
          <p:nvPr/>
        </p:nvSpPr>
        <p:spPr>
          <a:xfrm>
            <a:off x="1031511" y="4257799"/>
            <a:ext cx="2844892"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62" name="文本框 61">
            <a:extLst>
              <a:ext uri="{FF2B5EF4-FFF2-40B4-BE49-F238E27FC236}">
                <a16:creationId xmlns="" xmlns:a14="http://schemas.microsoft.com/office/drawing/2010/main" xmlns:p14="http://schemas.microsoft.com/office/powerpoint/2010/main" xmlns:a16="http://schemas.microsoft.com/office/drawing/2014/main" id="{A1D02FB6-A143-427D-A5E0-B0A33CEDBBC1}"/>
              </a:ext>
            </a:extLst>
          </p:cNvPr>
          <p:cNvSpPr txBox="1"/>
          <p:nvPr/>
        </p:nvSpPr>
        <p:spPr>
          <a:xfrm>
            <a:off x="8405345" y="4319462"/>
            <a:ext cx="2729588"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63" name="矩形 62">
            <a:extLst>
              <a:ext uri="{FF2B5EF4-FFF2-40B4-BE49-F238E27FC236}">
                <a16:creationId xmlns="" xmlns:a14="http://schemas.microsoft.com/office/drawing/2010/main" xmlns:p14="http://schemas.microsoft.com/office/powerpoint/2010/main" xmlns:a16="http://schemas.microsoft.com/office/drawing/2014/main" id="{52BE3BCD-E59E-4597-A9C9-F0ACBC186389}"/>
              </a:ext>
            </a:extLst>
          </p:cNvPr>
          <p:cNvSpPr/>
          <p:nvPr/>
        </p:nvSpPr>
        <p:spPr>
          <a:xfrm>
            <a:off x="8333358" y="4598197"/>
            <a:ext cx="2844892"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64" name="文本框 63">
            <a:extLst>
              <a:ext uri="{FF2B5EF4-FFF2-40B4-BE49-F238E27FC236}">
                <a16:creationId xmlns="" xmlns:a14="http://schemas.microsoft.com/office/drawing/2010/main" xmlns:p14="http://schemas.microsoft.com/office/powerpoint/2010/main" xmlns:a16="http://schemas.microsoft.com/office/drawing/2014/main" id="{B23B02D0-BFA4-4B78-9129-4D07EFE1654A}"/>
              </a:ext>
            </a:extLst>
          </p:cNvPr>
          <p:cNvSpPr txBox="1"/>
          <p:nvPr/>
        </p:nvSpPr>
        <p:spPr>
          <a:xfrm>
            <a:off x="8934913" y="1551536"/>
            <a:ext cx="2729588"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65" name="矩形 64">
            <a:extLst>
              <a:ext uri="{FF2B5EF4-FFF2-40B4-BE49-F238E27FC236}">
                <a16:creationId xmlns="" xmlns:a14="http://schemas.microsoft.com/office/drawing/2010/main" xmlns:p14="http://schemas.microsoft.com/office/powerpoint/2010/main" xmlns:a16="http://schemas.microsoft.com/office/drawing/2014/main" id="{8789933E-B00B-4C88-BF5B-2FBE4A0029B3}"/>
              </a:ext>
            </a:extLst>
          </p:cNvPr>
          <p:cNvSpPr/>
          <p:nvPr/>
        </p:nvSpPr>
        <p:spPr>
          <a:xfrm>
            <a:off x="8862926" y="1830271"/>
            <a:ext cx="2844892"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38" name="文本框 37">
            <a:extLst>
              <a:ext uri="{FF2B5EF4-FFF2-40B4-BE49-F238E27FC236}">
                <a16:creationId xmlns="" xmlns:a14="http://schemas.microsoft.com/office/drawing/2010/main" xmlns:p14="http://schemas.microsoft.com/office/powerpoint/2010/main" xmlns:a16="http://schemas.microsoft.com/office/drawing/2014/main" id="{030068A4-81F7-4801-9889-2603FDB72D82}"/>
              </a:ext>
            </a:extLst>
          </p:cNvPr>
          <p:cNvSpPr txBox="1"/>
          <p:nvPr/>
        </p:nvSpPr>
        <p:spPr>
          <a:xfrm>
            <a:off x="2163679" y="824163"/>
            <a:ext cx="5855369"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40" name="组合 39"/>
          <p:cNvGrpSpPr/>
          <p:nvPr/>
        </p:nvGrpSpPr>
        <p:grpSpPr>
          <a:xfrm>
            <a:off x="0" y="0"/>
            <a:ext cx="2855495" cy="1715993"/>
            <a:chOff x="0" y="0"/>
            <a:chExt cx="2855495" cy="1715993"/>
          </a:xfrm>
        </p:grpSpPr>
        <p:cxnSp>
          <p:nvCxnSpPr>
            <p:cNvPr id="41" name="直接连接符 40">
              <a:extLst>
                <a:ext uri="{FF2B5EF4-FFF2-40B4-BE49-F238E27FC236}">
                  <a16:creationId xmlns="" xmlns:a14="http://schemas.microsoft.com/office/drawing/2010/main" xmlns:p14="http://schemas.microsoft.com/office/powerpoint/2010/main" xmlns:a16="http://schemas.microsoft.com/office/drawing/2014/main" id="{A4173C51-B910-40D4-BC7F-B35133FAB02C}"/>
                </a:ext>
              </a:extLst>
            </p:cNvPr>
            <p:cNvCxnSpPr>
              <a:cxnSpLocks/>
            </p:cNvCxnSpPr>
            <p:nvPr/>
          </p:nvCxnSpPr>
          <p:spPr>
            <a:xfrm>
              <a:off x="1092200" y="0"/>
              <a:ext cx="0" cy="850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 xmlns:a14="http://schemas.microsoft.com/office/drawing/2010/main" xmlns:p14="http://schemas.microsoft.com/office/powerpoint/2010/main" xmlns:a16="http://schemas.microsoft.com/office/drawing/2014/main" id="{98C06065-BF1A-4F52-B40D-8CA6E40C9432}"/>
                </a:ext>
              </a:extLst>
            </p:cNvPr>
            <p:cNvCxnSpPr>
              <a:cxnSpLocks/>
            </p:cNvCxnSpPr>
            <p:nvPr/>
          </p:nvCxnSpPr>
          <p:spPr>
            <a:xfrm>
              <a:off x="0" y="1187450"/>
              <a:ext cx="81280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4="http://schemas.microsoft.com/office/drawing/2010/main" xmlns:p14="http://schemas.microsoft.com/office/powerpoint/2010/main" xmlns:a16="http://schemas.microsoft.com/office/drawing/2014/main" id="{16F01465-8F92-4D24-B2B2-0B6FF249D6E5}"/>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327130" y="336885"/>
              <a:ext cx="2528365" cy="1379108"/>
            </a:xfrm>
            <a:prstGeom prst="rect">
              <a:avLst/>
            </a:prstGeom>
          </p:spPr>
        </p:pic>
      </p:grpSp>
    </p:spTree>
    <p:extLst>
      <p:ext uri="{BB962C8B-B14F-4D97-AF65-F5344CB8AC3E}">
        <p14:creationId xmlns:p14="http://schemas.microsoft.com/office/powerpoint/2010/main" xmlns="" val="515481067"/>
      </p:ext>
    </p:extLst>
  </p:cSld>
  <p:clrMapOvr>
    <a:masterClrMapping/>
  </p:clrMapOvr>
  <p:transition spd="slow" advClick="0" advTm="1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10222 -0.00023 L -0.10222 -0.00023 L -5.83333E-6 -0.00023 L -5.83333E-6 -0.00023 " pathEditMode="relative" ptsTypes="AAAA">
                                      <p:cBhvr>
                                        <p:cTn id="6" dur="2000" fill="hold"/>
                                        <p:tgtEl>
                                          <p:spTgt spid="40"/>
                                        </p:tgtEl>
                                        <p:attrNameLst>
                                          <p:attrName>ppt_x</p:attrName>
                                          <p:attrName>ppt_y</p:attrName>
                                        </p:attrNameLst>
                                      </p:cBhvr>
                                    </p:animMotion>
                                  </p:childTnLst>
                                </p:cTn>
                              </p:par>
                            </p:childTnLst>
                          </p:cTn>
                        </p:par>
                        <p:par>
                          <p:cTn id="7" fill="hold">
                            <p:stCondLst>
                              <p:cond delay="2000"/>
                            </p:stCondLst>
                            <p:childTnLst>
                              <p:par>
                                <p:cTn id="8" presetID="2" presetClass="entr" presetSubtype="4" fill="hold" grpId="0" nodeType="after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750" fill="hold"/>
                                        <p:tgtEl>
                                          <p:spTgt spid="38"/>
                                        </p:tgtEl>
                                        <p:attrNameLst>
                                          <p:attrName>ppt_x</p:attrName>
                                        </p:attrNameLst>
                                      </p:cBhvr>
                                      <p:tavLst>
                                        <p:tav tm="0">
                                          <p:val>
                                            <p:strVal val="#ppt_x"/>
                                          </p:val>
                                        </p:tav>
                                        <p:tav tm="100000">
                                          <p:val>
                                            <p:strVal val="#ppt_x"/>
                                          </p:val>
                                        </p:tav>
                                      </p:tavLst>
                                    </p:anim>
                                    <p:anim calcmode="lin" valueType="num">
                                      <p:cBhvr additive="base">
                                        <p:cTn id="11" dur="75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par>
                          <p:cTn id="18" fill="hold">
                            <p:stCondLst>
                              <p:cond delay="500"/>
                            </p:stCondLst>
                            <p:childTnLst>
                              <p:par>
                                <p:cTn id="19" presetID="2" presetClass="entr" presetSubtype="4"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 presetClass="entr" presetSubtype="4"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2" presetClass="entr" presetSubtype="4"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 calcmode="lin" valueType="num">
                                      <p:cBhvr additive="base">
                                        <p:cTn id="31" dur="500" fill="hold"/>
                                        <p:tgtEl>
                                          <p:spTgt spid="55"/>
                                        </p:tgtEl>
                                        <p:attrNameLst>
                                          <p:attrName>ppt_x</p:attrName>
                                        </p:attrNameLst>
                                      </p:cBhvr>
                                      <p:tavLst>
                                        <p:tav tm="0">
                                          <p:val>
                                            <p:strVal val="#ppt_x"/>
                                          </p:val>
                                        </p:tav>
                                        <p:tav tm="100000">
                                          <p:val>
                                            <p:strVal val="#ppt_x"/>
                                          </p:val>
                                        </p:tav>
                                      </p:tavLst>
                                    </p:anim>
                                    <p:anim calcmode="lin" valueType="num">
                                      <p:cBhvr additive="base">
                                        <p:cTn id="32" dur="500" fill="hold"/>
                                        <p:tgtEl>
                                          <p:spTgt spid="55"/>
                                        </p:tgtEl>
                                        <p:attrNameLst>
                                          <p:attrName>ppt_y</p:attrName>
                                        </p:attrNameLst>
                                      </p:cBhvr>
                                      <p:tavLst>
                                        <p:tav tm="0">
                                          <p:val>
                                            <p:strVal val="1+#ppt_h/2"/>
                                          </p:val>
                                        </p:tav>
                                        <p:tav tm="100000">
                                          <p:val>
                                            <p:strVal val="#ppt_y"/>
                                          </p:val>
                                        </p:tav>
                                      </p:tavLst>
                                    </p:anim>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ppt_x"/>
                                          </p:val>
                                        </p:tav>
                                        <p:tav tm="100000">
                                          <p:val>
                                            <p:strVal val="#ppt_x"/>
                                          </p:val>
                                        </p:tav>
                                      </p:tavLst>
                                    </p:anim>
                                    <p:anim calcmode="lin" valueType="num">
                                      <p:cBhvr additive="base">
                                        <p:cTn id="37" dur="500" fill="hold"/>
                                        <p:tgtEl>
                                          <p:spTgt spid="56"/>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par>
                          <p:cTn id="43" fill="hold">
                            <p:stCondLst>
                              <p:cond delay="3000"/>
                            </p:stCondLst>
                            <p:childTnLst>
                              <p:par>
                                <p:cTn id="44" presetID="2" presetClass="entr" presetSubtype="4"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ppt_x"/>
                                          </p:val>
                                        </p:tav>
                                        <p:tav tm="100000">
                                          <p:val>
                                            <p:strVal val="#ppt_x"/>
                                          </p:val>
                                        </p:tav>
                                      </p:tavLst>
                                    </p:anim>
                                    <p:anim calcmode="lin" valueType="num">
                                      <p:cBhvr additive="base">
                                        <p:cTn id="47" dur="500" fill="hold"/>
                                        <p:tgtEl>
                                          <p:spTgt spid="11"/>
                                        </p:tgtEl>
                                        <p:attrNameLst>
                                          <p:attrName>ppt_y</p:attrName>
                                        </p:attrNameLst>
                                      </p:cBhvr>
                                      <p:tavLst>
                                        <p:tav tm="0">
                                          <p:val>
                                            <p:strVal val="1+#ppt_h/2"/>
                                          </p:val>
                                        </p:tav>
                                        <p:tav tm="100000">
                                          <p:val>
                                            <p:strVal val="#ppt_y"/>
                                          </p:val>
                                        </p:tav>
                                      </p:tavLst>
                                    </p:anim>
                                  </p:childTnLst>
                                </p:cTn>
                              </p:par>
                            </p:childTnLst>
                          </p:cTn>
                        </p:par>
                        <p:par>
                          <p:cTn id="48" fill="hold">
                            <p:stCondLst>
                              <p:cond delay="350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500" fill="hold"/>
                                        <p:tgtEl>
                                          <p:spTgt spid="58"/>
                                        </p:tgtEl>
                                        <p:attrNameLst>
                                          <p:attrName>ppt_x</p:attrName>
                                        </p:attrNameLst>
                                      </p:cBhvr>
                                      <p:tavLst>
                                        <p:tav tm="0">
                                          <p:val>
                                            <p:strVal val="#ppt_x"/>
                                          </p:val>
                                        </p:tav>
                                        <p:tav tm="100000">
                                          <p:val>
                                            <p:strVal val="#ppt_x"/>
                                          </p:val>
                                        </p:tav>
                                      </p:tavLst>
                                    </p:anim>
                                    <p:anim calcmode="lin" valueType="num">
                                      <p:cBhvr additive="base">
                                        <p:cTn id="52" dur="500" fill="hold"/>
                                        <p:tgtEl>
                                          <p:spTgt spid="58"/>
                                        </p:tgtEl>
                                        <p:attrNameLst>
                                          <p:attrName>ppt_y</p:attrName>
                                        </p:attrNameLst>
                                      </p:cBhvr>
                                      <p:tavLst>
                                        <p:tav tm="0">
                                          <p:val>
                                            <p:strVal val="1+#ppt_h/2"/>
                                          </p:val>
                                        </p:tav>
                                        <p:tav tm="100000">
                                          <p:val>
                                            <p:strVal val="#ppt_y"/>
                                          </p:val>
                                        </p:tav>
                                      </p:tavLst>
                                    </p:anim>
                                  </p:childTnLst>
                                </p:cTn>
                              </p:par>
                            </p:childTnLst>
                          </p:cTn>
                        </p:par>
                        <p:par>
                          <p:cTn id="53" fill="hold">
                            <p:stCondLst>
                              <p:cond delay="4000"/>
                            </p:stCondLst>
                            <p:childTnLst>
                              <p:par>
                                <p:cTn id="54" presetID="2" presetClass="entr" presetSubtype="4" fill="hold" grpId="0" nodeType="afterEffect">
                                  <p:stCondLst>
                                    <p:cond delay="0"/>
                                  </p:stCondLst>
                                  <p:childTnLst>
                                    <p:set>
                                      <p:cBhvr>
                                        <p:cTn id="55" dur="1" fill="hold">
                                          <p:stCondLst>
                                            <p:cond delay="0"/>
                                          </p:stCondLst>
                                        </p:cTn>
                                        <p:tgtEl>
                                          <p:spTgt spid="59"/>
                                        </p:tgtEl>
                                        <p:attrNameLst>
                                          <p:attrName>style.visibility</p:attrName>
                                        </p:attrNameLst>
                                      </p:cBhvr>
                                      <p:to>
                                        <p:strVal val="visible"/>
                                      </p:to>
                                    </p:set>
                                    <p:anim calcmode="lin" valueType="num">
                                      <p:cBhvr additive="base">
                                        <p:cTn id="56" dur="500" fill="hold"/>
                                        <p:tgtEl>
                                          <p:spTgt spid="59"/>
                                        </p:tgtEl>
                                        <p:attrNameLst>
                                          <p:attrName>ppt_x</p:attrName>
                                        </p:attrNameLst>
                                      </p:cBhvr>
                                      <p:tavLst>
                                        <p:tav tm="0">
                                          <p:val>
                                            <p:strVal val="#ppt_x"/>
                                          </p:val>
                                        </p:tav>
                                        <p:tav tm="100000">
                                          <p:val>
                                            <p:strVal val="#ppt_x"/>
                                          </p:val>
                                        </p:tav>
                                      </p:tavLst>
                                    </p:anim>
                                    <p:anim calcmode="lin" valueType="num">
                                      <p:cBhvr additive="base">
                                        <p:cTn id="57" dur="500" fill="hold"/>
                                        <p:tgtEl>
                                          <p:spTgt spid="59"/>
                                        </p:tgtEl>
                                        <p:attrNameLst>
                                          <p:attrName>ppt_y</p:attrName>
                                        </p:attrNameLst>
                                      </p:cBhvr>
                                      <p:tavLst>
                                        <p:tav tm="0">
                                          <p:val>
                                            <p:strVal val="1+#ppt_h/2"/>
                                          </p:val>
                                        </p:tav>
                                        <p:tav tm="100000">
                                          <p:val>
                                            <p:strVal val="#ppt_y"/>
                                          </p:val>
                                        </p:tav>
                                      </p:tavLst>
                                    </p:anim>
                                  </p:childTnLst>
                                </p:cTn>
                              </p:par>
                            </p:childTnLst>
                          </p:cTn>
                        </p:par>
                        <p:par>
                          <p:cTn id="58" fill="hold">
                            <p:stCondLst>
                              <p:cond delay="4500"/>
                            </p:stCondLst>
                            <p:childTnLst>
                              <p:par>
                                <p:cTn id="59" presetID="2" presetClass="entr" presetSubtype="4"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par>
                          <p:cTn id="63" fill="hold">
                            <p:stCondLst>
                              <p:cond delay="5000"/>
                            </p:stCondLst>
                            <p:childTnLst>
                              <p:par>
                                <p:cTn id="64" presetID="2" presetClass="entr" presetSubtype="4" fill="hold" nodeType="after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500" fill="hold"/>
                                        <p:tgtEl>
                                          <p:spTgt spid="14"/>
                                        </p:tgtEl>
                                        <p:attrNameLst>
                                          <p:attrName>ppt_x</p:attrName>
                                        </p:attrNameLst>
                                      </p:cBhvr>
                                      <p:tavLst>
                                        <p:tav tm="0">
                                          <p:val>
                                            <p:strVal val="#ppt_x"/>
                                          </p:val>
                                        </p:tav>
                                        <p:tav tm="100000">
                                          <p:val>
                                            <p:strVal val="#ppt_x"/>
                                          </p:val>
                                        </p:tav>
                                      </p:tavLst>
                                    </p:anim>
                                    <p:anim calcmode="lin" valueType="num">
                                      <p:cBhvr additive="base">
                                        <p:cTn id="67" dur="500" fill="hold"/>
                                        <p:tgtEl>
                                          <p:spTgt spid="14"/>
                                        </p:tgtEl>
                                        <p:attrNameLst>
                                          <p:attrName>ppt_y</p:attrName>
                                        </p:attrNameLst>
                                      </p:cBhvr>
                                      <p:tavLst>
                                        <p:tav tm="0">
                                          <p:val>
                                            <p:strVal val="1+#ppt_h/2"/>
                                          </p:val>
                                        </p:tav>
                                        <p:tav tm="100000">
                                          <p:val>
                                            <p:strVal val="#ppt_y"/>
                                          </p:val>
                                        </p:tav>
                                      </p:tavLst>
                                    </p:anim>
                                  </p:childTnLst>
                                </p:cTn>
                              </p:par>
                            </p:childTnLst>
                          </p:cTn>
                        </p:par>
                        <p:par>
                          <p:cTn id="68" fill="hold">
                            <p:stCondLst>
                              <p:cond delay="5500"/>
                            </p:stCondLst>
                            <p:childTnLst>
                              <p:par>
                                <p:cTn id="69" presetID="2" presetClass="entr" presetSubtype="4" fill="hold" grpId="0" nodeType="afterEffect">
                                  <p:stCondLst>
                                    <p:cond delay="0"/>
                                  </p:stCondLst>
                                  <p:childTnLst>
                                    <p:set>
                                      <p:cBhvr>
                                        <p:cTn id="70" dur="1" fill="hold">
                                          <p:stCondLst>
                                            <p:cond delay="0"/>
                                          </p:stCondLst>
                                        </p:cTn>
                                        <p:tgtEl>
                                          <p:spTgt spid="64"/>
                                        </p:tgtEl>
                                        <p:attrNameLst>
                                          <p:attrName>style.visibility</p:attrName>
                                        </p:attrNameLst>
                                      </p:cBhvr>
                                      <p:to>
                                        <p:strVal val="visible"/>
                                      </p:to>
                                    </p:set>
                                    <p:anim calcmode="lin" valueType="num">
                                      <p:cBhvr additive="base">
                                        <p:cTn id="71" dur="500" fill="hold"/>
                                        <p:tgtEl>
                                          <p:spTgt spid="64"/>
                                        </p:tgtEl>
                                        <p:attrNameLst>
                                          <p:attrName>ppt_x</p:attrName>
                                        </p:attrNameLst>
                                      </p:cBhvr>
                                      <p:tavLst>
                                        <p:tav tm="0">
                                          <p:val>
                                            <p:strVal val="#ppt_x"/>
                                          </p:val>
                                        </p:tav>
                                        <p:tav tm="100000">
                                          <p:val>
                                            <p:strVal val="#ppt_x"/>
                                          </p:val>
                                        </p:tav>
                                      </p:tavLst>
                                    </p:anim>
                                    <p:anim calcmode="lin" valueType="num">
                                      <p:cBhvr additive="base">
                                        <p:cTn id="72" dur="500" fill="hold"/>
                                        <p:tgtEl>
                                          <p:spTgt spid="64"/>
                                        </p:tgtEl>
                                        <p:attrNameLst>
                                          <p:attrName>ppt_y</p:attrName>
                                        </p:attrNameLst>
                                      </p:cBhvr>
                                      <p:tavLst>
                                        <p:tav tm="0">
                                          <p:val>
                                            <p:strVal val="1+#ppt_h/2"/>
                                          </p:val>
                                        </p:tav>
                                        <p:tav tm="100000">
                                          <p:val>
                                            <p:strVal val="#ppt_y"/>
                                          </p:val>
                                        </p:tav>
                                      </p:tavLst>
                                    </p:anim>
                                  </p:childTnLst>
                                </p:cTn>
                              </p:par>
                            </p:childTnLst>
                          </p:cTn>
                        </p:par>
                        <p:par>
                          <p:cTn id="73" fill="hold">
                            <p:stCondLst>
                              <p:cond delay="6000"/>
                            </p:stCondLst>
                            <p:childTnLst>
                              <p:par>
                                <p:cTn id="74" presetID="2" presetClass="entr" presetSubtype="4" fill="hold" grpId="0" nodeType="afterEffect">
                                  <p:stCondLst>
                                    <p:cond delay="0"/>
                                  </p:stCondLst>
                                  <p:childTnLst>
                                    <p:set>
                                      <p:cBhvr>
                                        <p:cTn id="75" dur="1" fill="hold">
                                          <p:stCondLst>
                                            <p:cond delay="0"/>
                                          </p:stCondLst>
                                        </p:cTn>
                                        <p:tgtEl>
                                          <p:spTgt spid="65"/>
                                        </p:tgtEl>
                                        <p:attrNameLst>
                                          <p:attrName>style.visibility</p:attrName>
                                        </p:attrNameLst>
                                      </p:cBhvr>
                                      <p:to>
                                        <p:strVal val="visible"/>
                                      </p:to>
                                    </p:set>
                                    <p:anim calcmode="lin" valueType="num">
                                      <p:cBhvr additive="base">
                                        <p:cTn id="76" dur="500" fill="hold"/>
                                        <p:tgtEl>
                                          <p:spTgt spid="65"/>
                                        </p:tgtEl>
                                        <p:attrNameLst>
                                          <p:attrName>ppt_x</p:attrName>
                                        </p:attrNameLst>
                                      </p:cBhvr>
                                      <p:tavLst>
                                        <p:tav tm="0">
                                          <p:val>
                                            <p:strVal val="#ppt_x"/>
                                          </p:val>
                                        </p:tav>
                                        <p:tav tm="100000">
                                          <p:val>
                                            <p:strVal val="#ppt_x"/>
                                          </p:val>
                                        </p:tav>
                                      </p:tavLst>
                                    </p:anim>
                                    <p:anim calcmode="lin" valueType="num">
                                      <p:cBhvr additive="base">
                                        <p:cTn id="77" dur="500" fill="hold"/>
                                        <p:tgtEl>
                                          <p:spTgt spid="65"/>
                                        </p:tgtEl>
                                        <p:attrNameLst>
                                          <p:attrName>ppt_y</p:attrName>
                                        </p:attrNameLst>
                                      </p:cBhvr>
                                      <p:tavLst>
                                        <p:tav tm="0">
                                          <p:val>
                                            <p:strVal val="1+#ppt_h/2"/>
                                          </p:val>
                                        </p:tav>
                                        <p:tav tm="100000">
                                          <p:val>
                                            <p:strVal val="#ppt_y"/>
                                          </p:val>
                                        </p:tav>
                                      </p:tavLst>
                                    </p:anim>
                                  </p:childTnLst>
                                </p:cTn>
                              </p:par>
                            </p:childTnLst>
                          </p:cTn>
                        </p:par>
                        <p:par>
                          <p:cTn id="78" fill="hold">
                            <p:stCondLst>
                              <p:cond delay="6500"/>
                            </p:stCondLst>
                            <p:childTnLst>
                              <p:par>
                                <p:cTn id="79" presetID="2" presetClass="entr" presetSubtype="4" fill="hold" nodeType="after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fill="hold"/>
                                        <p:tgtEl>
                                          <p:spTgt spid="15"/>
                                        </p:tgtEl>
                                        <p:attrNameLst>
                                          <p:attrName>ppt_x</p:attrName>
                                        </p:attrNameLst>
                                      </p:cBhvr>
                                      <p:tavLst>
                                        <p:tav tm="0">
                                          <p:val>
                                            <p:strVal val="#ppt_x"/>
                                          </p:val>
                                        </p:tav>
                                        <p:tav tm="100000">
                                          <p:val>
                                            <p:strVal val="#ppt_x"/>
                                          </p:val>
                                        </p:tav>
                                      </p:tavLst>
                                    </p:anim>
                                    <p:anim calcmode="lin" valueType="num">
                                      <p:cBhvr additive="base">
                                        <p:cTn id="82" dur="500" fill="hold"/>
                                        <p:tgtEl>
                                          <p:spTgt spid="15"/>
                                        </p:tgtEl>
                                        <p:attrNameLst>
                                          <p:attrName>ppt_y</p:attrName>
                                        </p:attrNameLst>
                                      </p:cBhvr>
                                      <p:tavLst>
                                        <p:tav tm="0">
                                          <p:val>
                                            <p:strVal val="1+#ppt_h/2"/>
                                          </p:val>
                                        </p:tav>
                                        <p:tav tm="100000">
                                          <p:val>
                                            <p:strVal val="#ppt_y"/>
                                          </p:val>
                                        </p:tav>
                                      </p:tavLst>
                                    </p:anim>
                                  </p:childTnLst>
                                </p:cTn>
                              </p:par>
                            </p:childTnLst>
                          </p:cTn>
                        </p:par>
                        <p:par>
                          <p:cTn id="83" fill="hold">
                            <p:stCondLst>
                              <p:cond delay="7000"/>
                            </p:stCondLst>
                            <p:childTnLst>
                              <p:par>
                                <p:cTn id="84" presetID="2" presetClass="entr" presetSubtype="4" fill="hold" nodeType="after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500" fill="hold"/>
                                        <p:tgtEl>
                                          <p:spTgt spid="17"/>
                                        </p:tgtEl>
                                        <p:attrNameLst>
                                          <p:attrName>ppt_x</p:attrName>
                                        </p:attrNameLst>
                                      </p:cBhvr>
                                      <p:tavLst>
                                        <p:tav tm="0">
                                          <p:val>
                                            <p:strVal val="#ppt_x"/>
                                          </p:val>
                                        </p:tav>
                                        <p:tav tm="100000">
                                          <p:val>
                                            <p:strVal val="#ppt_x"/>
                                          </p:val>
                                        </p:tav>
                                      </p:tavLst>
                                    </p:anim>
                                    <p:anim calcmode="lin" valueType="num">
                                      <p:cBhvr additive="base">
                                        <p:cTn id="87" dur="500" fill="hold"/>
                                        <p:tgtEl>
                                          <p:spTgt spid="17"/>
                                        </p:tgtEl>
                                        <p:attrNameLst>
                                          <p:attrName>ppt_y</p:attrName>
                                        </p:attrNameLst>
                                      </p:cBhvr>
                                      <p:tavLst>
                                        <p:tav tm="0">
                                          <p:val>
                                            <p:strVal val="1+#ppt_h/2"/>
                                          </p:val>
                                        </p:tav>
                                        <p:tav tm="100000">
                                          <p:val>
                                            <p:strVal val="#ppt_y"/>
                                          </p:val>
                                        </p:tav>
                                      </p:tavLst>
                                    </p:anim>
                                  </p:childTnLst>
                                </p:cTn>
                              </p:par>
                            </p:childTnLst>
                          </p:cTn>
                        </p:par>
                        <p:par>
                          <p:cTn id="88" fill="hold">
                            <p:stCondLst>
                              <p:cond delay="7500"/>
                            </p:stCondLst>
                            <p:childTnLst>
                              <p:par>
                                <p:cTn id="89" presetID="2" presetClass="entr" presetSubtype="4" fill="hold" grpId="0" nodeType="afterEffect">
                                  <p:stCondLst>
                                    <p:cond delay="0"/>
                                  </p:stCondLst>
                                  <p:childTnLst>
                                    <p:set>
                                      <p:cBhvr>
                                        <p:cTn id="90" dur="1" fill="hold">
                                          <p:stCondLst>
                                            <p:cond delay="0"/>
                                          </p:stCondLst>
                                        </p:cTn>
                                        <p:tgtEl>
                                          <p:spTgt spid="62"/>
                                        </p:tgtEl>
                                        <p:attrNameLst>
                                          <p:attrName>style.visibility</p:attrName>
                                        </p:attrNameLst>
                                      </p:cBhvr>
                                      <p:to>
                                        <p:strVal val="visible"/>
                                      </p:to>
                                    </p:set>
                                    <p:anim calcmode="lin" valueType="num">
                                      <p:cBhvr additive="base">
                                        <p:cTn id="91" dur="500" fill="hold"/>
                                        <p:tgtEl>
                                          <p:spTgt spid="62"/>
                                        </p:tgtEl>
                                        <p:attrNameLst>
                                          <p:attrName>ppt_x</p:attrName>
                                        </p:attrNameLst>
                                      </p:cBhvr>
                                      <p:tavLst>
                                        <p:tav tm="0">
                                          <p:val>
                                            <p:strVal val="#ppt_x"/>
                                          </p:val>
                                        </p:tav>
                                        <p:tav tm="100000">
                                          <p:val>
                                            <p:strVal val="#ppt_x"/>
                                          </p:val>
                                        </p:tav>
                                      </p:tavLst>
                                    </p:anim>
                                    <p:anim calcmode="lin" valueType="num">
                                      <p:cBhvr additive="base">
                                        <p:cTn id="92" dur="500" fill="hold"/>
                                        <p:tgtEl>
                                          <p:spTgt spid="62"/>
                                        </p:tgtEl>
                                        <p:attrNameLst>
                                          <p:attrName>ppt_y</p:attrName>
                                        </p:attrNameLst>
                                      </p:cBhvr>
                                      <p:tavLst>
                                        <p:tav tm="0">
                                          <p:val>
                                            <p:strVal val="1+#ppt_h/2"/>
                                          </p:val>
                                        </p:tav>
                                        <p:tav tm="100000">
                                          <p:val>
                                            <p:strVal val="#ppt_y"/>
                                          </p:val>
                                        </p:tav>
                                      </p:tavLst>
                                    </p:anim>
                                  </p:childTnLst>
                                </p:cTn>
                              </p:par>
                            </p:childTnLst>
                          </p:cTn>
                        </p:par>
                        <p:par>
                          <p:cTn id="93" fill="hold">
                            <p:stCondLst>
                              <p:cond delay="8000"/>
                            </p:stCondLst>
                            <p:childTnLst>
                              <p:par>
                                <p:cTn id="94" presetID="2" presetClass="entr" presetSubtype="4" fill="hold" grpId="0" nodeType="afterEffect">
                                  <p:stCondLst>
                                    <p:cond delay="0"/>
                                  </p:stCondLst>
                                  <p:childTnLst>
                                    <p:set>
                                      <p:cBhvr>
                                        <p:cTn id="95" dur="1" fill="hold">
                                          <p:stCondLst>
                                            <p:cond delay="0"/>
                                          </p:stCondLst>
                                        </p:cTn>
                                        <p:tgtEl>
                                          <p:spTgt spid="63"/>
                                        </p:tgtEl>
                                        <p:attrNameLst>
                                          <p:attrName>style.visibility</p:attrName>
                                        </p:attrNameLst>
                                      </p:cBhvr>
                                      <p:to>
                                        <p:strVal val="visible"/>
                                      </p:to>
                                    </p:set>
                                    <p:anim calcmode="lin" valueType="num">
                                      <p:cBhvr additive="base">
                                        <p:cTn id="96" dur="500" fill="hold"/>
                                        <p:tgtEl>
                                          <p:spTgt spid="63"/>
                                        </p:tgtEl>
                                        <p:attrNameLst>
                                          <p:attrName>ppt_x</p:attrName>
                                        </p:attrNameLst>
                                      </p:cBhvr>
                                      <p:tavLst>
                                        <p:tav tm="0">
                                          <p:val>
                                            <p:strVal val="#ppt_x"/>
                                          </p:val>
                                        </p:tav>
                                        <p:tav tm="100000">
                                          <p:val>
                                            <p:strVal val="#ppt_x"/>
                                          </p:val>
                                        </p:tav>
                                      </p:tavLst>
                                    </p:anim>
                                    <p:anim calcmode="lin" valueType="num">
                                      <p:cBhvr additive="base">
                                        <p:cTn id="97"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8" grpId="0"/>
      <p:bldP spid="59" grpId="0"/>
      <p:bldP spid="62" grpId="0"/>
      <p:bldP spid="63" grpId="0"/>
      <p:bldP spid="64" grpId="0"/>
      <p:bldP spid="65"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2" name="组合 5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5FCFADBA-B019-4CFD-A3CE-50867ED0547C}"/>
              </a:ext>
            </a:extLst>
          </p:cNvPr>
          <p:cNvGrpSpPr/>
          <p:nvPr/>
        </p:nvGrpSpPr>
        <p:grpSpPr>
          <a:xfrm>
            <a:off x="8286691" y="4066652"/>
            <a:ext cx="3727627" cy="2462485"/>
            <a:chOff x="8703786" y="3938315"/>
            <a:chExt cx="3727627" cy="2462485"/>
          </a:xfrm>
        </p:grpSpPr>
        <p:pic>
          <p:nvPicPr>
            <p:cNvPr id="40" name="图片 39">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1AD2E33C-0479-49D2-A7ED-1A69413CA397}"/>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8703786" y="4363452"/>
              <a:ext cx="3727627" cy="2037348"/>
            </a:xfrm>
            <a:prstGeom prst="rect">
              <a:avLst/>
            </a:prstGeom>
          </p:spPr>
        </p:pic>
        <p:pic>
          <p:nvPicPr>
            <p:cNvPr id="49" name="图片 48">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EA56DD76-7314-4882-90D2-708E41E4099A}"/>
                </a:ext>
              </a:extLst>
            </p:cNvPr>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9946104" y="5343740"/>
              <a:ext cx="898359" cy="819607"/>
            </a:xfrm>
            <a:prstGeom prst="rect">
              <a:avLst/>
            </a:prstGeom>
          </p:spPr>
        </p:pic>
        <p:pic>
          <p:nvPicPr>
            <p:cNvPr id="50" name="图片 49">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14BBF0DB-E732-4E45-B8B0-EF0E74515FEF}"/>
                </a:ext>
              </a:extLst>
            </p:cNvPr>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a:off x="11258256" y="3938315"/>
              <a:ext cx="1062082" cy="649727"/>
            </a:xfrm>
            <a:prstGeom prst="rect">
              <a:avLst/>
            </a:prstGeom>
          </p:spPr>
        </p:pic>
      </p:grpSp>
      <p:pic>
        <p:nvPicPr>
          <p:cNvPr id="26" name="图片 25">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EA048AA0-8513-43E6-94C0-D55250F4829D}"/>
              </a:ext>
            </a:extLst>
          </p:cNvPr>
          <p:cNvPicPr>
            <a:picLocks noChangeAspect="1"/>
          </p:cNvPicPr>
          <p:nvPr/>
        </p:nvPicPr>
        <p:blipFill rotWithShape="1">
          <a:blip r:embed="rId8" cstate="screen">
            <a:extLst>
              <a:ext uri="{28A0092B-C50C-407E-A947-70E740481C1C}">
                <a14:useLocalDpi xmlns:a14="http://schemas.microsoft.com/office/drawing/2010/main" xmlns=""/>
              </a:ext>
            </a:extLst>
          </a:blip>
          <a:srcRect l="11156" t="20364" r="8902" b="33520"/>
          <a:stretch/>
        </p:blipFill>
        <p:spPr>
          <a:xfrm>
            <a:off x="2582779" y="1844842"/>
            <a:ext cx="7234990" cy="2454443"/>
          </a:xfrm>
          <a:prstGeom prst="rect">
            <a:avLst/>
          </a:prstGeom>
        </p:spPr>
      </p:pic>
      <p:sp>
        <p:nvSpPr>
          <p:cNvPr id="25" name="文本框 24">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FBC53575-2F18-4966-A20A-3134F02B79C5}"/>
              </a:ext>
            </a:extLst>
          </p:cNvPr>
          <p:cNvSpPr txBox="1"/>
          <p:nvPr/>
        </p:nvSpPr>
        <p:spPr>
          <a:xfrm>
            <a:off x="2887576" y="2614862"/>
            <a:ext cx="6208295" cy="923330"/>
          </a:xfrm>
          <a:prstGeom prst="rect">
            <a:avLst/>
          </a:prstGeom>
          <a:noFill/>
        </p:spPr>
        <p:txBody>
          <a:bodyPr wrap="square" rtlCol="0">
            <a:spAutoFit/>
          </a:bodyPr>
          <a:lstStyle/>
          <a:p>
            <a:pPr algn="dist"/>
            <a:r>
              <a:rPr lang="zh-CN" altLang="en-US" sz="5400" dirty="0">
                <a:solidFill>
                  <a:schemeClr val="bg1"/>
                </a:solidFill>
                <a:cs typeface="+mn-ea"/>
                <a:sym typeface="+mn-lt"/>
              </a:rPr>
              <a:t>情感营销的诠释</a:t>
            </a:r>
          </a:p>
        </p:txBody>
      </p:sp>
      <p:grpSp>
        <p:nvGrpSpPr>
          <p:cNvPr id="32" name="组合 3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3AF16428-E40B-47C4-B26E-FB1D0381EE1B}"/>
              </a:ext>
            </a:extLst>
          </p:cNvPr>
          <p:cNvGrpSpPr/>
          <p:nvPr/>
        </p:nvGrpSpPr>
        <p:grpSpPr>
          <a:xfrm>
            <a:off x="-176463" y="975802"/>
            <a:ext cx="1171074" cy="2862998"/>
            <a:chOff x="192505" y="1056013"/>
            <a:chExt cx="1689677" cy="4130860"/>
          </a:xfrm>
          <a:effectLst>
            <a:reflection blurRad="6350" stA="62000" endPos="73000" dist="228600" dir="5400000" sy="-100000" algn="bl" rotWithShape="0"/>
          </a:effectLst>
        </p:grpSpPr>
        <p:sp>
          <p:nvSpPr>
            <p:cNvPr id="28" name="等腰三角形 27">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4CFA8D26-B30B-4BBD-AEB7-0124DE7AE6E1}"/>
                </a:ext>
              </a:extLst>
            </p:cNvPr>
            <p:cNvSpPr/>
            <p:nvPr/>
          </p:nvSpPr>
          <p:spPr>
            <a:xfrm rot="5400000">
              <a:off x="-151891" y="1659848"/>
              <a:ext cx="2327851" cy="1120182"/>
            </a:xfrm>
            <a:prstGeom prst="triangle">
              <a:avLst/>
            </a:prstGeom>
            <a:noFill/>
            <a:ln>
              <a:solidFill>
                <a:schemeClr val="bg1">
                  <a:lumMod val="85000"/>
                  <a:alpha val="72000"/>
                </a:schemeClr>
              </a:solidFill>
            </a:ln>
            <a:scene3d>
              <a:camera prst="orthographicFront"/>
              <a:lightRig rig="threePt" dir="t"/>
            </a:scene3d>
            <a:sp3d prstMaterial="dkEdg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等腰三角形 28">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28C2ECB9-4D12-48BC-A2FE-1623D15715F9}"/>
                </a:ext>
              </a:extLst>
            </p:cNvPr>
            <p:cNvSpPr/>
            <p:nvPr/>
          </p:nvSpPr>
          <p:spPr>
            <a:xfrm rot="5400000">
              <a:off x="-718316" y="2231530"/>
              <a:ext cx="3511319" cy="1689677"/>
            </a:xfrm>
            <a:prstGeom prst="triangle">
              <a:avLst/>
            </a:prstGeom>
            <a:noFill/>
            <a:ln>
              <a:solidFill>
                <a:schemeClr val="bg1">
                  <a:lumMod val="85000"/>
                  <a:alpha val="72000"/>
                </a:schemeClr>
              </a:solidFill>
            </a:ln>
            <a:scene3d>
              <a:camera prst="orthographicFront"/>
              <a:lightRig rig="threePt" dir="t"/>
            </a:scene3d>
            <a:sp3d prstMaterial="dkEdg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等腰三角形 30">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9C5EE166-27A8-4A4A-A1BE-FA93FD940D41}"/>
                </a:ext>
              </a:extLst>
            </p:cNvPr>
            <p:cNvSpPr/>
            <p:nvPr/>
          </p:nvSpPr>
          <p:spPr>
            <a:xfrm rot="5400000">
              <a:off x="107674" y="3901694"/>
              <a:ext cx="1735311" cy="835047"/>
            </a:xfrm>
            <a:prstGeom prst="triangle">
              <a:avLst/>
            </a:prstGeom>
            <a:noFill/>
            <a:ln>
              <a:solidFill>
                <a:schemeClr val="bg1">
                  <a:lumMod val="85000"/>
                  <a:alpha val="72000"/>
                </a:schemeClr>
              </a:solidFill>
            </a:ln>
            <a:scene3d>
              <a:camera prst="orthographicFront"/>
              <a:lightRig rig="threePt" dir="t"/>
            </a:scene3d>
            <a:sp3d prstMaterial="dkEdg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1916607245"/>
      </p:ext>
    </p:extLst>
  </p:cSld>
  <p:clrMapOvr>
    <a:masterClrMapping/>
  </p:clrMapOvr>
  <mc:AlternateContent xmlns:mc="http://schemas.openxmlformats.org/markup-compatibility/2006">
    <mc:Choice xmlns="" xmlns:a16="http://schemas.microsoft.com/office/drawing/2014/main" xmlns:a14="http://schemas.microsoft.com/office/drawing/2010/main" xmlns:p14="http://schemas.microsoft.com/office/powerpoint/2010/main" xmlns:p15="http://schemas.microsoft.com/office/powerpoint/2012/main" Requires="p15">
      <p:transition xmlns:p14="http://schemas.microsoft.com/office/powerpoint/2010/main" spd="slow" p14:dur="1250" advClick="0" advTm="1000">
        <p15:prstTrans prst="peelOff"/>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1000"/>
                                        <p:tgtEl>
                                          <p:spTgt spid="25"/>
                                        </p:tgtEl>
                                      </p:cBhvr>
                                    </p:animEffect>
                                    <p:anim calcmode="lin" valueType="num">
                                      <p:cBhvr>
                                        <p:cTn id="14" dur="1000" fill="hold"/>
                                        <p:tgtEl>
                                          <p:spTgt spid="25"/>
                                        </p:tgtEl>
                                        <p:attrNameLst>
                                          <p:attrName>ppt_x</p:attrName>
                                        </p:attrNameLst>
                                      </p:cBhvr>
                                      <p:tavLst>
                                        <p:tav tm="0">
                                          <p:val>
                                            <p:strVal val="#ppt_x"/>
                                          </p:val>
                                        </p:tav>
                                        <p:tav tm="100000">
                                          <p:val>
                                            <p:strVal val="#ppt_x"/>
                                          </p:val>
                                        </p:tav>
                                      </p:tavLst>
                                    </p:anim>
                                    <p:anim calcmode="lin" valueType="num">
                                      <p:cBhvr>
                                        <p:cTn id="15"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a16="http://schemas.microsoft.com/office/drawing/2014/main" id="{34FA9E9E-90B4-415E-BECA-B0C4A4BC9372}"/>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1"/>
            <a:ext cx="2636322" cy="2151759"/>
          </a:xfrm>
          <a:prstGeom prst="rect">
            <a:avLst/>
          </a:prstGeom>
        </p:spPr>
      </p:pic>
      <p:sp>
        <p:nvSpPr>
          <p:cNvPr id="27" name="矩形 26">
            <a:extLst>
              <a:ext uri="{FF2B5EF4-FFF2-40B4-BE49-F238E27FC236}">
                <a16:creationId xmlns="" xmlns:a14="http://schemas.microsoft.com/office/drawing/2010/main" xmlns:p14="http://schemas.microsoft.com/office/powerpoint/2010/main"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12" name="组合 11">
            <a:extLst>
              <a:ext uri="{FF2B5EF4-FFF2-40B4-BE49-F238E27FC236}">
                <a16:creationId xmlns="" xmlns:a14="http://schemas.microsoft.com/office/drawing/2010/main" xmlns:p14="http://schemas.microsoft.com/office/powerpoint/2010/main" xmlns:a16="http://schemas.microsoft.com/office/drawing/2014/main" id="{79E32041-4EB3-4541-A0AE-A1A9E8DDDA2D}"/>
              </a:ext>
            </a:extLst>
          </p:cNvPr>
          <p:cNvGrpSpPr/>
          <p:nvPr/>
        </p:nvGrpSpPr>
        <p:grpSpPr>
          <a:xfrm>
            <a:off x="2327563" y="902272"/>
            <a:ext cx="7170810" cy="769441"/>
            <a:chOff x="2244437" y="700391"/>
            <a:chExt cx="7170810" cy="769441"/>
          </a:xfrm>
        </p:grpSpPr>
        <p:sp>
          <p:nvSpPr>
            <p:cNvPr id="15" name="文本框 14">
              <a:extLst>
                <a:ext uri="{FF2B5EF4-FFF2-40B4-BE49-F238E27FC236}">
                  <a16:creationId xmlns="" xmlns:a14="http://schemas.microsoft.com/office/drawing/2010/main" xmlns:p14="http://schemas.microsoft.com/office/powerpoint/2010/main" xmlns:a16="http://schemas.microsoft.com/office/drawing/2014/main" id="{1380AE4E-0D5A-479B-A054-7E4BC6588EA0}"/>
                </a:ext>
              </a:extLst>
            </p:cNvPr>
            <p:cNvSpPr txBox="1"/>
            <p:nvPr/>
          </p:nvSpPr>
          <p:spPr>
            <a:xfrm>
              <a:off x="3659606" y="700391"/>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cxnSp>
          <p:nvCxnSpPr>
            <p:cNvPr id="5" name="直接连接符 4">
              <a:extLst>
                <a:ext uri="{FF2B5EF4-FFF2-40B4-BE49-F238E27FC236}">
                  <a16:creationId xmlns="" xmlns:a14="http://schemas.microsoft.com/office/drawing/2010/main" xmlns:p14="http://schemas.microsoft.com/office/powerpoint/2010/main" xmlns:a16="http://schemas.microsoft.com/office/drawing/2014/main" id="{15C3A895-EFB9-428C-8A8E-0B9DD37CC474}"/>
                </a:ext>
              </a:extLst>
            </p:cNvPr>
            <p:cNvCxnSpPr/>
            <p:nvPr/>
          </p:nvCxnSpPr>
          <p:spPr>
            <a:xfrm>
              <a:off x="2244437" y="1045028"/>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 xmlns:a14="http://schemas.microsoft.com/office/drawing/2010/main" xmlns:p14="http://schemas.microsoft.com/office/powerpoint/2010/main" xmlns:a16="http://schemas.microsoft.com/office/drawing/2014/main" id="{3157A91F-827C-46AE-815B-78445D194D21}"/>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3313215" y="795647"/>
              <a:ext cx="546265" cy="492971"/>
            </a:xfrm>
            <a:prstGeom prst="rect">
              <a:avLst/>
            </a:prstGeom>
          </p:spPr>
        </p:pic>
        <p:cxnSp>
          <p:nvCxnSpPr>
            <p:cNvPr id="24" name="直接连接符 23">
              <a:extLst>
                <a:ext uri="{FF2B5EF4-FFF2-40B4-BE49-F238E27FC236}">
                  <a16:creationId xmlns="" xmlns:a14="http://schemas.microsoft.com/office/drawing/2010/main" xmlns:p14="http://schemas.microsoft.com/office/powerpoint/2010/main" xmlns:a16="http://schemas.microsoft.com/office/drawing/2014/main" id="{7B792F81-599B-4007-9F3F-4DA1C9D3CD9F}"/>
                </a:ext>
              </a:extLst>
            </p:cNvPr>
            <p:cNvCxnSpPr/>
            <p:nvPr/>
          </p:nvCxnSpPr>
          <p:spPr>
            <a:xfrm>
              <a:off x="8263247" y="1102426"/>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30" name="图片 29">
              <a:extLst>
                <a:ext uri="{FF2B5EF4-FFF2-40B4-BE49-F238E27FC236}">
                  <a16:creationId xmlns="" xmlns:a14="http://schemas.microsoft.com/office/drawing/2010/main" xmlns:p14="http://schemas.microsoft.com/office/powerpoint/2010/main" xmlns:a16="http://schemas.microsoft.com/office/drawing/2014/main" id="{B4CB494F-1DE7-4BD9-979E-37510D68A143}"/>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7859484" y="829295"/>
              <a:ext cx="546265" cy="492971"/>
            </a:xfrm>
            <a:prstGeom prst="rect">
              <a:avLst/>
            </a:prstGeom>
          </p:spPr>
        </p:pic>
      </p:grpSp>
      <p:sp>
        <p:nvSpPr>
          <p:cNvPr id="33" name="矩形 32">
            <a:extLst>
              <a:ext uri="{FF2B5EF4-FFF2-40B4-BE49-F238E27FC236}">
                <a16:creationId xmlns="" xmlns:a14="http://schemas.microsoft.com/office/drawing/2010/main" xmlns:p14="http://schemas.microsoft.com/office/powerpoint/2010/main" xmlns:a16="http://schemas.microsoft.com/office/drawing/2014/main" id="{BA055DDB-64A9-4ED2-85FC-2265716FE26A}"/>
              </a:ext>
            </a:extLst>
          </p:cNvPr>
          <p:cNvSpPr/>
          <p:nvPr/>
        </p:nvSpPr>
        <p:spPr>
          <a:xfrm>
            <a:off x="631434" y="1879705"/>
            <a:ext cx="4950805" cy="101566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a:ln>
                  <a:noFill/>
                </a:ln>
                <a:solidFill>
                  <a:schemeClr val="bg1">
                    <a:lumMod val="85000"/>
                  </a:schemeClr>
                </a:solidFill>
                <a:effectLst>
                  <a:outerShdw blurRad="50800" dist="63500" dir="18900000" algn="bl" rotWithShape="0">
                    <a:prstClr val="black">
                      <a:alpha val="40000"/>
                    </a:prstClr>
                  </a:outerShdw>
                </a:effectLst>
                <a:uLnTx/>
                <a:uFillTx/>
                <a:cs typeface="+mn-ea"/>
                <a:sym typeface="+mn-lt"/>
              </a:rPr>
              <a:t>Emotional</a:t>
            </a:r>
            <a:endParaRPr kumimoji="0" lang="zh-CN" altLang="en-US" sz="6000" b="1" i="0" u="none" strike="noStrike" kern="1200" cap="none" spc="0" normalizeH="0" baseline="0" noProof="0" dirty="0">
              <a:ln>
                <a:noFill/>
              </a:ln>
              <a:solidFill>
                <a:schemeClr val="bg1">
                  <a:lumMod val="85000"/>
                </a:schemeClr>
              </a:solidFill>
              <a:effectLst>
                <a:outerShdw blurRad="50800" dist="63500" dir="18900000" algn="bl" rotWithShape="0">
                  <a:prstClr val="black">
                    <a:alpha val="40000"/>
                  </a:prstClr>
                </a:outerShdw>
              </a:effectLst>
              <a:uLnTx/>
              <a:uFillTx/>
              <a:cs typeface="+mn-ea"/>
              <a:sym typeface="+mn-lt"/>
            </a:endParaRPr>
          </a:p>
        </p:txBody>
      </p:sp>
      <p:pic>
        <p:nvPicPr>
          <p:cNvPr id="16" name="图片 15">
            <a:extLst>
              <a:ext uri="{FF2B5EF4-FFF2-40B4-BE49-F238E27FC236}">
                <a16:creationId xmlns="" xmlns:a14="http://schemas.microsoft.com/office/drawing/2010/main" xmlns:p14="http://schemas.microsoft.com/office/powerpoint/2010/main" xmlns:a16="http://schemas.microsoft.com/office/drawing/2014/main" id="{8048654D-5709-40EA-81FA-832FB38C38E2}"/>
              </a:ext>
            </a:extLst>
          </p:cNvPr>
          <p:cNvPicPr>
            <a:picLocks noChangeAspect="1"/>
          </p:cNvPicPr>
          <p:nvPr/>
        </p:nvPicPr>
        <p:blipFill rotWithShape="1">
          <a:blip r:embed="rId8" cstate="screen">
            <a:extLst>
              <a:ext uri="{BEBA8EAE-BF5A-486C-A8C5-ECC9F3942E4B}">
                <a14:imgProps xmlns:a14="http://schemas.microsoft.com/office/drawing/2010/main" xmlns="">
                  <a14:imgLayer r:embed="rId9">
                    <a14:imgEffect>
                      <a14:saturation sat="33000"/>
                    </a14:imgEffect>
                  </a14:imgLayer>
                </a14:imgProps>
              </a:ext>
              <a:ext uri="{28A0092B-C50C-407E-A947-70E740481C1C}">
                <a14:useLocalDpi xmlns:a14="http://schemas.microsoft.com/office/drawing/2010/main" xmlns=""/>
              </a:ext>
            </a:extLst>
          </a:blip>
          <a:srcRect/>
          <a:stretch/>
        </p:blipFill>
        <p:spPr>
          <a:xfrm>
            <a:off x="677730" y="2870989"/>
            <a:ext cx="2470068" cy="2407425"/>
          </a:xfrm>
          <a:prstGeom prst="rect">
            <a:avLst/>
          </a:prstGeom>
        </p:spPr>
      </p:pic>
      <p:sp>
        <p:nvSpPr>
          <p:cNvPr id="13" name="矩形 12">
            <a:extLst>
              <a:ext uri="{FF2B5EF4-FFF2-40B4-BE49-F238E27FC236}">
                <a16:creationId xmlns="" xmlns:a14="http://schemas.microsoft.com/office/drawing/2010/main" xmlns:p14="http://schemas.microsoft.com/office/powerpoint/2010/main" xmlns:a16="http://schemas.microsoft.com/office/drawing/2014/main" id="{332F4C73-6596-48CE-99BD-11D89ACB2875}"/>
              </a:ext>
            </a:extLst>
          </p:cNvPr>
          <p:cNvSpPr/>
          <p:nvPr/>
        </p:nvSpPr>
        <p:spPr>
          <a:xfrm>
            <a:off x="3212532" y="2620629"/>
            <a:ext cx="3454792" cy="923330"/>
          </a:xfrm>
          <a:prstGeom prst="rect">
            <a:avLst/>
          </a:prstGeom>
        </p:spPr>
        <p:txBody>
          <a:bodyPr wrap="none">
            <a:spAutoFit/>
          </a:bodyPr>
          <a:lstStyle/>
          <a:p>
            <a:r>
              <a:rPr lang="en-US" altLang="zh-CN" sz="5400" b="1" dirty="0">
                <a:solidFill>
                  <a:schemeClr val="bg1">
                    <a:lumMod val="85000"/>
                  </a:schemeClr>
                </a:solidFill>
                <a:effectLst>
                  <a:outerShdw blurRad="50800" dist="63500" dir="18900000" algn="bl" rotWithShape="0">
                    <a:prstClr val="black">
                      <a:alpha val="40000"/>
                    </a:prstClr>
                  </a:outerShdw>
                </a:effectLst>
                <a:cs typeface="+mn-ea"/>
                <a:sym typeface="+mn-lt"/>
              </a:rPr>
              <a:t>Marketing</a:t>
            </a:r>
            <a:endParaRPr lang="zh-CN" altLang="en-US" sz="5400" dirty="0">
              <a:solidFill>
                <a:schemeClr val="bg1">
                  <a:lumMod val="85000"/>
                </a:schemeClr>
              </a:solidFill>
              <a:effectLst>
                <a:outerShdw blurRad="50800" dist="63500" dir="18900000" algn="bl" rotWithShape="0">
                  <a:prstClr val="black">
                    <a:alpha val="40000"/>
                  </a:prstClr>
                </a:outerShdw>
              </a:effectLst>
              <a:cs typeface="+mn-ea"/>
              <a:sym typeface="+mn-lt"/>
            </a:endParaRPr>
          </a:p>
        </p:txBody>
      </p:sp>
      <p:sp>
        <p:nvSpPr>
          <p:cNvPr id="18" name="矩形 17">
            <a:extLst>
              <a:ext uri="{FF2B5EF4-FFF2-40B4-BE49-F238E27FC236}">
                <a16:creationId xmlns="" xmlns:a14="http://schemas.microsoft.com/office/drawing/2010/main" xmlns:p14="http://schemas.microsoft.com/office/powerpoint/2010/main" xmlns:a16="http://schemas.microsoft.com/office/drawing/2014/main" id="{034DB1D4-2BA0-472E-89D2-50505DE6DCC2}"/>
              </a:ext>
            </a:extLst>
          </p:cNvPr>
          <p:cNvSpPr/>
          <p:nvPr/>
        </p:nvSpPr>
        <p:spPr>
          <a:xfrm>
            <a:off x="3222952" y="3333120"/>
            <a:ext cx="4014974" cy="2169825"/>
          </a:xfrm>
          <a:prstGeom prst="rect">
            <a:avLst/>
          </a:prstGeom>
        </p:spPr>
        <p:txBody>
          <a:bodyPr wrap="square">
            <a:spAutoFit/>
          </a:bodyPr>
          <a:lstStyle/>
          <a:p>
            <a:pPr>
              <a:lnSpc>
                <a:spcPct val="150000"/>
              </a:lnSpc>
            </a:pPr>
            <a:r>
              <a:rPr lang="zh-CN" altLang="en-US" dirty="0">
                <a:solidFill>
                  <a:schemeClr val="bg1"/>
                </a:solidFill>
                <a:cs typeface="+mn-ea"/>
                <a:sym typeface="+mn-lt"/>
              </a:rPr>
              <a:t>情感营销就是把消费者个人情感差异和需求作为企业品牌营销战略的情感营销核心，通过借助情感包装、情感促销、情感广告、情感口碑、情感设计等策略来实现企业的经营目标。</a:t>
            </a:r>
          </a:p>
        </p:txBody>
      </p:sp>
      <p:cxnSp>
        <p:nvCxnSpPr>
          <p:cNvPr id="20" name="直接连接符 19">
            <a:extLst>
              <a:ext uri="{FF2B5EF4-FFF2-40B4-BE49-F238E27FC236}">
                <a16:creationId xmlns="" xmlns:a14="http://schemas.microsoft.com/office/drawing/2010/main" xmlns:p14="http://schemas.microsoft.com/office/powerpoint/2010/main" xmlns:a16="http://schemas.microsoft.com/office/drawing/2014/main" id="{B51DE935-AE80-4EAD-8B31-499511D55281}"/>
              </a:ext>
            </a:extLst>
          </p:cNvPr>
          <p:cNvCxnSpPr>
            <a:cxnSpLocks/>
          </p:cNvCxnSpPr>
          <p:nvPr/>
        </p:nvCxnSpPr>
        <p:spPr>
          <a:xfrm>
            <a:off x="985652" y="5617027"/>
            <a:ext cx="5628904" cy="0"/>
          </a:xfrm>
          <a:prstGeom prst="line">
            <a:avLst/>
          </a:prstGeom>
          <a:ln>
            <a:solidFill>
              <a:schemeClr val="bg1">
                <a:lumMod val="95000"/>
                <a:alpha val="66000"/>
              </a:schemeClr>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4="http://schemas.microsoft.com/office/drawing/2010/main" xmlns:p14="http://schemas.microsoft.com/office/powerpoint/2010/main" xmlns:a16="http://schemas.microsoft.com/office/drawing/2014/main" id="{2B9A1E68-E801-48C7-8131-3BEA3E7FC932}"/>
              </a:ext>
            </a:extLst>
          </p:cNvPr>
          <p:cNvPicPr>
            <a:picLocks noChangeAspect="1"/>
          </p:cNvPicPr>
          <p:nvPr/>
        </p:nvPicPr>
        <p:blipFill rotWithShape="1">
          <a:blip r:embed="rId10" cstate="screen">
            <a:extLst>
              <a:ext uri="{28A0092B-C50C-407E-A947-70E740481C1C}">
                <a14:useLocalDpi xmlns:a14="http://schemas.microsoft.com/office/drawing/2010/main" xmlns=""/>
              </a:ext>
            </a:extLst>
          </a:blip>
          <a:srcRect/>
          <a:stretch/>
        </p:blipFill>
        <p:spPr>
          <a:xfrm rot="7073608">
            <a:off x="388334" y="5411948"/>
            <a:ext cx="642387" cy="597021"/>
          </a:xfrm>
          <a:custGeom>
            <a:avLst/>
            <a:gdLst>
              <a:gd name="connsiteX0" fmla="*/ 822765 w 1021277"/>
              <a:gd name="connsiteY0" fmla="*/ 0 h 949153"/>
              <a:gd name="connsiteX1" fmla="*/ 1021277 w 1021277"/>
              <a:gd name="connsiteY1" fmla="*/ 0 h 949153"/>
              <a:gd name="connsiteX2" fmla="*/ 1021277 w 1021277"/>
              <a:gd name="connsiteY2" fmla="*/ 368159 h 949153"/>
              <a:gd name="connsiteX3" fmla="*/ 0 w 1021277"/>
              <a:gd name="connsiteY3" fmla="*/ 0 h 949153"/>
              <a:gd name="connsiteX4" fmla="*/ 707425 w 1021277"/>
              <a:gd name="connsiteY4" fmla="*/ 0 h 949153"/>
              <a:gd name="connsiteX5" fmla="*/ 622441 w 1021277"/>
              <a:gd name="connsiteY5" fmla="*/ 949153 h 949153"/>
              <a:gd name="connsiteX6" fmla="*/ 0 w 1021277"/>
              <a:gd name="connsiteY6" fmla="*/ 949153 h 949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277" h="949153">
                <a:moveTo>
                  <a:pt x="822765" y="0"/>
                </a:moveTo>
                <a:lnTo>
                  <a:pt x="1021277" y="0"/>
                </a:lnTo>
                <a:lnTo>
                  <a:pt x="1021277" y="368159"/>
                </a:lnTo>
                <a:close/>
                <a:moveTo>
                  <a:pt x="0" y="0"/>
                </a:moveTo>
                <a:lnTo>
                  <a:pt x="707425" y="0"/>
                </a:lnTo>
                <a:lnTo>
                  <a:pt x="622441" y="949153"/>
                </a:lnTo>
                <a:lnTo>
                  <a:pt x="0" y="949153"/>
                </a:lnTo>
                <a:close/>
              </a:path>
            </a:pathLst>
          </a:custGeom>
        </p:spPr>
      </p:pic>
      <p:pic>
        <p:nvPicPr>
          <p:cNvPr id="44" name="图片 43">
            <a:extLst>
              <a:ext uri="{FF2B5EF4-FFF2-40B4-BE49-F238E27FC236}">
                <a16:creationId xmlns="" xmlns:a14="http://schemas.microsoft.com/office/drawing/2010/main" xmlns:p14="http://schemas.microsoft.com/office/powerpoint/2010/main" xmlns:a16="http://schemas.microsoft.com/office/drawing/2014/main" id="{E8DF7A1C-ABBD-42B8-AFDA-56507D4C8C22}"/>
              </a:ext>
            </a:extLst>
          </p:cNvPr>
          <p:cNvPicPr>
            <a:picLocks noChangeAspect="1"/>
          </p:cNvPicPr>
          <p:nvPr/>
        </p:nvPicPr>
        <p:blipFill>
          <a:blip r:embed="rId11" cstate="screen">
            <a:extLst>
              <a:ext uri="{28A0092B-C50C-407E-A947-70E740481C1C}">
                <a14:useLocalDpi xmlns:a14="http://schemas.microsoft.com/office/drawing/2010/main" xmlns=""/>
              </a:ext>
            </a:extLst>
          </a:blip>
          <a:srcRect/>
          <a:stretch>
            <a:fillRect/>
          </a:stretch>
        </p:blipFill>
        <p:spPr>
          <a:xfrm>
            <a:off x="7137073" y="3004458"/>
            <a:ext cx="1175656" cy="1175656"/>
          </a:xfrm>
          <a:custGeom>
            <a:avLst/>
            <a:gdLst>
              <a:gd name="connsiteX0" fmla="*/ 0 w 4488873"/>
              <a:gd name="connsiteY0" fmla="*/ 0 h 4488873"/>
              <a:gd name="connsiteX1" fmla="*/ 4488873 w 4488873"/>
              <a:gd name="connsiteY1" fmla="*/ 0 h 4488873"/>
              <a:gd name="connsiteX2" fmla="*/ 4488873 w 4488873"/>
              <a:gd name="connsiteY2" fmla="*/ 4488873 h 4488873"/>
              <a:gd name="connsiteX3" fmla="*/ 0 w 4488873"/>
              <a:gd name="connsiteY3" fmla="*/ 4488873 h 4488873"/>
            </a:gdLst>
            <a:ahLst/>
            <a:cxnLst>
              <a:cxn ang="0">
                <a:pos x="connsiteX0" y="connsiteY0"/>
              </a:cxn>
              <a:cxn ang="0">
                <a:pos x="connsiteX1" y="connsiteY1"/>
              </a:cxn>
              <a:cxn ang="0">
                <a:pos x="connsiteX2" y="connsiteY2"/>
              </a:cxn>
              <a:cxn ang="0">
                <a:pos x="connsiteX3" y="connsiteY3"/>
              </a:cxn>
            </a:cxnLst>
            <a:rect l="l" t="t" r="r" b="b"/>
            <a:pathLst>
              <a:path w="4488873" h="4488873">
                <a:moveTo>
                  <a:pt x="0" y="0"/>
                </a:moveTo>
                <a:lnTo>
                  <a:pt x="4488873" y="0"/>
                </a:lnTo>
                <a:lnTo>
                  <a:pt x="4488873" y="4488873"/>
                </a:lnTo>
                <a:lnTo>
                  <a:pt x="0" y="4488873"/>
                </a:lnTo>
                <a:close/>
              </a:path>
            </a:pathLst>
          </a:custGeom>
        </p:spPr>
      </p:pic>
      <p:pic>
        <p:nvPicPr>
          <p:cNvPr id="45" name="图片 44">
            <a:extLst>
              <a:ext uri="{FF2B5EF4-FFF2-40B4-BE49-F238E27FC236}">
                <a16:creationId xmlns="" xmlns:a14="http://schemas.microsoft.com/office/drawing/2010/main" xmlns:p14="http://schemas.microsoft.com/office/powerpoint/2010/main" xmlns:a16="http://schemas.microsoft.com/office/drawing/2014/main" id="{2A3B2B71-A7C1-49E5-A58A-B375245861F3}"/>
              </a:ext>
            </a:extLst>
          </p:cNvPr>
          <p:cNvPicPr>
            <a:picLocks noChangeAspect="1"/>
          </p:cNvPicPr>
          <p:nvPr/>
        </p:nvPicPr>
        <p:blipFill>
          <a:blip r:embed="rId11" cstate="screen">
            <a:extLst>
              <a:ext uri="{28A0092B-C50C-407E-A947-70E740481C1C}">
                <a14:useLocalDpi xmlns:a14="http://schemas.microsoft.com/office/drawing/2010/main" xmlns=""/>
              </a:ext>
            </a:extLst>
          </a:blip>
          <a:srcRect/>
          <a:stretch>
            <a:fillRect/>
          </a:stretch>
        </p:blipFill>
        <p:spPr>
          <a:xfrm>
            <a:off x="7160824" y="4346369"/>
            <a:ext cx="1175656" cy="1175656"/>
          </a:xfrm>
          <a:custGeom>
            <a:avLst/>
            <a:gdLst>
              <a:gd name="connsiteX0" fmla="*/ 0 w 4488873"/>
              <a:gd name="connsiteY0" fmla="*/ 0 h 4488873"/>
              <a:gd name="connsiteX1" fmla="*/ 4488873 w 4488873"/>
              <a:gd name="connsiteY1" fmla="*/ 0 h 4488873"/>
              <a:gd name="connsiteX2" fmla="*/ 4488873 w 4488873"/>
              <a:gd name="connsiteY2" fmla="*/ 4488873 h 4488873"/>
              <a:gd name="connsiteX3" fmla="*/ 0 w 4488873"/>
              <a:gd name="connsiteY3" fmla="*/ 4488873 h 4488873"/>
            </a:gdLst>
            <a:ahLst/>
            <a:cxnLst>
              <a:cxn ang="0">
                <a:pos x="connsiteX0" y="connsiteY0"/>
              </a:cxn>
              <a:cxn ang="0">
                <a:pos x="connsiteX1" y="connsiteY1"/>
              </a:cxn>
              <a:cxn ang="0">
                <a:pos x="connsiteX2" y="connsiteY2"/>
              </a:cxn>
              <a:cxn ang="0">
                <a:pos x="connsiteX3" y="connsiteY3"/>
              </a:cxn>
            </a:cxnLst>
            <a:rect l="l" t="t" r="r" b="b"/>
            <a:pathLst>
              <a:path w="4488873" h="4488873">
                <a:moveTo>
                  <a:pt x="0" y="0"/>
                </a:moveTo>
                <a:lnTo>
                  <a:pt x="4488873" y="0"/>
                </a:lnTo>
                <a:lnTo>
                  <a:pt x="4488873" y="4488873"/>
                </a:lnTo>
                <a:lnTo>
                  <a:pt x="0" y="4488873"/>
                </a:lnTo>
                <a:close/>
              </a:path>
            </a:pathLst>
          </a:custGeom>
        </p:spPr>
      </p:pic>
      <p:sp>
        <p:nvSpPr>
          <p:cNvPr id="46" name="矩形 45">
            <a:extLst>
              <a:ext uri="{FF2B5EF4-FFF2-40B4-BE49-F238E27FC236}">
                <a16:creationId xmlns="" xmlns:a14="http://schemas.microsoft.com/office/drawing/2010/main" xmlns:p14="http://schemas.microsoft.com/office/powerpoint/2010/main" xmlns:a16="http://schemas.microsoft.com/office/drawing/2014/main" id="{38034AE0-B369-422C-84F9-6E9ABC01568A}"/>
              </a:ext>
            </a:extLst>
          </p:cNvPr>
          <p:cNvSpPr/>
          <p:nvPr/>
        </p:nvSpPr>
        <p:spPr>
          <a:xfrm>
            <a:off x="8389713" y="2997615"/>
            <a:ext cx="2465059"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47" name="矩形 46">
            <a:extLst>
              <a:ext uri="{FF2B5EF4-FFF2-40B4-BE49-F238E27FC236}">
                <a16:creationId xmlns="" xmlns:a14="http://schemas.microsoft.com/office/drawing/2010/main" xmlns:p14="http://schemas.microsoft.com/office/powerpoint/2010/main" xmlns:a16="http://schemas.microsoft.com/office/drawing/2014/main" id="{1922F50B-541F-42EA-AF6D-97BAA31B6247}"/>
              </a:ext>
            </a:extLst>
          </p:cNvPr>
          <p:cNvSpPr/>
          <p:nvPr/>
        </p:nvSpPr>
        <p:spPr>
          <a:xfrm>
            <a:off x="8402435" y="3410170"/>
            <a:ext cx="3497644" cy="646331"/>
          </a:xfrm>
          <a:prstGeom prst="rect">
            <a:avLst/>
          </a:prstGeom>
        </p:spPr>
        <p:txBody>
          <a:bodyPr wrap="square">
            <a:spAutoFit/>
          </a:bodyPr>
          <a:lstStyle/>
          <a:p>
            <a:r>
              <a:rPr lang="en-US" altLang="zh-CN" dirty="0">
                <a:solidFill>
                  <a:schemeClr val="bg1"/>
                </a:solidFill>
                <a:cs typeface="+mn-ea"/>
                <a:sym typeface="+mn-lt"/>
              </a:rPr>
              <a:t>This text can be replaced with your own text.</a:t>
            </a:r>
          </a:p>
        </p:txBody>
      </p:sp>
      <p:sp>
        <p:nvSpPr>
          <p:cNvPr id="48" name="矩形 47">
            <a:extLst>
              <a:ext uri="{FF2B5EF4-FFF2-40B4-BE49-F238E27FC236}">
                <a16:creationId xmlns="" xmlns:a14="http://schemas.microsoft.com/office/drawing/2010/main" xmlns:p14="http://schemas.microsoft.com/office/powerpoint/2010/main" xmlns:a16="http://schemas.microsoft.com/office/drawing/2014/main" id="{B1ACDFCD-7699-4A50-8D47-64D7DBCE0A7E}"/>
              </a:ext>
            </a:extLst>
          </p:cNvPr>
          <p:cNvSpPr/>
          <p:nvPr/>
        </p:nvSpPr>
        <p:spPr>
          <a:xfrm>
            <a:off x="8362952" y="4405929"/>
            <a:ext cx="2465059"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51" name="矩形 50">
            <a:extLst>
              <a:ext uri="{FF2B5EF4-FFF2-40B4-BE49-F238E27FC236}">
                <a16:creationId xmlns="" xmlns:a14="http://schemas.microsoft.com/office/drawing/2010/main" xmlns:p14="http://schemas.microsoft.com/office/powerpoint/2010/main" xmlns:a16="http://schemas.microsoft.com/office/drawing/2014/main" id="{252A9F52-E166-47C3-9011-45927E40EF76}"/>
              </a:ext>
            </a:extLst>
          </p:cNvPr>
          <p:cNvSpPr/>
          <p:nvPr/>
        </p:nvSpPr>
        <p:spPr>
          <a:xfrm>
            <a:off x="8388553" y="4779847"/>
            <a:ext cx="3497644" cy="646331"/>
          </a:xfrm>
          <a:prstGeom prst="rect">
            <a:avLst/>
          </a:prstGeom>
        </p:spPr>
        <p:txBody>
          <a:bodyPr wrap="square">
            <a:spAutoFit/>
          </a:bodyPr>
          <a:lstStyle/>
          <a:p>
            <a:r>
              <a:rPr lang="en-US" altLang="zh-CN" dirty="0">
                <a:solidFill>
                  <a:schemeClr val="bg1"/>
                </a:solidFill>
                <a:cs typeface="+mn-ea"/>
                <a:sym typeface="+mn-lt"/>
              </a:rPr>
              <a:t>This text can be replaced with your own text.</a:t>
            </a:r>
          </a:p>
        </p:txBody>
      </p:sp>
    </p:spTree>
    <p:extLst>
      <p:ext uri="{BB962C8B-B14F-4D97-AF65-F5344CB8AC3E}">
        <p14:creationId xmlns:p14="http://schemas.microsoft.com/office/powerpoint/2010/main" xmlns="" val="2481829668"/>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750"/>
                                        <p:tgtEl>
                                          <p:spTgt spid="33"/>
                                        </p:tgtEl>
                                      </p:cBhvr>
                                    </p:animEffect>
                                    <p:anim calcmode="lin" valueType="num">
                                      <p:cBhvr>
                                        <p:cTn id="14" dur="750" fill="hold"/>
                                        <p:tgtEl>
                                          <p:spTgt spid="33"/>
                                        </p:tgtEl>
                                        <p:attrNameLst>
                                          <p:attrName>ppt_x</p:attrName>
                                        </p:attrNameLst>
                                      </p:cBhvr>
                                      <p:tavLst>
                                        <p:tav tm="0">
                                          <p:val>
                                            <p:strVal val="#ppt_x"/>
                                          </p:val>
                                        </p:tav>
                                        <p:tav tm="100000">
                                          <p:val>
                                            <p:strVal val="#ppt_x"/>
                                          </p:val>
                                        </p:tav>
                                      </p:tavLst>
                                    </p:anim>
                                    <p:anim calcmode="lin" valueType="num">
                                      <p:cBhvr>
                                        <p:cTn id="15" dur="750" fill="hold"/>
                                        <p:tgtEl>
                                          <p:spTgt spid="3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750"/>
                                        <p:tgtEl>
                                          <p:spTgt spid="13"/>
                                        </p:tgtEl>
                                      </p:cBhvr>
                                    </p:animEffect>
                                    <p:anim calcmode="lin" valueType="num">
                                      <p:cBhvr>
                                        <p:cTn id="20" dur="750" fill="hold"/>
                                        <p:tgtEl>
                                          <p:spTgt spid="13"/>
                                        </p:tgtEl>
                                        <p:attrNameLst>
                                          <p:attrName>ppt_x</p:attrName>
                                        </p:attrNameLst>
                                      </p:cBhvr>
                                      <p:tavLst>
                                        <p:tav tm="0">
                                          <p:val>
                                            <p:strVal val="#ppt_x"/>
                                          </p:val>
                                        </p:tav>
                                        <p:tav tm="100000">
                                          <p:val>
                                            <p:strVal val="#ppt_x"/>
                                          </p:val>
                                        </p:tav>
                                      </p:tavLst>
                                    </p:anim>
                                    <p:anim calcmode="lin" valueType="num">
                                      <p:cBhvr>
                                        <p:cTn id="21" dur="75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750"/>
                                        <p:tgtEl>
                                          <p:spTgt spid="16"/>
                                        </p:tgtEl>
                                      </p:cBhvr>
                                    </p:animEffect>
                                    <p:anim calcmode="lin" valueType="num">
                                      <p:cBhvr>
                                        <p:cTn id="26" dur="750" fill="hold"/>
                                        <p:tgtEl>
                                          <p:spTgt spid="16"/>
                                        </p:tgtEl>
                                        <p:attrNameLst>
                                          <p:attrName>ppt_x</p:attrName>
                                        </p:attrNameLst>
                                      </p:cBhvr>
                                      <p:tavLst>
                                        <p:tav tm="0">
                                          <p:val>
                                            <p:strVal val="#ppt_x"/>
                                          </p:val>
                                        </p:tav>
                                        <p:tav tm="100000">
                                          <p:val>
                                            <p:strVal val="#ppt_x"/>
                                          </p:val>
                                        </p:tav>
                                      </p:tavLst>
                                    </p:anim>
                                    <p:anim calcmode="lin" valueType="num">
                                      <p:cBhvr>
                                        <p:cTn id="27" dur="75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750"/>
                                        <p:tgtEl>
                                          <p:spTgt spid="18"/>
                                        </p:tgtEl>
                                      </p:cBhvr>
                                    </p:animEffect>
                                    <p:anim calcmode="lin" valueType="num">
                                      <p:cBhvr>
                                        <p:cTn id="32" dur="750" fill="hold"/>
                                        <p:tgtEl>
                                          <p:spTgt spid="18"/>
                                        </p:tgtEl>
                                        <p:attrNameLst>
                                          <p:attrName>ppt_x</p:attrName>
                                        </p:attrNameLst>
                                      </p:cBhvr>
                                      <p:tavLst>
                                        <p:tav tm="0">
                                          <p:val>
                                            <p:strVal val="#ppt_x"/>
                                          </p:val>
                                        </p:tav>
                                        <p:tav tm="100000">
                                          <p:val>
                                            <p:strVal val="#ppt_x"/>
                                          </p:val>
                                        </p:tav>
                                      </p:tavLst>
                                    </p:anim>
                                    <p:anim calcmode="lin" valueType="num">
                                      <p:cBhvr>
                                        <p:cTn id="33" dur="75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750"/>
                                        <p:tgtEl>
                                          <p:spTgt spid="39"/>
                                        </p:tgtEl>
                                      </p:cBhvr>
                                    </p:animEffect>
                                    <p:anim calcmode="lin" valueType="num">
                                      <p:cBhvr>
                                        <p:cTn id="38" dur="750" fill="hold"/>
                                        <p:tgtEl>
                                          <p:spTgt spid="39"/>
                                        </p:tgtEl>
                                        <p:attrNameLst>
                                          <p:attrName>ppt_x</p:attrName>
                                        </p:attrNameLst>
                                      </p:cBhvr>
                                      <p:tavLst>
                                        <p:tav tm="0">
                                          <p:val>
                                            <p:strVal val="#ppt_x"/>
                                          </p:val>
                                        </p:tav>
                                        <p:tav tm="100000">
                                          <p:val>
                                            <p:strVal val="#ppt_x"/>
                                          </p:val>
                                        </p:tav>
                                      </p:tavLst>
                                    </p:anim>
                                    <p:anim calcmode="lin" valueType="num">
                                      <p:cBhvr>
                                        <p:cTn id="39" dur="75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750"/>
                                        <p:tgtEl>
                                          <p:spTgt spid="20"/>
                                        </p:tgtEl>
                                      </p:cBhvr>
                                    </p:animEffect>
                                    <p:anim calcmode="lin" valueType="num">
                                      <p:cBhvr>
                                        <p:cTn id="44" dur="750" fill="hold"/>
                                        <p:tgtEl>
                                          <p:spTgt spid="20"/>
                                        </p:tgtEl>
                                        <p:attrNameLst>
                                          <p:attrName>ppt_x</p:attrName>
                                        </p:attrNameLst>
                                      </p:cBhvr>
                                      <p:tavLst>
                                        <p:tav tm="0">
                                          <p:val>
                                            <p:strVal val="#ppt_x"/>
                                          </p:val>
                                        </p:tav>
                                        <p:tav tm="100000">
                                          <p:val>
                                            <p:strVal val="#ppt_x"/>
                                          </p:val>
                                        </p:tav>
                                      </p:tavLst>
                                    </p:anim>
                                    <p:anim calcmode="lin" valueType="num">
                                      <p:cBhvr>
                                        <p:cTn id="45" dur="750" fill="hold"/>
                                        <p:tgtEl>
                                          <p:spTgt spid="20"/>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750"/>
                                        <p:tgtEl>
                                          <p:spTgt spid="44"/>
                                        </p:tgtEl>
                                      </p:cBhvr>
                                    </p:animEffect>
                                    <p:anim calcmode="lin" valueType="num">
                                      <p:cBhvr>
                                        <p:cTn id="50" dur="750" fill="hold"/>
                                        <p:tgtEl>
                                          <p:spTgt spid="44"/>
                                        </p:tgtEl>
                                        <p:attrNameLst>
                                          <p:attrName>ppt_x</p:attrName>
                                        </p:attrNameLst>
                                      </p:cBhvr>
                                      <p:tavLst>
                                        <p:tav tm="0">
                                          <p:val>
                                            <p:strVal val="#ppt_x"/>
                                          </p:val>
                                        </p:tav>
                                        <p:tav tm="100000">
                                          <p:val>
                                            <p:strVal val="#ppt_x"/>
                                          </p:val>
                                        </p:tav>
                                      </p:tavLst>
                                    </p:anim>
                                    <p:anim calcmode="lin" valueType="num">
                                      <p:cBhvr>
                                        <p:cTn id="51" dur="750" fill="hold"/>
                                        <p:tgtEl>
                                          <p:spTgt spid="44"/>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fade">
                                      <p:cBhvr>
                                        <p:cTn id="55" dur="750"/>
                                        <p:tgtEl>
                                          <p:spTgt spid="46"/>
                                        </p:tgtEl>
                                      </p:cBhvr>
                                    </p:animEffect>
                                    <p:anim calcmode="lin" valueType="num">
                                      <p:cBhvr>
                                        <p:cTn id="56" dur="750" fill="hold"/>
                                        <p:tgtEl>
                                          <p:spTgt spid="46"/>
                                        </p:tgtEl>
                                        <p:attrNameLst>
                                          <p:attrName>ppt_x</p:attrName>
                                        </p:attrNameLst>
                                      </p:cBhvr>
                                      <p:tavLst>
                                        <p:tav tm="0">
                                          <p:val>
                                            <p:strVal val="#ppt_x"/>
                                          </p:val>
                                        </p:tav>
                                        <p:tav tm="100000">
                                          <p:val>
                                            <p:strVal val="#ppt_x"/>
                                          </p:val>
                                        </p:tav>
                                      </p:tavLst>
                                    </p:anim>
                                    <p:anim calcmode="lin" valueType="num">
                                      <p:cBhvr>
                                        <p:cTn id="57" dur="750" fill="hold"/>
                                        <p:tgtEl>
                                          <p:spTgt spid="46"/>
                                        </p:tgtEl>
                                        <p:attrNameLst>
                                          <p:attrName>ppt_y</p:attrName>
                                        </p:attrNameLst>
                                      </p:cBhvr>
                                      <p:tavLst>
                                        <p:tav tm="0">
                                          <p:val>
                                            <p:strVal val="#ppt_y+.1"/>
                                          </p:val>
                                        </p:tav>
                                        <p:tav tm="100000">
                                          <p:val>
                                            <p:strVal val="#ppt_y"/>
                                          </p:val>
                                        </p:tav>
                                      </p:tavLst>
                                    </p:anim>
                                  </p:childTnLst>
                                </p:cTn>
                              </p:par>
                            </p:childTnLst>
                          </p:cTn>
                        </p:par>
                        <p:par>
                          <p:cTn id="58" fill="hold">
                            <p:stCondLst>
                              <p:cond delay="6750"/>
                            </p:stCondLst>
                            <p:childTnLst>
                              <p:par>
                                <p:cTn id="59" presetID="42" presetClass="entr" presetSubtype="0" fill="hold" grpId="0"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fade">
                                      <p:cBhvr>
                                        <p:cTn id="61" dur="750"/>
                                        <p:tgtEl>
                                          <p:spTgt spid="47"/>
                                        </p:tgtEl>
                                      </p:cBhvr>
                                    </p:animEffect>
                                    <p:anim calcmode="lin" valueType="num">
                                      <p:cBhvr>
                                        <p:cTn id="62" dur="750" fill="hold"/>
                                        <p:tgtEl>
                                          <p:spTgt spid="47"/>
                                        </p:tgtEl>
                                        <p:attrNameLst>
                                          <p:attrName>ppt_x</p:attrName>
                                        </p:attrNameLst>
                                      </p:cBhvr>
                                      <p:tavLst>
                                        <p:tav tm="0">
                                          <p:val>
                                            <p:strVal val="#ppt_x"/>
                                          </p:val>
                                        </p:tav>
                                        <p:tav tm="100000">
                                          <p:val>
                                            <p:strVal val="#ppt_x"/>
                                          </p:val>
                                        </p:tav>
                                      </p:tavLst>
                                    </p:anim>
                                    <p:anim calcmode="lin" valueType="num">
                                      <p:cBhvr>
                                        <p:cTn id="63" dur="750" fill="hold"/>
                                        <p:tgtEl>
                                          <p:spTgt spid="47"/>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750"/>
                                        <p:tgtEl>
                                          <p:spTgt spid="45"/>
                                        </p:tgtEl>
                                      </p:cBhvr>
                                    </p:animEffect>
                                    <p:anim calcmode="lin" valueType="num">
                                      <p:cBhvr>
                                        <p:cTn id="68" dur="750" fill="hold"/>
                                        <p:tgtEl>
                                          <p:spTgt spid="45"/>
                                        </p:tgtEl>
                                        <p:attrNameLst>
                                          <p:attrName>ppt_x</p:attrName>
                                        </p:attrNameLst>
                                      </p:cBhvr>
                                      <p:tavLst>
                                        <p:tav tm="0">
                                          <p:val>
                                            <p:strVal val="#ppt_x"/>
                                          </p:val>
                                        </p:tav>
                                        <p:tav tm="100000">
                                          <p:val>
                                            <p:strVal val="#ppt_x"/>
                                          </p:val>
                                        </p:tav>
                                      </p:tavLst>
                                    </p:anim>
                                    <p:anim calcmode="lin" valueType="num">
                                      <p:cBhvr>
                                        <p:cTn id="69" dur="750" fill="hold"/>
                                        <p:tgtEl>
                                          <p:spTgt spid="45"/>
                                        </p:tgtEl>
                                        <p:attrNameLst>
                                          <p:attrName>ppt_y</p:attrName>
                                        </p:attrNameLst>
                                      </p:cBhvr>
                                      <p:tavLst>
                                        <p:tav tm="0">
                                          <p:val>
                                            <p:strVal val="#ppt_y+.1"/>
                                          </p:val>
                                        </p:tav>
                                        <p:tav tm="100000">
                                          <p:val>
                                            <p:strVal val="#ppt_y"/>
                                          </p:val>
                                        </p:tav>
                                      </p:tavLst>
                                    </p:anim>
                                  </p:childTnLst>
                                </p:cTn>
                              </p:par>
                            </p:childTnLst>
                          </p:cTn>
                        </p:par>
                        <p:par>
                          <p:cTn id="70" fill="hold">
                            <p:stCondLst>
                              <p:cond delay="8250"/>
                            </p:stCondLst>
                            <p:childTnLst>
                              <p:par>
                                <p:cTn id="71" presetID="42" presetClass="entr" presetSubtype="0" fill="hold" grpId="0" nodeType="after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750"/>
                                        <p:tgtEl>
                                          <p:spTgt spid="48"/>
                                        </p:tgtEl>
                                      </p:cBhvr>
                                    </p:animEffect>
                                    <p:anim calcmode="lin" valueType="num">
                                      <p:cBhvr>
                                        <p:cTn id="74" dur="750" fill="hold"/>
                                        <p:tgtEl>
                                          <p:spTgt spid="48"/>
                                        </p:tgtEl>
                                        <p:attrNameLst>
                                          <p:attrName>ppt_x</p:attrName>
                                        </p:attrNameLst>
                                      </p:cBhvr>
                                      <p:tavLst>
                                        <p:tav tm="0">
                                          <p:val>
                                            <p:strVal val="#ppt_x"/>
                                          </p:val>
                                        </p:tav>
                                        <p:tav tm="100000">
                                          <p:val>
                                            <p:strVal val="#ppt_x"/>
                                          </p:val>
                                        </p:tav>
                                      </p:tavLst>
                                    </p:anim>
                                    <p:anim calcmode="lin" valueType="num">
                                      <p:cBhvr>
                                        <p:cTn id="75" dur="750" fill="hold"/>
                                        <p:tgtEl>
                                          <p:spTgt spid="48"/>
                                        </p:tgtEl>
                                        <p:attrNameLst>
                                          <p:attrName>ppt_y</p:attrName>
                                        </p:attrNameLst>
                                      </p:cBhvr>
                                      <p:tavLst>
                                        <p:tav tm="0">
                                          <p:val>
                                            <p:strVal val="#ppt_y+.1"/>
                                          </p:val>
                                        </p:tav>
                                        <p:tav tm="100000">
                                          <p:val>
                                            <p:strVal val="#ppt_y"/>
                                          </p:val>
                                        </p:tav>
                                      </p:tavLst>
                                    </p:anim>
                                  </p:childTnLst>
                                </p:cTn>
                              </p:par>
                            </p:childTnLst>
                          </p:cTn>
                        </p:par>
                        <p:par>
                          <p:cTn id="76" fill="hold">
                            <p:stCondLst>
                              <p:cond delay="9000"/>
                            </p:stCondLst>
                            <p:childTnLst>
                              <p:par>
                                <p:cTn id="77" presetID="42" presetClass="entr" presetSubtype="0" fill="hold" grpId="0" nodeType="afterEffect">
                                  <p:stCondLst>
                                    <p:cond delay="0"/>
                                  </p:stCondLst>
                                  <p:childTnLst>
                                    <p:set>
                                      <p:cBhvr>
                                        <p:cTn id="78" dur="1" fill="hold">
                                          <p:stCondLst>
                                            <p:cond delay="0"/>
                                          </p:stCondLst>
                                        </p:cTn>
                                        <p:tgtEl>
                                          <p:spTgt spid="51"/>
                                        </p:tgtEl>
                                        <p:attrNameLst>
                                          <p:attrName>style.visibility</p:attrName>
                                        </p:attrNameLst>
                                      </p:cBhvr>
                                      <p:to>
                                        <p:strVal val="visible"/>
                                      </p:to>
                                    </p:set>
                                    <p:animEffect transition="in" filter="fade">
                                      <p:cBhvr>
                                        <p:cTn id="79" dur="750"/>
                                        <p:tgtEl>
                                          <p:spTgt spid="51"/>
                                        </p:tgtEl>
                                      </p:cBhvr>
                                    </p:animEffect>
                                    <p:anim calcmode="lin" valueType="num">
                                      <p:cBhvr>
                                        <p:cTn id="80" dur="750" fill="hold"/>
                                        <p:tgtEl>
                                          <p:spTgt spid="51"/>
                                        </p:tgtEl>
                                        <p:attrNameLst>
                                          <p:attrName>ppt_x</p:attrName>
                                        </p:attrNameLst>
                                      </p:cBhvr>
                                      <p:tavLst>
                                        <p:tav tm="0">
                                          <p:val>
                                            <p:strVal val="#ppt_x"/>
                                          </p:val>
                                        </p:tav>
                                        <p:tav tm="100000">
                                          <p:val>
                                            <p:strVal val="#ppt_x"/>
                                          </p:val>
                                        </p:tav>
                                      </p:tavLst>
                                    </p:anim>
                                    <p:anim calcmode="lin" valueType="num">
                                      <p:cBhvr>
                                        <p:cTn id="81" dur="75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13" grpId="0"/>
      <p:bldP spid="18" grpId="0"/>
      <p:bldP spid="46" grpId="0"/>
      <p:bldP spid="47" grpId="0"/>
      <p:bldP spid="48" grpId="0"/>
      <p:bldP spid="5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a16="http://schemas.microsoft.com/office/drawing/2014/main" id="{34FA9E9E-90B4-415E-BECA-B0C4A4BC9372}"/>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1"/>
            <a:ext cx="2636322" cy="2151759"/>
          </a:xfrm>
          <a:prstGeom prst="rect">
            <a:avLst/>
          </a:prstGeom>
        </p:spPr>
      </p:pic>
      <p:sp>
        <p:nvSpPr>
          <p:cNvPr id="27" name="矩形 26">
            <a:extLst>
              <a:ext uri="{FF2B5EF4-FFF2-40B4-BE49-F238E27FC236}">
                <a16:creationId xmlns="" xmlns:a14="http://schemas.microsoft.com/office/drawing/2010/main" xmlns:p14="http://schemas.microsoft.com/office/powerpoint/2010/main"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12" name="组合 11">
            <a:extLst>
              <a:ext uri="{FF2B5EF4-FFF2-40B4-BE49-F238E27FC236}">
                <a16:creationId xmlns="" xmlns:a14="http://schemas.microsoft.com/office/drawing/2010/main" xmlns:p14="http://schemas.microsoft.com/office/powerpoint/2010/main" xmlns:a16="http://schemas.microsoft.com/office/drawing/2014/main" id="{79E32041-4EB3-4541-A0AE-A1A9E8DDDA2D}"/>
              </a:ext>
            </a:extLst>
          </p:cNvPr>
          <p:cNvGrpSpPr/>
          <p:nvPr/>
        </p:nvGrpSpPr>
        <p:grpSpPr>
          <a:xfrm>
            <a:off x="2327563" y="876515"/>
            <a:ext cx="7170810" cy="769441"/>
            <a:chOff x="2244437" y="674634"/>
            <a:chExt cx="7170810" cy="769441"/>
          </a:xfrm>
        </p:grpSpPr>
        <p:sp>
          <p:nvSpPr>
            <p:cNvPr id="15" name="文本框 14">
              <a:extLst>
                <a:ext uri="{FF2B5EF4-FFF2-40B4-BE49-F238E27FC236}">
                  <a16:creationId xmlns="" xmlns:a14="http://schemas.microsoft.com/office/drawing/2010/main" xmlns:p14="http://schemas.microsoft.com/office/powerpoint/2010/main" xmlns:a16="http://schemas.microsoft.com/office/drawing/2014/main" id="{1380AE4E-0D5A-479B-A054-7E4BC6588EA0}"/>
                </a:ext>
              </a:extLst>
            </p:cNvPr>
            <p:cNvSpPr txBox="1"/>
            <p:nvPr/>
          </p:nvSpPr>
          <p:spPr>
            <a:xfrm>
              <a:off x="3633848" y="674634"/>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cxnSp>
          <p:nvCxnSpPr>
            <p:cNvPr id="5" name="直接连接符 4">
              <a:extLst>
                <a:ext uri="{FF2B5EF4-FFF2-40B4-BE49-F238E27FC236}">
                  <a16:creationId xmlns="" xmlns:a14="http://schemas.microsoft.com/office/drawing/2010/main" xmlns:p14="http://schemas.microsoft.com/office/powerpoint/2010/main" xmlns:a16="http://schemas.microsoft.com/office/drawing/2014/main" id="{15C3A895-EFB9-428C-8A8E-0B9DD37CC474}"/>
                </a:ext>
              </a:extLst>
            </p:cNvPr>
            <p:cNvCxnSpPr/>
            <p:nvPr/>
          </p:nvCxnSpPr>
          <p:spPr>
            <a:xfrm>
              <a:off x="2244437" y="1045028"/>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 xmlns:a14="http://schemas.microsoft.com/office/drawing/2010/main" xmlns:p14="http://schemas.microsoft.com/office/powerpoint/2010/main" xmlns:a16="http://schemas.microsoft.com/office/drawing/2014/main" id="{3157A91F-827C-46AE-815B-78445D194D21}"/>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3313215" y="795647"/>
              <a:ext cx="546265" cy="492971"/>
            </a:xfrm>
            <a:prstGeom prst="rect">
              <a:avLst/>
            </a:prstGeom>
          </p:spPr>
        </p:pic>
        <p:cxnSp>
          <p:nvCxnSpPr>
            <p:cNvPr id="24" name="直接连接符 23">
              <a:extLst>
                <a:ext uri="{FF2B5EF4-FFF2-40B4-BE49-F238E27FC236}">
                  <a16:creationId xmlns="" xmlns:a14="http://schemas.microsoft.com/office/drawing/2010/main" xmlns:p14="http://schemas.microsoft.com/office/powerpoint/2010/main" xmlns:a16="http://schemas.microsoft.com/office/drawing/2014/main" id="{7B792F81-599B-4007-9F3F-4DA1C9D3CD9F}"/>
                </a:ext>
              </a:extLst>
            </p:cNvPr>
            <p:cNvCxnSpPr/>
            <p:nvPr/>
          </p:nvCxnSpPr>
          <p:spPr>
            <a:xfrm>
              <a:off x="8263247" y="1102426"/>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30" name="图片 29">
              <a:extLst>
                <a:ext uri="{FF2B5EF4-FFF2-40B4-BE49-F238E27FC236}">
                  <a16:creationId xmlns="" xmlns:a14="http://schemas.microsoft.com/office/drawing/2010/main" xmlns:p14="http://schemas.microsoft.com/office/powerpoint/2010/main" xmlns:a16="http://schemas.microsoft.com/office/drawing/2014/main" id="{B4CB494F-1DE7-4BD9-979E-37510D68A143}"/>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7859484" y="829295"/>
              <a:ext cx="546265" cy="492971"/>
            </a:xfrm>
            <a:prstGeom prst="rect">
              <a:avLst/>
            </a:prstGeom>
          </p:spPr>
        </p:pic>
      </p:grpSp>
      <p:grpSp>
        <p:nvGrpSpPr>
          <p:cNvPr id="17" name="组合 16">
            <a:extLst>
              <a:ext uri="{FF2B5EF4-FFF2-40B4-BE49-F238E27FC236}">
                <a16:creationId xmlns="" xmlns:a14="http://schemas.microsoft.com/office/drawing/2010/main" xmlns:p14="http://schemas.microsoft.com/office/powerpoint/2010/main" xmlns:a16="http://schemas.microsoft.com/office/drawing/2014/main" id="{74DE04A6-6130-4A1B-B19B-31A6C9C131C3}"/>
              </a:ext>
            </a:extLst>
          </p:cNvPr>
          <p:cNvGrpSpPr/>
          <p:nvPr/>
        </p:nvGrpSpPr>
        <p:grpSpPr>
          <a:xfrm>
            <a:off x="3703123" y="2161309"/>
            <a:ext cx="3850152" cy="3408218"/>
            <a:chOff x="3608120" y="2161309"/>
            <a:chExt cx="3850152" cy="3408218"/>
          </a:xfrm>
        </p:grpSpPr>
        <p:sp>
          <p:nvSpPr>
            <p:cNvPr id="14" name="六边形 13">
              <a:extLst>
                <a:ext uri="{FF2B5EF4-FFF2-40B4-BE49-F238E27FC236}">
                  <a16:creationId xmlns="" xmlns:a14="http://schemas.microsoft.com/office/drawing/2010/main" xmlns:p14="http://schemas.microsoft.com/office/powerpoint/2010/main" xmlns:a16="http://schemas.microsoft.com/office/drawing/2014/main" id="{C4E5626B-32A5-477D-AAFF-FCE0AA574BE0}"/>
                </a:ext>
              </a:extLst>
            </p:cNvPr>
            <p:cNvSpPr/>
            <p:nvPr/>
          </p:nvSpPr>
          <p:spPr>
            <a:xfrm>
              <a:off x="3918858" y="2470067"/>
              <a:ext cx="3253839" cy="2861953"/>
            </a:xfrm>
            <a:prstGeom prst="hexagon">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 name="组合 9">
              <a:extLst>
                <a:ext uri="{FF2B5EF4-FFF2-40B4-BE49-F238E27FC236}">
                  <a16:creationId xmlns="" xmlns:a14="http://schemas.microsoft.com/office/drawing/2010/main" xmlns:p14="http://schemas.microsoft.com/office/powerpoint/2010/main" xmlns:a16="http://schemas.microsoft.com/office/drawing/2014/main" id="{CF358EE9-A707-4EB1-B0ED-FB522F14534C}"/>
                </a:ext>
              </a:extLst>
            </p:cNvPr>
            <p:cNvGrpSpPr/>
            <p:nvPr/>
          </p:nvGrpSpPr>
          <p:grpSpPr>
            <a:xfrm>
              <a:off x="4001984" y="2161309"/>
              <a:ext cx="2956956" cy="3111335"/>
              <a:chOff x="4096989" y="2612571"/>
              <a:chExt cx="2956956" cy="3111335"/>
            </a:xfrm>
          </p:grpSpPr>
          <p:pic>
            <p:nvPicPr>
              <p:cNvPr id="7" name="图片 6">
                <a:extLst>
                  <a:ext uri="{FF2B5EF4-FFF2-40B4-BE49-F238E27FC236}">
                    <a16:creationId xmlns="" xmlns:a14="http://schemas.microsoft.com/office/drawing/2010/main" xmlns:p14="http://schemas.microsoft.com/office/powerpoint/2010/main" xmlns:a16="http://schemas.microsoft.com/office/drawing/2014/main" id="{BD9F0BC6-6498-4A74-A5CA-C19F7899DBF5}"/>
                  </a:ext>
                </a:extLst>
              </p:cNvPr>
              <p:cNvPicPr>
                <a:picLocks noChangeAspect="1"/>
              </p:cNvPicPr>
              <p:nvPr/>
            </p:nvPicPr>
            <p:blipFill rotWithShape="1">
              <a:blip r:embed="rId8" cstate="screen">
                <a:extLst>
                  <a:ext uri="{28A0092B-C50C-407E-A947-70E740481C1C}">
                    <a14:useLocalDpi xmlns:a14="http://schemas.microsoft.com/office/drawing/2010/main" xmlns=""/>
                  </a:ext>
                </a:extLst>
              </a:blip>
              <a:srcRect/>
              <a:stretch/>
            </p:blipFill>
            <p:spPr>
              <a:xfrm>
                <a:off x="4096989" y="2873828"/>
                <a:ext cx="2956956" cy="2850078"/>
              </a:xfrm>
              <a:prstGeom prst="rect">
                <a:avLst/>
              </a:prstGeom>
            </p:spPr>
          </p:pic>
          <p:pic>
            <p:nvPicPr>
              <p:cNvPr id="9" name="图片 8">
                <a:extLst>
                  <a:ext uri="{FF2B5EF4-FFF2-40B4-BE49-F238E27FC236}">
                    <a16:creationId xmlns="" xmlns:a14="http://schemas.microsoft.com/office/drawing/2010/main" xmlns:p14="http://schemas.microsoft.com/office/powerpoint/2010/main" xmlns:a16="http://schemas.microsoft.com/office/drawing/2014/main" id="{65947D5F-7436-47A2-B887-95ED0075A7BA}"/>
                  </a:ext>
                </a:extLst>
              </p:cNvPr>
              <p:cNvPicPr>
                <a:picLocks noChangeAspect="1"/>
              </p:cNvPicPr>
              <p:nvPr/>
            </p:nvPicPr>
            <p:blipFill rotWithShape="1">
              <a:blip r:embed="rId9" cstate="screen">
                <a:extLst>
                  <a:ext uri="{28A0092B-C50C-407E-A947-70E740481C1C}">
                    <a14:useLocalDpi xmlns:a14="http://schemas.microsoft.com/office/drawing/2010/main" xmlns=""/>
                  </a:ext>
                </a:extLst>
              </a:blip>
              <a:srcRect/>
              <a:stretch/>
            </p:blipFill>
            <p:spPr>
              <a:xfrm>
                <a:off x="4572000" y="2612571"/>
                <a:ext cx="2018805" cy="2695699"/>
              </a:xfrm>
              <a:prstGeom prst="rect">
                <a:avLst/>
              </a:prstGeom>
            </p:spPr>
          </p:pic>
        </p:grpSp>
        <p:sp>
          <p:nvSpPr>
            <p:cNvPr id="37" name="六边形 36">
              <a:extLst>
                <a:ext uri="{FF2B5EF4-FFF2-40B4-BE49-F238E27FC236}">
                  <a16:creationId xmlns="" xmlns:a14="http://schemas.microsoft.com/office/drawing/2010/main" xmlns:p14="http://schemas.microsoft.com/office/powerpoint/2010/main" xmlns:a16="http://schemas.microsoft.com/office/drawing/2014/main" id="{564E87F9-3A83-40D5-A1EF-2102008C7A0F}"/>
                </a:ext>
              </a:extLst>
            </p:cNvPr>
            <p:cNvSpPr/>
            <p:nvPr/>
          </p:nvSpPr>
          <p:spPr>
            <a:xfrm>
              <a:off x="3608120" y="2183080"/>
              <a:ext cx="3850152" cy="3386447"/>
            </a:xfrm>
            <a:prstGeom prst="hexagon">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3" name="流程图: 接点 22">
            <a:extLst>
              <a:ext uri="{FF2B5EF4-FFF2-40B4-BE49-F238E27FC236}">
                <a16:creationId xmlns="" xmlns:a14="http://schemas.microsoft.com/office/drawing/2010/main" xmlns:p14="http://schemas.microsoft.com/office/powerpoint/2010/main" xmlns:a16="http://schemas.microsoft.com/office/drawing/2014/main" id="{E3626A0C-08AB-4611-884D-FCB9B4C09907}"/>
              </a:ext>
            </a:extLst>
          </p:cNvPr>
          <p:cNvSpPr/>
          <p:nvPr/>
        </p:nvSpPr>
        <p:spPr>
          <a:xfrm>
            <a:off x="4429496" y="2078182"/>
            <a:ext cx="249381" cy="249381"/>
          </a:xfrm>
          <a:prstGeom prst="flowChartConnector">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流程图: 接点 51">
            <a:extLst>
              <a:ext uri="{FF2B5EF4-FFF2-40B4-BE49-F238E27FC236}">
                <a16:creationId xmlns="" xmlns:a14="http://schemas.microsoft.com/office/drawing/2010/main" xmlns:p14="http://schemas.microsoft.com/office/powerpoint/2010/main" xmlns:a16="http://schemas.microsoft.com/office/drawing/2014/main" id="{7DF3E71F-ECA2-4222-BB68-EB825D99AE00}"/>
              </a:ext>
            </a:extLst>
          </p:cNvPr>
          <p:cNvSpPr/>
          <p:nvPr/>
        </p:nvSpPr>
        <p:spPr>
          <a:xfrm>
            <a:off x="6602681" y="2066306"/>
            <a:ext cx="249381" cy="249381"/>
          </a:xfrm>
          <a:prstGeom prst="flowChartConnector">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流程图: 接点 52">
            <a:extLst>
              <a:ext uri="{FF2B5EF4-FFF2-40B4-BE49-F238E27FC236}">
                <a16:creationId xmlns="" xmlns:a14="http://schemas.microsoft.com/office/drawing/2010/main" xmlns:p14="http://schemas.microsoft.com/office/powerpoint/2010/main" xmlns:a16="http://schemas.microsoft.com/office/drawing/2014/main" id="{FE09BA7D-96FD-4B7A-ADD8-923C8E64E6CE}"/>
              </a:ext>
            </a:extLst>
          </p:cNvPr>
          <p:cNvSpPr/>
          <p:nvPr/>
        </p:nvSpPr>
        <p:spPr>
          <a:xfrm>
            <a:off x="7457704" y="3740727"/>
            <a:ext cx="249381" cy="249381"/>
          </a:xfrm>
          <a:prstGeom prst="flowChartConnector">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流程图: 接点 53">
            <a:extLst>
              <a:ext uri="{FF2B5EF4-FFF2-40B4-BE49-F238E27FC236}">
                <a16:creationId xmlns="" xmlns:a14="http://schemas.microsoft.com/office/drawing/2010/main" xmlns:p14="http://schemas.microsoft.com/office/powerpoint/2010/main" xmlns:a16="http://schemas.microsoft.com/office/drawing/2014/main" id="{BC245F0E-284B-4000-869F-BABC549C8B82}"/>
              </a:ext>
            </a:extLst>
          </p:cNvPr>
          <p:cNvSpPr/>
          <p:nvPr/>
        </p:nvSpPr>
        <p:spPr>
          <a:xfrm>
            <a:off x="6567055" y="5474524"/>
            <a:ext cx="249381" cy="249381"/>
          </a:xfrm>
          <a:prstGeom prst="flowChartConnector">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流程图: 接点 54">
            <a:extLst>
              <a:ext uri="{FF2B5EF4-FFF2-40B4-BE49-F238E27FC236}">
                <a16:creationId xmlns="" xmlns:a14="http://schemas.microsoft.com/office/drawing/2010/main" xmlns:p14="http://schemas.microsoft.com/office/powerpoint/2010/main" xmlns:a16="http://schemas.microsoft.com/office/drawing/2014/main" id="{E9B90E66-989E-4321-B084-FA8E91038D1D}"/>
              </a:ext>
            </a:extLst>
          </p:cNvPr>
          <p:cNvSpPr/>
          <p:nvPr/>
        </p:nvSpPr>
        <p:spPr>
          <a:xfrm>
            <a:off x="4393871" y="5438898"/>
            <a:ext cx="249381" cy="249381"/>
          </a:xfrm>
          <a:prstGeom prst="flowChartConnector">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流程图: 接点 55">
            <a:extLst>
              <a:ext uri="{FF2B5EF4-FFF2-40B4-BE49-F238E27FC236}">
                <a16:creationId xmlns="" xmlns:a14="http://schemas.microsoft.com/office/drawing/2010/main" xmlns:p14="http://schemas.microsoft.com/office/powerpoint/2010/main" xmlns:a16="http://schemas.microsoft.com/office/drawing/2014/main" id="{D411839A-8E7F-4F59-8902-D162CC715EC2}"/>
              </a:ext>
            </a:extLst>
          </p:cNvPr>
          <p:cNvSpPr/>
          <p:nvPr/>
        </p:nvSpPr>
        <p:spPr>
          <a:xfrm>
            <a:off x="3526972" y="3752602"/>
            <a:ext cx="249381" cy="249381"/>
          </a:xfrm>
          <a:prstGeom prst="flowChartConnector">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文本框 56">
            <a:extLst>
              <a:ext uri="{FF2B5EF4-FFF2-40B4-BE49-F238E27FC236}">
                <a16:creationId xmlns="" xmlns:a14="http://schemas.microsoft.com/office/drawing/2010/main" xmlns:p14="http://schemas.microsoft.com/office/powerpoint/2010/main" xmlns:a16="http://schemas.microsoft.com/office/drawing/2014/main" id="{B4F3EF9F-DAB2-46D1-BEDE-91E79FE3A746}"/>
              </a:ext>
            </a:extLst>
          </p:cNvPr>
          <p:cNvSpPr txBox="1"/>
          <p:nvPr/>
        </p:nvSpPr>
        <p:spPr>
          <a:xfrm>
            <a:off x="7181533" y="3718838"/>
            <a:ext cx="277021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58" name="矩形 57">
            <a:extLst>
              <a:ext uri="{FF2B5EF4-FFF2-40B4-BE49-F238E27FC236}">
                <a16:creationId xmlns="" xmlns:a14="http://schemas.microsoft.com/office/drawing/2010/main" xmlns:p14="http://schemas.microsoft.com/office/powerpoint/2010/main" xmlns:a16="http://schemas.microsoft.com/office/drawing/2014/main" id="{0DD205BB-9170-4407-B32D-5E4AF2801711}"/>
              </a:ext>
            </a:extLst>
          </p:cNvPr>
          <p:cNvSpPr/>
          <p:nvPr/>
        </p:nvSpPr>
        <p:spPr>
          <a:xfrm>
            <a:off x="7107828" y="3997573"/>
            <a:ext cx="2887237"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59" name="文本框 58">
            <a:extLst>
              <a:ext uri="{FF2B5EF4-FFF2-40B4-BE49-F238E27FC236}">
                <a16:creationId xmlns="" xmlns:a14="http://schemas.microsoft.com/office/drawing/2010/main" xmlns:p14="http://schemas.microsoft.com/office/powerpoint/2010/main" xmlns:a16="http://schemas.microsoft.com/office/drawing/2014/main" id="{68E3D26E-6C66-48CA-A42B-AC9A756C0777}"/>
              </a:ext>
            </a:extLst>
          </p:cNvPr>
          <p:cNvSpPr txBox="1"/>
          <p:nvPr/>
        </p:nvSpPr>
        <p:spPr>
          <a:xfrm>
            <a:off x="6217653" y="5486283"/>
            <a:ext cx="277021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60" name="矩形 59">
            <a:extLst>
              <a:ext uri="{FF2B5EF4-FFF2-40B4-BE49-F238E27FC236}">
                <a16:creationId xmlns="" xmlns:a14="http://schemas.microsoft.com/office/drawing/2010/main" xmlns:p14="http://schemas.microsoft.com/office/powerpoint/2010/main" xmlns:a16="http://schemas.microsoft.com/office/drawing/2014/main" id="{9B370C35-9622-4B03-98F0-BBF2786B359C}"/>
              </a:ext>
            </a:extLst>
          </p:cNvPr>
          <p:cNvSpPr/>
          <p:nvPr/>
        </p:nvSpPr>
        <p:spPr>
          <a:xfrm>
            <a:off x="6143948" y="5765018"/>
            <a:ext cx="2887237"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61" name="文本框 60">
            <a:extLst>
              <a:ext uri="{FF2B5EF4-FFF2-40B4-BE49-F238E27FC236}">
                <a16:creationId xmlns="" xmlns:a14="http://schemas.microsoft.com/office/drawing/2010/main" xmlns:p14="http://schemas.microsoft.com/office/powerpoint/2010/main" xmlns:a16="http://schemas.microsoft.com/office/drawing/2014/main" id="{9FC71A32-B796-411E-94D1-A4324A9D636A}"/>
              </a:ext>
            </a:extLst>
          </p:cNvPr>
          <p:cNvSpPr txBox="1"/>
          <p:nvPr/>
        </p:nvSpPr>
        <p:spPr>
          <a:xfrm>
            <a:off x="648990" y="3663364"/>
            <a:ext cx="2770216"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62" name="矩形 61">
            <a:extLst>
              <a:ext uri="{FF2B5EF4-FFF2-40B4-BE49-F238E27FC236}">
                <a16:creationId xmlns="" xmlns:a14="http://schemas.microsoft.com/office/drawing/2010/main" xmlns:p14="http://schemas.microsoft.com/office/powerpoint/2010/main" xmlns:a16="http://schemas.microsoft.com/office/drawing/2014/main" id="{40342463-F0B1-4BA0-8AD6-C5543F47454C}"/>
              </a:ext>
            </a:extLst>
          </p:cNvPr>
          <p:cNvSpPr/>
          <p:nvPr/>
        </p:nvSpPr>
        <p:spPr>
          <a:xfrm>
            <a:off x="575285" y="3942099"/>
            <a:ext cx="2887237" cy="646331"/>
          </a:xfrm>
          <a:prstGeom prst="rect">
            <a:avLst/>
          </a:prstGeom>
        </p:spPr>
        <p:txBody>
          <a:bodyPr wrap="square">
            <a:spAutoFit/>
          </a:bodyPr>
          <a:lstStyle/>
          <a:p>
            <a:pPr lvl="0" algn="r">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63" name="文本框 62">
            <a:extLst>
              <a:ext uri="{FF2B5EF4-FFF2-40B4-BE49-F238E27FC236}">
                <a16:creationId xmlns="" xmlns:a14="http://schemas.microsoft.com/office/drawing/2010/main" xmlns:p14="http://schemas.microsoft.com/office/powerpoint/2010/main" xmlns:a16="http://schemas.microsoft.com/office/drawing/2014/main" id="{B326F739-7941-4F72-A9C8-E3C23FBFCF23}"/>
              </a:ext>
            </a:extLst>
          </p:cNvPr>
          <p:cNvSpPr txBox="1"/>
          <p:nvPr/>
        </p:nvSpPr>
        <p:spPr>
          <a:xfrm>
            <a:off x="1504512" y="5347681"/>
            <a:ext cx="2770216"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64" name="矩形 63">
            <a:extLst>
              <a:ext uri="{FF2B5EF4-FFF2-40B4-BE49-F238E27FC236}">
                <a16:creationId xmlns="" xmlns:a14="http://schemas.microsoft.com/office/drawing/2010/main" xmlns:p14="http://schemas.microsoft.com/office/powerpoint/2010/main" xmlns:a16="http://schemas.microsoft.com/office/drawing/2014/main" id="{3DEC1E6C-28A1-4558-B55F-DF777711B1CF}"/>
              </a:ext>
            </a:extLst>
          </p:cNvPr>
          <p:cNvSpPr/>
          <p:nvPr/>
        </p:nvSpPr>
        <p:spPr>
          <a:xfrm>
            <a:off x="1430807" y="5626416"/>
            <a:ext cx="2887237" cy="646331"/>
          </a:xfrm>
          <a:prstGeom prst="rect">
            <a:avLst/>
          </a:prstGeom>
        </p:spPr>
        <p:txBody>
          <a:bodyPr wrap="square">
            <a:spAutoFit/>
          </a:bodyPr>
          <a:lstStyle/>
          <a:p>
            <a:pPr lvl="0" algn="r">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65" name="文本框 64">
            <a:extLst>
              <a:ext uri="{FF2B5EF4-FFF2-40B4-BE49-F238E27FC236}">
                <a16:creationId xmlns="" xmlns:a14="http://schemas.microsoft.com/office/drawing/2010/main" xmlns:p14="http://schemas.microsoft.com/office/powerpoint/2010/main" xmlns:a16="http://schemas.microsoft.com/office/drawing/2014/main" id="{21A75C24-EF0E-4ACB-85F3-69997A72025B}"/>
              </a:ext>
            </a:extLst>
          </p:cNvPr>
          <p:cNvSpPr txBox="1"/>
          <p:nvPr/>
        </p:nvSpPr>
        <p:spPr>
          <a:xfrm>
            <a:off x="6401720" y="2024626"/>
            <a:ext cx="277021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66" name="矩形 65">
            <a:extLst>
              <a:ext uri="{FF2B5EF4-FFF2-40B4-BE49-F238E27FC236}">
                <a16:creationId xmlns="" xmlns:a14="http://schemas.microsoft.com/office/drawing/2010/main" xmlns:p14="http://schemas.microsoft.com/office/powerpoint/2010/main" xmlns:a16="http://schemas.microsoft.com/office/drawing/2014/main" id="{837E8673-36C1-484A-949D-9D043BC2B844}"/>
              </a:ext>
            </a:extLst>
          </p:cNvPr>
          <p:cNvSpPr/>
          <p:nvPr/>
        </p:nvSpPr>
        <p:spPr>
          <a:xfrm>
            <a:off x="6328015" y="2303361"/>
            <a:ext cx="2887237"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67" name="文本框 66">
            <a:extLst>
              <a:ext uri="{FF2B5EF4-FFF2-40B4-BE49-F238E27FC236}">
                <a16:creationId xmlns="" xmlns:a14="http://schemas.microsoft.com/office/drawing/2010/main" xmlns:p14="http://schemas.microsoft.com/office/powerpoint/2010/main" xmlns:a16="http://schemas.microsoft.com/office/drawing/2014/main" id="{AA95FE05-BD21-464A-844B-1A23E39E4A15}"/>
              </a:ext>
            </a:extLst>
          </p:cNvPr>
          <p:cNvSpPr txBox="1"/>
          <p:nvPr/>
        </p:nvSpPr>
        <p:spPr>
          <a:xfrm>
            <a:off x="1284319" y="1947380"/>
            <a:ext cx="2770216"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68" name="矩形 67">
            <a:extLst>
              <a:ext uri="{FF2B5EF4-FFF2-40B4-BE49-F238E27FC236}">
                <a16:creationId xmlns="" xmlns:a14="http://schemas.microsoft.com/office/drawing/2010/main" xmlns:p14="http://schemas.microsoft.com/office/powerpoint/2010/main" xmlns:a16="http://schemas.microsoft.com/office/drawing/2014/main" id="{E75FC62E-8FA5-45C1-85EC-FCDE47BD0635}"/>
              </a:ext>
            </a:extLst>
          </p:cNvPr>
          <p:cNvSpPr/>
          <p:nvPr/>
        </p:nvSpPr>
        <p:spPr>
          <a:xfrm>
            <a:off x="1210614" y="2226115"/>
            <a:ext cx="2887237" cy="646331"/>
          </a:xfrm>
          <a:prstGeom prst="rect">
            <a:avLst/>
          </a:prstGeom>
        </p:spPr>
        <p:txBody>
          <a:bodyPr wrap="square">
            <a:spAutoFit/>
          </a:bodyPr>
          <a:lstStyle/>
          <a:p>
            <a:pPr lvl="0" algn="r">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Tree>
    <p:extLst>
      <p:ext uri="{BB962C8B-B14F-4D97-AF65-F5344CB8AC3E}">
        <p14:creationId xmlns:p14="http://schemas.microsoft.com/office/powerpoint/2010/main" xmlns="" val="2454275585"/>
      </p:ext>
    </p:extLst>
  </p:cSld>
  <p:clrMapOvr>
    <a:masterClrMapping/>
  </p:clrMapOvr>
  <p:transition spd="slow" advClick="0" advTm="1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750"/>
                                        <p:tgtEl>
                                          <p:spTgt spid="17"/>
                                        </p:tgtEl>
                                      </p:cBhvr>
                                    </p:animEffect>
                                    <p:anim calcmode="lin" valueType="num">
                                      <p:cBhvr>
                                        <p:cTn id="14" dur="750" fill="hold"/>
                                        <p:tgtEl>
                                          <p:spTgt spid="17"/>
                                        </p:tgtEl>
                                        <p:attrNameLst>
                                          <p:attrName>ppt_x</p:attrName>
                                        </p:attrNameLst>
                                      </p:cBhvr>
                                      <p:tavLst>
                                        <p:tav tm="0">
                                          <p:val>
                                            <p:strVal val="#ppt_x"/>
                                          </p:val>
                                        </p:tav>
                                        <p:tav tm="100000">
                                          <p:val>
                                            <p:strVal val="#ppt_x"/>
                                          </p:val>
                                        </p:tav>
                                      </p:tavLst>
                                    </p:anim>
                                    <p:anim calcmode="lin" valueType="num">
                                      <p:cBhvr>
                                        <p:cTn id="15" dur="75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fade">
                                      <p:cBhvr>
                                        <p:cTn id="24" dur="750"/>
                                        <p:tgtEl>
                                          <p:spTgt spid="67"/>
                                        </p:tgtEl>
                                      </p:cBhvr>
                                    </p:animEffect>
                                    <p:anim calcmode="lin" valueType="num">
                                      <p:cBhvr>
                                        <p:cTn id="25" dur="750" fill="hold"/>
                                        <p:tgtEl>
                                          <p:spTgt spid="67"/>
                                        </p:tgtEl>
                                        <p:attrNameLst>
                                          <p:attrName>ppt_x</p:attrName>
                                        </p:attrNameLst>
                                      </p:cBhvr>
                                      <p:tavLst>
                                        <p:tav tm="0">
                                          <p:val>
                                            <p:strVal val="#ppt_x"/>
                                          </p:val>
                                        </p:tav>
                                        <p:tav tm="100000">
                                          <p:val>
                                            <p:strVal val="#ppt_x"/>
                                          </p:val>
                                        </p:tav>
                                      </p:tavLst>
                                    </p:anim>
                                    <p:anim calcmode="lin" valueType="num">
                                      <p:cBhvr>
                                        <p:cTn id="26" dur="750" fill="hold"/>
                                        <p:tgtEl>
                                          <p:spTgt spid="67"/>
                                        </p:tgtEl>
                                        <p:attrNameLst>
                                          <p:attrName>ppt_y</p:attrName>
                                        </p:attrNameLst>
                                      </p:cBhvr>
                                      <p:tavLst>
                                        <p:tav tm="0">
                                          <p:val>
                                            <p:strVal val="#ppt_y+.1"/>
                                          </p:val>
                                        </p:tav>
                                        <p:tav tm="100000">
                                          <p:val>
                                            <p:strVal val="#ppt_y"/>
                                          </p:val>
                                        </p:tav>
                                      </p:tavLst>
                                    </p:anim>
                                  </p:childTnLst>
                                </p:cTn>
                              </p:par>
                            </p:childTnLst>
                          </p:cTn>
                        </p:par>
                        <p:par>
                          <p:cTn id="27" fill="hold">
                            <p:stCondLst>
                              <p:cond delay="2750"/>
                            </p:stCondLst>
                            <p:childTnLst>
                              <p:par>
                                <p:cTn id="28" presetID="42" presetClass="entr" presetSubtype="0" fill="hold" grpId="0" nodeType="afterEffect">
                                  <p:stCondLst>
                                    <p:cond delay="0"/>
                                  </p:stCondLst>
                                  <p:childTnLst>
                                    <p:set>
                                      <p:cBhvr>
                                        <p:cTn id="29" dur="1" fill="hold">
                                          <p:stCondLst>
                                            <p:cond delay="0"/>
                                          </p:stCondLst>
                                        </p:cTn>
                                        <p:tgtEl>
                                          <p:spTgt spid="68"/>
                                        </p:tgtEl>
                                        <p:attrNameLst>
                                          <p:attrName>style.visibility</p:attrName>
                                        </p:attrNameLst>
                                      </p:cBhvr>
                                      <p:to>
                                        <p:strVal val="visible"/>
                                      </p:to>
                                    </p:set>
                                    <p:animEffect transition="in" filter="fade">
                                      <p:cBhvr>
                                        <p:cTn id="30" dur="750"/>
                                        <p:tgtEl>
                                          <p:spTgt spid="68"/>
                                        </p:tgtEl>
                                      </p:cBhvr>
                                    </p:animEffect>
                                    <p:anim calcmode="lin" valueType="num">
                                      <p:cBhvr>
                                        <p:cTn id="31" dur="750" fill="hold"/>
                                        <p:tgtEl>
                                          <p:spTgt spid="68"/>
                                        </p:tgtEl>
                                        <p:attrNameLst>
                                          <p:attrName>ppt_x</p:attrName>
                                        </p:attrNameLst>
                                      </p:cBhvr>
                                      <p:tavLst>
                                        <p:tav tm="0">
                                          <p:val>
                                            <p:strVal val="#ppt_x"/>
                                          </p:val>
                                        </p:tav>
                                        <p:tav tm="100000">
                                          <p:val>
                                            <p:strVal val="#ppt_x"/>
                                          </p:val>
                                        </p:tav>
                                      </p:tavLst>
                                    </p:anim>
                                    <p:anim calcmode="lin" valueType="num">
                                      <p:cBhvr>
                                        <p:cTn id="32" dur="750" fill="hold"/>
                                        <p:tgtEl>
                                          <p:spTgt spid="68"/>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2" presetClass="entr" presetSubtype="4" fill="hold" grpId="0" nodeType="after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ppt_x"/>
                                          </p:val>
                                        </p:tav>
                                        <p:tav tm="100000">
                                          <p:val>
                                            <p:strVal val="#ppt_x"/>
                                          </p:val>
                                        </p:tav>
                                      </p:tavLst>
                                    </p:anim>
                                    <p:anim calcmode="lin" valueType="num">
                                      <p:cBhvr additive="base">
                                        <p:cTn id="37" dur="500" fill="hold"/>
                                        <p:tgtEl>
                                          <p:spTgt spid="56"/>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61"/>
                                        </p:tgtEl>
                                        <p:attrNameLst>
                                          <p:attrName>style.visibility</p:attrName>
                                        </p:attrNameLst>
                                      </p:cBhvr>
                                      <p:to>
                                        <p:strVal val="visible"/>
                                      </p:to>
                                    </p:set>
                                    <p:animEffect transition="in" filter="fade">
                                      <p:cBhvr>
                                        <p:cTn id="41" dur="750"/>
                                        <p:tgtEl>
                                          <p:spTgt spid="61"/>
                                        </p:tgtEl>
                                      </p:cBhvr>
                                    </p:animEffect>
                                    <p:anim calcmode="lin" valueType="num">
                                      <p:cBhvr>
                                        <p:cTn id="42" dur="750" fill="hold"/>
                                        <p:tgtEl>
                                          <p:spTgt spid="61"/>
                                        </p:tgtEl>
                                        <p:attrNameLst>
                                          <p:attrName>ppt_x</p:attrName>
                                        </p:attrNameLst>
                                      </p:cBhvr>
                                      <p:tavLst>
                                        <p:tav tm="0">
                                          <p:val>
                                            <p:strVal val="#ppt_x"/>
                                          </p:val>
                                        </p:tav>
                                        <p:tav tm="100000">
                                          <p:val>
                                            <p:strVal val="#ppt_x"/>
                                          </p:val>
                                        </p:tav>
                                      </p:tavLst>
                                    </p:anim>
                                    <p:anim calcmode="lin" valueType="num">
                                      <p:cBhvr>
                                        <p:cTn id="43" dur="750" fill="hold"/>
                                        <p:tgtEl>
                                          <p:spTgt spid="61"/>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42"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750"/>
                                        <p:tgtEl>
                                          <p:spTgt spid="62"/>
                                        </p:tgtEl>
                                      </p:cBhvr>
                                    </p:animEffect>
                                    <p:anim calcmode="lin" valueType="num">
                                      <p:cBhvr>
                                        <p:cTn id="48" dur="750" fill="hold"/>
                                        <p:tgtEl>
                                          <p:spTgt spid="62"/>
                                        </p:tgtEl>
                                        <p:attrNameLst>
                                          <p:attrName>ppt_x</p:attrName>
                                        </p:attrNameLst>
                                      </p:cBhvr>
                                      <p:tavLst>
                                        <p:tav tm="0">
                                          <p:val>
                                            <p:strVal val="#ppt_x"/>
                                          </p:val>
                                        </p:tav>
                                        <p:tav tm="100000">
                                          <p:val>
                                            <p:strVal val="#ppt_x"/>
                                          </p:val>
                                        </p:tav>
                                      </p:tavLst>
                                    </p:anim>
                                    <p:anim calcmode="lin" valueType="num">
                                      <p:cBhvr>
                                        <p:cTn id="49" dur="750" fill="hold"/>
                                        <p:tgtEl>
                                          <p:spTgt spid="62"/>
                                        </p:tgtEl>
                                        <p:attrNameLst>
                                          <p:attrName>ppt_y</p:attrName>
                                        </p:attrNameLst>
                                      </p:cBhvr>
                                      <p:tavLst>
                                        <p:tav tm="0">
                                          <p:val>
                                            <p:strVal val="#ppt_y+.1"/>
                                          </p:val>
                                        </p:tav>
                                        <p:tav tm="100000">
                                          <p:val>
                                            <p:strVal val="#ppt_y"/>
                                          </p:val>
                                        </p:tav>
                                      </p:tavLst>
                                    </p:anim>
                                  </p:childTnLst>
                                </p:cTn>
                              </p:par>
                            </p:childTnLst>
                          </p:cTn>
                        </p:par>
                        <p:par>
                          <p:cTn id="50" fill="hold">
                            <p:stCondLst>
                              <p:cond delay="5500"/>
                            </p:stCondLst>
                            <p:childTnLst>
                              <p:par>
                                <p:cTn id="51" presetID="2" presetClass="entr" presetSubtype="4" fill="hold" grpId="0" nodeType="afterEffect">
                                  <p:stCondLst>
                                    <p:cond delay="0"/>
                                  </p:stCondLst>
                                  <p:childTnLst>
                                    <p:set>
                                      <p:cBhvr>
                                        <p:cTn id="52" dur="1" fill="hold">
                                          <p:stCondLst>
                                            <p:cond delay="0"/>
                                          </p:stCondLst>
                                        </p:cTn>
                                        <p:tgtEl>
                                          <p:spTgt spid="55"/>
                                        </p:tgtEl>
                                        <p:attrNameLst>
                                          <p:attrName>style.visibility</p:attrName>
                                        </p:attrNameLst>
                                      </p:cBhvr>
                                      <p:to>
                                        <p:strVal val="visible"/>
                                      </p:to>
                                    </p:set>
                                    <p:anim calcmode="lin" valueType="num">
                                      <p:cBhvr additive="base">
                                        <p:cTn id="53" dur="500" fill="hold"/>
                                        <p:tgtEl>
                                          <p:spTgt spid="55"/>
                                        </p:tgtEl>
                                        <p:attrNameLst>
                                          <p:attrName>ppt_x</p:attrName>
                                        </p:attrNameLst>
                                      </p:cBhvr>
                                      <p:tavLst>
                                        <p:tav tm="0">
                                          <p:val>
                                            <p:strVal val="#ppt_x"/>
                                          </p:val>
                                        </p:tav>
                                        <p:tav tm="100000">
                                          <p:val>
                                            <p:strVal val="#ppt_x"/>
                                          </p:val>
                                        </p:tav>
                                      </p:tavLst>
                                    </p:anim>
                                    <p:anim calcmode="lin" valueType="num">
                                      <p:cBhvr additive="base">
                                        <p:cTn id="54" dur="500" fill="hold"/>
                                        <p:tgtEl>
                                          <p:spTgt spid="55"/>
                                        </p:tgtEl>
                                        <p:attrNameLst>
                                          <p:attrName>ppt_y</p:attrName>
                                        </p:attrNameLst>
                                      </p:cBhvr>
                                      <p:tavLst>
                                        <p:tav tm="0">
                                          <p:val>
                                            <p:strVal val="1+#ppt_h/2"/>
                                          </p:val>
                                        </p:tav>
                                        <p:tav tm="100000">
                                          <p:val>
                                            <p:strVal val="#ppt_y"/>
                                          </p:val>
                                        </p:tav>
                                      </p:tavLst>
                                    </p:anim>
                                  </p:childTnLst>
                                </p:cTn>
                              </p:par>
                            </p:childTnLst>
                          </p:cTn>
                        </p:par>
                        <p:par>
                          <p:cTn id="55" fill="hold">
                            <p:stCondLst>
                              <p:cond delay="6000"/>
                            </p:stCondLst>
                            <p:childTnLst>
                              <p:par>
                                <p:cTn id="56" presetID="42" presetClass="entr" presetSubtype="0" fill="hold" grpId="0"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750"/>
                                        <p:tgtEl>
                                          <p:spTgt spid="63"/>
                                        </p:tgtEl>
                                      </p:cBhvr>
                                    </p:animEffect>
                                    <p:anim calcmode="lin" valueType="num">
                                      <p:cBhvr>
                                        <p:cTn id="59" dur="750" fill="hold"/>
                                        <p:tgtEl>
                                          <p:spTgt spid="63"/>
                                        </p:tgtEl>
                                        <p:attrNameLst>
                                          <p:attrName>ppt_x</p:attrName>
                                        </p:attrNameLst>
                                      </p:cBhvr>
                                      <p:tavLst>
                                        <p:tav tm="0">
                                          <p:val>
                                            <p:strVal val="#ppt_x"/>
                                          </p:val>
                                        </p:tav>
                                        <p:tav tm="100000">
                                          <p:val>
                                            <p:strVal val="#ppt_x"/>
                                          </p:val>
                                        </p:tav>
                                      </p:tavLst>
                                    </p:anim>
                                    <p:anim calcmode="lin" valueType="num">
                                      <p:cBhvr>
                                        <p:cTn id="60" dur="750" fill="hold"/>
                                        <p:tgtEl>
                                          <p:spTgt spid="63"/>
                                        </p:tgtEl>
                                        <p:attrNameLst>
                                          <p:attrName>ppt_y</p:attrName>
                                        </p:attrNameLst>
                                      </p:cBhvr>
                                      <p:tavLst>
                                        <p:tav tm="0">
                                          <p:val>
                                            <p:strVal val="#ppt_y+.1"/>
                                          </p:val>
                                        </p:tav>
                                        <p:tav tm="100000">
                                          <p:val>
                                            <p:strVal val="#ppt_y"/>
                                          </p:val>
                                        </p:tav>
                                      </p:tavLst>
                                    </p:anim>
                                  </p:childTnLst>
                                </p:cTn>
                              </p:par>
                            </p:childTnLst>
                          </p:cTn>
                        </p:par>
                        <p:par>
                          <p:cTn id="61" fill="hold">
                            <p:stCondLst>
                              <p:cond delay="6750"/>
                            </p:stCondLst>
                            <p:childTnLst>
                              <p:par>
                                <p:cTn id="62" presetID="42" presetClass="entr" presetSubtype="0" fill="hold" grpId="0" nodeType="afterEffect">
                                  <p:stCondLst>
                                    <p:cond delay="0"/>
                                  </p:stCondLst>
                                  <p:childTnLst>
                                    <p:set>
                                      <p:cBhvr>
                                        <p:cTn id="63" dur="1" fill="hold">
                                          <p:stCondLst>
                                            <p:cond delay="0"/>
                                          </p:stCondLst>
                                        </p:cTn>
                                        <p:tgtEl>
                                          <p:spTgt spid="64"/>
                                        </p:tgtEl>
                                        <p:attrNameLst>
                                          <p:attrName>style.visibility</p:attrName>
                                        </p:attrNameLst>
                                      </p:cBhvr>
                                      <p:to>
                                        <p:strVal val="visible"/>
                                      </p:to>
                                    </p:set>
                                    <p:animEffect transition="in" filter="fade">
                                      <p:cBhvr>
                                        <p:cTn id="64" dur="750"/>
                                        <p:tgtEl>
                                          <p:spTgt spid="64"/>
                                        </p:tgtEl>
                                      </p:cBhvr>
                                    </p:animEffect>
                                    <p:anim calcmode="lin" valueType="num">
                                      <p:cBhvr>
                                        <p:cTn id="65" dur="750" fill="hold"/>
                                        <p:tgtEl>
                                          <p:spTgt spid="64"/>
                                        </p:tgtEl>
                                        <p:attrNameLst>
                                          <p:attrName>ppt_x</p:attrName>
                                        </p:attrNameLst>
                                      </p:cBhvr>
                                      <p:tavLst>
                                        <p:tav tm="0">
                                          <p:val>
                                            <p:strVal val="#ppt_x"/>
                                          </p:val>
                                        </p:tav>
                                        <p:tav tm="100000">
                                          <p:val>
                                            <p:strVal val="#ppt_x"/>
                                          </p:val>
                                        </p:tav>
                                      </p:tavLst>
                                    </p:anim>
                                    <p:anim calcmode="lin" valueType="num">
                                      <p:cBhvr>
                                        <p:cTn id="66" dur="750" fill="hold"/>
                                        <p:tgtEl>
                                          <p:spTgt spid="64"/>
                                        </p:tgtEl>
                                        <p:attrNameLst>
                                          <p:attrName>ppt_y</p:attrName>
                                        </p:attrNameLst>
                                      </p:cBhvr>
                                      <p:tavLst>
                                        <p:tav tm="0">
                                          <p:val>
                                            <p:strVal val="#ppt_y+.1"/>
                                          </p:val>
                                        </p:tav>
                                        <p:tav tm="100000">
                                          <p:val>
                                            <p:strVal val="#ppt_y"/>
                                          </p:val>
                                        </p:tav>
                                      </p:tavLst>
                                    </p:anim>
                                  </p:childTnLst>
                                </p:cTn>
                              </p:par>
                            </p:childTnLst>
                          </p:cTn>
                        </p:par>
                        <p:par>
                          <p:cTn id="67" fill="hold">
                            <p:stCondLst>
                              <p:cond delay="7500"/>
                            </p:stCondLst>
                            <p:childTnLst>
                              <p:par>
                                <p:cTn id="68" presetID="2" presetClass="entr" presetSubtype="4" fill="hold" grpId="0" nodeType="afterEffect">
                                  <p:stCondLst>
                                    <p:cond delay="0"/>
                                  </p:stCondLst>
                                  <p:childTnLst>
                                    <p:set>
                                      <p:cBhvr>
                                        <p:cTn id="69" dur="1" fill="hold">
                                          <p:stCondLst>
                                            <p:cond delay="0"/>
                                          </p:stCondLst>
                                        </p:cTn>
                                        <p:tgtEl>
                                          <p:spTgt spid="52"/>
                                        </p:tgtEl>
                                        <p:attrNameLst>
                                          <p:attrName>style.visibility</p:attrName>
                                        </p:attrNameLst>
                                      </p:cBhvr>
                                      <p:to>
                                        <p:strVal val="visible"/>
                                      </p:to>
                                    </p:set>
                                    <p:anim calcmode="lin" valueType="num">
                                      <p:cBhvr additive="base">
                                        <p:cTn id="70" dur="500" fill="hold"/>
                                        <p:tgtEl>
                                          <p:spTgt spid="52"/>
                                        </p:tgtEl>
                                        <p:attrNameLst>
                                          <p:attrName>ppt_x</p:attrName>
                                        </p:attrNameLst>
                                      </p:cBhvr>
                                      <p:tavLst>
                                        <p:tav tm="0">
                                          <p:val>
                                            <p:strVal val="#ppt_x"/>
                                          </p:val>
                                        </p:tav>
                                        <p:tav tm="100000">
                                          <p:val>
                                            <p:strVal val="#ppt_x"/>
                                          </p:val>
                                        </p:tav>
                                      </p:tavLst>
                                    </p:anim>
                                    <p:anim calcmode="lin" valueType="num">
                                      <p:cBhvr additive="base">
                                        <p:cTn id="71" dur="500" fill="hold"/>
                                        <p:tgtEl>
                                          <p:spTgt spid="52"/>
                                        </p:tgtEl>
                                        <p:attrNameLst>
                                          <p:attrName>ppt_y</p:attrName>
                                        </p:attrNameLst>
                                      </p:cBhvr>
                                      <p:tavLst>
                                        <p:tav tm="0">
                                          <p:val>
                                            <p:strVal val="1+#ppt_h/2"/>
                                          </p:val>
                                        </p:tav>
                                        <p:tav tm="100000">
                                          <p:val>
                                            <p:strVal val="#ppt_y"/>
                                          </p:val>
                                        </p:tav>
                                      </p:tavLst>
                                    </p:anim>
                                  </p:childTnLst>
                                </p:cTn>
                              </p:par>
                            </p:childTnLst>
                          </p:cTn>
                        </p:par>
                        <p:par>
                          <p:cTn id="72" fill="hold">
                            <p:stCondLst>
                              <p:cond delay="8000"/>
                            </p:stCondLst>
                            <p:childTnLst>
                              <p:par>
                                <p:cTn id="73" presetID="42" presetClass="entr" presetSubtype="0" fill="hold" grpId="0" nodeType="after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fade">
                                      <p:cBhvr>
                                        <p:cTn id="75" dur="750"/>
                                        <p:tgtEl>
                                          <p:spTgt spid="65"/>
                                        </p:tgtEl>
                                      </p:cBhvr>
                                    </p:animEffect>
                                    <p:anim calcmode="lin" valueType="num">
                                      <p:cBhvr>
                                        <p:cTn id="76" dur="750" fill="hold"/>
                                        <p:tgtEl>
                                          <p:spTgt spid="65"/>
                                        </p:tgtEl>
                                        <p:attrNameLst>
                                          <p:attrName>ppt_x</p:attrName>
                                        </p:attrNameLst>
                                      </p:cBhvr>
                                      <p:tavLst>
                                        <p:tav tm="0">
                                          <p:val>
                                            <p:strVal val="#ppt_x"/>
                                          </p:val>
                                        </p:tav>
                                        <p:tav tm="100000">
                                          <p:val>
                                            <p:strVal val="#ppt_x"/>
                                          </p:val>
                                        </p:tav>
                                      </p:tavLst>
                                    </p:anim>
                                    <p:anim calcmode="lin" valueType="num">
                                      <p:cBhvr>
                                        <p:cTn id="77" dur="750" fill="hold"/>
                                        <p:tgtEl>
                                          <p:spTgt spid="65"/>
                                        </p:tgtEl>
                                        <p:attrNameLst>
                                          <p:attrName>ppt_y</p:attrName>
                                        </p:attrNameLst>
                                      </p:cBhvr>
                                      <p:tavLst>
                                        <p:tav tm="0">
                                          <p:val>
                                            <p:strVal val="#ppt_y+.1"/>
                                          </p:val>
                                        </p:tav>
                                        <p:tav tm="100000">
                                          <p:val>
                                            <p:strVal val="#ppt_y"/>
                                          </p:val>
                                        </p:tav>
                                      </p:tavLst>
                                    </p:anim>
                                  </p:childTnLst>
                                </p:cTn>
                              </p:par>
                            </p:childTnLst>
                          </p:cTn>
                        </p:par>
                        <p:par>
                          <p:cTn id="78" fill="hold">
                            <p:stCondLst>
                              <p:cond delay="8750"/>
                            </p:stCondLst>
                            <p:childTnLst>
                              <p:par>
                                <p:cTn id="79" presetID="42" presetClass="entr" presetSubtype="0" fill="hold" grpId="0" nodeType="afterEffect">
                                  <p:stCondLst>
                                    <p:cond delay="0"/>
                                  </p:stCondLst>
                                  <p:childTnLst>
                                    <p:set>
                                      <p:cBhvr>
                                        <p:cTn id="80" dur="1" fill="hold">
                                          <p:stCondLst>
                                            <p:cond delay="0"/>
                                          </p:stCondLst>
                                        </p:cTn>
                                        <p:tgtEl>
                                          <p:spTgt spid="66"/>
                                        </p:tgtEl>
                                        <p:attrNameLst>
                                          <p:attrName>style.visibility</p:attrName>
                                        </p:attrNameLst>
                                      </p:cBhvr>
                                      <p:to>
                                        <p:strVal val="visible"/>
                                      </p:to>
                                    </p:set>
                                    <p:animEffect transition="in" filter="fade">
                                      <p:cBhvr>
                                        <p:cTn id="81" dur="750"/>
                                        <p:tgtEl>
                                          <p:spTgt spid="66"/>
                                        </p:tgtEl>
                                      </p:cBhvr>
                                    </p:animEffect>
                                    <p:anim calcmode="lin" valueType="num">
                                      <p:cBhvr>
                                        <p:cTn id="82" dur="750" fill="hold"/>
                                        <p:tgtEl>
                                          <p:spTgt spid="66"/>
                                        </p:tgtEl>
                                        <p:attrNameLst>
                                          <p:attrName>ppt_x</p:attrName>
                                        </p:attrNameLst>
                                      </p:cBhvr>
                                      <p:tavLst>
                                        <p:tav tm="0">
                                          <p:val>
                                            <p:strVal val="#ppt_x"/>
                                          </p:val>
                                        </p:tav>
                                        <p:tav tm="100000">
                                          <p:val>
                                            <p:strVal val="#ppt_x"/>
                                          </p:val>
                                        </p:tav>
                                      </p:tavLst>
                                    </p:anim>
                                    <p:anim calcmode="lin" valueType="num">
                                      <p:cBhvr>
                                        <p:cTn id="83" dur="750" fill="hold"/>
                                        <p:tgtEl>
                                          <p:spTgt spid="66"/>
                                        </p:tgtEl>
                                        <p:attrNameLst>
                                          <p:attrName>ppt_y</p:attrName>
                                        </p:attrNameLst>
                                      </p:cBhvr>
                                      <p:tavLst>
                                        <p:tav tm="0">
                                          <p:val>
                                            <p:strVal val="#ppt_y+.1"/>
                                          </p:val>
                                        </p:tav>
                                        <p:tav tm="100000">
                                          <p:val>
                                            <p:strVal val="#ppt_y"/>
                                          </p:val>
                                        </p:tav>
                                      </p:tavLst>
                                    </p:anim>
                                  </p:childTnLst>
                                </p:cTn>
                              </p:par>
                            </p:childTnLst>
                          </p:cTn>
                        </p:par>
                        <p:par>
                          <p:cTn id="84" fill="hold">
                            <p:stCondLst>
                              <p:cond delay="9500"/>
                            </p:stCondLst>
                            <p:childTnLst>
                              <p:par>
                                <p:cTn id="85" presetID="2" presetClass="entr" presetSubtype="4"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500" fill="hold"/>
                                        <p:tgtEl>
                                          <p:spTgt spid="53"/>
                                        </p:tgtEl>
                                        <p:attrNameLst>
                                          <p:attrName>ppt_x</p:attrName>
                                        </p:attrNameLst>
                                      </p:cBhvr>
                                      <p:tavLst>
                                        <p:tav tm="0">
                                          <p:val>
                                            <p:strVal val="#ppt_x"/>
                                          </p:val>
                                        </p:tav>
                                        <p:tav tm="100000">
                                          <p:val>
                                            <p:strVal val="#ppt_x"/>
                                          </p:val>
                                        </p:tav>
                                      </p:tavLst>
                                    </p:anim>
                                    <p:anim calcmode="lin" valueType="num">
                                      <p:cBhvr additive="base">
                                        <p:cTn id="88" dur="500" fill="hold"/>
                                        <p:tgtEl>
                                          <p:spTgt spid="53"/>
                                        </p:tgtEl>
                                        <p:attrNameLst>
                                          <p:attrName>ppt_y</p:attrName>
                                        </p:attrNameLst>
                                      </p:cBhvr>
                                      <p:tavLst>
                                        <p:tav tm="0">
                                          <p:val>
                                            <p:strVal val="1+#ppt_h/2"/>
                                          </p:val>
                                        </p:tav>
                                        <p:tav tm="100000">
                                          <p:val>
                                            <p:strVal val="#ppt_y"/>
                                          </p:val>
                                        </p:tav>
                                      </p:tavLst>
                                    </p:anim>
                                  </p:childTnLst>
                                </p:cTn>
                              </p:par>
                            </p:childTnLst>
                          </p:cTn>
                        </p:par>
                        <p:par>
                          <p:cTn id="89" fill="hold">
                            <p:stCondLst>
                              <p:cond delay="10000"/>
                            </p:stCondLst>
                            <p:childTnLst>
                              <p:par>
                                <p:cTn id="90" presetID="42" presetClass="entr" presetSubtype="0" fill="hold" grpId="0" nodeType="afterEffect">
                                  <p:stCondLst>
                                    <p:cond delay="0"/>
                                  </p:stCondLst>
                                  <p:childTnLst>
                                    <p:set>
                                      <p:cBhvr>
                                        <p:cTn id="91" dur="1" fill="hold">
                                          <p:stCondLst>
                                            <p:cond delay="0"/>
                                          </p:stCondLst>
                                        </p:cTn>
                                        <p:tgtEl>
                                          <p:spTgt spid="57"/>
                                        </p:tgtEl>
                                        <p:attrNameLst>
                                          <p:attrName>style.visibility</p:attrName>
                                        </p:attrNameLst>
                                      </p:cBhvr>
                                      <p:to>
                                        <p:strVal val="visible"/>
                                      </p:to>
                                    </p:set>
                                    <p:animEffect transition="in" filter="fade">
                                      <p:cBhvr>
                                        <p:cTn id="92" dur="750"/>
                                        <p:tgtEl>
                                          <p:spTgt spid="57"/>
                                        </p:tgtEl>
                                      </p:cBhvr>
                                    </p:animEffect>
                                    <p:anim calcmode="lin" valueType="num">
                                      <p:cBhvr>
                                        <p:cTn id="93" dur="750" fill="hold"/>
                                        <p:tgtEl>
                                          <p:spTgt spid="57"/>
                                        </p:tgtEl>
                                        <p:attrNameLst>
                                          <p:attrName>ppt_x</p:attrName>
                                        </p:attrNameLst>
                                      </p:cBhvr>
                                      <p:tavLst>
                                        <p:tav tm="0">
                                          <p:val>
                                            <p:strVal val="#ppt_x"/>
                                          </p:val>
                                        </p:tav>
                                        <p:tav tm="100000">
                                          <p:val>
                                            <p:strVal val="#ppt_x"/>
                                          </p:val>
                                        </p:tav>
                                      </p:tavLst>
                                    </p:anim>
                                    <p:anim calcmode="lin" valueType="num">
                                      <p:cBhvr>
                                        <p:cTn id="94" dur="750" fill="hold"/>
                                        <p:tgtEl>
                                          <p:spTgt spid="57"/>
                                        </p:tgtEl>
                                        <p:attrNameLst>
                                          <p:attrName>ppt_y</p:attrName>
                                        </p:attrNameLst>
                                      </p:cBhvr>
                                      <p:tavLst>
                                        <p:tav tm="0">
                                          <p:val>
                                            <p:strVal val="#ppt_y+.1"/>
                                          </p:val>
                                        </p:tav>
                                        <p:tav tm="100000">
                                          <p:val>
                                            <p:strVal val="#ppt_y"/>
                                          </p:val>
                                        </p:tav>
                                      </p:tavLst>
                                    </p:anim>
                                  </p:childTnLst>
                                </p:cTn>
                              </p:par>
                            </p:childTnLst>
                          </p:cTn>
                        </p:par>
                        <p:par>
                          <p:cTn id="95" fill="hold">
                            <p:stCondLst>
                              <p:cond delay="10750"/>
                            </p:stCondLst>
                            <p:childTnLst>
                              <p:par>
                                <p:cTn id="96" presetID="42" presetClass="entr" presetSubtype="0" fill="hold" grpId="0" nodeType="afterEffect">
                                  <p:stCondLst>
                                    <p:cond delay="0"/>
                                  </p:stCondLst>
                                  <p:childTnLst>
                                    <p:set>
                                      <p:cBhvr>
                                        <p:cTn id="97" dur="1" fill="hold">
                                          <p:stCondLst>
                                            <p:cond delay="0"/>
                                          </p:stCondLst>
                                        </p:cTn>
                                        <p:tgtEl>
                                          <p:spTgt spid="58"/>
                                        </p:tgtEl>
                                        <p:attrNameLst>
                                          <p:attrName>style.visibility</p:attrName>
                                        </p:attrNameLst>
                                      </p:cBhvr>
                                      <p:to>
                                        <p:strVal val="visible"/>
                                      </p:to>
                                    </p:set>
                                    <p:animEffect transition="in" filter="fade">
                                      <p:cBhvr>
                                        <p:cTn id="98" dur="750"/>
                                        <p:tgtEl>
                                          <p:spTgt spid="58"/>
                                        </p:tgtEl>
                                      </p:cBhvr>
                                    </p:animEffect>
                                    <p:anim calcmode="lin" valueType="num">
                                      <p:cBhvr>
                                        <p:cTn id="99" dur="750" fill="hold"/>
                                        <p:tgtEl>
                                          <p:spTgt spid="58"/>
                                        </p:tgtEl>
                                        <p:attrNameLst>
                                          <p:attrName>ppt_x</p:attrName>
                                        </p:attrNameLst>
                                      </p:cBhvr>
                                      <p:tavLst>
                                        <p:tav tm="0">
                                          <p:val>
                                            <p:strVal val="#ppt_x"/>
                                          </p:val>
                                        </p:tav>
                                        <p:tav tm="100000">
                                          <p:val>
                                            <p:strVal val="#ppt_x"/>
                                          </p:val>
                                        </p:tav>
                                      </p:tavLst>
                                    </p:anim>
                                    <p:anim calcmode="lin" valueType="num">
                                      <p:cBhvr>
                                        <p:cTn id="100" dur="750" fill="hold"/>
                                        <p:tgtEl>
                                          <p:spTgt spid="58"/>
                                        </p:tgtEl>
                                        <p:attrNameLst>
                                          <p:attrName>ppt_y</p:attrName>
                                        </p:attrNameLst>
                                      </p:cBhvr>
                                      <p:tavLst>
                                        <p:tav tm="0">
                                          <p:val>
                                            <p:strVal val="#ppt_y+.1"/>
                                          </p:val>
                                        </p:tav>
                                        <p:tav tm="100000">
                                          <p:val>
                                            <p:strVal val="#ppt_y"/>
                                          </p:val>
                                        </p:tav>
                                      </p:tavLst>
                                    </p:anim>
                                  </p:childTnLst>
                                </p:cTn>
                              </p:par>
                            </p:childTnLst>
                          </p:cTn>
                        </p:par>
                        <p:par>
                          <p:cTn id="101" fill="hold">
                            <p:stCondLst>
                              <p:cond delay="11500"/>
                            </p:stCondLst>
                            <p:childTnLst>
                              <p:par>
                                <p:cTn id="102" presetID="2" presetClass="entr" presetSubtype="4" fill="hold" grpId="0" nodeType="afterEffect">
                                  <p:stCondLst>
                                    <p:cond delay="0"/>
                                  </p:stCondLst>
                                  <p:childTnLst>
                                    <p:set>
                                      <p:cBhvr>
                                        <p:cTn id="103" dur="1" fill="hold">
                                          <p:stCondLst>
                                            <p:cond delay="0"/>
                                          </p:stCondLst>
                                        </p:cTn>
                                        <p:tgtEl>
                                          <p:spTgt spid="54"/>
                                        </p:tgtEl>
                                        <p:attrNameLst>
                                          <p:attrName>style.visibility</p:attrName>
                                        </p:attrNameLst>
                                      </p:cBhvr>
                                      <p:to>
                                        <p:strVal val="visible"/>
                                      </p:to>
                                    </p:set>
                                    <p:anim calcmode="lin" valueType="num">
                                      <p:cBhvr additive="base">
                                        <p:cTn id="104" dur="500" fill="hold"/>
                                        <p:tgtEl>
                                          <p:spTgt spid="54"/>
                                        </p:tgtEl>
                                        <p:attrNameLst>
                                          <p:attrName>ppt_x</p:attrName>
                                        </p:attrNameLst>
                                      </p:cBhvr>
                                      <p:tavLst>
                                        <p:tav tm="0">
                                          <p:val>
                                            <p:strVal val="#ppt_x"/>
                                          </p:val>
                                        </p:tav>
                                        <p:tav tm="100000">
                                          <p:val>
                                            <p:strVal val="#ppt_x"/>
                                          </p:val>
                                        </p:tav>
                                      </p:tavLst>
                                    </p:anim>
                                    <p:anim calcmode="lin" valueType="num">
                                      <p:cBhvr additive="base">
                                        <p:cTn id="105" dur="500" fill="hold"/>
                                        <p:tgtEl>
                                          <p:spTgt spid="54"/>
                                        </p:tgtEl>
                                        <p:attrNameLst>
                                          <p:attrName>ppt_y</p:attrName>
                                        </p:attrNameLst>
                                      </p:cBhvr>
                                      <p:tavLst>
                                        <p:tav tm="0">
                                          <p:val>
                                            <p:strVal val="1+#ppt_h/2"/>
                                          </p:val>
                                        </p:tav>
                                        <p:tav tm="100000">
                                          <p:val>
                                            <p:strVal val="#ppt_y"/>
                                          </p:val>
                                        </p:tav>
                                      </p:tavLst>
                                    </p:anim>
                                  </p:childTnLst>
                                </p:cTn>
                              </p:par>
                            </p:childTnLst>
                          </p:cTn>
                        </p:par>
                        <p:par>
                          <p:cTn id="106" fill="hold">
                            <p:stCondLst>
                              <p:cond delay="12000"/>
                            </p:stCondLst>
                            <p:childTnLst>
                              <p:par>
                                <p:cTn id="107" presetID="42" presetClass="entr" presetSubtype="0" fill="hold" grpId="0" nodeType="afterEffect">
                                  <p:stCondLst>
                                    <p:cond delay="0"/>
                                  </p:stCondLst>
                                  <p:childTnLst>
                                    <p:set>
                                      <p:cBhvr>
                                        <p:cTn id="108" dur="1" fill="hold">
                                          <p:stCondLst>
                                            <p:cond delay="0"/>
                                          </p:stCondLst>
                                        </p:cTn>
                                        <p:tgtEl>
                                          <p:spTgt spid="59"/>
                                        </p:tgtEl>
                                        <p:attrNameLst>
                                          <p:attrName>style.visibility</p:attrName>
                                        </p:attrNameLst>
                                      </p:cBhvr>
                                      <p:to>
                                        <p:strVal val="visible"/>
                                      </p:to>
                                    </p:set>
                                    <p:animEffect transition="in" filter="fade">
                                      <p:cBhvr>
                                        <p:cTn id="109" dur="750"/>
                                        <p:tgtEl>
                                          <p:spTgt spid="59"/>
                                        </p:tgtEl>
                                      </p:cBhvr>
                                    </p:animEffect>
                                    <p:anim calcmode="lin" valueType="num">
                                      <p:cBhvr>
                                        <p:cTn id="110" dur="750" fill="hold"/>
                                        <p:tgtEl>
                                          <p:spTgt spid="59"/>
                                        </p:tgtEl>
                                        <p:attrNameLst>
                                          <p:attrName>ppt_x</p:attrName>
                                        </p:attrNameLst>
                                      </p:cBhvr>
                                      <p:tavLst>
                                        <p:tav tm="0">
                                          <p:val>
                                            <p:strVal val="#ppt_x"/>
                                          </p:val>
                                        </p:tav>
                                        <p:tav tm="100000">
                                          <p:val>
                                            <p:strVal val="#ppt_x"/>
                                          </p:val>
                                        </p:tav>
                                      </p:tavLst>
                                    </p:anim>
                                    <p:anim calcmode="lin" valueType="num">
                                      <p:cBhvr>
                                        <p:cTn id="111" dur="750" fill="hold"/>
                                        <p:tgtEl>
                                          <p:spTgt spid="59"/>
                                        </p:tgtEl>
                                        <p:attrNameLst>
                                          <p:attrName>ppt_y</p:attrName>
                                        </p:attrNameLst>
                                      </p:cBhvr>
                                      <p:tavLst>
                                        <p:tav tm="0">
                                          <p:val>
                                            <p:strVal val="#ppt_y+.1"/>
                                          </p:val>
                                        </p:tav>
                                        <p:tav tm="100000">
                                          <p:val>
                                            <p:strVal val="#ppt_y"/>
                                          </p:val>
                                        </p:tav>
                                      </p:tavLst>
                                    </p:anim>
                                  </p:childTnLst>
                                </p:cTn>
                              </p:par>
                            </p:childTnLst>
                          </p:cTn>
                        </p:par>
                        <p:par>
                          <p:cTn id="112" fill="hold">
                            <p:stCondLst>
                              <p:cond delay="12750"/>
                            </p:stCondLst>
                            <p:childTnLst>
                              <p:par>
                                <p:cTn id="113" presetID="42" presetClass="entr" presetSubtype="0" fill="hold" grpId="0" nodeType="afterEffect">
                                  <p:stCondLst>
                                    <p:cond delay="0"/>
                                  </p:stCondLst>
                                  <p:childTnLst>
                                    <p:set>
                                      <p:cBhvr>
                                        <p:cTn id="114" dur="1" fill="hold">
                                          <p:stCondLst>
                                            <p:cond delay="0"/>
                                          </p:stCondLst>
                                        </p:cTn>
                                        <p:tgtEl>
                                          <p:spTgt spid="60"/>
                                        </p:tgtEl>
                                        <p:attrNameLst>
                                          <p:attrName>style.visibility</p:attrName>
                                        </p:attrNameLst>
                                      </p:cBhvr>
                                      <p:to>
                                        <p:strVal val="visible"/>
                                      </p:to>
                                    </p:set>
                                    <p:animEffect transition="in" filter="fade">
                                      <p:cBhvr>
                                        <p:cTn id="115" dur="750"/>
                                        <p:tgtEl>
                                          <p:spTgt spid="60"/>
                                        </p:tgtEl>
                                      </p:cBhvr>
                                    </p:animEffect>
                                    <p:anim calcmode="lin" valueType="num">
                                      <p:cBhvr>
                                        <p:cTn id="116" dur="750" fill="hold"/>
                                        <p:tgtEl>
                                          <p:spTgt spid="60"/>
                                        </p:tgtEl>
                                        <p:attrNameLst>
                                          <p:attrName>ppt_x</p:attrName>
                                        </p:attrNameLst>
                                      </p:cBhvr>
                                      <p:tavLst>
                                        <p:tav tm="0">
                                          <p:val>
                                            <p:strVal val="#ppt_x"/>
                                          </p:val>
                                        </p:tav>
                                        <p:tav tm="100000">
                                          <p:val>
                                            <p:strVal val="#ppt_x"/>
                                          </p:val>
                                        </p:tav>
                                      </p:tavLst>
                                    </p:anim>
                                    <p:anim calcmode="lin" valueType="num">
                                      <p:cBhvr>
                                        <p:cTn id="117" dur="75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2" grpId="0" animBg="1"/>
      <p:bldP spid="53" grpId="0" animBg="1"/>
      <p:bldP spid="54" grpId="0" animBg="1"/>
      <p:bldP spid="55" grpId="0" animBg="1"/>
      <p:bldP spid="56" grpId="0" animBg="1"/>
      <p:bldP spid="57" grpId="0"/>
      <p:bldP spid="58" grpId="0"/>
      <p:bldP spid="59" grpId="0"/>
      <p:bldP spid="60" grpId="0"/>
      <p:bldP spid="61" grpId="0"/>
      <p:bldP spid="62" grpId="0"/>
      <p:bldP spid="63" grpId="0"/>
      <p:bldP spid="64" grpId="0"/>
      <p:bldP spid="65" grpId="0"/>
      <p:bldP spid="66" grpId="0"/>
      <p:bldP spid="67" grpId="0"/>
      <p:bldP spid="6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FA9E9E-90B4-415E-BECA-B0C4A4BC9372}"/>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1"/>
            <a:ext cx="2636322" cy="2151759"/>
          </a:xfrm>
          <a:prstGeom prst="rect">
            <a:avLst/>
          </a:prstGeom>
        </p:spPr>
      </p:pic>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12" name="组合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E32041-4EB3-4541-A0AE-A1A9E8DDDA2D}"/>
              </a:ext>
            </a:extLst>
          </p:cNvPr>
          <p:cNvGrpSpPr/>
          <p:nvPr/>
        </p:nvGrpSpPr>
        <p:grpSpPr>
          <a:xfrm>
            <a:off x="2327563" y="889394"/>
            <a:ext cx="7170810" cy="769441"/>
            <a:chOff x="2244437" y="687513"/>
            <a:chExt cx="7170810" cy="769441"/>
          </a:xfrm>
        </p:grpSpPr>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646727" y="687513"/>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cxnSp>
          <p:nvCxnSpPr>
            <p:cNvPr id="5" name="直接连接符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C3A895-EFB9-428C-8A8E-0B9DD37CC474}"/>
                </a:ext>
              </a:extLst>
            </p:cNvPr>
            <p:cNvCxnSpPr/>
            <p:nvPr/>
          </p:nvCxnSpPr>
          <p:spPr>
            <a:xfrm>
              <a:off x="2244437" y="1045028"/>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57A91F-827C-46AE-815B-78445D194D21}"/>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3313215" y="795647"/>
              <a:ext cx="546265" cy="492971"/>
            </a:xfrm>
            <a:prstGeom prst="rect">
              <a:avLst/>
            </a:prstGeom>
          </p:spPr>
        </p:pic>
        <p:cxnSp>
          <p:nvCxnSpPr>
            <p:cNvPr id="24" name="直接连接符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792F81-599B-4007-9F3F-4DA1C9D3CD9F}"/>
                </a:ext>
              </a:extLst>
            </p:cNvPr>
            <p:cNvCxnSpPr/>
            <p:nvPr/>
          </p:nvCxnSpPr>
          <p:spPr>
            <a:xfrm>
              <a:off x="8263247" y="1102426"/>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30" name="图片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CB494F-1DE7-4BD9-979E-37510D68A143}"/>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7859484" y="829295"/>
              <a:ext cx="546265" cy="492971"/>
            </a:xfrm>
            <a:prstGeom prst="rect">
              <a:avLst/>
            </a:prstGeom>
          </p:spPr>
        </p:pic>
      </p:grpSp>
      <p:pic>
        <p:nvPicPr>
          <p:cNvPr id="17" name="图片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91C621-D22B-4919-9F2A-DFE8857368F5}"/>
              </a:ext>
            </a:extLst>
          </p:cNvPr>
          <p:cNvPicPr>
            <a:picLocks noChangeAspect="1"/>
          </p:cNvPicPr>
          <p:nvPr/>
        </p:nvPicPr>
        <p:blipFill rotWithShape="1">
          <a:blip r:embed="rId8" cstate="screen">
            <a:extLst>
              <a:ext uri="{BEBA8EAE-BF5A-486C-A8C5-ECC9F3942E4B}">
                <a14:imgProps xmlns:a14="http://schemas.microsoft.com/office/drawing/2010/main" xmlns="">
                  <a14:imgLayer r:embed="rId9">
                    <a14:imgEffect>
                      <a14:saturation sat="33000"/>
                    </a14:imgEffect>
                  </a14:imgLayer>
                </a14:imgProps>
              </a:ext>
              <a:ext uri="{28A0092B-C50C-407E-A947-70E740481C1C}">
                <a14:useLocalDpi xmlns:a14="http://schemas.microsoft.com/office/drawing/2010/main" xmlns=""/>
              </a:ext>
            </a:extLst>
          </a:blip>
          <a:srcRect/>
          <a:stretch/>
        </p:blipFill>
        <p:spPr>
          <a:xfrm>
            <a:off x="1777985" y="2160619"/>
            <a:ext cx="2277291" cy="1959429"/>
          </a:xfrm>
          <a:prstGeom prst="rect">
            <a:avLst/>
          </a:prstGeom>
          <a:effectLst>
            <a:outerShdw blurRad="50800" dist="38100" dir="10800000" algn="r" rotWithShape="0">
              <a:prstClr val="black">
                <a:alpha val="40000"/>
              </a:prstClr>
            </a:outerShdw>
          </a:effectLst>
        </p:spPr>
      </p:pic>
      <p:cxnSp>
        <p:nvCxnSpPr>
          <p:cNvPr id="21" name="直接连接符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C1AC5E-F315-4B92-B7A9-E9A786473C0C}"/>
              </a:ext>
            </a:extLst>
          </p:cNvPr>
          <p:cNvCxnSpPr/>
          <p:nvPr/>
        </p:nvCxnSpPr>
        <p:spPr>
          <a:xfrm>
            <a:off x="1777985" y="4060671"/>
            <a:ext cx="0" cy="1260000"/>
          </a:xfrm>
          <a:prstGeom prst="line">
            <a:avLst/>
          </a:prstGeom>
          <a:ln>
            <a:solidFill>
              <a:schemeClr val="bg1">
                <a:lumMod val="9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504325-680D-42F6-ACBC-A079B6FC1FB4}"/>
              </a:ext>
            </a:extLst>
          </p:cNvPr>
          <p:cNvSpPr txBox="1"/>
          <p:nvPr/>
        </p:nvSpPr>
        <p:spPr>
          <a:xfrm>
            <a:off x="1830912" y="4213735"/>
            <a:ext cx="251297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26" name="矩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8BC21-6275-469A-8812-C8ECDF08F2EC}"/>
              </a:ext>
            </a:extLst>
          </p:cNvPr>
          <p:cNvSpPr/>
          <p:nvPr/>
        </p:nvSpPr>
        <p:spPr>
          <a:xfrm>
            <a:off x="1785448" y="4492470"/>
            <a:ext cx="2966856"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grpSp>
        <p:nvGrpSpPr>
          <p:cNvPr id="2" name="组合 1"/>
          <p:cNvGrpSpPr/>
          <p:nvPr/>
        </p:nvGrpSpPr>
        <p:grpSpPr>
          <a:xfrm>
            <a:off x="840880" y="3110643"/>
            <a:ext cx="1762751" cy="1465211"/>
            <a:chOff x="840880" y="3110643"/>
            <a:chExt cx="1762751" cy="1465211"/>
          </a:xfrm>
        </p:grpSpPr>
        <p:pic>
          <p:nvPicPr>
            <p:cNvPr id="19" name="图片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71B3AD-5471-4D63-ACA0-A22A1B2088C7}"/>
                </a:ext>
              </a:extLst>
            </p:cNvPr>
            <p:cNvPicPr>
              <a:picLocks noChangeAspect="1"/>
            </p:cNvPicPr>
            <p:nvPr/>
          </p:nvPicPr>
          <p:blipFill>
            <a:blip r:embed="rId10" cstate="screen">
              <a:extLst>
                <a:ext uri="{28A0092B-C50C-407E-A947-70E740481C1C}">
                  <a14:useLocalDpi xmlns:a14="http://schemas.microsoft.com/office/drawing/2010/main" xmlns=""/>
                </a:ext>
              </a:extLst>
            </a:blip>
            <a:stretch>
              <a:fillRect/>
            </a:stretch>
          </p:blipFill>
          <p:spPr>
            <a:xfrm>
              <a:off x="840880" y="3110643"/>
              <a:ext cx="1762751" cy="1465211"/>
            </a:xfrm>
            <a:prstGeom prst="rect">
              <a:avLst/>
            </a:prstGeom>
            <a:effectLst>
              <a:outerShdw blurRad="50800" dist="63500" dir="8100000" algn="tr" rotWithShape="0">
                <a:prstClr val="black">
                  <a:alpha val="40000"/>
                </a:prstClr>
              </a:outerShdw>
            </a:effectLst>
          </p:spPr>
        </p:pic>
        <p:sp>
          <p:nvSpPr>
            <p:cNvPr id="31" name="文本框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B5380D-D11B-4E64-8AFF-075E149EF2DF}"/>
                </a:ext>
              </a:extLst>
            </p:cNvPr>
            <p:cNvSpPr txBox="1"/>
            <p:nvPr/>
          </p:nvSpPr>
          <p:spPr>
            <a:xfrm>
              <a:off x="1260299" y="3483633"/>
              <a:ext cx="7279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effectLst/>
                  <a:uLnTx/>
                  <a:uFillTx/>
                  <a:cs typeface="+mn-ea"/>
                  <a:sym typeface="+mn-lt"/>
                </a:rPr>
                <a:t>01</a:t>
              </a:r>
              <a:endParaRPr kumimoji="0" lang="zh-CN" altLang="en-US" sz="2400" b="1" i="0" u="none" strike="noStrike" kern="1200" cap="none" spc="0" normalizeH="0" baseline="0" noProof="0" dirty="0">
                <a:ln>
                  <a:noFill/>
                </a:ln>
                <a:effectLst/>
                <a:uLnTx/>
                <a:uFillTx/>
                <a:cs typeface="+mn-ea"/>
                <a:sym typeface="+mn-lt"/>
              </a:endParaRPr>
            </a:p>
          </p:txBody>
        </p:sp>
      </p:grpSp>
      <p:pic>
        <p:nvPicPr>
          <p:cNvPr id="46" name="图片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91C621-D22B-4919-9F2A-DFE8857368F5}"/>
              </a:ext>
            </a:extLst>
          </p:cNvPr>
          <p:cNvPicPr>
            <a:picLocks noChangeAspect="1"/>
          </p:cNvPicPr>
          <p:nvPr/>
        </p:nvPicPr>
        <p:blipFill rotWithShape="1">
          <a:blip r:embed="rId8" cstate="screen">
            <a:extLst>
              <a:ext uri="{BEBA8EAE-BF5A-486C-A8C5-ECC9F3942E4B}">
                <a14:imgProps xmlns:a14="http://schemas.microsoft.com/office/drawing/2010/main" xmlns="">
                  <a14:imgLayer r:embed="rId9">
                    <a14:imgEffect>
                      <a14:saturation sat="33000"/>
                    </a14:imgEffect>
                  </a14:imgLayer>
                </a14:imgProps>
              </a:ext>
              <a:ext uri="{28A0092B-C50C-407E-A947-70E740481C1C}">
                <a14:useLocalDpi xmlns:a14="http://schemas.microsoft.com/office/drawing/2010/main" xmlns=""/>
              </a:ext>
            </a:extLst>
          </a:blip>
          <a:srcRect/>
          <a:stretch/>
        </p:blipFill>
        <p:spPr>
          <a:xfrm>
            <a:off x="5162630" y="2160619"/>
            <a:ext cx="2277291" cy="1959429"/>
          </a:xfrm>
          <a:prstGeom prst="rect">
            <a:avLst/>
          </a:prstGeom>
          <a:effectLst>
            <a:outerShdw blurRad="50800" dist="38100" dir="10800000" algn="r" rotWithShape="0">
              <a:prstClr val="black">
                <a:alpha val="40000"/>
              </a:prstClr>
            </a:outerShdw>
          </a:effectLst>
        </p:spPr>
      </p:pic>
      <p:cxnSp>
        <p:nvCxnSpPr>
          <p:cNvPr id="47" name="直接连接符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C1AC5E-F315-4B92-B7A9-E9A786473C0C}"/>
              </a:ext>
            </a:extLst>
          </p:cNvPr>
          <p:cNvCxnSpPr/>
          <p:nvPr/>
        </p:nvCxnSpPr>
        <p:spPr>
          <a:xfrm>
            <a:off x="5162630" y="4060671"/>
            <a:ext cx="0" cy="1260000"/>
          </a:xfrm>
          <a:prstGeom prst="line">
            <a:avLst/>
          </a:prstGeom>
          <a:ln>
            <a:solidFill>
              <a:schemeClr val="bg1">
                <a:lumMod val="9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48" name="文本框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504325-680D-42F6-ACBC-A079B6FC1FB4}"/>
              </a:ext>
            </a:extLst>
          </p:cNvPr>
          <p:cNvSpPr txBox="1"/>
          <p:nvPr/>
        </p:nvSpPr>
        <p:spPr>
          <a:xfrm>
            <a:off x="5215557" y="4213735"/>
            <a:ext cx="251297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49" name="矩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8BC21-6275-469A-8812-C8ECDF08F2EC}"/>
              </a:ext>
            </a:extLst>
          </p:cNvPr>
          <p:cNvSpPr/>
          <p:nvPr/>
        </p:nvSpPr>
        <p:spPr>
          <a:xfrm>
            <a:off x="5170093" y="4492470"/>
            <a:ext cx="2853445"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grpSp>
        <p:nvGrpSpPr>
          <p:cNvPr id="50" name="组合 49"/>
          <p:cNvGrpSpPr/>
          <p:nvPr/>
        </p:nvGrpSpPr>
        <p:grpSpPr>
          <a:xfrm>
            <a:off x="4225525" y="3110643"/>
            <a:ext cx="1762751" cy="1465211"/>
            <a:chOff x="840880" y="3110643"/>
            <a:chExt cx="1762751" cy="1465211"/>
          </a:xfrm>
        </p:grpSpPr>
        <p:pic>
          <p:nvPicPr>
            <p:cNvPr id="51" name="图片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71B3AD-5471-4D63-ACA0-A22A1B2088C7}"/>
                </a:ext>
              </a:extLst>
            </p:cNvPr>
            <p:cNvPicPr>
              <a:picLocks noChangeAspect="1"/>
            </p:cNvPicPr>
            <p:nvPr/>
          </p:nvPicPr>
          <p:blipFill>
            <a:blip r:embed="rId10" cstate="screen">
              <a:extLst>
                <a:ext uri="{28A0092B-C50C-407E-A947-70E740481C1C}">
                  <a14:useLocalDpi xmlns:a14="http://schemas.microsoft.com/office/drawing/2010/main" xmlns=""/>
                </a:ext>
              </a:extLst>
            </a:blip>
            <a:stretch>
              <a:fillRect/>
            </a:stretch>
          </p:blipFill>
          <p:spPr>
            <a:xfrm>
              <a:off x="840880" y="3110643"/>
              <a:ext cx="1762751" cy="1465211"/>
            </a:xfrm>
            <a:prstGeom prst="rect">
              <a:avLst/>
            </a:prstGeom>
            <a:effectLst>
              <a:outerShdw blurRad="50800" dist="63500" dir="8100000" algn="tr" rotWithShape="0">
                <a:prstClr val="black">
                  <a:alpha val="40000"/>
                </a:prstClr>
              </a:outerShdw>
            </a:effectLst>
          </p:spPr>
        </p:pic>
        <p:sp>
          <p:nvSpPr>
            <p:cNvPr id="52" name="文本框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B5380D-D11B-4E64-8AFF-075E149EF2DF}"/>
                </a:ext>
              </a:extLst>
            </p:cNvPr>
            <p:cNvSpPr txBox="1"/>
            <p:nvPr/>
          </p:nvSpPr>
          <p:spPr>
            <a:xfrm>
              <a:off x="1260299" y="3483633"/>
              <a:ext cx="7279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effectLst/>
                  <a:uLnTx/>
                  <a:uFillTx/>
                  <a:cs typeface="+mn-ea"/>
                  <a:sym typeface="+mn-lt"/>
                </a:rPr>
                <a:t>02</a:t>
              </a:r>
              <a:endParaRPr kumimoji="0" lang="zh-CN" altLang="en-US" sz="2400" b="1" i="0" u="none" strike="noStrike" kern="1200" cap="none" spc="0" normalizeH="0" baseline="0" noProof="0" dirty="0">
                <a:ln>
                  <a:noFill/>
                </a:ln>
                <a:effectLst/>
                <a:uLnTx/>
                <a:uFillTx/>
                <a:cs typeface="+mn-ea"/>
                <a:sym typeface="+mn-lt"/>
              </a:endParaRPr>
            </a:p>
          </p:txBody>
        </p:sp>
      </p:grpSp>
      <p:pic>
        <p:nvPicPr>
          <p:cNvPr id="53" name="图片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91C621-D22B-4919-9F2A-DFE8857368F5}"/>
              </a:ext>
            </a:extLst>
          </p:cNvPr>
          <p:cNvPicPr>
            <a:picLocks noChangeAspect="1"/>
          </p:cNvPicPr>
          <p:nvPr/>
        </p:nvPicPr>
        <p:blipFill rotWithShape="1">
          <a:blip r:embed="rId8" cstate="screen">
            <a:extLst>
              <a:ext uri="{BEBA8EAE-BF5A-486C-A8C5-ECC9F3942E4B}">
                <a14:imgProps xmlns:a14="http://schemas.microsoft.com/office/drawing/2010/main" xmlns="">
                  <a14:imgLayer r:embed="rId9">
                    <a14:imgEffect>
                      <a14:saturation sat="33000"/>
                    </a14:imgEffect>
                  </a14:imgLayer>
                </a14:imgProps>
              </a:ext>
              <a:ext uri="{28A0092B-C50C-407E-A947-70E740481C1C}">
                <a14:useLocalDpi xmlns:a14="http://schemas.microsoft.com/office/drawing/2010/main" xmlns=""/>
              </a:ext>
            </a:extLst>
          </a:blip>
          <a:srcRect/>
          <a:stretch/>
        </p:blipFill>
        <p:spPr>
          <a:xfrm>
            <a:off x="8410797" y="2146971"/>
            <a:ext cx="2277291" cy="1959429"/>
          </a:xfrm>
          <a:prstGeom prst="rect">
            <a:avLst/>
          </a:prstGeom>
          <a:effectLst>
            <a:outerShdw blurRad="50800" dist="38100" dir="10800000" algn="r" rotWithShape="0">
              <a:prstClr val="black">
                <a:alpha val="40000"/>
              </a:prstClr>
            </a:outerShdw>
          </a:effectLst>
        </p:spPr>
      </p:pic>
      <p:cxnSp>
        <p:nvCxnSpPr>
          <p:cNvPr id="54" name="直接连接符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C1AC5E-F315-4B92-B7A9-E9A786473C0C}"/>
              </a:ext>
            </a:extLst>
          </p:cNvPr>
          <p:cNvCxnSpPr/>
          <p:nvPr/>
        </p:nvCxnSpPr>
        <p:spPr>
          <a:xfrm>
            <a:off x="8410797" y="4047023"/>
            <a:ext cx="0" cy="1260000"/>
          </a:xfrm>
          <a:prstGeom prst="line">
            <a:avLst/>
          </a:prstGeom>
          <a:ln>
            <a:solidFill>
              <a:schemeClr val="bg1">
                <a:lumMod val="9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55" name="文本框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504325-680D-42F6-ACBC-A079B6FC1FB4}"/>
              </a:ext>
            </a:extLst>
          </p:cNvPr>
          <p:cNvSpPr txBox="1"/>
          <p:nvPr/>
        </p:nvSpPr>
        <p:spPr>
          <a:xfrm>
            <a:off x="8463724" y="4200087"/>
            <a:ext cx="251297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56" name="矩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8BC21-6275-469A-8812-C8ECDF08F2EC}"/>
              </a:ext>
            </a:extLst>
          </p:cNvPr>
          <p:cNvSpPr/>
          <p:nvPr/>
        </p:nvSpPr>
        <p:spPr>
          <a:xfrm>
            <a:off x="8418260" y="4478822"/>
            <a:ext cx="2889391"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grpSp>
        <p:nvGrpSpPr>
          <p:cNvPr id="57" name="组合 56"/>
          <p:cNvGrpSpPr/>
          <p:nvPr/>
        </p:nvGrpSpPr>
        <p:grpSpPr>
          <a:xfrm>
            <a:off x="7473692" y="3096995"/>
            <a:ext cx="1762751" cy="1465211"/>
            <a:chOff x="840880" y="3110643"/>
            <a:chExt cx="1762751" cy="1465211"/>
          </a:xfrm>
        </p:grpSpPr>
        <p:pic>
          <p:nvPicPr>
            <p:cNvPr id="58" name="图片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71B3AD-5471-4D63-ACA0-A22A1B2088C7}"/>
                </a:ext>
              </a:extLst>
            </p:cNvPr>
            <p:cNvPicPr>
              <a:picLocks noChangeAspect="1"/>
            </p:cNvPicPr>
            <p:nvPr/>
          </p:nvPicPr>
          <p:blipFill>
            <a:blip r:embed="rId10" cstate="screen">
              <a:extLst>
                <a:ext uri="{28A0092B-C50C-407E-A947-70E740481C1C}">
                  <a14:useLocalDpi xmlns:a14="http://schemas.microsoft.com/office/drawing/2010/main" xmlns=""/>
                </a:ext>
              </a:extLst>
            </a:blip>
            <a:stretch>
              <a:fillRect/>
            </a:stretch>
          </p:blipFill>
          <p:spPr>
            <a:xfrm>
              <a:off x="840880" y="3110643"/>
              <a:ext cx="1762751" cy="1465211"/>
            </a:xfrm>
            <a:prstGeom prst="rect">
              <a:avLst/>
            </a:prstGeom>
            <a:effectLst>
              <a:outerShdw blurRad="50800" dist="63500" dir="8100000" algn="tr" rotWithShape="0">
                <a:prstClr val="black">
                  <a:alpha val="40000"/>
                </a:prstClr>
              </a:outerShdw>
            </a:effectLst>
          </p:spPr>
        </p:pic>
        <p:sp>
          <p:nvSpPr>
            <p:cNvPr id="59" name="文本框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B5380D-D11B-4E64-8AFF-075E149EF2DF}"/>
                </a:ext>
              </a:extLst>
            </p:cNvPr>
            <p:cNvSpPr txBox="1"/>
            <p:nvPr/>
          </p:nvSpPr>
          <p:spPr>
            <a:xfrm>
              <a:off x="1260299" y="3483633"/>
              <a:ext cx="7279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effectLst/>
                  <a:uLnTx/>
                  <a:uFillTx/>
                  <a:cs typeface="+mn-ea"/>
                  <a:sym typeface="+mn-lt"/>
                </a:rPr>
                <a:t>03</a:t>
              </a:r>
              <a:endParaRPr kumimoji="0" lang="zh-CN" altLang="en-US" sz="2400" b="1" i="0" u="none" strike="noStrike" kern="1200" cap="none" spc="0" normalizeH="0" baseline="0" noProof="0" dirty="0">
                <a:ln>
                  <a:noFill/>
                </a:ln>
                <a:effectLst/>
                <a:uLnTx/>
                <a:uFillTx/>
                <a:cs typeface="+mn-ea"/>
                <a:sym typeface="+mn-lt"/>
              </a:endParaRPr>
            </a:p>
          </p:txBody>
        </p:sp>
      </p:grpSp>
    </p:spTree>
    <p:extLst>
      <p:ext uri="{BB962C8B-B14F-4D97-AF65-F5344CB8AC3E}">
        <p14:creationId xmlns:p14="http://schemas.microsoft.com/office/powerpoint/2010/main" xmlns="" val="792992573"/>
      </p:ext>
    </p:extLst>
  </p:cSld>
  <p:clrMapOvr>
    <a:masterClrMapping/>
  </p:clrMapOvr>
  <mc:AlternateContent xmlns:mc="http://schemas.openxmlformats.org/markup-compatibility/2006">
    <mc:Choice xmlns:p14="http://schemas.microsoft.com/office/powerpoint/2010/main" xmlns="" Requires="p14">
      <p:transition spd="slow" p14:dur="1250" advClick="0" advTm="1000">
        <p14:switch dir="r"/>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750"/>
                                        <p:tgtEl>
                                          <p:spTgt spid="17"/>
                                        </p:tgtEl>
                                      </p:cBhvr>
                                    </p:animEffect>
                                    <p:anim calcmode="lin" valueType="num">
                                      <p:cBhvr>
                                        <p:cTn id="20" dur="750" fill="hold"/>
                                        <p:tgtEl>
                                          <p:spTgt spid="17"/>
                                        </p:tgtEl>
                                        <p:attrNameLst>
                                          <p:attrName>ppt_x</p:attrName>
                                        </p:attrNameLst>
                                      </p:cBhvr>
                                      <p:tavLst>
                                        <p:tav tm="0">
                                          <p:val>
                                            <p:strVal val="#ppt_x"/>
                                          </p:val>
                                        </p:tav>
                                        <p:tav tm="100000">
                                          <p:val>
                                            <p:strVal val="#ppt_x"/>
                                          </p:val>
                                        </p:tav>
                                      </p:tavLst>
                                    </p:anim>
                                    <p:anim calcmode="lin" valueType="num">
                                      <p:cBhvr>
                                        <p:cTn id="21" dur="750" fill="hold"/>
                                        <p:tgtEl>
                                          <p:spTgt spid="17"/>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750"/>
                                        <p:tgtEl>
                                          <p:spTgt spid="21"/>
                                        </p:tgtEl>
                                      </p:cBhvr>
                                    </p:animEffect>
                                    <p:anim calcmode="lin" valueType="num">
                                      <p:cBhvr>
                                        <p:cTn id="26" dur="750" fill="hold"/>
                                        <p:tgtEl>
                                          <p:spTgt spid="21"/>
                                        </p:tgtEl>
                                        <p:attrNameLst>
                                          <p:attrName>ppt_x</p:attrName>
                                        </p:attrNameLst>
                                      </p:cBhvr>
                                      <p:tavLst>
                                        <p:tav tm="0">
                                          <p:val>
                                            <p:strVal val="#ppt_x"/>
                                          </p:val>
                                        </p:tav>
                                        <p:tav tm="100000">
                                          <p:val>
                                            <p:strVal val="#ppt_x"/>
                                          </p:val>
                                        </p:tav>
                                      </p:tavLst>
                                    </p:anim>
                                    <p:anim calcmode="lin" valueType="num">
                                      <p:cBhvr>
                                        <p:cTn id="27" dur="750" fill="hold"/>
                                        <p:tgtEl>
                                          <p:spTgt spid="21"/>
                                        </p:tgtEl>
                                        <p:attrNameLst>
                                          <p:attrName>ppt_y</p:attrName>
                                        </p:attrNameLst>
                                      </p:cBhvr>
                                      <p:tavLst>
                                        <p:tav tm="0">
                                          <p:val>
                                            <p:strVal val="#ppt_y+.1"/>
                                          </p:val>
                                        </p:tav>
                                        <p:tav tm="100000">
                                          <p:val>
                                            <p:strVal val="#ppt_y"/>
                                          </p:val>
                                        </p:tav>
                                      </p:tavLst>
                                    </p:anim>
                                  </p:childTnLst>
                                </p:cTn>
                              </p:par>
                            </p:childTnLst>
                          </p:cTn>
                        </p:par>
                        <p:par>
                          <p:cTn id="28" fill="hold">
                            <p:stCondLst>
                              <p:cond delay="3250"/>
                            </p:stCondLst>
                            <p:childTnLst>
                              <p:par>
                                <p:cTn id="29" presetID="42"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750"/>
                                        <p:tgtEl>
                                          <p:spTgt spid="25"/>
                                        </p:tgtEl>
                                      </p:cBhvr>
                                    </p:animEffect>
                                    <p:anim calcmode="lin" valueType="num">
                                      <p:cBhvr>
                                        <p:cTn id="32" dur="750" fill="hold"/>
                                        <p:tgtEl>
                                          <p:spTgt spid="25"/>
                                        </p:tgtEl>
                                        <p:attrNameLst>
                                          <p:attrName>ppt_x</p:attrName>
                                        </p:attrNameLst>
                                      </p:cBhvr>
                                      <p:tavLst>
                                        <p:tav tm="0">
                                          <p:val>
                                            <p:strVal val="#ppt_x"/>
                                          </p:val>
                                        </p:tav>
                                        <p:tav tm="100000">
                                          <p:val>
                                            <p:strVal val="#ppt_x"/>
                                          </p:val>
                                        </p:tav>
                                      </p:tavLst>
                                    </p:anim>
                                    <p:anim calcmode="lin" valueType="num">
                                      <p:cBhvr>
                                        <p:cTn id="33" dur="750" fill="hold"/>
                                        <p:tgtEl>
                                          <p:spTgt spid="25"/>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750"/>
                                        <p:tgtEl>
                                          <p:spTgt spid="26"/>
                                        </p:tgtEl>
                                      </p:cBhvr>
                                    </p:animEffect>
                                    <p:anim calcmode="lin" valueType="num">
                                      <p:cBhvr>
                                        <p:cTn id="38" dur="750" fill="hold"/>
                                        <p:tgtEl>
                                          <p:spTgt spid="26"/>
                                        </p:tgtEl>
                                        <p:attrNameLst>
                                          <p:attrName>ppt_x</p:attrName>
                                        </p:attrNameLst>
                                      </p:cBhvr>
                                      <p:tavLst>
                                        <p:tav tm="0">
                                          <p:val>
                                            <p:strVal val="#ppt_x"/>
                                          </p:val>
                                        </p:tav>
                                        <p:tav tm="100000">
                                          <p:val>
                                            <p:strVal val="#ppt_x"/>
                                          </p:val>
                                        </p:tav>
                                      </p:tavLst>
                                    </p:anim>
                                    <p:anim calcmode="lin" valueType="num">
                                      <p:cBhvr>
                                        <p:cTn id="39" dur="750" fill="hold"/>
                                        <p:tgtEl>
                                          <p:spTgt spid="26"/>
                                        </p:tgtEl>
                                        <p:attrNameLst>
                                          <p:attrName>ppt_y</p:attrName>
                                        </p:attrNameLst>
                                      </p:cBhvr>
                                      <p:tavLst>
                                        <p:tav tm="0">
                                          <p:val>
                                            <p:strVal val="#ppt_y+.1"/>
                                          </p:val>
                                        </p:tav>
                                        <p:tav tm="100000">
                                          <p:val>
                                            <p:strVal val="#ppt_y"/>
                                          </p:val>
                                        </p:tav>
                                      </p:tavLst>
                                    </p:anim>
                                  </p:childTnLst>
                                </p:cTn>
                              </p:par>
                            </p:childTnLst>
                          </p:cTn>
                        </p:par>
                        <p:par>
                          <p:cTn id="40" fill="hold">
                            <p:stCondLst>
                              <p:cond delay="4750"/>
                            </p:stCondLst>
                            <p:childTnLst>
                              <p:par>
                                <p:cTn id="41" presetID="42" presetClass="entr" presetSubtype="0" fill="hold" nodeType="after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fade">
                                      <p:cBhvr>
                                        <p:cTn id="43" dur="1000"/>
                                        <p:tgtEl>
                                          <p:spTgt spid="50"/>
                                        </p:tgtEl>
                                      </p:cBhvr>
                                    </p:animEffect>
                                    <p:anim calcmode="lin" valueType="num">
                                      <p:cBhvr>
                                        <p:cTn id="44" dur="1000" fill="hold"/>
                                        <p:tgtEl>
                                          <p:spTgt spid="50"/>
                                        </p:tgtEl>
                                        <p:attrNameLst>
                                          <p:attrName>ppt_x</p:attrName>
                                        </p:attrNameLst>
                                      </p:cBhvr>
                                      <p:tavLst>
                                        <p:tav tm="0">
                                          <p:val>
                                            <p:strVal val="#ppt_x"/>
                                          </p:val>
                                        </p:tav>
                                        <p:tav tm="100000">
                                          <p:val>
                                            <p:strVal val="#ppt_x"/>
                                          </p:val>
                                        </p:tav>
                                      </p:tavLst>
                                    </p:anim>
                                    <p:anim calcmode="lin" valueType="num">
                                      <p:cBhvr>
                                        <p:cTn id="45" dur="1000" fill="hold"/>
                                        <p:tgtEl>
                                          <p:spTgt spid="50"/>
                                        </p:tgtEl>
                                        <p:attrNameLst>
                                          <p:attrName>ppt_y</p:attrName>
                                        </p:attrNameLst>
                                      </p:cBhvr>
                                      <p:tavLst>
                                        <p:tav tm="0">
                                          <p:val>
                                            <p:strVal val="#ppt_y+.1"/>
                                          </p:val>
                                        </p:tav>
                                        <p:tav tm="100000">
                                          <p:val>
                                            <p:strVal val="#ppt_y"/>
                                          </p:val>
                                        </p:tav>
                                      </p:tavLst>
                                    </p:anim>
                                  </p:childTnLst>
                                </p:cTn>
                              </p:par>
                            </p:childTnLst>
                          </p:cTn>
                        </p:par>
                        <p:par>
                          <p:cTn id="46" fill="hold">
                            <p:stCondLst>
                              <p:cond delay="5750"/>
                            </p:stCondLst>
                            <p:childTnLst>
                              <p:par>
                                <p:cTn id="47" presetID="42" presetClass="entr" presetSubtype="0" fill="hold"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750"/>
                                        <p:tgtEl>
                                          <p:spTgt spid="46"/>
                                        </p:tgtEl>
                                      </p:cBhvr>
                                    </p:animEffect>
                                    <p:anim calcmode="lin" valueType="num">
                                      <p:cBhvr>
                                        <p:cTn id="50" dur="750" fill="hold"/>
                                        <p:tgtEl>
                                          <p:spTgt spid="46"/>
                                        </p:tgtEl>
                                        <p:attrNameLst>
                                          <p:attrName>ppt_x</p:attrName>
                                        </p:attrNameLst>
                                      </p:cBhvr>
                                      <p:tavLst>
                                        <p:tav tm="0">
                                          <p:val>
                                            <p:strVal val="#ppt_x"/>
                                          </p:val>
                                        </p:tav>
                                        <p:tav tm="100000">
                                          <p:val>
                                            <p:strVal val="#ppt_x"/>
                                          </p:val>
                                        </p:tav>
                                      </p:tavLst>
                                    </p:anim>
                                    <p:anim calcmode="lin" valueType="num">
                                      <p:cBhvr>
                                        <p:cTn id="51" dur="750" fill="hold"/>
                                        <p:tgtEl>
                                          <p:spTgt spid="46"/>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2" presetClass="entr" presetSubtype="0"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fade">
                                      <p:cBhvr>
                                        <p:cTn id="55" dur="750"/>
                                        <p:tgtEl>
                                          <p:spTgt spid="47"/>
                                        </p:tgtEl>
                                      </p:cBhvr>
                                    </p:animEffect>
                                    <p:anim calcmode="lin" valueType="num">
                                      <p:cBhvr>
                                        <p:cTn id="56" dur="750" fill="hold"/>
                                        <p:tgtEl>
                                          <p:spTgt spid="47"/>
                                        </p:tgtEl>
                                        <p:attrNameLst>
                                          <p:attrName>ppt_x</p:attrName>
                                        </p:attrNameLst>
                                      </p:cBhvr>
                                      <p:tavLst>
                                        <p:tav tm="0">
                                          <p:val>
                                            <p:strVal val="#ppt_x"/>
                                          </p:val>
                                        </p:tav>
                                        <p:tav tm="100000">
                                          <p:val>
                                            <p:strVal val="#ppt_x"/>
                                          </p:val>
                                        </p:tav>
                                      </p:tavLst>
                                    </p:anim>
                                    <p:anim calcmode="lin" valueType="num">
                                      <p:cBhvr>
                                        <p:cTn id="57" dur="750" fill="hold"/>
                                        <p:tgtEl>
                                          <p:spTgt spid="47"/>
                                        </p:tgtEl>
                                        <p:attrNameLst>
                                          <p:attrName>ppt_y</p:attrName>
                                        </p:attrNameLst>
                                      </p:cBhvr>
                                      <p:tavLst>
                                        <p:tav tm="0">
                                          <p:val>
                                            <p:strVal val="#ppt_y+.1"/>
                                          </p:val>
                                        </p:tav>
                                        <p:tav tm="100000">
                                          <p:val>
                                            <p:strVal val="#ppt_y"/>
                                          </p:val>
                                        </p:tav>
                                      </p:tavLst>
                                    </p:anim>
                                  </p:childTnLst>
                                </p:cTn>
                              </p:par>
                            </p:childTnLst>
                          </p:cTn>
                        </p:par>
                        <p:par>
                          <p:cTn id="58" fill="hold">
                            <p:stCondLst>
                              <p:cond delay="7250"/>
                            </p:stCondLst>
                            <p:childTnLst>
                              <p:par>
                                <p:cTn id="59" presetID="42" presetClass="entr" presetSubtype="0" fill="hold" grpId="0"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750"/>
                                        <p:tgtEl>
                                          <p:spTgt spid="48"/>
                                        </p:tgtEl>
                                      </p:cBhvr>
                                    </p:animEffect>
                                    <p:anim calcmode="lin" valueType="num">
                                      <p:cBhvr>
                                        <p:cTn id="62" dur="750" fill="hold"/>
                                        <p:tgtEl>
                                          <p:spTgt spid="48"/>
                                        </p:tgtEl>
                                        <p:attrNameLst>
                                          <p:attrName>ppt_x</p:attrName>
                                        </p:attrNameLst>
                                      </p:cBhvr>
                                      <p:tavLst>
                                        <p:tav tm="0">
                                          <p:val>
                                            <p:strVal val="#ppt_x"/>
                                          </p:val>
                                        </p:tav>
                                        <p:tav tm="100000">
                                          <p:val>
                                            <p:strVal val="#ppt_x"/>
                                          </p:val>
                                        </p:tav>
                                      </p:tavLst>
                                    </p:anim>
                                    <p:anim calcmode="lin" valueType="num">
                                      <p:cBhvr>
                                        <p:cTn id="63" dur="750" fill="hold"/>
                                        <p:tgtEl>
                                          <p:spTgt spid="48"/>
                                        </p:tgtEl>
                                        <p:attrNameLst>
                                          <p:attrName>ppt_y</p:attrName>
                                        </p:attrNameLst>
                                      </p:cBhvr>
                                      <p:tavLst>
                                        <p:tav tm="0">
                                          <p:val>
                                            <p:strVal val="#ppt_y+.1"/>
                                          </p:val>
                                        </p:tav>
                                        <p:tav tm="100000">
                                          <p:val>
                                            <p:strVal val="#ppt_y"/>
                                          </p:val>
                                        </p:tav>
                                      </p:tavLst>
                                    </p:anim>
                                  </p:childTnLst>
                                </p:cTn>
                              </p:par>
                            </p:childTnLst>
                          </p:cTn>
                        </p:par>
                        <p:par>
                          <p:cTn id="64" fill="hold">
                            <p:stCondLst>
                              <p:cond delay="8000"/>
                            </p:stCondLst>
                            <p:childTnLst>
                              <p:par>
                                <p:cTn id="65" presetID="42" presetClass="entr" presetSubtype="0" fill="hold" grpId="0"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fade">
                                      <p:cBhvr>
                                        <p:cTn id="67" dur="750"/>
                                        <p:tgtEl>
                                          <p:spTgt spid="49"/>
                                        </p:tgtEl>
                                      </p:cBhvr>
                                    </p:animEffect>
                                    <p:anim calcmode="lin" valueType="num">
                                      <p:cBhvr>
                                        <p:cTn id="68" dur="750" fill="hold"/>
                                        <p:tgtEl>
                                          <p:spTgt spid="49"/>
                                        </p:tgtEl>
                                        <p:attrNameLst>
                                          <p:attrName>ppt_x</p:attrName>
                                        </p:attrNameLst>
                                      </p:cBhvr>
                                      <p:tavLst>
                                        <p:tav tm="0">
                                          <p:val>
                                            <p:strVal val="#ppt_x"/>
                                          </p:val>
                                        </p:tav>
                                        <p:tav tm="100000">
                                          <p:val>
                                            <p:strVal val="#ppt_x"/>
                                          </p:val>
                                        </p:tav>
                                      </p:tavLst>
                                    </p:anim>
                                    <p:anim calcmode="lin" valueType="num">
                                      <p:cBhvr>
                                        <p:cTn id="69" dur="750" fill="hold"/>
                                        <p:tgtEl>
                                          <p:spTgt spid="49"/>
                                        </p:tgtEl>
                                        <p:attrNameLst>
                                          <p:attrName>ppt_y</p:attrName>
                                        </p:attrNameLst>
                                      </p:cBhvr>
                                      <p:tavLst>
                                        <p:tav tm="0">
                                          <p:val>
                                            <p:strVal val="#ppt_y+.1"/>
                                          </p:val>
                                        </p:tav>
                                        <p:tav tm="100000">
                                          <p:val>
                                            <p:strVal val="#ppt_y"/>
                                          </p:val>
                                        </p:tav>
                                      </p:tavLst>
                                    </p:anim>
                                  </p:childTnLst>
                                </p:cTn>
                              </p:par>
                            </p:childTnLst>
                          </p:cTn>
                        </p:par>
                        <p:par>
                          <p:cTn id="70" fill="hold">
                            <p:stCondLst>
                              <p:cond delay="8750"/>
                            </p:stCondLst>
                            <p:childTnLst>
                              <p:par>
                                <p:cTn id="71" presetID="42" presetClass="entr" presetSubtype="0" fill="hold" nodeType="afterEffect">
                                  <p:stCondLst>
                                    <p:cond delay="0"/>
                                  </p:stCondLst>
                                  <p:childTnLst>
                                    <p:set>
                                      <p:cBhvr>
                                        <p:cTn id="72" dur="1" fill="hold">
                                          <p:stCondLst>
                                            <p:cond delay="0"/>
                                          </p:stCondLst>
                                        </p:cTn>
                                        <p:tgtEl>
                                          <p:spTgt spid="57"/>
                                        </p:tgtEl>
                                        <p:attrNameLst>
                                          <p:attrName>style.visibility</p:attrName>
                                        </p:attrNameLst>
                                      </p:cBhvr>
                                      <p:to>
                                        <p:strVal val="visible"/>
                                      </p:to>
                                    </p:set>
                                    <p:animEffect transition="in" filter="fade">
                                      <p:cBhvr>
                                        <p:cTn id="73" dur="1000"/>
                                        <p:tgtEl>
                                          <p:spTgt spid="57"/>
                                        </p:tgtEl>
                                      </p:cBhvr>
                                    </p:animEffect>
                                    <p:anim calcmode="lin" valueType="num">
                                      <p:cBhvr>
                                        <p:cTn id="74" dur="1000" fill="hold"/>
                                        <p:tgtEl>
                                          <p:spTgt spid="57"/>
                                        </p:tgtEl>
                                        <p:attrNameLst>
                                          <p:attrName>ppt_x</p:attrName>
                                        </p:attrNameLst>
                                      </p:cBhvr>
                                      <p:tavLst>
                                        <p:tav tm="0">
                                          <p:val>
                                            <p:strVal val="#ppt_x"/>
                                          </p:val>
                                        </p:tav>
                                        <p:tav tm="100000">
                                          <p:val>
                                            <p:strVal val="#ppt_x"/>
                                          </p:val>
                                        </p:tav>
                                      </p:tavLst>
                                    </p:anim>
                                    <p:anim calcmode="lin" valueType="num">
                                      <p:cBhvr>
                                        <p:cTn id="75" dur="1000" fill="hold"/>
                                        <p:tgtEl>
                                          <p:spTgt spid="57"/>
                                        </p:tgtEl>
                                        <p:attrNameLst>
                                          <p:attrName>ppt_y</p:attrName>
                                        </p:attrNameLst>
                                      </p:cBhvr>
                                      <p:tavLst>
                                        <p:tav tm="0">
                                          <p:val>
                                            <p:strVal val="#ppt_y+.1"/>
                                          </p:val>
                                        </p:tav>
                                        <p:tav tm="100000">
                                          <p:val>
                                            <p:strVal val="#ppt_y"/>
                                          </p:val>
                                        </p:tav>
                                      </p:tavLst>
                                    </p:anim>
                                  </p:childTnLst>
                                </p:cTn>
                              </p:par>
                            </p:childTnLst>
                          </p:cTn>
                        </p:par>
                        <p:par>
                          <p:cTn id="76" fill="hold">
                            <p:stCondLst>
                              <p:cond delay="9750"/>
                            </p:stCondLst>
                            <p:childTnLst>
                              <p:par>
                                <p:cTn id="77" presetID="42" presetClass="entr" presetSubtype="0" fill="hold" nodeType="after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750"/>
                                        <p:tgtEl>
                                          <p:spTgt spid="53"/>
                                        </p:tgtEl>
                                      </p:cBhvr>
                                    </p:animEffect>
                                    <p:anim calcmode="lin" valueType="num">
                                      <p:cBhvr>
                                        <p:cTn id="80" dur="750" fill="hold"/>
                                        <p:tgtEl>
                                          <p:spTgt spid="53"/>
                                        </p:tgtEl>
                                        <p:attrNameLst>
                                          <p:attrName>ppt_x</p:attrName>
                                        </p:attrNameLst>
                                      </p:cBhvr>
                                      <p:tavLst>
                                        <p:tav tm="0">
                                          <p:val>
                                            <p:strVal val="#ppt_x"/>
                                          </p:val>
                                        </p:tav>
                                        <p:tav tm="100000">
                                          <p:val>
                                            <p:strVal val="#ppt_x"/>
                                          </p:val>
                                        </p:tav>
                                      </p:tavLst>
                                    </p:anim>
                                    <p:anim calcmode="lin" valueType="num">
                                      <p:cBhvr>
                                        <p:cTn id="81" dur="750" fill="hold"/>
                                        <p:tgtEl>
                                          <p:spTgt spid="53"/>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42" presetClass="entr" presetSubtype="0" fill="hold" nodeType="afterEffect">
                                  <p:stCondLst>
                                    <p:cond delay="0"/>
                                  </p:stCondLst>
                                  <p:childTnLst>
                                    <p:set>
                                      <p:cBhvr>
                                        <p:cTn id="84" dur="1" fill="hold">
                                          <p:stCondLst>
                                            <p:cond delay="0"/>
                                          </p:stCondLst>
                                        </p:cTn>
                                        <p:tgtEl>
                                          <p:spTgt spid="54"/>
                                        </p:tgtEl>
                                        <p:attrNameLst>
                                          <p:attrName>style.visibility</p:attrName>
                                        </p:attrNameLst>
                                      </p:cBhvr>
                                      <p:to>
                                        <p:strVal val="visible"/>
                                      </p:to>
                                    </p:set>
                                    <p:animEffect transition="in" filter="fade">
                                      <p:cBhvr>
                                        <p:cTn id="85" dur="750"/>
                                        <p:tgtEl>
                                          <p:spTgt spid="54"/>
                                        </p:tgtEl>
                                      </p:cBhvr>
                                    </p:animEffect>
                                    <p:anim calcmode="lin" valueType="num">
                                      <p:cBhvr>
                                        <p:cTn id="86" dur="750" fill="hold"/>
                                        <p:tgtEl>
                                          <p:spTgt spid="54"/>
                                        </p:tgtEl>
                                        <p:attrNameLst>
                                          <p:attrName>ppt_x</p:attrName>
                                        </p:attrNameLst>
                                      </p:cBhvr>
                                      <p:tavLst>
                                        <p:tav tm="0">
                                          <p:val>
                                            <p:strVal val="#ppt_x"/>
                                          </p:val>
                                        </p:tav>
                                        <p:tav tm="100000">
                                          <p:val>
                                            <p:strVal val="#ppt_x"/>
                                          </p:val>
                                        </p:tav>
                                      </p:tavLst>
                                    </p:anim>
                                    <p:anim calcmode="lin" valueType="num">
                                      <p:cBhvr>
                                        <p:cTn id="87" dur="750" fill="hold"/>
                                        <p:tgtEl>
                                          <p:spTgt spid="54"/>
                                        </p:tgtEl>
                                        <p:attrNameLst>
                                          <p:attrName>ppt_y</p:attrName>
                                        </p:attrNameLst>
                                      </p:cBhvr>
                                      <p:tavLst>
                                        <p:tav tm="0">
                                          <p:val>
                                            <p:strVal val="#ppt_y+.1"/>
                                          </p:val>
                                        </p:tav>
                                        <p:tav tm="100000">
                                          <p:val>
                                            <p:strVal val="#ppt_y"/>
                                          </p:val>
                                        </p:tav>
                                      </p:tavLst>
                                    </p:anim>
                                  </p:childTnLst>
                                </p:cTn>
                              </p:par>
                            </p:childTnLst>
                          </p:cTn>
                        </p:par>
                        <p:par>
                          <p:cTn id="88" fill="hold">
                            <p:stCondLst>
                              <p:cond delay="11250"/>
                            </p:stCondLst>
                            <p:childTnLst>
                              <p:par>
                                <p:cTn id="89" presetID="42" presetClass="entr" presetSubtype="0" fill="hold" grpId="0" nodeType="afterEffect">
                                  <p:stCondLst>
                                    <p:cond delay="0"/>
                                  </p:stCondLst>
                                  <p:childTnLst>
                                    <p:set>
                                      <p:cBhvr>
                                        <p:cTn id="90" dur="1" fill="hold">
                                          <p:stCondLst>
                                            <p:cond delay="0"/>
                                          </p:stCondLst>
                                        </p:cTn>
                                        <p:tgtEl>
                                          <p:spTgt spid="55"/>
                                        </p:tgtEl>
                                        <p:attrNameLst>
                                          <p:attrName>style.visibility</p:attrName>
                                        </p:attrNameLst>
                                      </p:cBhvr>
                                      <p:to>
                                        <p:strVal val="visible"/>
                                      </p:to>
                                    </p:set>
                                    <p:animEffect transition="in" filter="fade">
                                      <p:cBhvr>
                                        <p:cTn id="91" dur="750"/>
                                        <p:tgtEl>
                                          <p:spTgt spid="55"/>
                                        </p:tgtEl>
                                      </p:cBhvr>
                                    </p:animEffect>
                                    <p:anim calcmode="lin" valueType="num">
                                      <p:cBhvr>
                                        <p:cTn id="92" dur="750" fill="hold"/>
                                        <p:tgtEl>
                                          <p:spTgt spid="55"/>
                                        </p:tgtEl>
                                        <p:attrNameLst>
                                          <p:attrName>ppt_x</p:attrName>
                                        </p:attrNameLst>
                                      </p:cBhvr>
                                      <p:tavLst>
                                        <p:tav tm="0">
                                          <p:val>
                                            <p:strVal val="#ppt_x"/>
                                          </p:val>
                                        </p:tav>
                                        <p:tav tm="100000">
                                          <p:val>
                                            <p:strVal val="#ppt_x"/>
                                          </p:val>
                                        </p:tav>
                                      </p:tavLst>
                                    </p:anim>
                                    <p:anim calcmode="lin" valueType="num">
                                      <p:cBhvr>
                                        <p:cTn id="93" dur="750" fill="hold"/>
                                        <p:tgtEl>
                                          <p:spTgt spid="55"/>
                                        </p:tgtEl>
                                        <p:attrNameLst>
                                          <p:attrName>ppt_y</p:attrName>
                                        </p:attrNameLst>
                                      </p:cBhvr>
                                      <p:tavLst>
                                        <p:tav tm="0">
                                          <p:val>
                                            <p:strVal val="#ppt_y+.1"/>
                                          </p:val>
                                        </p:tav>
                                        <p:tav tm="100000">
                                          <p:val>
                                            <p:strVal val="#ppt_y"/>
                                          </p:val>
                                        </p:tav>
                                      </p:tavLst>
                                    </p:anim>
                                  </p:childTnLst>
                                </p:cTn>
                              </p:par>
                            </p:childTnLst>
                          </p:cTn>
                        </p:par>
                        <p:par>
                          <p:cTn id="94" fill="hold">
                            <p:stCondLst>
                              <p:cond delay="12000"/>
                            </p:stCondLst>
                            <p:childTnLst>
                              <p:par>
                                <p:cTn id="95" presetID="42" presetClass="entr" presetSubtype="0" fill="hold" grpId="0" nodeType="afterEffect">
                                  <p:stCondLst>
                                    <p:cond delay="0"/>
                                  </p:stCondLst>
                                  <p:childTnLst>
                                    <p:set>
                                      <p:cBhvr>
                                        <p:cTn id="96" dur="1" fill="hold">
                                          <p:stCondLst>
                                            <p:cond delay="0"/>
                                          </p:stCondLst>
                                        </p:cTn>
                                        <p:tgtEl>
                                          <p:spTgt spid="56"/>
                                        </p:tgtEl>
                                        <p:attrNameLst>
                                          <p:attrName>style.visibility</p:attrName>
                                        </p:attrNameLst>
                                      </p:cBhvr>
                                      <p:to>
                                        <p:strVal val="visible"/>
                                      </p:to>
                                    </p:set>
                                    <p:animEffect transition="in" filter="fade">
                                      <p:cBhvr>
                                        <p:cTn id="97" dur="750"/>
                                        <p:tgtEl>
                                          <p:spTgt spid="56"/>
                                        </p:tgtEl>
                                      </p:cBhvr>
                                    </p:animEffect>
                                    <p:anim calcmode="lin" valueType="num">
                                      <p:cBhvr>
                                        <p:cTn id="98" dur="750" fill="hold"/>
                                        <p:tgtEl>
                                          <p:spTgt spid="56"/>
                                        </p:tgtEl>
                                        <p:attrNameLst>
                                          <p:attrName>ppt_x</p:attrName>
                                        </p:attrNameLst>
                                      </p:cBhvr>
                                      <p:tavLst>
                                        <p:tav tm="0">
                                          <p:val>
                                            <p:strVal val="#ppt_x"/>
                                          </p:val>
                                        </p:tav>
                                        <p:tav tm="100000">
                                          <p:val>
                                            <p:strVal val="#ppt_x"/>
                                          </p:val>
                                        </p:tav>
                                      </p:tavLst>
                                    </p:anim>
                                    <p:anim calcmode="lin" valueType="num">
                                      <p:cBhvr>
                                        <p:cTn id="99" dur="75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48" grpId="0"/>
      <p:bldP spid="49" grpId="0"/>
      <p:bldP spid="55" grpId="0"/>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FA9E9E-90B4-415E-BECA-B0C4A4BC9372}"/>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1"/>
            <a:ext cx="2636322" cy="2151759"/>
          </a:xfrm>
          <a:prstGeom prst="rect">
            <a:avLst/>
          </a:prstGeom>
        </p:spPr>
      </p:pic>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cs typeface="+mn-ea"/>
              <a:sym typeface="+mn-lt"/>
            </a:endParaRPr>
          </a:p>
        </p:txBody>
      </p:sp>
      <p:grpSp>
        <p:nvGrpSpPr>
          <p:cNvPr id="12" name="组合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E32041-4EB3-4541-A0AE-A1A9E8DDDA2D}"/>
              </a:ext>
            </a:extLst>
          </p:cNvPr>
          <p:cNvGrpSpPr/>
          <p:nvPr/>
        </p:nvGrpSpPr>
        <p:grpSpPr>
          <a:xfrm>
            <a:off x="2327563" y="876515"/>
            <a:ext cx="7170810" cy="769441"/>
            <a:chOff x="2244437" y="674634"/>
            <a:chExt cx="7170810" cy="769441"/>
          </a:xfrm>
        </p:grpSpPr>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685364" y="674634"/>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cxnSp>
          <p:nvCxnSpPr>
            <p:cNvPr id="5" name="直接连接符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C3A895-EFB9-428C-8A8E-0B9DD37CC474}"/>
                </a:ext>
              </a:extLst>
            </p:cNvPr>
            <p:cNvCxnSpPr/>
            <p:nvPr/>
          </p:nvCxnSpPr>
          <p:spPr>
            <a:xfrm>
              <a:off x="2244437" y="1045028"/>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57A91F-827C-46AE-815B-78445D194D21}"/>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3313215" y="795647"/>
              <a:ext cx="546265" cy="492971"/>
            </a:xfrm>
            <a:prstGeom prst="rect">
              <a:avLst/>
            </a:prstGeom>
          </p:spPr>
        </p:pic>
        <p:cxnSp>
          <p:nvCxnSpPr>
            <p:cNvPr id="24" name="直接连接符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792F81-599B-4007-9F3F-4DA1C9D3CD9F}"/>
                </a:ext>
              </a:extLst>
            </p:cNvPr>
            <p:cNvCxnSpPr/>
            <p:nvPr/>
          </p:nvCxnSpPr>
          <p:spPr>
            <a:xfrm>
              <a:off x="8263247" y="1102426"/>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30" name="图片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CB494F-1DE7-4BD9-979E-37510D68A143}"/>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7859484" y="829295"/>
              <a:ext cx="546265" cy="492971"/>
            </a:xfrm>
            <a:prstGeom prst="rect">
              <a:avLst/>
            </a:prstGeom>
          </p:spPr>
        </p:pic>
      </p:grpSp>
      <p:sp>
        <p:nvSpPr>
          <p:cNvPr id="2" name="立方体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3C286A-AE09-4C58-A809-69FEED8929BD}"/>
              </a:ext>
            </a:extLst>
          </p:cNvPr>
          <p:cNvSpPr/>
          <p:nvPr/>
        </p:nvSpPr>
        <p:spPr>
          <a:xfrm>
            <a:off x="4433779" y="3714830"/>
            <a:ext cx="1941693" cy="1941693"/>
          </a:xfrm>
          <a:prstGeom prst="cube">
            <a:avLst/>
          </a:prstGeom>
          <a:solidFill>
            <a:schemeClr val="accent5">
              <a:lumMod val="50000"/>
            </a:schemeClr>
          </a:solidFill>
          <a:ln>
            <a:noFill/>
          </a:ln>
          <a:effectLst>
            <a:outerShdw blurRad="50800" dist="889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立方体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189B8B-8C19-436D-8C7B-3C36919D637E}"/>
              </a:ext>
            </a:extLst>
          </p:cNvPr>
          <p:cNvSpPr/>
          <p:nvPr/>
        </p:nvSpPr>
        <p:spPr>
          <a:xfrm>
            <a:off x="4717869" y="2793391"/>
            <a:ext cx="1361160" cy="1361160"/>
          </a:xfrm>
          <a:prstGeom prst="cube">
            <a:avLst/>
          </a:prstGeom>
          <a:solidFill>
            <a:schemeClr val="accent5">
              <a:lumMod val="75000"/>
            </a:schemeClr>
          </a:solidFill>
          <a:ln>
            <a:noFill/>
          </a:ln>
          <a:effectLst>
            <a:outerShdw blurRad="508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立方体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03FFA9-A3E7-4561-89B2-C9DDD3641501}"/>
              </a:ext>
            </a:extLst>
          </p:cNvPr>
          <p:cNvSpPr/>
          <p:nvPr/>
        </p:nvSpPr>
        <p:spPr>
          <a:xfrm>
            <a:off x="4950082" y="2264737"/>
            <a:ext cx="862150" cy="862150"/>
          </a:xfrm>
          <a:prstGeom prst="cube">
            <a:avLst/>
          </a:prstGeom>
          <a:solidFill>
            <a:schemeClr val="accent5">
              <a:lumMod val="60000"/>
              <a:lumOff val="40000"/>
            </a:schemeClr>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3" name="图片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6954E1-63B6-4AAD-8964-71AE1653F442}"/>
              </a:ext>
            </a:extLst>
          </p:cNvPr>
          <p:cNvPicPr>
            <a:picLocks noChangeAspect="1"/>
          </p:cNvPicPr>
          <p:nvPr/>
        </p:nvPicPr>
        <p:blipFill>
          <a:blip r:embed="rId8" cstate="screen">
            <a:extLst>
              <a:ext uri="{28A0092B-C50C-407E-A947-70E740481C1C}">
                <a14:useLocalDpi xmlns:a14="http://schemas.microsoft.com/office/drawing/2010/main" xmlns=""/>
              </a:ext>
            </a:extLst>
          </a:blip>
          <a:srcRect/>
          <a:stretch>
            <a:fillRect/>
          </a:stretch>
        </p:blipFill>
        <p:spPr>
          <a:xfrm>
            <a:off x="5954384" y="2569367"/>
            <a:ext cx="2280729" cy="1072161"/>
          </a:xfrm>
          <a:custGeom>
            <a:avLst/>
            <a:gdLst>
              <a:gd name="connsiteX0" fmla="*/ 0 w 2280729"/>
              <a:gd name="connsiteY0" fmla="*/ 0 h 1072161"/>
              <a:gd name="connsiteX1" fmla="*/ 2280729 w 2280729"/>
              <a:gd name="connsiteY1" fmla="*/ 0 h 1072161"/>
              <a:gd name="connsiteX2" fmla="*/ 2280729 w 2280729"/>
              <a:gd name="connsiteY2" fmla="*/ 1072161 h 1072161"/>
              <a:gd name="connsiteX3" fmla="*/ 0 w 2280729"/>
              <a:gd name="connsiteY3" fmla="*/ 1072161 h 1072161"/>
            </a:gdLst>
            <a:ahLst/>
            <a:cxnLst>
              <a:cxn ang="0">
                <a:pos x="connsiteX0" y="connsiteY0"/>
              </a:cxn>
              <a:cxn ang="0">
                <a:pos x="connsiteX1" y="connsiteY1"/>
              </a:cxn>
              <a:cxn ang="0">
                <a:pos x="connsiteX2" y="connsiteY2"/>
              </a:cxn>
              <a:cxn ang="0">
                <a:pos x="connsiteX3" y="connsiteY3"/>
              </a:cxn>
            </a:cxnLst>
            <a:rect l="l" t="t" r="r" b="b"/>
            <a:pathLst>
              <a:path w="2280729" h="1072161">
                <a:moveTo>
                  <a:pt x="0" y="0"/>
                </a:moveTo>
                <a:lnTo>
                  <a:pt x="2280729" y="0"/>
                </a:lnTo>
                <a:lnTo>
                  <a:pt x="2280729" y="1072161"/>
                </a:lnTo>
                <a:lnTo>
                  <a:pt x="0" y="1072161"/>
                </a:lnTo>
                <a:close/>
              </a:path>
            </a:pathLst>
          </a:custGeom>
        </p:spPr>
      </p:pic>
      <p:pic>
        <p:nvPicPr>
          <p:cNvPr id="32" name="图片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868201-0BF1-4328-8DD8-37B8835AB2FB}"/>
              </a:ext>
            </a:extLst>
          </p:cNvPr>
          <p:cNvPicPr>
            <a:picLocks noChangeAspect="1"/>
          </p:cNvPicPr>
          <p:nvPr/>
        </p:nvPicPr>
        <p:blipFill>
          <a:blip r:embed="rId9" cstate="screen">
            <a:extLst>
              <a:ext uri="{28A0092B-C50C-407E-A947-70E740481C1C}">
                <a14:useLocalDpi xmlns:a14="http://schemas.microsoft.com/office/drawing/2010/main" xmlns=""/>
              </a:ext>
            </a:extLst>
          </a:blip>
          <a:srcRect/>
          <a:stretch>
            <a:fillRect/>
          </a:stretch>
        </p:blipFill>
        <p:spPr>
          <a:xfrm>
            <a:off x="6115447" y="3180864"/>
            <a:ext cx="2340982" cy="1274179"/>
          </a:xfrm>
          <a:custGeom>
            <a:avLst/>
            <a:gdLst>
              <a:gd name="connsiteX0" fmla="*/ 0 w 2340982"/>
              <a:gd name="connsiteY0" fmla="*/ 0 h 1274179"/>
              <a:gd name="connsiteX1" fmla="*/ 2340982 w 2340982"/>
              <a:gd name="connsiteY1" fmla="*/ 0 h 1274179"/>
              <a:gd name="connsiteX2" fmla="*/ 2340982 w 2340982"/>
              <a:gd name="connsiteY2" fmla="*/ 1274179 h 1274179"/>
              <a:gd name="connsiteX3" fmla="*/ 0 w 2340982"/>
              <a:gd name="connsiteY3" fmla="*/ 1274179 h 1274179"/>
            </a:gdLst>
            <a:ahLst/>
            <a:cxnLst>
              <a:cxn ang="0">
                <a:pos x="connsiteX0" y="connsiteY0"/>
              </a:cxn>
              <a:cxn ang="0">
                <a:pos x="connsiteX1" y="connsiteY1"/>
              </a:cxn>
              <a:cxn ang="0">
                <a:pos x="connsiteX2" y="connsiteY2"/>
              </a:cxn>
              <a:cxn ang="0">
                <a:pos x="connsiteX3" y="connsiteY3"/>
              </a:cxn>
            </a:cxnLst>
            <a:rect l="l" t="t" r="r" b="b"/>
            <a:pathLst>
              <a:path w="2340982" h="1274179">
                <a:moveTo>
                  <a:pt x="0" y="0"/>
                </a:moveTo>
                <a:lnTo>
                  <a:pt x="2340982" y="0"/>
                </a:lnTo>
                <a:lnTo>
                  <a:pt x="2340982" y="1274179"/>
                </a:lnTo>
                <a:lnTo>
                  <a:pt x="0" y="1274179"/>
                </a:lnTo>
                <a:close/>
              </a:path>
            </a:pathLst>
          </a:custGeom>
        </p:spPr>
      </p:pic>
      <p:pic>
        <p:nvPicPr>
          <p:cNvPr id="36" name="图片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3A3AF4-3702-4450-9E0D-8187C6B44970}"/>
              </a:ext>
            </a:extLst>
          </p:cNvPr>
          <p:cNvPicPr>
            <a:picLocks noChangeAspect="1"/>
          </p:cNvPicPr>
          <p:nvPr/>
        </p:nvPicPr>
        <p:blipFill>
          <a:blip r:embed="rId10" cstate="screen">
            <a:extLst>
              <a:ext uri="{28A0092B-C50C-407E-A947-70E740481C1C}">
                <a14:useLocalDpi xmlns:a14="http://schemas.microsoft.com/office/drawing/2010/main" xmlns=""/>
              </a:ext>
            </a:extLst>
          </a:blip>
          <a:srcRect t="16461" r="20603"/>
          <a:stretch>
            <a:fillRect/>
          </a:stretch>
        </p:blipFill>
        <p:spPr>
          <a:xfrm>
            <a:off x="5163127" y="3827722"/>
            <a:ext cx="3417348" cy="1324177"/>
          </a:xfrm>
          <a:custGeom>
            <a:avLst/>
            <a:gdLst>
              <a:gd name="connsiteX0" fmla="*/ 0 w 3417348"/>
              <a:gd name="connsiteY0" fmla="*/ 0 h 1324177"/>
              <a:gd name="connsiteX1" fmla="*/ 3417348 w 3417348"/>
              <a:gd name="connsiteY1" fmla="*/ 0 h 1324177"/>
              <a:gd name="connsiteX2" fmla="*/ 3417348 w 3417348"/>
              <a:gd name="connsiteY2" fmla="*/ 1324177 h 1324177"/>
              <a:gd name="connsiteX3" fmla="*/ 0 w 3417348"/>
              <a:gd name="connsiteY3" fmla="*/ 1324177 h 1324177"/>
            </a:gdLst>
            <a:ahLst/>
            <a:cxnLst>
              <a:cxn ang="0">
                <a:pos x="connsiteX0" y="connsiteY0"/>
              </a:cxn>
              <a:cxn ang="0">
                <a:pos x="connsiteX1" y="connsiteY1"/>
              </a:cxn>
              <a:cxn ang="0">
                <a:pos x="connsiteX2" y="connsiteY2"/>
              </a:cxn>
              <a:cxn ang="0">
                <a:pos x="connsiteX3" y="connsiteY3"/>
              </a:cxn>
            </a:cxnLst>
            <a:rect l="l" t="t" r="r" b="b"/>
            <a:pathLst>
              <a:path w="3417348" h="1324177">
                <a:moveTo>
                  <a:pt x="0" y="0"/>
                </a:moveTo>
                <a:lnTo>
                  <a:pt x="3417348" y="0"/>
                </a:lnTo>
                <a:lnTo>
                  <a:pt x="3417348" y="1324177"/>
                </a:lnTo>
                <a:lnTo>
                  <a:pt x="0" y="1324177"/>
                </a:lnTo>
                <a:close/>
              </a:path>
            </a:pathLst>
          </a:custGeom>
        </p:spPr>
      </p:pic>
      <p:sp>
        <p:nvSpPr>
          <p:cNvPr id="37" name="矩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3D6242-867D-4B4F-A7F1-D3DAB70971A1}"/>
              </a:ext>
            </a:extLst>
          </p:cNvPr>
          <p:cNvSpPr/>
          <p:nvPr/>
        </p:nvSpPr>
        <p:spPr>
          <a:xfrm>
            <a:off x="8499934" y="3013340"/>
            <a:ext cx="1995662"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38" name="矩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94C75C-AE93-484A-8C76-39D14382281A}"/>
              </a:ext>
            </a:extLst>
          </p:cNvPr>
          <p:cNvSpPr/>
          <p:nvPr/>
        </p:nvSpPr>
        <p:spPr>
          <a:xfrm>
            <a:off x="8551291" y="3335743"/>
            <a:ext cx="2831622" cy="584775"/>
          </a:xfrm>
          <a:prstGeom prst="rect">
            <a:avLst/>
          </a:prstGeom>
        </p:spPr>
        <p:txBody>
          <a:bodyPr wrap="square">
            <a:spAutoFit/>
          </a:bodyPr>
          <a:lstStyle/>
          <a:p>
            <a:r>
              <a:rPr lang="en-US" altLang="zh-CN" sz="1600" dirty="0">
                <a:solidFill>
                  <a:schemeClr val="bg1"/>
                </a:solidFill>
                <a:cs typeface="+mn-ea"/>
                <a:sym typeface="+mn-lt"/>
              </a:rPr>
              <a:t>This text can be replaced with your own text.</a:t>
            </a:r>
          </a:p>
        </p:txBody>
      </p:sp>
      <p:sp>
        <p:nvSpPr>
          <p:cNvPr id="39" name="矩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A41CE9-C92B-49FB-845A-5600FBA33535}"/>
              </a:ext>
            </a:extLst>
          </p:cNvPr>
          <p:cNvSpPr/>
          <p:nvPr/>
        </p:nvSpPr>
        <p:spPr>
          <a:xfrm>
            <a:off x="8599171" y="4962642"/>
            <a:ext cx="1995662"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40" name="矩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53C486-D24A-4CEA-A1AE-087608CF2A99}"/>
              </a:ext>
            </a:extLst>
          </p:cNvPr>
          <p:cNvSpPr/>
          <p:nvPr/>
        </p:nvSpPr>
        <p:spPr>
          <a:xfrm>
            <a:off x="8650528" y="5285045"/>
            <a:ext cx="2831622" cy="584775"/>
          </a:xfrm>
          <a:prstGeom prst="rect">
            <a:avLst/>
          </a:prstGeom>
        </p:spPr>
        <p:txBody>
          <a:bodyPr wrap="square">
            <a:spAutoFit/>
          </a:bodyPr>
          <a:lstStyle/>
          <a:p>
            <a:r>
              <a:rPr lang="en-US" altLang="zh-CN" sz="1600" dirty="0">
                <a:solidFill>
                  <a:schemeClr val="bg1"/>
                </a:solidFill>
                <a:cs typeface="+mn-ea"/>
                <a:sym typeface="+mn-lt"/>
              </a:rPr>
              <a:t>This text can be replaced with your own text.</a:t>
            </a:r>
          </a:p>
        </p:txBody>
      </p:sp>
      <p:sp>
        <p:nvSpPr>
          <p:cNvPr id="41" name="矩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B06D07-34A1-4B64-A505-AB6A52DF4469}"/>
              </a:ext>
            </a:extLst>
          </p:cNvPr>
          <p:cNvSpPr/>
          <p:nvPr/>
        </p:nvSpPr>
        <p:spPr>
          <a:xfrm>
            <a:off x="6433673" y="3477628"/>
            <a:ext cx="1995662" cy="461665"/>
          </a:xfrm>
          <a:prstGeom prst="rect">
            <a:avLst/>
          </a:prstGeom>
        </p:spPr>
        <p:txBody>
          <a:bodyPr wrap="square">
            <a:spAutoFit/>
          </a:bodyPr>
          <a:lstStyle/>
          <a:p>
            <a:r>
              <a:rPr lang="en-US" altLang="zh-CN" sz="2400" b="1" dirty="0">
                <a:solidFill>
                  <a:schemeClr val="bg1"/>
                </a:solidFill>
                <a:cs typeface="+mn-ea"/>
                <a:sym typeface="+mn-lt"/>
              </a:rPr>
              <a:t>KEY </a:t>
            </a:r>
            <a:r>
              <a:rPr lang="en-US" altLang="zh-CN" sz="2400" b="1" dirty="0" smtClean="0">
                <a:solidFill>
                  <a:schemeClr val="bg1"/>
                </a:solidFill>
                <a:cs typeface="+mn-ea"/>
                <a:sym typeface="+mn-lt"/>
              </a:rPr>
              <a:t>WORD</a:t>
            </a:r>
            <a:endParaRPr lang="zh-CN" altLang="en-US" sz="2400" b="1" dirty="0">
              <a:solidFill>
                <a:schemeClr val="bg1"/>
              </a:solidFill>
              <a:cs typeface="+mn-ea"/>
              <a:sym typeface="+mn-lt"/>
            </a:endParaRPr>
          </a:p>
        </p:txBody>
      </p:sp>
      <p:sp>
        <p:nvSpPr>
          <p:cNvPr id="42" name="矩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CC7207-FABA-4BE6-AC3D-1CEA83BDF8A9}"/>
              </a:ext>
            </a:extLst>
          </p:cNvPr>
          <p:cNvSpPr/>
          <p:nvPr/>
        </p:nvSpPr>
        <p:spPr>
          <a:xfrm>
            <a:off x="6485029" y="3800031"/>
            <a:ext cx="2002147" cy="830997"/>
          </a:xfrm>
          <a:prstGeom prst="rect">
            <a:avLst/>
          </a:prstGeom>
        </p:spPr>
        <p:txBody>
          <a:bodyPr wrap="square">
            <a:spAutoFit/>
          </a:bodyPr>
          <a:lstStyle/>
          <a:p>
            <a:r>
              <a:rPr lang="en-US" altLang="zh-CN" sz="1600" dirty="0">
                <a:solidFill>
                  <a:schemeClr val="bg1"/>
                </a:solidFill>
                <a:cs typeface="+mn-ea"/>
                <a:sym typeface="+mn-lt"/>
              </a:rPr>
              <a:t>This text can be replaced with your own text.</a:t>
            </a:r>
          </a:p>
        </p:txBody>
      </p:sp>
      <p:pic>
        <p:nvPicPr>
          <p:cNvPr id="44" name="图片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5A504F-248B-40D2-A084-CF7135AC75B5}"/>
              </a:ext>
            </a:extLst>
          </p:cNvPr>
          <p:cNvPicPr>
            <a:picLocks noChangeAspect="1"/>
          </p:cNvPicPr>
          <p:nvPr/>
        </p:nvPicPr>
        <p:blipFill rotWithShape="1">
          <a:blip r:embed="rId11" cstate="screen">
            <a:extLst>
              <a:ext uri="{28A0092B-C50C-407E-A947-70E740481C1C}">
                <a14:useLocalDpi xmlns:a14="http://schemas.microsoft.com/office/drawing/2010/main" xmlns=""/>
              </a:ext>
            </a:extLst>
          </a:blip>
          <a:srcRect/>
          <a:stretch/>
        </p:blipFill>
        <p:spPr>
          <a:xfrm>
            <a:off x="1421345" y="3997844"/>
            <a:ext cx="2640633" cy="1658678"/>
          </a:xfrm>
          <a:prstGeom prst="rect">
            <a:avLst/>
          </a:prstGeom>
        </p:spPr>
      </p:pic>
      <p:sp>
        <p:nvSpPr>
          <p:cNvPr id="47" name="矩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D9C98-879F-46D6-8C0F-562E4CEB102A}"/>
              </a:ext>
            </a:extLst>
          </p:cNvPr>
          <p:cNvSpPr/>
          <p:nvPr/>
        </p:nvSpPr>
        <p:spPr>
          <a:xfrm>
            <a:off x="1244013" y="4040372"/>
            <a:ext cx="45719" cy="1541721"/>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文本框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38C7E1-8796-4725-89A2-84FA8E22CB0F}"/>
              </a:ext>
            </a:extLst>
          </p:cNvPr>
          <p:cNvSpPr txBox="1"/>
          <p:nvPr/>
        </p:nvSpPr>
        <p:spPr>
          <a:xfrm>
            <a:off x="953038" y="2321140"/>
            <a:ext cx="3071368" cy="95410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800" b="1" i="0" u="none" strike="noStrike" kern="1200" cap="none" spc="0" normalizeH="0" baseline="0" noProof="0" dirty="0">
              <a:ln>
                <a:noFill/>
              </a:ln>
              <a:solidFill>
                <a:srgbClr val="FFFFFF"/>
              </a:solidFill>
              <a:effectLst/>
              <a:uLnTx/>
              <a:uFillTx/>
              <a:cs typeface="+mn-ea"/>
              <a:sym typeface="+mn-lt"/>
            </a:endParaRPr>
          </a:p>
        </p:txBody>
      </p:sp>
      <p:sp>
        <p:nvSpPr>
          <p:cNvPr id="49" name="矩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2A6305-369C-4E5F-B4CA-B93D96347175}"/>
              </a:ext>
            </a:extLst>
          </p:cNvPr>
          <p:cNvSpPr/>
          <p:nvPr/>
        </p:nvSpPr>
        <p:spPr>
          <a:xfrm>
            <a:off x="1215297" y="2780628"/>
            <a:ext cx="2931401" cy="1569660"/>
          </a:xfrm>
          <a:prstGeom prst="rect">
            <a:avLst/>
          </a:prstGeom>
        </p:spPr>
        <p:txBody>
          <a:bodyPr wrap="square">
            <a:spAutoFit/>
          </a:bodyPr>
          <a:lstStyle/>
          <a:p>
            <a:pPr algn="r">
              <a:lnSpc>
                <a:spcPct val="150000"/>
              </a:lnSpc>
              <a:defRPr/>
            </a:pPr>
            <a:r>
              <a:rPr lang="en-US" altLang="zh-CN" sz="1600" dirty="0">
                <a:solidFill>
                  <a:srgbClr val="FFFFFF"/>
                </a:solidFill>
                <a:cs typeface="+mn-ea"/>
                <a:sym typeface="+mn-lt"/>
              </a:rPr>
              <a:t>This text can be replaced with your own text. This text can be replaced with your own text.</a:t>
            </a:r>
            <a:endParaRPr lang="zh-CN" altLang="en-US" sz="1600" dirty="0">
              <a:solidFill>
                <a:srgbClr val="FFFFFF"/>
              </a:solidFill>
              <a:cs typeface="+mn-ea"/>
              <a:sym typeface="+mn-lt"/>
            </a:endParaRPr>
          </a:p>
          <a:p>
            <a:pPr lvl="0" algn="r">
              <a:lnSpc>
                <a:spcPct val="150000"/>
              </a:lnSpc>
              <a:defRPr/>
            </a:pPr>
            <a:endParaRPr lang="zh-CN" altLang="en-US" sz="1600" dirty="0">
              <a:solidFill>
                <a:srgbClr val="FFFFFF"/>
              </a:solidFill>
              <a:cs typeface="+mn-ea"/>
              <a:sym typeface="+mn-lt"/>
            </a:endParaRPr>
          </a:p>
        </p:txBody>
      </p:sp>
    </p:spTree>
    <p:extLst>
      <p:ext uri="{BB962C8B-B14F-4D97-AF65-F5344CB8AC3E}">
        <p14:creationId xmlns:p14="http://schemas.microsoft.com/office/powerpoint/2010/main" xmlns="" val="2456792927"/>
      </p:ext>
    </p:extLst>
  </p:cSld>
  <p:clrMapOvr>
    <a:masterClrMapping/>
  </p:clrMapOvr>
  <mc:AlternateContent xmlns:mc="http://schemas.openxmlformats.org/markup-compatibility/2006">
    <mc:Choice xmlns:p14="http://schemas.microsoft.com/office/powerpoint/2010/main" xmlns="" Requires="p14">
      <p:transition spd="slow" p14:dur="1250" advClick="0" advTm="1000">
        <p14:flip dir="r"/>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750"/>
                                        <p:tgtEl>
                                          <p:spTgt spid="48"/>
                                        </p:tgtEl>
                                      </p:cBhvr>
                                    </p:animEffect>
                                    <p:anim calcmode="lin" valueType="num">
                                      <p:cBhvr>
                                        <p:cTn id="14" dur="750" fill="hold"/>
                                        <p:tgtEl>
                                          <p:spTgt spid="48"/>
                                        </p:tgtEl>
                                        <p:attrNameLst>
                                          <p:attrName>ppt_x</p:attrName>
                                        </p:attrNameLst>
                                      </p:cBhvr>
                                      <p:tavLst>
                                        <p:tav tm="0">
                                          <p:val>
                                            <p:strVal val="#ppt_x"/>
                                          </p:val>
                                        </p:tav>
                                        <p:tav tm="100000">
                                          <p:val>
                                            <p:strVal val="#ppt_x"/>
                                          </p:val>
                                        </p:tav>
                                      </p:tavLst>
                                    </p:anim>
                                    <p:anim calcmode="lin" valueType="num">
                                      <p:cBhvr>
                                        <p:cTn id="15" dur="750" fill="hold"/>
                                        <p:tgtEl>
                                          <p:spTgt spid="4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750"/>
                                        <p:tgtEl>
                                          <p:spTgt spid="49"/>
                                        </p:tgtEl>
                                      </p:cBhvr>
                                    </p:animEffect>
                                    <p:anim calcmode="lin" valueType="num">
                                      <p:cBhvr>
                                        <p:cTn id="20" dur="750" fill="hold"/>
                                        <p:tgtEl>
                                          <p:spTgt spid="49"/>
                                        </p:tgtEl>
                                        <p:attrNameLst>
                                          <p:attrName>ppt_x</p:attrName>
                                        </p:attrNameLst>
                                      </p:cBhvr>
                                      <p:tavLst>
                                        <p:tav tm="0">
                                          <p:val>
                                            <p:strVal val="#ppt_x"/>
                                          </p:val>
                                        </p:tav>
                                        <p:tav tm="100000">
                                          <p:val>
                                            <p:strVal val="#ppt_x"/>
                                          </p:val>
                                        </p:tav>
                                      </p:tavLst>
                                    </p:anim>
                                    <p:anim calcmode="lin" valueType="num">
                                      <p:cBhvr>
                                        <p:cTn id="21" dur="750" fill="hold"/>
                                        <p:tgtEl>
                                          <p:spTgt spid="49"/>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750"/>
                                        <p:tgtEl>
                                          <p:spTgt spid="44"/>
                                        </p:tgtEl>
                                      </p:cBhvr>
                                    </p:animEffect>
                                    <p:anim calcmode="lin" valueType="num">
                                      <p:cBhvr>
                                        <p:cTn id="26" dur="750" fill="hold"/>
                                        <p:tgtEl>
                                          <p:spTgt spid="44"/>
                                        </p:tgtEl>
                                        <p:attrNameLst>
                                          <p:attrName>ppt_x</p:attrName>
                                        </p:attrNameLst>
                                      </p:cBhvr>
                                      <p:tavLst>
                                        <p:tav tm="0">
                                          <p:val>
                                            <p:strVal val="#ppt_x"/>
                                          </p:val>
                                        </p:tav>
                                        <p:tav tm="100000">
                                          <p:val>
                                            <p:strVal val="#ppt_x"/>
                                          </p:val>
                                        </p:tav>
                                      </p:tavLst>
                                    </p:anim>
                                    <p:anim calcmode="lin" valueType="num">
                                      <p:cBhvr>
                                        <p:cTn id="27" dur="750" fill="hold"/>
                                        <p:tgtEl>
                                          <p:spTgt spid="44"/>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750"/>
                                        <p:tgtEl>
                                          <p:spTgt spid="47"/>
                                        </p:tgtEl>
                                      </p:cBhvr>
                                    </p:animEffect>
                                    <p:anim calcmode="lin" valueType="num">
                                      <p:cBhvr>
                                        <p:cTn id="32" dur="750" fill="hold"/>
                                        <p:tgtEl>
                                          <p:spTgt spid="47"/>
                                        </p:tgtEl>
                                        <p:attrNameLst>
                                          <p:attrName>ppt_x</p:attrName>
                                        </p:attrNameLst>
                                      </p:cBhvr>
                                      <p:tavLst>
                                        <p:tav tm="0">
                                          <p:val>
                                            <p:strVal val="#ppt_x"/>
                                          </p:val>
                                        </p:tav>
                                        <p:tav tm="100000">
                                          <p:val>
                                            <p:strVal val="#ppt_x"/>
                                          </p:val>
                                        </p:tav>
                                      </p:tavLst>
                                    </p:anim>
                                    <p:anim calcmode="lin" valueType="num">
                                      <p:cBhvr>
                                        <p:cTn id="33" dur="750" fill="hold"/>
                                        <p:tgtEl>
                                          <p:spTgt spid="47"/>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750"/>
                                        <p:tgtEl>
                                          <p:spTgt spid="2"/>
                                        </p:tgtEl>
                                      </p:cBhvr>
                                    </p:animEffect>
                                    <p:anim calcmode="lin" valueType="num">
                                      <p:cBhvr>
                                        <p:cTn id="38" dur="750" fill="hold"/>
                                        <p:tgtEl>
                                          <p:spTgt spid="2"/>
                                        </p:tgtEl>
                                        <p:attrNameLst>
                                          <p:attrName>ppt_x</p:attrName>
                                        </p:attrNameLst>
                                      </p:cBhvr>
                                      <p:tavLst>
                                        <p:tav tm="0">
                                          <p:val>
                                            <p:strVal val="#ppt_x"/>
                                          </p:val>
                                        </p:tav>
                                        <p:tav tm="100000">
                                          <p:val>
                                            <p:strVal val="#ppt_x"/>
                                          </p:val>
                                        </p:tav>
                                      </p:tavLst>
                                    </p:anim>
                                    <p:anim calcmode="lin" valueType="num">
                                      <p:cBhvr>
                                        <p:cTn id="39" dur="750" fill="hold"/>
                                        <p:tgtEl>
                                          <p:spTgt spid="2"/>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750"/>
                                        <p:tgtEl>
                                          <p:spTgt spid="32"/>
                                        </p:tgtEl>
                                      </p:cBhvr>
                                    </p:animEffect>
                                    <p:anim calcmode="lin" valueType="num">
                                      <p:cBhvr>
                                        <p:cTn id="44" dur="750" fill="hold"/>
                                        <p:tgtEl>
                                          <p:spTgt spid="32"/>
                                        </p:tgtEl>
                                        <p:attrNameLst>
                                          <p:attrName>ppt_x</p:attrName>
                                        </p:attrNameLst>
                                      </p:cBhvr>
                                      <p:tavLst>
                                        <p:tav tm="0">
                                          <p:val>
                                            <p:strVal val="#ppt_x"/>
                                          </p:val>
                                        </p:tav>
                                        <p:tav tm="100000">
                                          <p:val>
                                            <p:strVal val="#ppt_x"/>
                                          </p:val>
                                        </p:tav>
                                      </p:tavLst>
                                    </p:anim>
                                    <p:anim calcmode="lin" valueType="num">
                                      <p:cBhvr>
                                        <p:cTn id="45" dur="750" fill="hold"/>
                                        <p:tgtEl>
                                          <p:spTgt spid="32"/>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750"/>
                                        <p:tgtEl>
                                          <p:spTgt spid="37"/>
                                        </p:tgtEl>
                                      </p:cBhvr>
                                    </p:animEffect>
                                    <p:anim calcmode="lin" valueType="num">
                                      <p:cBhvr>
                                        <p:cTn id="50" dur="750" fill="hold"/>
                                        <p:tgtEl>
                                          <p:spTgt spid="37"/>
                                        </p:tgtEl>
                                        <p:attrNameLst>
                                          <p:attrName>ppt_x</p:attrName>
                                        </p:attrNameLst>
                                      </p:cBhvr>
                                      <p:tavLst>
                                        <p:tav tm="0">
                                          <p:val>
                                            <p:strVal val="#ppt_x"/>
                                          </p:val>
                                        </p:tav>
                                        <p:tav tm="100000">
                                          <p:val>
                                            <p:strVal val="#ppt_x"/>
                                          </p:val>
                                        </p:tav>
                                      </p:tavLst>
                                    </p:anim>
                                    <p:anim calcmode="lin" valueType="num">
                                      <p:cBhvr>
                                        <p:cTn id="51" dur="750" fill="hold"/>
                                        <p:tgtEl>
                                          <p:spTgt spid="37"/>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anim calcmode="lin" valueType="num">
                                      <p:cBhvr>
                                        <p:cTn id="56" dur="750" fill="hold"/>
                                        <p:tgtEl>
                                          <p:spTgt spid="38"/>
                                        </p:tgtEl>
                                        <p:attrNameLst>
                                          <p:attrName>ppt_x</p:attrName>
                                        </p:attrNameLst>
                                      </p:cBhvr>
                                      <p:tavLst>
                                        <p:tav tm="0">
                                          <p:val>
                                            <p:strVal val="#ppt_x"/>
                                          </p:val>
                                        </p:tav>
                                        <p:tav tm="100000">
                                          <p:val>
                                            <p:strVal val="#ppt_x"/>
                                          </p:val>
                                        </p:tav>
                                      </p:tavLst>
                                    </p:anim>
                                    <p:anim calcmode="lin" valueType="num">
                                      <p:cBhvr>
                                        <p:cTn id="57" dur="75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6750"/>
                            </p:stCondLst>
                            <p:childTnLst>
                              <p:par>
                                <p:cTn id="59" presetID="42" presetClass="entr" presetSubtype="0"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750"/>
                                        <p:tgtEl>
                                          <p:spTgt spid="13"/>
                                        </p:tgtEl>
                                      </p:cBhvr>
                                    </p:animEffect>
                                    <p:anim calcmode="lin" valueType="num">
                                      <p:cBhvr>
                                        <p:cTn id="62" dur="750" fill="hold"/>
                                        <p:tgtEl>
                                          <p:spTgt spid="13"/>
                                        </p:tgtEl>
                                        <p:attrNameLst>
                                          <p:attrName>ppt_x</p:attrName>
                                        </p:attrNameLst>
                                      </p:cBhvr>
                                      <p:tavLst>
                                        <p:tav tm="0">
                                          <p:val>
                                            <p:strVal val="#ppt_x"/>
                                          </p:val>
                                        </p:tav>
                                        <p:tav tm="100000">
                                          <p:val>
                                            <p:strVal val="#ppt_x"/>
                                          </p:val>
                                        </p:tav>
                                      </p:tavLst>
                                    </p:anim>
                                    <p:anim calcmode="lin" valueType="num">
                                      <p:cBhvr>
                                        <p:cTn id="63" dur="750" fill="hold"/>
                                        <p:tgtEl>
                                          <p:spTgt spid="13"/>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750"/>
                                        <p:tgtEl>
                                          <p:spTgt spid="36"/>
                                        </p:tgtEl>
                                      </p:cBhvr>
                                    </p:animEffect>
                                    <p:anim calcmode="lin" valueType="num">
                                      <p:cBhvr>
                                        <p:cTn id="68" dur="750" fill="hold"/>
                                        <p:tgtEl>
                                          <p:spTgt spid="36"/>
                                        </p:tgtEl>
                                        <p:attrNameLst>
                                          <p:attrName>ppt_x</p:attrName>
                                        </p:attrNameLst>
                                      </p:cBhvr>
                                      <p:tavLst>
                                        <p:tav tm="0">
                                          <p:val>
                                            <p:strVal val="#ppt_x"/>
                                          </p:val>
                                        </p:tav>
                                        <p:tav tm="100000">
                                          <p:val>
                                            <p:strVal val="#ppt_x"/>
                                          </p:val>
                                        </p:tav>
                                      </p:tavLst>
                                    </p:anim>
                                    <p:anim calcmode="lin" valueType="num">
                                      <p:cBhvr>
                                        <p:cTn id="69" dur="750" fill="hold"/>
                                        <p:tgtEl>
                                          <p:spTgt spid="36"/>
                                        </p:tgtEl>
                                        <p:attrNameLst>
                                          <p:attrName>ppt_y</p:attrName>
                                        </p:attrNameLst>
                                      </p:cBhvr>
                                      <p:tavLst>
                                        <p:tav tm="0">
                                          <p:val>
                                            <p:strVal val="#ppt_y+.1"/>
                                          </p:val>
                                        </p:tav>
                                        <p:tav tm="100000">
                                          <p:val>
                                            <p:strVal val="#ppt_y"/>
                                          </p:val>
                                        </p:tav>
                                      </p:tavLst>
                                    </p:anim>
                                  </p:childTnLst>
                                </p:cTn>
                              </p:par>
                            </p:childTnLst>
                          </p:cTn>
                        </p:par>
                        <p:par>
                          <p:cTn id="70" fill="hold">
                            <p:stCondLst>
                              <p:cond delay="8250"/>
                            </p:stCondLst>
                            <p:childTnLst>
                              <p:par>
                                <p:cTn id="71" presetID="42" presetClass="entr" presetSubtype="0" fill="hold" grpId="0" nodeType="after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750"/>
                                        <p:tgtEl>
                                          <p:spTgt spid="39"/>
                                        </p:tgtEl>
                                      </p:cBhvr>
                                    </p:animEffect>
                                    <p:anim calcmode="lin" valueType="num">
                                      <p:cBhvr>
                                        <p:cTn id="74" dur="750" fill="hold"/>
                                        <p:tgtEl>
                                          <p:spTgt spid="39"/>
                                        </p:tgtEl>
                                        <p:attrNameLst>
                                          <p:attrName>ppt_x</p:attrName>
                                        </p:attrNameLst>
                                      </p:cBhvr>
                                      <p:tavLst>
                                        <p:tav tm="0">
                                          <p:val>
                                            <p:strVal val="#ppt_x"/>
                                          </p:val>
                                        </p:tav>
                                        <p:tav tm="100000">
                                          <p:val>
                                            <p:strVal val="#ppt_x"/>
                                          </p:val>
                                        </p:tav>
                                      </p:tavLst>
                                    </p:anim>
                                    <p:anim calcmode="lin" valueType="num">
                                      <p:cBhvr>
                                        <p:cTn id="75" dur="750" fill="hold"/>
                                        <p:tgtEl>
                                          <p:spTgt spid="39"/>
                                        </p:tgtEl>
                                        <p:attrNameLst>
                                          <p:attrName>ppt_y</p:attrName>
                                        </p:attrNameLst>
                                      </p:cBhvr>
                                      <p:tavLst>
                                        <p:tav tm="0">
                                          <p:val>
                                            <p:strVal val="#ppt_y+.1"/>
                                          </p:val>
                                        </p:tav>
                                        <p:tav tm="100000">
                                          <p:val>
                                            <p:strVal val="#ppt_y"/>
                                          </p:val>
                                        </p:tav>
                                      </p:tavLst>
                                    </p:anim>
                                  </p:childTnLst>
                                </p:cTn>
                              </p:par>
                            </p:childTnLst>
                          </p:cTn>
                        </p:par>
                        <p:par>
                          <p:cTn id="76" fill="hold">
                            <p:stCondLst>
                              <p:cond delay="9000"/>
                            </p:stCondLst>
                            <p:childTnLst>
                              <p:par>
                                <p:cTn id="77" presetID="42" presetClass="entr" presetSubtype="0"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fade">
                                      <p:cBhvr>
                                        <p:cTn id="79" dur="750"/>
                                        <p:tgtEl>
                                          <p:spTgt spid="40"/>
                                        </p:tgtEl>
                                      </p:cBhvr>
                                    </p:animEffect>
                                    <p:anim calcmode="lin" valueType="num">
                                      <p:cBhvr>
                                        <p:cTn id="80" dur="750" fill="hold"/>
                                        <p:tgtEl>
                                          <p:spTgt spid="40"/>
                                        </p:tgtEl>
                                        <p:attrNameLst>
                                          <p:attrName>ppt_x</p:attrName>
                                        </p:attrNameLst>
                                      </p:cBhvr>
                                      <p:tavLst>
                                        <p:tav tm="0">
                                          <p:val>
                                            <p:strVal val="#ppt_x"/>
                                          </p:val>
                                        </p:tav>
                                        <p:tav tm="100000">
                                          <p:val>
                                            <p:strVal val="#ppt_x"/>
                                          </p:val>
                                        </p:tav>
                                      </p:tavLst>
                                    </p:anim>
                                    <p:anim calcmode="lin" valueType="num">
                                      <p:cBhvr>
                                        <p:cTn id="81" dur="750" fill="hold"/>
                                        <p:tgtEl>
                                          <p:spTgt spid="40"/>
                                        </p:tgtEl>
                                        <p:attrNameLst>
                                          <p:attrName>ppt_y</p:attrName>
                                        </p:attrNameLst>
                                      </p:cBhvr>
                                      <p:tavLst>
                                        <p:tav tm="0">
                                          <p:val>
                                            <p:strVal val="#ppt_y+.1"/>
                                          </p:val>
                                        </p:tav>
                                        <p:tav tm="100000">
                                          <p:val>
                                            <p:strVal val="#ppt_y"/>
                                          </p:val>
                                        </p:tav>
                                      </p:tavLst>
                                    </p:anim>
                                  </p:childTnLst>
                                </p:cTn>
                              </p:par>
                            </p:childTnLst>
                          </p:cTn>
                        </p:par>
                        <p:par>
                          <p:cTn id="82" fill="hold">
                            <p:stCondLst>
                              <p:cond delay="9750"/>
                            </p:stCondLst>
                            <p:childTnLst>
                              <p:par>
                                <p:cTn id="83" presetID="42" presetClass="entr" presetSubtype="0"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fade">
                                      <p:cBhvr>
                                        <p:cTn id="85" dur="750"/>
                                        <p:tgtEl>
                                          <p:spTgt spid="14"/>
                                        </p:tgtEl>
                                      </p:cBhvr>
                                    </p:animEffect>
                                    <p:anim calcmode="lin" valueType="num">
                                      <p:cBhvr>
                                        <p:cTn id="86" dur="750" fill="hold"/>
                                        <p:tgtEl>
                                          <p:spTgt spid="14"/>
                                        </p:tgtEl>
                                        <p:attrNameLst>
                                          <p:attrName>ppt_x</p:attrName>
                                        </p:attrNameLst>
                                      </p:cBhvr>
                                      <p:tavLst>
                                        <p:tav tm="0">
                                          <p:val>
                                            <p:strVal val="#ppt_x"/>
                                          </p:val>
                                        </p:tav>
                                        <p:tav tm="100000">
                                          <p:val>
                                            <p:strVal val="#ppt_x"/>
                                          </p:val>
                                        </p:tav>
                                      </p:tavLst>
                                    </p:anim>
                                    <p:anim calcmode="lin" valueType="num">
                                      <p:cBhvr>
                                        <p:cTn id="87" dur="750" fill="hold"/>
                                        <p:tgtEl>
                                          <p:spTgt spid="14"/>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42" presetClass="entr" presetSubtype="0" fill="hold"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750"/>
                                        <p:tgtEl>
                                          <p:spTgt spid="23"/>
                                        </p:tgtEl>
                                      </p:cBhvr>
                                    </p:animEffect>
                                    <p:anim calcmode="lin" valueType="num">
                                      <p:cBhvr>
                                        <p:cTn id="92" dur="750" fill="hold"/>
                                        <p:tgtEl>
                                          <p:spTgt spid="23"/>
                                        </p:tgtEl>
                                        <p:attrNameLst>
                                          <p:attrName>ppt_x</p:attrName>
                                        </p:attrNameLst>
                                      </p:cBhvr>
                                      <p:tavLst>
                                        <p:tav tm="0">
                                          <p:val>
                                            <p:strVal val="#ppt_x"/>
                                          </p:val>
                                        </p:tav>
                                        <p:tav tm="100000">
                                          <p:val>
                                            <p:strVal val="#ppt_x"/>
                                          </p:val>
                                        </p:tav>
                                      </p:tavLst>
                                    </p:anim>
                                    <p:anim calcmode="lin" valueType="num">
                                      <p:cBhvr>
                                        <p:cTn id="93" dur="750" fill="hold"/>
                                        <p:tgtEl>
                                          <p:spTgt spid="23"/>
                                        </p:tgtEl>
                                        <p:attrNameLst>
                                          <p:attrName>ppt_y</p:attrName>
                                        </p:attrNameLst>
                                      </p:cBhvr>
                                      <p:tavLst>
                                        <p:tav tm="0">
                                          <p:val>
                                            <p:strVal val="#ppt_y+.1"/>
                                          </p:val>
                                        </p:tav>
                                        <p:tav tm="100000">
                                          <p:val>
                                            <p:strVal val="#ppt_y"/>
                                          </p:val>
                                        </p:tav>
                                      </p:tavLst>
                                    </p:anim>
                                  </p:childTnLst>
                                </p:cTn>
                              </p:par>
                            </p:childTnLst>
                          </p:cTn>
                        </p:par>
                        <p:par>
                          <p:cTn id="94" fill="hold">
                            <p:stCondLst>
                              <p:cond delay="11250"/>
                            </p:stCondLst>
                            <p:childTnLst>
                              <p:par>
                                <p:cTn id="95" presetID="42" presetClass="entr" presetSubtype="0" fill="hold" grpId="0" nodeType="after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750"/>
                                        <p:tgtEl>
                                          <p:spTgt spid="41"/>
                                        </p:tgtEl>
                                      </p:cBhvr>
                                    </p:animEffect>
                                    <p:anim calcmode="lin" valueType="num">
                                      <p:cBhvr>
                                        <p:cTn id="98" dur="750" fill="hold"/>
                                        <p:tgtEl>
                                          <p:spTgt spid="41"/>
                                        </p:tgtEl>
                                        <p:attrNameLst>
                                          <p:attrName>ppt_x</p:attrName>
                                        </p:attrNameLst>
                                      </p:cBhvr>
                                      <p:tavLst>
                                        <p:tav tm="0">
                                          <p:val>
                                            <p:strVal val="#ppt_x"/>
                                          </p:val>
                                        </p:tav>
                                        <p:tav tm="100000">
                                          <p:val>
                                            <p:strVal val="#ppt_x"/>
                                          </p:val>
                                        </p:tav>
                                      </p:tavLst>
                                    </p:anim>
                                    <p:anim calcmode="lin" valueType="num">
                                      <p:cBhvr>
                                        <p:cTn id="99" dur="750" fill="hold"/>
                                        <p:tgtEl>
                                          <p:spTgt spid="41"/>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42" presetClass="entr" presetSubtype="0" fill="hold" grpId="0" nodeType="afterEffect">
                                  <p:stCondLst>
                                    <p:cond delay="0"/>
                                  </p:stCondLst>
                                  <p:childTnLst>
                                    <p:set>
                                      <p:cBhvr>
                                        <p:cTn id="102" dur="1" fill="hold">
                                          <p:stCondLst>
                                            <p:cond delay="0"/>
                                          </p:stCondLst>
                                        </p:cTn>
                                        <p:tgtEl>
                                          <p:spTgt spid="42"/>
                                        </p:tgtEl>
                                        <p:attrNameLst>
                                          <p:attrName>style.visibility</p:attrName>
                                        </p:attrNameLst>
                                      </p:cBhvr>
                                      <p:to>
                                        <p:strVal val="visible"/>
                                      </p:to>
                                    </p:set>
                                    <p:animEffect transition="in" filter="fade">
                                      <p:cBhvr>
                                        <p:cTn id="103" dur="750"/>
                                        <p:tgtEl>
                                          <p:spTgt spid="42"/>
                                        </p:tgtEl>
                                      </p:cBhvr>
                                    </p:animEffect>
                                    <p:anim calcmode="lin" valueType="num">
                                      <p:cBhvr>
                                        <p:cTn id="104" dur="750" fill="hold"/>
                                        <p:tgtEl>
                                          <p:spTgt spid="42"/>
                                        </p:tgtEl>
                                        <p:attrNameLst>
                                          <p:attrName>ppt_x</p:attrName>
                                        </p:attrNameLst>
                                      </p:cBhvr>
                                      <p:tavLst>
                                        <p:tav tm="0">
                                          <p:val>
                                            <p:strVal val="#ppt_x"/>
                                          </p:val>
                                        </p:tav>
                                        <p:tav tm="100000">
                                          <p:val>
                                            <p:strVal val="#ppt_x"/>
                                          </p:val>
                                        </p:tav>
                                      </p:tavLst>
                                    </p:anim>
                                    <p:anim calcmode="lin" valueType="num">
                                      <p:cBhvr>
                                        <p:cTn id="105" dur="7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14" grpId="0" animBg="1"/>
      <p:bldP spid="37" grpId="0"/>
      <p:bldP spid="38" grpId="0"/>
      <p:bldP spid="39" grpId="0"/>
      <p:bldP spid="40" grpId="0"/>
      <p:bldP spid="41" grpId="0"/>
      <p:bldP spid="42" grpId="0"/>
      <p:bldP spid="47" grpId="0" animBg="1"/>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FA9E9E-90B4-415E-BECA-B0C4A4BC9372}"/>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1"/>
            <a:ext cx="2636322" cy="2151759"/>
          </a:xfrm>
          <a:prstGeom prst="rect">
            <a:avLst/>
          </a:prstGeom>
        </p:spPr>
      </p:pic>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12" name="组合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E32041-4EB3-4541-A0AE-A1A9E8DDDA2D}"/>
              </a:ext>
            </a:extLst>
          </p:cNvPr>
          <p:cNvGrpSpPr/>
          <p:nvPr/>
        </p:nvGrpSpPr>
        <p:grpSpPr>
          <a:xfrm>
            <a:off x="2327563" y="902273"/>
            <a:ext cx="7170810" cy="769441"/>
            <a:chOff x="2244437" y="700392"/>
            <a:chExt cx="7170810" cy="769441"/>
          </a:xfrm>
        </p:grpSpPr>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672485" y="700392"/>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cxnSp>
          <p:nvCxnSpPr>
            <p:cNvPr id="5" name="直接连接符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C3A895-EFB9-428C-8A8E-0B9DD37CC474}"/>
                </a:ext>
              </a:extLst>
            </p:cNvPr>
            <p:cNvCxnSpPr/>
            <p:nvPr/>
          </p:nvCxnSpPr>
          <p:spPr>
            <a:xfrm>
              <a:off x="2244437" y="1045028"/>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57A91F-827C-46AE-815B-78445D194D21}"/>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3313215" y="795647"/>
              <a:ext cx="546265" cy="492971"/>
            </a:xfrm>
            <a:prstGeom prst="rect">
              <a:avLst/>
            </a:prstGeom>
          </p:spPr>
        </p:pic>
        <p:cxnSp>
          <p:nvCxnSpPr>
            <p:cNvPr id="24" name="直接连接符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792F81-599B-4007-9F3F-4DA1C9D3CD9F}"/>
                </a:ext>
              </a:extLst>
            </p:cNvPr>
            <p:cNvCxnSpPr/>
            <p:nvPr/>
          </p:nvCxnSpPr>
          <p:spPr>
            <a:xfrm>
              <a:off x="8263247" y="1102426"/>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30" name="图片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CB494F-1DE7-4BD9-979E-37510D68A143}"/>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7859484" y="829295"/>
              <a:ext cx="546265" cy="492971"/>
            </a:xfrm>
            <a:prstGeom prst="rect">
              <a:avLst/>
            </a:prstGeom>
          </p:spPr>
        </p:pic>
      </p:grpSp>
      <p:cxnSp>
        <p:nvCxnSpPr>
          <p:cNvPr id="10" name="直接连接符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36E663-C64B-42DF-9134-89C30236C7F6}"/>
              </a:ext>
            </a:extLst>
          </p:cNvPr>
          <p:cNvCxnSpPr>
            <a:cxnSpLocks/>
          </p:cNvCxnSpPr>
          <p:nvPr/>
        </p:nvCxnSpPr>
        <p:spPr>
          <a:xfrm>
            <a:off x="4633744" y="2564803"/>
            <a:ext cx="0" cy="1052320"/>
          </a:xfrm>
          <a:prstGeom prst="line">
            <a:avLst/>
          </a:prstGeom>
          <a:ln w="9525">
            <a:solidFill>
              <a:schemeClr val="bg1"/>
            </a:solidFill>
          </a:ln>
          <a:effectLst>
            <a:outerShdw blurRad="508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7647E0D-7B2F-4F9D-AF15-F19AFA2251D6}"/>
              </a:ext>
            </a:extLst>
          </p:cNvPr>
          <p:cNvSpPr txBox="1"/>
          <p:nvPr/>
        </p:nvSpPr>
        <p:spPr>
          <a:xfrm>
            <a:off x="1408966" y="2776209"/>
            <a:ext cx="2999261"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26" name="矩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9BD3D7-E397-4C62-837A-F5655DFA5E92}"/>
              </a:ext>
            </a:extLst>
          </p:cNvPr>
          <p:cNvSpPr/>
          <p:nvPr/>
        </p:nvSpPr>
        <p:spPr>
          <a:xfrm>
            <a:off x="1329380" y="3079361"/>
            <a:ext cx="3125957" cy="646331"/>
          </a:xfrm>
          <a:prstGeom prst="rect">
            <a:avLst/>
          </a:prstGeom>
        </p:spPr>
        <p:txBody>
          <a:bodyPr wrap="square">
            <a:spAutoFit/>
          </a:bodyPr>
          <a:lstStyle/>
          <a:p>
            <a:pPr lvl="0" algn="r">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28" name="文本框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66F84-1EE5-424A-A145-8BAAD750608C}"/>
              </a:ext>
            </a:extLst>
          </p:cNvPr>
          <p:cNvSpPr txBox="1"/>
          <p:nvPr/>
        </p:nvSpPr>
        <p:spPr>
          <a:xfrm>
            <a:off x="1470641" y="2155610"/>
            <a:ext cx="2999261" cy="76944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FFFFFF"/>
                </a:solidFill>
                <a:effectLst/>
                <a:uLnTx/>
                <a:uFillTx/>
                <a:cs typeface="+mn-ea"/>
                <a:sym typeface="+mn-lt"/>
              </a:rPr>
              <a:t>01</a:t>
            </a:r>
            <a:endParaRPr kumimoji="0" lang="zh-CN" altLang="en-US" sz="4400" b="1" i="0" u="none" strike="noStrike" kern="1200" cap="none" spc="0" normalizeH="0" baseline="0" noProof="0" dirty="0">
              <a:ln>
                <a:noFill/>
              </a:ln>
              <a:solidFill>
                <a:srgbClr val="FFFFFF"/>
              </a:solidFill>
              <a:effectLst/>
              <a:uLnTx/>
              <a:uFillTx/>
              <a:cs typeface="+mn-ea"/>
              <a:sym typeface="+mn-lt"/>
            </a:endParaRPr>
          </a:p>
        </p:txBody>
      </p:sp>
      <p:grpSp>
        <p:nvGrpSpPr>
          <p:cNvPr id="6" name="组合 5"/>
          <p:cNvGrpSpPr/>
          <p:nvPr/>
        </p:nvGrpSpPr>
        <p:grpSpPr>
          <a:xfrm>
            <a:off x="4622180" y="2553241"/>
            <a:ext cx="1688338" cy="913551"/>
            <a:chOff x="4622180" y="2553241"/>
            <a:chExt cx="1688338" cy="913551"/>
          </a:xfrm>
        </p:grpSpPr>
        <p:sp>
          <p:nvSpPr>
            <p:cNvPr id="7" name="矩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579F04-0FA3-4696-BC69-97E51F7DF9E5}"/>
                </a:ext>
              </a:extLst>
            </p:cNvPr>
            <p:cNvSpPr/>
            <p:nvPr/>
          </p:nvSpPr>
          <p:spPr>
            <a:xfrm>
              <a:off x="4622180" y="2853901"/>
              <a:ext cx="797913" cy="601326"/>
            </a:xfrm>
            <a:prstGeom prst="rect">
              <a:avLst/>
            </a:prstGeom>
            <a:solidFill>
              <a:schemeClr val="accent5">
                <a:alpha val="37000"/>
              </a:schemeClr>
            </a:soli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p:cNvGrpSpPr/>
            <p:nvPr/>
          </p:nvGrpSpPr>
          <p:grpSpPr>
            <a:xfrm>
              <a:off x="5358287" y="2553241"/>
              <a:ext cx="952231" cy="913551"/>
              <a:chOff x="5358287" y="2553241"/>
              <a:chExt cx="952231" cy="913551"/>
            </a:xfrm>
          </p:grpSpPr>
          <p:sp>
            <p:nvSpPr>
              <p:cNvPr id="4" name="立方体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44B6E0-545B-49CA-9B75-8B17422304F1}"/>
                  </a:ext>
                </a:extLst>
              </p:cNvPr>
              <p:cNvSpPr/>
              <p:nvPr/>
            </p:nvSpPr>
            <p:spPr>
              <a:xfrm>
                <a:off x="5408529" y="2553241"/>
                <a:ext cx="901989" cy="901989"/>
              </a:xfrm>
              <a:prstGeom prst="cub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等腰三角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D7DCC0-D074-4A0D-993A-7D8778B75F9C}"/>
                  </a:ext>
                </a:extLst>
              </p:cNvPr>
              <p:cNvSpPr/>
              <p:nvPr/>
            </p:nvSpPr>
            <p:spPr>
              <a:xfrm rot="5400000">
                <a:off x="5313901" y="2867584"/>
                <a:ext cx="643594" cy="554822"/>
              </a:xfrm>
              <a:prstGeom prst="triangle">
                <a:avLst/>
              </a:prstGeom>
              <a:solidFill>
                <a:schemeClr val="accent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22" name="图片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F17BBF-321A-4798-A99B-0929A47F075B}"/>
                </a:ext>
              </a:extLst>
            </p:cNvPr>
            <p:cNvPicPr>
              <a:picLocks noChangeAspect="1"/>
            </p:cNvPicPr>
            <p:nvPr/>
          </p:nvPicPr>
          <p:blipFill>
            <a:blip r:embed="rId8" cstate="screen">
              <a:biLevel thresh="25000"/>
              <a:extLst>
                <a:ext uri="{28A0092B-C50C-407E-A947-70E740481C1C}">
                  <a14:useLocalDpi xmlns:a14="http://schemas.microsoft.com/office/drawing/2010/main" xmlns=""/>
                </a:ext>
              </a:extLst>
            </a:blip>
            <a:stretch>
              <a:fillRect/>
            </a:stretch>
          </p:blipFill>
          <p:spPr>
            <a:xfrm flipH="1">
              <a:off x="4789435" y="2888594"/>
              <a:ext cx="489961" cy="489961"/>
            </a:xfrm>
            <a:prstGeom prst="rect">
              <a:avLst/>
            </a:prstGeom>
          </p:spPr>
        </p:pic>
      </p:grpSp>
      <p:cxnSp>
        <p:nvCxnSpPr>
          <p:cNvPr id="36" name="直接连接符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38307D-7A4A-494B-AEAA-FA360D16895E}"/>
              </a:ext>
            </a:extLst>
          </p:cNvPr>
          <p:cNvCxnSpPr>
            <a:cxnSpLocks/>
          </p:cNvCxnSpPr>
          <p:nvPr/>
        </p:nvCxnSpPr>
        <p:spPr>
          <a:xfrm>
            <a:off x="7551716" y="3262495"/>
            <a:ext cx="0" cy="1052320"/>
          </a:xfrm>
          <a:prstGeom prst="line">
            <a:avLst/>
          </a:prstGeom>
          <a:ln w="9525">
            <a:solidFill>
              <a:schemeClr val="bg1"/>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7" name="文本框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403879-B7D2-4F2C-B326-B6BE6F1C8A5E}"/>
              </a:ext>
            </a:extLst>
          </p:cNvPr>
          <p:cNvSpPr txBox="1"/>
          <p:nvPr/>
        </p:nvSpPr>
        <p:spPr>
          <a:xfrm>
            <a:off x="7607736" y="3381661"/>
            <a:ext cx="2999261"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38" name="矩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4824FE-91AE-4A71-ABE5-554EB5381C47}"/>
              </a:ext>
            </a:extLst>
          </p:cNvPr>
          <p:cNvSpPr/>
          <p:nvPr/>
        </p:nvSpPr>
        <p:spPr>
          <a:xfrm>
            <a:off x="7602578" y="3706078"/>
            <a:ext cx="3125957"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39" name="文本框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7647AE-5D3A-436B-AFBC-B0BB3D9813BA}"/>
              </a:ext>
            </a:extLst>
          </p:cNvPr>
          <p:cNvSpPr txBox="1"/>
          <p:nvPr/>
        </p:nvSpPr>
        <p:spPr>
          <a:xfrm>
            <a:off x="7669412" y="2761062"/>
            <a:ext cx="2999261" cy="76944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FFFFFF"/>
                </a:solidFill>
                <a:effectLst/>
                <a:uLnTx/>
                <a:uFillTx/>
                <a:cs typeface="+mn-ea"/>
                <a:sym typeface="+mn-lt"/>
              </a:rPr>
              <a:t>02</a:t>
            </a:r>
            <a:endParaRPr kumimoji="0" lang="zh-CN" altLang="en-US" sz="4400" b="1" i="0" u="none" strike="noStrike" kern="1200" cap="none" spc="0" normalizeH="0" baseline="0" noProof="0" dirty="0">
              <a:ln>
                <a:noFill/>
              </a:ln>
              <a:solidFill>
                <a:srgbClr val="FFFFFF"/>
              </a:solidFill>
              <a:effectLst/>
              <a:uLnTx/>
              <a:uFillTx/>
              <a:cs typeface="+mn-ea"/>
              <a:sym typeface="+mn-lt"/>
            </a:endParaRPr>
          </a:p>
        </p:txBody>
      </p:sp>
      <p:grpSp>
        <p:nvGrpSpPr>
          <p:cNvPr id="9" name="组合 8"/>
          <p:cNvGrpSpPr/>
          <p:nvPr/>
        </p:nvGrpSpPr>
        <p:grpSpPr>
          <a:xfrm>
            <a:off x="6094657" y="3227804"/>
            <a:ext cx="1468623" cy="901989"/>
            <a:chOff x="6094657" y="3227804"/>
            <a:chExt cx="1468623" cy="901989"/>
          </a:xfrm>
        </p:grpSpPr>
        <p:sp>
          <p:nvSpPr>
            <p:cNvPr id="14" name="立方体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A47D2E-56BD-4712-BD27-986909E5DD74}"/>
                </a:ext>
              </a:extLst>
            </p:cNvPr>
            <p:cNvSpPr/>
            <p:nvPr/>
          </p:nvSpPr>
          <p:spPr>
            <a:xfrm>
              <a:off x="6094657" y="3227804"/>
              <a:ext cx="901989" cy="901989"/>
            </a:xfrm>
            <a:prstGeom prst="cub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等腰三角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0A7D559-93D0-43DA-B715-F27D8B8C2549}"/>
                </a:ext>
              </a:extLst>
            </p:cNvPr>
            <p:cNvSpPr/>
            <p:nvPr/>
          </p:nvSpPr>
          <p:spPr>
            <a:xfrm rot="16200000" flipH="1">
              <a:off x="6161924" y="3495891"/>
              <a:ext cx="643594" cy="554822"/>
            </a:xfrm>
            <a:prstGeom prst="triangle">
              <a:avLst/>
            </a:prstGeom>
            <a:solidFill>
              <a:schemeClr val="bg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E4E3E1-AAF9-47E4-83DC-1B0FF09D7BBC}"/>
                </a:ext>
              </a:extLst>
            </p:cNvPr>
            <p:cNvSpPr/>
            <p:nvPr/>
          </p:nvSpPr>
          <p:spPr>
            <a:xfrm>
              <a:off x="6765367" y="3493773"/>
              <a:ext cx="797913" cy="601326"/>
            </a:xfrm>
            <a:prstGeom prst="rect">
              <a:avLst/>
            </a:prstGeom>
            <a:solidFill>
              <a:schemeClr val="accent4">
                <a:alpha val="61000"/>
              </a:schemeClr>
            </a:soli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0" name="图片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C5F910-E1B3-4133-8BDF-CC441FC30AC4}"/>
                </a:ext>
              </a:extLst>
            </p:cNvPr>
            <p:cNvPicPr>
              <a:picLocks noChangeAspect="1"/>
            </p:cNvPicPr>
            <p:nvPr/>
          </p:nvPicPr>
          <p:blipFill>
            <a:blip r:embed="rId9" cstate="screen">
              <a:biLevel thresh="25000"/>
              <a:extLst>
                <a:ext uri="{28A0092B-C50C-407E-A947-70E740481C1C}">
                  <a14:useLocalDpi xmlns:a14="http://schemas.microsoft.com/office/drawing/2010/main" xmlns=""/>
                </a:ext>
              </a:extLst>
            </a:blip>
            <a:stretch>
              <a:fillRect/>
            </a:stretch>
          </p:blipFill>
          <p:spPr>
            <a:xfrm>
              <a:off x="6896425" y="3487993"/>
              <a:ext cx="501105" cy="501105"/>
            </a:xfrm>
            <a:prstGeom prst="rect">
              <a:avLst/>
            </a:prstGeom>
          </p:spPr>
        </p:pic>
      </p:grpSp>
      <p:cxnSp>
        <p:nvCxnSpPr>
          <p:cNvPr id="43" name="直接连接符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C76A8E-E3BC-456F-ABE1-232546C27999}"/>
              </a:ext>
            </a:extLst>
          </p:cNvPr>
          <p:cNvCxnSpPr>
            <a:cxnSpLocks/>
          </p:cNvCxnSpPr>
          <p:nvPr/>
        </p:nvCxnSpPr>
        <p:spPr>
          <a:xfrm>
            <a:off x="4510398" y="4071972"/>
            <a:ext cx="0" cy="1052320"/>
          </a:xfrm>
          <a:prstGeom prst="line">
            <a:avLst/>
          </a:prstGeom>
          <a:ln w="9525">
            <a:solidFill>
              <a:schemeClr val="bg1"/>
            </a:solidFill>
          </a:ln>
          <a:effectLst>
            <a:outerShdw blurRad="508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27E222-ABF5-4F60-8B86-4BCCEFBC120A}"/>
              </a:ext>
            </a:extLst>
          </p:cNvPr>
          <p:cNvSpPr txBox="1"/>
          <p:nvPr/>
        </p:nvSpPr>
        <p:spPr>
          <a:xfrm>
            <a:off x="1355000" y="4318070"/>
            <a:ext cx="2999261"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45" name="矩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8B1C5A-6C29-420E-AD9C-AF21DD570FA1}"/>
              </a:ext>
            </a:extLst>
          </p:cNvPr>
          <p:cNvSpPr/>
          <p:nvPr/>
        </p:nvSpPr>
        <p:spPr>
          <a:xfrm>
            <a:off x="1286048" y="4546793"/>
            <a:ext cx="3125957" cy="646331"/>
          </a:xfrm>
          <a:prstGeom prst="rect">
            <a:avLst/>
          </a:prstGeom>
        </p:spPr>
        <p:txBody>
          <a:bodyPr wrap="square">
            <a:spAutoFit/>
          </a:bodyPr>
          <a:lstStyle/>
          <a:p>
            <a:pPr lvl="0" algn="r">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46" name="文本框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A18BFD-06E6-4D28-AADF-1C36E25CD65A}"/>
              </a:ext>
            </a:extLst>
          </p:cNvPr>
          <p:cNvSpPr txBox="1"/>
          <p:nvPr/>
        </p:nvSpPr>
        <p:spPr>
          <a:xfrm>
            <a:off x="1416676" y="3697470"/>
            <a:ext cx="2999261" cy="76944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FFFFFF"/>
                </a:solidFill>
                <a:effectLst/>
                <a:uLnTx/>
                <a:uFillTx/>
                <a:cs typeface="+mn-ea"/>
                <a:sym typeface="+mn-lt"/>
              </a:rPr>
              <a:t>03</a:t>
            </a:r>
            <a:endParaRPr kumimoji="0" lang="zh-CN" altLang="en-US" sz="4400" b="1" i="0" u="none" strike="noStrike" kern="1200" cap="none" spc="0" normalizeH="0" baseline="0" noProof="0" dirty="0">
              <a:ln>
                <a:noFill/>
              </a:ln>
              <a:solidFill>
                <a:srgbClr val="FFFFFF"/>
              </a:solidFill>
              <a:effectLst/>
              <a:uLnTx/>
              <a:uFillTx/>
              <a:cs typeface="+mn-ea"/>
              <a:sym typeface="+mn-lt"/>
            </a:endParaRPr>
          </a:p>
        </p:txBody>
      </p:sp>
      <p:cxnSp>
        <p:nvCxnSpPr>
          <p:cNvPr id="50" name="直接连接符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38D9EE-8559-4959-BDB6-72EACF206700}"/>
              </a:ext>
            </a:extLst>
          </p:cNvPr>
          <p:cNvCxnSpPr>
            <a:cxnSpLocks/>
          </p:cNvCxnSpPr>
          <p:nvPr/>
        </p:nvCxnSpPr>
        <p:spPr>
          <a:xfrm>
            <a:off x="7370547" y="4827485"/>
            <a:ext cx="0" cy="1052320"/>
          </a:xfrm>
          <a:prstGeom prst="line">
            <a:avLst/>
          </a:prstGeom>
          <a:ln w="9525">
            <a:solidFill>
              <a:schemeClr val="bg1"/>
            </a:solidFill>
          </a:ln>
          <a:effectLst>
            <a:outerShdw blurRad="50800" dist="508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1" name="文本框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057A80-946A-4B4C-8BE1-D0055C5D43B0}"/>
              </a:ext>
            </a:extLst>
          </p:cNvPr>
          <p:cNvSpPr txBox="1"/>
          <p:nvPr/>
        </p:nvSpPr>
        <p:spPr>
          <a:xfrm>
            <a:off x="7426567" y="4946651"/>
            <a:ext cx="2999261"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52" name="矩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B5C125-4F87-4B44-AEB2-709F2047A62A}"/>
              </a:ext>
            </a:extLst>
          </p:cNvPr>
          <p:cNvSpPr/>
          <p:nvPr/>
        </p:nvSpPr>
        <p:spPr>
          <a:xfrm>
            <a:off x="7442675" y="5249803"/>
            <a:ext cx="3125957"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53" name="文本框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2E25E2-8608-4515-84B1-774B1144A199}"/>
              </a:ext>
            </a:extLst>
          </p:cNvPr>
          <p:cNvSpPr txBox="1"/>
          <p:nvPr/>
        </p:nvSpPr>
        <p:spPr>
          <a:xfrm>
            <a:off x="7488243" y="4326052"/>
            <a:ext cx="2999261" cy="76944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FFFFFF"/>
                </a:solidFill>
                <a:effectLst/>
                <a:uLnTx/>
                <a:uFillTx/>
                <a:cs typeface="+mn-ea"/>
                <a:sym typeface="+mn-lt"/>
              </a:rPr>
              <a:t>04</a:t>
            </a:r>
            <a:endParaRPr kumimoji="0" lang="zh-CN" altLang="en-US" sz="4400" b="1" i="0" u="none" strike="noStrike" kern="1200" cap="none" spc="0" normalizeH="0" baseline="0" noProof="0" dirty="0">
              <a:ln>
                <a:noFill/>
              </a:ln>
              <a:solidFill>
                <a:srgbClr val="FFFFFF"/>
              </a:solidFill>
              <a:effectLst/>
              <a:uLnTx/>
              <a:uFillTx/>
              <a:cs typeface="+mn-ea"/>
              <a:sym typeface="+mn-lt"/>
            </a:endParaRPr>
          </a:p>
        </p:txBody>
      </p:sp>
      <p:grpSp>
        <p:nvGrpSpPr>
          <p:cNvPr id="19" name="组合 18"/>
          <p:cNvGrpSpPr/>
          <p:nvPr/>
        </p:nvGrpSpPr>
        <p:grpSpPr>
          <a:xfrm>
            <a:off x="4521961" y="4083537"/>
            <a:ext cx="1630516" cy="935065"/>
            <a:chOff x="4521961" y="4083537"/>
            <a:chExt cx="1630516" cy="935065"/>
          </a:xfrm>
        </p:grpSpPr>
        <p:sp>
          <p:nvSpPr>
            <p:cNvPr id="16" name="立方体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95F78C-143A-40F0-844C-360585045C94}"/>
                </a:ext>
              </a:extLst>
            </p:cNvPr>
            <p:cNvSpPr/>
            <p:nvPr/>
          </p:nvSpPr>
          <p:spPr>
            <a:xfrm>
              <a:off x="5250488" y="4083537"/>
              <a:ext cx="901989" cy="901989"/>
            </a:xfrm>
            <a:prstGeom prst="cub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矩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47D02B-EB04-42AF-883A-9C7D6274F76B}"/>
                </a:ext>
              </a:extLst>
            </p:cNvPr>
            <p:cNvSpPr/>
            <p:nvPr/>
          </p:nvSpPr>
          <p:spPr>
            <a:xfrm>
              <a:off x="4521961" y="4361070"/>
              <a:ext cx="797913" cy="601326"/>
            </a:xfrm>
            <a:prstGeom prst="rect">
              <a:avLst/>
            </a:prstGeom>
            <a:solidFill>
              <a:schemeClr val="accent3">
                <a:alpha val="66000"/>
              </a:schemeClr>
            </a:soli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等腰三角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412001-748A-4A27-A1BD-8CF88EC0B5C3}"/>
                </a:ext>
              </a:extLst>
            </p:cNvPr>
            <p:cNvSpPr/>
            <p:nvPr/>
          </p:nvSpPr>
          <p:spPr>
            <a:xfrm rot="5400000">
              <a:off x="5213682" y="4374753"/>
              <a:ext cx="643594" cy="554822"/>
            </a:xfrm>
            <a:prstGeom prst="triangle">
              <a:avLst/>
            </a:prstGeom>
            <a:solidFill>
              <a:schemeClr val="bg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3" name="图片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A92D2D-0DA0-4F54-AE9F-2559B28AE843}"/>
                </a:ext>
              </a:extLst>
            </p:cNvPr>
            <p:cNvPicPr>
              <a:picLocks noChangeAspect="1"/>
            </p:cNvPicPr>
            <p:nvPr/>
          </p:nvPicPr>
          <p:blipFill>
            <a:blip r:embed="rId10" cstate="screen">
              <a:lum bright="70000" contrast="-70000"/>
              <a:extLst>
                <a:ext uri="{28A0092B-C50C-407E-A947-70E740481C1C}">
                  <a14:useLocalDpi xmlns:a14="http://schemas.microsoft.com/office/drawing/2010/main" xmlns=""/>
                </a:ext>
              </a:extLst>
            </a:blip>
            <a:stretch>
              <a:fillRect/>
            </a:stretch>
          </p:blipFill>
          <p:spPr>
            <a:xfrm>
              <a:off x="4596763" y="4333682"/>
              <a:ext cx="684921" cy="684920"/>
            </a:xfrm>
            <a:prstGeom prst="rect">
              <a:avLst/>
            </a:prstGeom>
          </p:spPr>
        </p:pic>
      </p:grpSp>
      <p:grpSp>
        <p:nvGrpSpPr>
          <p:cNvPr id="13" name="组合 12"/>
          <p:cNvGrpSpPr/>
          <p:nvPr/>
        </p:nvGrpSpPr>
        <p:grpSpPr>
          <a:xfrm>
            <a:off x="5921198" y="4742682"/>
            <a:ext cx="1460913" cy="917407"/>
            <a:chOff x="5921198" y="4742682"/>
            <a:chExt cx="1460913" cy="917407"/>
          </a:xfrm>
        </p:grpSpPr>
        <p:sp>
          <p:nvSpPr>
            <p:cNvPr id="17" name="立方体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F3F8AA-DF18-49F7-9F20-ED1DDDC615C4}"/>
                </a:ext>
              </a:extLst>
            </p:cNvPr>
            <p:cNvSpPr/>
            <p:nvPr/>
          </p:nvSpPr>
          <p:spPr>
            <a:xfrm>
              <a:off x="5921198" y="4742682"/>
              <a:ext cx="901989" cy="901989"/>
            </a:xfrm>
            <a:prstGeom prst="cub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等腰三角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0B75387-6A6A-4A31-9F43-B304334611B2}"/>
                </a:ext>
              </a:extLst>
            </p:cNvPr>
            <p:cNvSpPr/>
            <p:nvPr/>
          </p:nvSpPr>
          <p:spPr>
            <a:xfrm rot="16200000" flipH="1">
              <a:off x="5980755" y="5060880"/>
              <a:ext cx="643594" cy="554822"/>
            </a:xfrm>
            <a:prstGeom prst="triangle">
              <a:avLst/>
            </a:prstGeom>
            <a:solidFill>
              <a:schemeClr val="bg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9A238E-8D95-438F-B2E8-D635A6487003}"/>
                </a:ext>
              </a:extLst>
            </p:cNvPr>
            <p:cNvSpPr/>
            <p:nvPr/>
          </p:nvSpPr>
          <p:spPr>
            <a:xfrm>
              <a:off x="6584198" y="5058763"/>
              <a:ext cx="797913" cy="601326"/>
            </a:xfrm>
            <a:prstGeom prst="rect">
              <a:avLst/>
            </a:prstGeom>
            <a:solidFill>
              <a:schemeClr val="accent2">
                <a:alpha val="85000"/>
              </a:schemeClr>
            </a:soli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7" name="图片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1BA0F1-E144-4E28-BFB5-605D977A965A}"/>
                </a:ext>
              </a:extLst>
            </p:cNvPr>
            <p:cNvPicPr>
              <a:picLocks noChangeAspect="1"/>
            </p:cNvPicPr>
            <p:nvPr/>
          </p:nvPicPr>
          <p:blipFill>
            <a:blip r:embed="rId11" cstate="screen">
              <a:biLevel thresh="25000"/>
              <a:extLst>
                <a:ext uri="{28A0092B-C50C-407E-A947-70E740481C1C}">
                  <a14:useLocalDpi xmlns:a14="http://schemas.microsoft.com/office/drawing/2010/main" xmlns=""/>
                </a:ext>
              </a:extLst>
            </a:blip>
            <a:stretch>
              <a:fillRect/>
            </a:stretch>
          </p:blipFill>
          <p:spPr>
            <a:xfrm>
              <a:off x="6795029" y="5049125"/>
              <a:ext cx="544681" cy="544681"/>
            </a:xfrm>
            <a:prstGeom prst="rect">
              <a:avLst/>
            </a:prstGeom>
          </p:spPr>
        </p:pic>
      </p:grpSp>
    </p:spTree>
    <p:extLst>
      <p:ext uri="{BB962C8B-B14F-4D97-AF65-F5344CB8AC3E}">
        <p14:creationId xmlns:p14="http://schemas.microsoft.com/office/powerpoint/2010/main" xmlns="" val="2855509799"/>
      </p:ext>
    </p:extLst>
  </p:cSld>
  <p:clrMapOvr>
    <a:masterClrMapping/>
  </p:clrMapOvr>
  <mc:AlternateContent xmlns:mc="http://schemas.openxmlformats.org/markup-compatibility/2006">
    <mc:Choice xmlns:p14="http://schemas.microsoft.com/office/powerpoint/2010/main" xmlns="" Requires="p14">
      <p:transition spd="slow" p14:dur="1600" advClick="0" advTm="1000">
        <p14:prism isInverted="1"/>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750"/>
                                        <p:tgtEl>
                                          <p:spTgt spid="6"/>
                                        </p:tgtEl>
                                      </p:cBhvr>
                                    </p:animEffect>
                                    <p:anim calcmode="lin" valueType="num">
                                      <p:cBhvr>
                                        <p:cTn id="14" dur="750" fill="hold"/>
                                        <p:tgtEl>
                                          <p:spTgt spid="6"/>
                                        </p:tgtEl>
                                        <p:attrNameLst>
                                          <p:attrName>ppt_x</p:attrName>
                                        </p:attrNameLst>
                                      </p:cBhvr>
                                      <p:tavLst>
                                        <p:tav tm="0">
                                          <p:val>
                                            <p:strVal val="#ppt_x"/>
                                          </p:val>
                                        </p:tav>
                                        <p:tav tm="100000">
                                          <p:val>
                                            <p:strVal val="#ppt_x"/>
                                          </p:val>
                                        </p:tav>
                                      </p:tavLst>
                                    </p:anim>
                                    <p:anim calcmode="lin" valueType="num">
                                      <p:cBhvr>
                                        <p:cTn id="15" dur="7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anim calcmode="lin" valueType="num">
                                      <p:cBhvr>
                                        <p:cTn id="20" dur="750" fill="hold"/>
                                        <p:tgtEl>
                                          <p:spTgt spid="10"/>
                                        </p:tgtEl>
                                        <p:attrNameLst>
                                          <p:attrName>ppt_x</p:attrName>
                                        </p:attrNameLst>
                                      </p:cBhvr>
                                      <p:tavLst>
                                        <p:tav tm="0">
                                          <p:val>
                                            <p:strVal val="#ppt_x"/>
                                          </p:val>
                                        </p:tav>
                                        <p:tav tm="100000">
                                          <p:val>
                                            <p:strVal val="#ppt_x"/>
                                          </p:val>
                                        </p:tav>
                                      </p:tavLst>
                                    </p:anim>
                                    <p:anim calcmode="lin" valueType="num">
                                      <p:cBhvr>
                                        <p:cTn id="21" dur="75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750"/>
                                        <p:tgtEl>
                                          <p:spTgt spid="28"/>
                                        </p:tgtEl>
                                      </p:cBhvr>
                                    </p:animEffect>
                                    <p:anim calcmode="lin" valueType="num">
                                      <p:cBhvr>
                                        <p:cTn id="26" dur="750" fill="hold"/>
                                        <p:tgtEl>
                                          <p:spTgt spid="28"/>
                                        </p:tgtEl>
                                        <p:attrNameLst>
                                          <p:attrName>ppt_x</p:attrName>
                                        </p:attrNameLst>
                                      </p:cBhvr>
                                      <p:tavLst>
                                        <p:tav tm="0">
                                          <p:val>
                                            <p:strVal val="#ppt_x"/>
                                          </p:val>
                                        </p:tav>
                                        <p:tav tm="100000">
                                          <p:val>
                                            <p:strVal val="#ppt_x"/>
                                          </p:val>
                                        </p:tav>
                                      </p:tavLst>
                                    </p:anim>
                                    <p:anim calcmode="lin" valueType="num">
                                      <p:cBhvr>
                                        <p:cTn id="27" dur="750" fill="hold"/>
                                        <p:tgtEl>
                                          <p:spTgt spid="28"/>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750"/>
                                        <p:tgtEl>
                                          <p:spTgt spid="25"/>
                                        </p:tgtEl>
                                      </p:cBhvr>
                                    </p:animEffect>
                                    <p:anim calcmode="lin" valueType="num">
                                      <p:cBhvr>
                                        <p:cTn id="32" dur="750" fill="hold"/>
                                        <p:tgtEl>
                                          <p:spTgt spid="25"/>
                                        </p:tgtEl>
                                        <p:attrNameLst>
                                          <p:attrName>ppt_x</p:attrName>
                                        </p:attrNameLst>
                                      </p:cBhvr>
                                      <p:tavLst>
                                        <p:tav tm="0">
                                          <p:val>
                                            <p:strVal val="#ppt_x"/>
                                          </p:val>
                                        </p:tav>
                                        <p:tav tm="100000">
                                          <p:val>
                                            <p:strVal val="#ppt_x"/>
                                          </p:val>
                                        </p:tav>
                                      </p:tavLst>
                                    </p:anim>
                                    <p:anim calcmode="lin" valueType="num">
                                      <p:cBhvr>
                                        <p:cTn id="33" dur="750" fill="hold"/>
                                        <p:tgtEl>
                                          <p:spTgt spid="25"/>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750"/>
                                        <p:tgtEl>
                                          <p:spTgt spid="26"/>
                                        </p:tgtEl>
                                      </p:cBhvr>
                                    </p:animEffect>
                                    <p:anim calcmode="lin" valueType="num">
                                      <p:cBhvr>
                                        <p:cTn id="38" dur="750" fill="hold"/>
                                        <p:tgtEl>
                                          <p:spTgt spid="26"/>
                                        </p:tgtEl>
                                        <p:attrNameLst>
                                          <p:attrName>ppt_x</p:attrName>
                                        </p:attrNameLst>
                                      </p:cBhvr>
                                      <p:tavLst>
                                        <p:tav tm="0">
                                          <p:val>
                                            <p:strVal val="#ppt_x"/>
                                          </p:val>
                                        </p:tav>
                                        <p:tav tm="100000">
                                          <p:val>
                                            <p:strVal val="#ppt_x"/>
                                          </p:val>
                                        </p:tav>
                                      </p:tavLst>
                                    </p:anim>
                                    <p:anim calcmode="lin" valueType="num">
                                      <p:cBhvr>
                                        <p:cTn id="39" dur="750" fill="hold"/>
                                        <p:tgtEl>
                                          <p:spTgt spid="2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750"/>
                                        <p:tgtEl>
                                          <p:spTgt spid="9"/>
                                        </p:tgtEl>
                                      </p:cBhvr>
                                    </p:animEffect>
                                    <p:anim calcmode="lin" valueType="num">
                                      <p:cBhvr>
                                        <p:cTn id="44" dur="750" fill="hold"/>
                                        <p:tgtEl>
                                          <p:spTgt spid="9"/>
                                        </p:tgtEl>
                                        <p:attrNameLst>
                                          <p:attrName>ppt_x</p:attrName>
                                        </p:attrNameLst>
                                      </p:cBhvr>
                                      <p:tavLst>
                                        <p:tav tm="0">
                                          <p:val>
                                            <p:strVal val="#ppt_x"/>
                                          </p:val>
                                        </p:tav>
                                        <p:tav tm="100000">
                                          <p:val>
                                            <p:strVal val="#ppt_x"/>
                                          </p:val>
                                        </p:tav>
                                      </p:tavLst>
                                    </p:anim>
                                    <p:anim calcmode="lin" valueType="num">
                                      <p:cBhvr>
                                        <p:cTn id="45" dur="750" fill="hold"/>
                                        <p:tgtEl>
                                          <p:spTgt spid="9"/>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750"/>
                                        <p:tgtEl>
                                          <p:spTgt spid="36"/>
                                        </p:tgtEl>
                                      </p:cBhvr>
                                    </p:animEffect>
                                    <p:anim calcmode="lin" valueType="num">
                                      <p:cBhvr>
                                        <p:cTn id="50" dur="750" fill="hold"/>
                                        <p:tgtEl>
                                          <p:spTgt spid="36"/>
                                        </p:tgtEl>
                                        <p:attrNameLst>
                                          <p:attrName>ppt_x</p:attrName>
                                        </p:attrNameLst>
                                      </p:cBhvr>
                                      <p:tavLst>
                                        <p:tav tm="0">
                                          <p:val>
                                            <p:strVal val="#ppt_x"/>
                                          </p:val>
                                        </p:tav>
                                        <p:tav tm="100000">
                                          <p:val>
                                            <p:strVal val="#ppt_x"/>
                                          </p:val>
                                        </p:tav>
                                      </p:tavLst>
                                    </p:anim>
                                    <p:anim calcmode="lin" valueType="num">
                                      <p:cBhvr>
                                        <p:cTn id="51" dur="750" fill="hold"/>
                                        <p:tgtEl>
                                          <p:spTgt spid="36"/>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750"/>
                                        <p:tgtEl>
                                          <p:spTgt spid="39"/>
                                        </p:tgtEl>
                                      </p:cBhvr>
                                    </p:animEffect>
                                    <p:anim calcmode="lin" valueType="num">
                                      <p:cBhvr>
                                        <p:cTn id="56" dur="750" fill="hold"/>
                                        <p:tgtEl>
                                          <p:spTgt spid="39"/>
                                        </p:tgtEl>
                                        <p:attrNameLst>
                                          <p:attrName>ppt_x</p:attrName>
                                        </p:attrNameLst>
                                      </p:cBhvr>
                                      <p:tavLst>
                                        <p:tav tm="0">
                                          <p:val>
                                            <p:strVal val="#ppt_x"/>
                                          </p:val>
                                        </p:tav>
                                        <p:tav tm="100000">
                                          <p:val>
                                            <p:strVal val="#ppt_x"/>
                                          </p:val>
                                        </p:tav>
                                      </p:tavLst>
                                    </p:anim>
                                    <p:anim calcmode="lin" valueType="num">
                                      <p:cBhvr>
                                        <p:cTn id="57" dur="750" fill="hold"/>
                                        <p:tgtEl>
                                          <p:spTgt spid="39"/>
                                        </p:tgtEl>
                                        <p:attrNameLst>
                                          <p:attrName>ppt_y</p:attrName>
                                        </p:attrNameLst>
                                      </p:cBhvr>
                                      <p:tavLst>
                                        <p:tav tm="0">
                                          <p:val>
                                            <p:strVal val="#ppt_y+.1"/>
                                          </p:val>
                                        </p:tav>
                                        <p:tav tm="100000">
                                          <p:val>
                                            <p:strVal val="#ppt_y"/>
                                          </p:val>
                                        </p:tav>
                                      </p:tavLst>
                                    </p:anim>
                                  </p:childTnLst>
                                </p:cTn>
                              </p:par>
                            </p:childTnLst>
                          </p:cTn>
                        </p:par>
                        <p:par>
                          <p:cTn id="58" fill="hold">
                            <p:stCondLst>
                              <p:cond delay="6750"/>
                            </p:stCondLst>
                            <p:childTnLst>
                              <p:par>
                                <p:cTn id="59" presetID="42" presetClass="entr" presetSubtype="0"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750"/>
                                        <p:tgtEl>
                                          <p:spTgt spid="37"/>
                                        </p:tgtEl>
                                      </p:cBhvr>
                                    </p:animEffect>
                                    <p:anim calcmode="lin" valueType="num">
                                      <p:cBhvr>
                                        <p:cTn id="62" dur="750" fill="hold"/>
                                        <p:tgtEl>
                                          <p:spTgt spid="37"/>
                                        </p:tgtEl>
                                        <p:attrNameLst>
                                          <p:attrName>ppt_x</p:attrName>
                                        </p:attrNameLst>
                                      </p:cBhvr>
                                      <p:tavLst>
                                        <p:tav tm="0">
                                          <p:val>
                                            <p:strVal val="#ppt_x"/>
                                          </p:val>
                                        </p:tav>
                                        <p:tav tm="100000">
                                          <p:val>
                                            <p:strVal val="#ppt_x"/>
                                          </p:val>
                                        </p:tav>
                                      </p:tavLst>
                                    </p:anim>
                                    <p:anim calcmode="lin" valueType="num">
                                      <p:cBhvr>
                                        <p:cTn id="63" dur="750" fill="hold"/>
                                        <p:tgtEl>
                                          <p:spTgt spid="37"/>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750"/>
                                        <p:tgtEl>
                                          <p:spTgt spid="38"/>
                                        </p:tgtEl>
                                      </p:cBhvr>
                                    </p:animEffect>
                                    <p:anim calcmode="lin" valueType="num">
                                      <p:cBhvr>
                                        <p:cTn id="68" dur="750" fill="hold"/>
                                        <p:tgtEl>
                                          <p:spTgt spid="38"/>
                                        </p:tgtEl>
                                        <p:attrNameLst>
                                          <p:attrName>ppt_x</p:attrName>
                                        </p:attrNameLst>
                                      </p:cBhvr>
                                      <p:tavLst>
                                        <p:tav tm="0">
                                          <p:val>
                                            <p:strVal val="#ppt_x"/>
                                          </p:val>
                                        </p:tav>
                                        <p:tav tm="100000">
                                          <p:val>
                                            <p:strVal val="#ppt_x"/>
                                          </p:val>
                                        </p:tav>
                                      </p:tavLst>
                                    </p:anim>
                                    <p:anim calcmode="lin" valueType="num">
                                      <p:cBhvr>
                                        <p:cTn id="69" dur="750" fill="hold"/>
                                        <p:tgtEl>
                                          <p:spTgt spid="38"/>
                                        </p:tgtEl>
                                        <p:attrNameLst>
                                          <p:attrName>ppt_y</p:attrName>
                                        </p:attrNameLst>
                                      </p:cBhvr>
                                      <p:tavLst>
                                        <p:tav tm="0">
                                          <p:val>
                                            <p:strVal val="#ppt_y+.1"/>
                                          </p:val>
                                        </p:tav>
                                        <p:tav tm="100000">
                                          <p:val>
                                            <p:strVal val="#ppt_y"/>
                                          </p:val>
                                        </p:tav>
                                      </p:tavLst>
                                    </p:anim>
                                  </p:childTnLst>
                                </p:cTn>
                              </p:par>
                            </p:childTnLst>
                          </p:cTn>
                        </p:par>
                        <p:par>
                          <p:cTn id="70" fill="hold">
                            <p:stCondLst>
                              <p:cond delay="8250"/>
                            </p:stCondLst>
                            <p:childTnLst>
                              <p:par>
                                <p:cTn id="71" presetID="42"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750"/>
                                        <p:tgtEl>
                                          <p:spTgt spid="19"/>
                                        </p:tgtEl>
                                      </p:cBhvr>
                                    </p:animEffect>
                                    <p:anim calcmode="lin" valueType="num">
                                      <p:cBhvr>
                                        <p:cTn id="74" dur="750" fill="hold"/>
                                        <p:tgtEl>
                                          <p:spTgt spid="19"/>
                                        </p:tgtEl>
                                        <p:attrNameLst>
                                          <p:attrName>ppt_x</p:attrName>
                                        </p:attrNameLst>
                                      </p:cBhvr>
                                      <p:tavLst>
                                        <p:tav tm="0">
                                          <p:val>
                                            <p:strVal val="#ppt_x"/>
                                          </p:val>
                                        </p:tav>
                                        <p:tav tm="100000">
                                          <p:val>
                                            <p:strVal val="#ppt_x"/>
                                          </p:val>
                                        </p:tav>
                                      </p:tavLst>
                                    </p:anim>
                                    <p:anim calcmode="lin" valueType="num">
                                      <p:cBhvr>
                                        <p:cTn id="75" dur="750" fill="hold"/>
                                        <p:tgtEl>
                                          <p:spTgt spid="19"/>
                                        </p:tgtEl>
                                        <p:attrNameLst>
                                          <p:attrName>ppt_y</p:attrName>
                                        </p:attrNameLst>
                                      </p:cBhvr>
                                      <p:tavLst>
                                        <p:tav tm="0">
                                          <p:val>
                                            <p:strVal val="#ppt_y+.1"/>
                                          </p:val>
                                        </p:tav>
                                        <p:tav tm="100000">
                                          <p:val>
                                            <p:strVal val="#ppt_y"/>
                                          </p:val>
                                        </p:tav>
                                      </p:tavLst>
                                    </p:anim>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fade">
                                      <p:cBhvr>
                                        <p:cTn id="79" dur="750"/>
                                        <p:tgtEl>
                                          <p:spTgt spid="43"/>
                                        </p:tgtEl>
                                      </p:cBhvr>
                                    </p:animEffect>
                                    <p:anim calcmode="lin" valueType="num">
                                      <p:cBhvr>
                                        <p:cTn id="80" dur="750" fill="hold"/>
                                        <p:tgtEl>
                                          <p:spTgt spid="43"/>
                                        </p:tgtEl>
                                        <p:attrNameLst>
                                          <p:attrName>ppt_x</p:attrName>
                                        </p:attrNameLst>
                                      </p:cBhvr>
                                      <p:tavLst>
                                        <p:tav tm="0">
                                          <p:val>
                                            <p:strVal val="#ppt_x"/>
                                          </p:val>
                                        </p:tav>
                                        <p:tav tm="100000">
                                          <p:val>
                                            <p:strVal val="#ppt_x"/>
                                          </p:val>
                                        </p:tav>
                                      </p:tavLst>
                                    </p:anim>
                                    <p:anim calcmode="lin" valueType="num">
                                      <p:cBhvr>
                                        <p:cTn id="81" dur="750" fill="hold"/>
                                        <p:tgtEl>
                                          <p:spTgt spid="43"/>
                                        </p:tgtEl>
                                        <p:attrNameLst>
                                          <p:attrName>ppt_y</p:attrName>
                                        </p:attrNameLst>
                                      </p:cBhvr>
                                      <p:tavLst>
                                        <p:tav tm="0">
                                          <p:val>
                                            <p:strVal val="#ppt_y+.1"/>
                                          </p:val>
                                        </p:tav>
                                        <p:tav tm="100000">
                                          <p:val>
                                            <p:strVal val="#ppt_y"/>
                                          </p:val>
                                        </p:tav>
                                      </p:tavLst>
                                    </p:anim>
                                  </p:childTnLst>
                                </p:cTn>
                              </p:par>
                            </p:childTnLst>
                          </p:cTn>
                        </p:par>
                        <p:par>
                          <p:cTn id="82" fill="hold">
                            <p:stCondLst>
                              <p:cond delay="9750"/>
                            </p:stCondLst>
                            <p:childTnLst>
                              <p:par>
                                <p:cTn id="83" presetID="42" presetClass="entr" presetSubtype="0" fill="hold" grpId="0" nodeType="after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fade">
                                      <p:cBhvr>
                                        <p:cTn id="85" dur="750"/>
                                        <p:tgtEl>
                                          <p:spTgt spid="46"/>
                                        </p:tgtEl>
                                      </p:cBhvr>
                                    </p:animEffect>
                                    <p:anim calcmode="lin" valueType="num">
                                      <p:cBhvr>
                                        <p:cTn id="86" dur="750" fill="hold"/>
                                        <p:tgtEl>
                                          <p:spTgt spid="46"/>
                                        </p:tgtEl>
                                        <p:attrNameLst>
                                          <p:attrName>ppt_x</p:attrName>
                                        </p:attrNameLst>
                                      </p:cBhvr>
                                      <p:tavLst>
                                        <p:tav tm="0">
                                          <p:val>
                                            <p:strVal val="#ppt_x"/>
                                          </p:val>
                                        </p:tav>
                                        <p:tav tm="100000">
                                          <p:val>
                                            <p:strVal val="#ppt_x"/>
                                          </p:val>
                                        </p:tav>
                                      </p:tavLst>
                                    </p:anim>
                                    <p:anim calcmode="lin" valueType="num">
                                      <p:cBhvr>
                                        <p:cTn id="87" dur="750" fill="hold"/>
                                        <p:tgtEl>
                                          <p:spTgt spid="46"/>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42" presetClass="entr" presetSubtype="0" fill="hold" grpId="0" nodeType="after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fade">
                                      <p:cBhvr>
                                        <p:cTn id="91" dur="750"/>
                                        <p:tgtEl>
                                          <p:spTgt spid="44"/>
                                        </p:tgtEl>
                                      </p:cBhvr>
                                    </p:animEffect>
                                    <p:anim calcmode="lin" valueType="num">
                                      <p:cBhvr>
                                        <p:cTn id="92" dur="750" fill="hold"/>
                                        <p:tgtEl>
                                          <p:spTgt spid="44"/>
                                        </p:tgtEl>
                                        <p:attrNameLst>
                                          <p:attrName>ppt_x</p:attrName>
                                        </p:attrNameLst>
                                      </p:cBhvr>
                                      <p:tavLst>
                                        <p:tav tm="0">
                                          <p:val>
                                            <p:strVal val="#ppt_x"/>
                                          </p:val>
                                        </p:tav>
                                        <p:tav tm="100000">
                                          <p:val>
                                            <p:strVal val="#ppt_x"/>
                                          </p:val>
                                        </p:tav>
                                      </p:tavLst>
                                    </p:anim>
                                    <p:anim calcmode="lin" valueType="num">
                                      <p:cBhvr>
                                        <p:cTn id="93" dur="750" fill="hold"/>
                                        <p:tgtEl>
                                          <p:spTgt spid="44"/>
                                        </p:tgtEl>
                                        <p:attrNameLst>
                                          <p:attrName>ppt_y</p:attrName>
                                        </p:attrNameLst>
                                      </p:cBhvr>
                                      <p:tavLst>
                                        <p:tav tm="0">
                                          <p:val>
                                            <p:strVal val="#ppt_y+.1"/>
                                          </p:val>
                                        </p:tav>
                                        <p:tav tm="100000">
                                          <p:val>
                                            <p:strVal val="#ppt_y"/>
                                          </p:val>
                                        </p:tav>
                                      </p:tavLst>
                                    </p:anim>
                                  </p:childTnLst>
                                </p:cTn>
                              </p:par>
                            </p:childTnLst>
                          </p:cTn>
                        </p:par>
                        <p:par>
                          <p:cTn id="94" fill="hold">
                            <p:stCondLst>
                              <p:cond delay="11250"/>
                            </p:stCondLst>
                            <p:childTnLst>
                              <p:par>
                                <p:cTn id="95" presetID="42" presetClass="entr" presetSubtype="0" fill="hold" grpId="0" nodeType="after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750"/>
                                        <p:tgtEl>
                                          <p:spTgt spid="45"/>
                                        </p:tgtEl>
                                      </p:cBhvr>
                                    </p:animEffect>
                                    <p:anim calcmode="lin" valueType="num">
                                      <p:cBhvr>
                                        <p:cTn id="98" dur="750" fill="hold"/>
                                        <p:tgtEl>
                                          <p:spTgt spid="45"/>
                                        </p:tgtEl>
                                        <p:attrNameLst>
                                          <p:attrName>ppt_x</p:attrName>
                                        </p:attrNameLst>
                                      </p:cBhvr>
                                      <p:tavLst>
                                        <p:tav tm="0">
                                          <p:val>
                                            <p:strVal val="#ppt_x"/>
                                          </p:val>
                                        </p:tav>
                                        <p:tav tm="100000">
                                          <p:val>
                                            <p:strVal val="#ppt_x"/>
                                          </p:val>
                                        </p:tav>
                                      </p:tavLst>
                                    </p:anim>
                                    <p:anim calcmode="lin" valueType="num">
                                      <p:cBhvr>
                                        <p:cTn id="99" dur="750" fill="hold"/>
                                        <p:tgtEl>
                                          <p:spTgt spid="45"/>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42" presetClass="entr" presetSubtype="0" fill="hold" nodeType="after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750"/>
                                        <p:tgtEl>
                                          <p:spTgt spid="13"/>
                                        </p:tgtEl>
                                      </p:cBhvr>
                                    </p:animEffect>
                                    <p:anim calcmode="lin" valueType="num">
                                      <p:cBhvr>
                                        <p:cTn id="104" dur="750" fill="hold"/>
                                        <p:tgtEl>
                                          <p:spTgt spid="13"/>
                                        </p:tgtEl>
                                        <p:attrNameLst>
                                          <p:attrName>ppt_x</p:attrName>
                                        </p:attrNameLst>
                                      </p:cBhvr>
                                      <p:tavLst>
                                        <p:tav tm="0">
                                          <p:val>
                                            <p:strVal val="#ppt_x"/>
                                          </p:val>
                                        </p:tav>
                                        <p:tav tm="100000">
                                          <p:val>
                                            <p:strVal val="#ppt_x"/>
                                          </p:val>
                                        </p:tav>
                                      </p:tavLst>
                                    </p:anim>
                                    <p:anim calcmode="lin" valueType="num">
                                      <p:cBhvr>
                                        <p:cTn id="105" dur="750" fill="hold"/>
                                        <p:tgtEl>
                                          <p:spTgt spid="13"/>
                                        </p:tgtEl>
                                        <p:attrNameLst>
                                          <p:attrName>ppt_y</p:attrName>
                                        </p:attrNameLst>
                                      </p:cBhvr>
                                      <p:tavLst>
                                        <p:tav tm="0">
                                          <p:val>
                                            <p:strVal val="#ppt_y+.1"/>
                                          </p:val>
                                        </p:tav>
                                        <p:tav tm="100000">
                                          <p:val>
                                            <p:strVal val="#ppt_y"/>
                                          </p:val>
                                        </p:tav>
                                      </p:tavLst>
                                    </p:anim>
                                  </p:childTnLst>
                                </p:cTn>
                              </p:par>
                            </p:childTnLst>
                          </p:cTn>
                        </p:par>
                        <p:par>
                          <p:cTn id="106" fill="hold">
                            <p:stCondLst>
                              <p:cond delay="12750"/>
                            </p:stCondLst>
                            <p:childTnLst>
                              <p:par>
                                <p:cTn id="107" presetID="42" presetClass="entr" presetSubtype="0" fill="hold" nodeType="afterEffect">
                                  <p:stCondLst>
                                    <p:cond delay="0"/>
                                  </p:stCondLst>
                                  <p:childTnLst>
                                    <p:set>
                                      <p:cBhvr>
                                        <p:cTn id="108" dur="1" fill="hold">
                                          <p:stCondLst>
                                            <p:cond delay="0"/>
                                          </p:stCondLst>
                                        </p:cTn>
                                        <p:tgtEl>
                                          <p:spTgt spid="50"/>
                                        </p:tgtEl>
                                        <p:attrNameLst>
                                          <p:attrName>style.visibility</p:attrName>
                                        </p:attrNameLst>
                                      </p:cBhvr>
                                      <p:to>
                                        <p:strVal val="visible"/>
                                      </p:to>
                                    </p:set>
                                    <p:animEffect transition="in" filter="fade">
                                      <p:cBhvr>
                                        <p:cTn id="109" dur="750"/>
                                        <p:tgtEl>
                                          <p:spTgt spid="50"/>
                                        </p:tgtEl>
                                      </p:cBhvr>
                                    </p:animEffect>
                                    <p:anim calcmode="lin" valueType="num">
                                      <p:cBhvr>
                                        <p:cTn id="110" dur="750" fill="hold"/>
                                        <p:tgtEl>
                                          <p:spTgt spid="50"/>
                                        </p:tgtEl>
                                        <p:attrNameLst>
                                          <p:attrName>ppt_x</p:attrName>
                                        </p:attrNameLst>
                                      </p:cBhvr>
                                      <p:tavLst>
                                        <p:tav tm="0">
                                          <p:val>
                                            <p:strVal val="#ppt_x"/>
                                          </p:val>
                                        </p:tav>
                                        <p:tav tm="100000">
                                          <p:val>
                                            <p:strVal val="#ppt_x"/>
                                          </p:val>
                                        </p:tav>
                                      </p:tavLst>
                                    </p:anim>
                                    <p:anim calcmode="lin" valueType="num">
                                      <p:cBhvr>
                                        <p:cTn id="111" dur="750" fill="hold"/>
                                        <p:tgtEl>
                                          <p:spTgt spid="50"/>
                                        </p:tgtEl>
                                        <p:attrNameLst>
                                          <p:attrName>ppt_y</p:attrName>
                                        </p:attrNameLst>
                                      </p:cBhvr>
                                      <p:tavLst>
                                        <p:tav tm="0">
                                          <p:val>
                                            <p:strVal val="#ppt_y+.1"/>
                                          </p:val>
                                        </p:tav>
                                        <p:tav tm="100000">
                                          <p:val>
                                            <p:strVal val="#ppt_y"/>
                                          </p:val>
                                        </p:tav>
                                      </p:tavLst>
                                    </p:anim>
                                  </p:childTnLst>
                                </p:cTn>
                              </p:par>
                            </p:childTnLst>
                          </p:cTn>
                        </p:par>
                        <p:par>
                          <p:cTn id="112" fill="hold">
                            <p:stCondLst>
                              <p:cond delay="13500"/>
                            </p:stCondLst>
                            <p:childTnLst>
                              <p:par>
                                <p:cTn id="113" presetID="42" presetClass="entr" presetSubtype="0" fill="hold" grpId="0" nodeType="afterEffect">
                                  <p:stCondLst>
                                    <p:cond delay="0"/>
                                  </p:stCondLst>
                                  <p:childTnLst>
                                    <p:set>
                                      <p:cBhvr>
                                        <p:cTn id="114" dur="1" fill="hold">
                                          <p:stCondLst>
                                            <p:cond delay="0"/>
                                          </p:stCondLst>
                                        </p:cTn>
                                        <p:tgtEl>
                                          <p:spTgt spid="53"/>
                                        </p:tgtEl>
                                        <p:attrNameLst>
                                          <p:attrName>style.visibility</p:attrName>
                                        </p:attrNameLst>
                                      </p:cBhvr>
                                      <p:to>
                                        <p:strVal val="visible"/>
                                      </p:to>
                                    </p:set>
                                    <p:animEffect transition="in" filter="fade">
                                      <p:cBhvr>
                                        <p:cTn id="115" dur="1000"/>
                                        <p:tgtEl>
                                          <p:spTgt spid="53"/>
                                        </p:tgtEl>
                                      </p:cBhvr>
                                    </p:animEffect>
                                    <p:anim calcmode="lin" valueType="num">
                                      <p:cBhvr>
                                        <p:cTn id="116" dur="1000" fill="hold"/>
                                        <p:tgtEl>
                                          <p:spTgt spid="53"/>
                                        </p:tgtEl>
                                        <p:attrNameLst>
                                          <p:attrName>ppt_x</p:attrName>
                                        </p:attrNameLst>
                                      </p:cBhvr>
                                      <p:tavLst>
                                        <p:tav tm="0">
                                          <p:val>
                                            <p:strVal val="#ppt_x"/>
                                          </p:val>
                                        </p:tav>
                                        <p:tav tm="100000">
                                          <p:val>
                                            <p:strVal val="#ppt_x"/>
                                          </p:val>
                                        </p:tav>
                                      </p:tavLst>
                                    </p:anim>
                                    <p:anim calcmode="lin" valueType="num">
                                      <p:cBhvr>
                                        <p:cTn id="117" dur="1000" fill="hold"/>
                                        <p:tgtEl>
                                          <p:spTgt spid="53"/>
                                        </p:tgtEl>
                                        <p:attrNameLst>
                                          <p:attrName>ppt_y</p:attrName>
                                        </p:attrNameLst>
                                      </p:cBhvr>
                                      <p:tavLst>
                                        <p:tav tm="0">
                                          <p:val>
                                            <p:strVal val="#ppt_y+.1"/>
                                          </p:val>
                                        </p:tav>
                                        <p:tav tm="100000">
                                          <p:val>
                                            <p:strVal val="#ppt_y"/>
                                          </p:val>
                                        </p:tav>
                                      </p:tavLst>
                                    </p:anim>
                                  </p:childTnLst>
                                </p:cTn>
                              </p:par>
                            </p:childTnLst>
                          </p:cTn>
                        </p:par>
                        <p:par>
                          <p:cTn id="118" fill="hold">
                            <p:stCondLst>
                              <p:cond delay="14500"/>
                            </p:stCondLst>
                            <p:childTnLst>
                              <p:par>
                                <p:cTn id="119" presetID="42" presetClass="entr" presetSubtype="0" fill="hold" grpId="0" nodeType="afterEffect">
                                  <p:stCondLst>
                                    <p:cond delay="0"/>
                                  </p:stCondLst>
                                  <p:childTnLst>
                                    <p:set>
                                      <p:cBhvr>
                                        <p:cTn id="120" dur="1" fill="hold">
                                          <p:stCondLst>
                                            <p:cond delay="0"/>
                                          </p:stCondLst>
                                        </p:cTn>
                                        <p:tgtEl>
                                          <p:spTgt spid="51"/>
                                        </p:tgtEl>
                                        <p:attrNameLst>
                                          <p:attrName>style.visibility</p:attrName>
                                        </p:attrNameLst>
                                      </p:cBhvr>
                                      <p:to>
                                        <p:strVal val="visible"/>
                                      </p:to>
                                    </p:set>
                                    <p:animEffect transition="in" filter="fade">
                                      <p:cBhvr>
                                        <p:cTn id="121" dur="1000"/>
                                        <p:tgtEl>
                                          <p:spTgt spid="51"/>
                                        </p:tgtEl>
                                      </p:cBhvr>
                                    </p:animEffect>
                                    <p:anim calcmode="lin" valueType="num">
                                      <p:cBhvr>
                                        <p:cTn id="122" dur="1000" fill="hold"/>
                                        <p:tgtEl>
                                          <p:spTgt spid="51"/>
                                        </p:tgtEl>
                                        <p:attrNameLst>
                                          <p:attrName>ppt_x</p:attrName>
                                        </p:attrNameLst>
                                      </p:cBhvr>
                                      <p:tavLst>
                                        <p:tav tm="0">
                                          <p:val>
                                            <p:strVal val="#ppt_x"/>
                                          </p:val>
                                        </p:tav>
                                        <p:tav tm="100000">
                                          <p:val>
                                            <p:strVal val="#ppt_x"/>
                                          </p:val>
                                        </p:tav>
                                      </p:tavLst>
                                    </p:anim>
                                    <p:anim calcmode="lin" valueType="num">
                                      <p:cBhvr>
                                        <p:cTn id="123" dur="1000" fill="hold"/>
                                        <p:tgtEl>
                                          <p:spTgt spid="51"/>
                                        </p:tgtEl>
                                        <p:attrNameLst>
                                          <p:attrName>ppt_y</p:attrName>
                                        </p:attrNameLst>
                                      </p:cBhvr>
                                      <p:tavLst>
                                        <p:tav tm="0">
                                          <p:val>
                                            <p:strVal val="#ppt_y+.1"/>
                                          </p:val>
                                        </p:tav>
                                        <p:tav tm="100000">
                                          <p:val>
                                            <p:strVal val="#ppt_y"/>
                                          </p:val>
                                        </p:tav>
                                      </p:tavLst>
                                    </p:anim>
                                  </p:childTnLst>
                                </p:cTn>
                              </p:par>
                            </p:childTnLst>
                          </p:cTn>
                        </p:par>
                        <p:par>
                          <p:cTn id="124" fill="hold">
                            <p:stCondLst>
                              <p:cond delay="15500"/>
                            </p:stCondLst>
                            <p:childTnLst>
                              <p:par>
                                <p:cTn id="125" presetID="42" presetClass="entr" presetSubtype="0" fill="hold" grpId="0" nodeType="afterEffect">
                                  <p:stCondLst>
                                    <p:cond delay="0"/>
                                  </p:stCondLst>
                                  <p:childTnLst>
                                    <p:set>
                                      <p:cBhvr>
                                        <p:cTn id="126" dur="1" fill="hold">
                                          <p:stCondLst>
                                            <p:cond delay="0"/>
                                          </p:stCondLst>
                                        </p:cTn>
                                        <p:tgtEl>
                                          <p:spTgt spid="52"/>
                                        </p:tgtEl>
                                        <p:attrNameLst>
                                          <p:attrName>style.visibility</p:attrName>
                                        </p:attrNameLst>
                                      </p:cBhvr>
                                      <p:to>
                                        <p:strVal val="visible"/>
                                      </p:to>
                                    </p:set>
                                    <p:animEffect transition="in" filter="fade">
                                      <p:cBhvr>
                                        <p:cTn id="127" dur="1000"/>
                                        <p:tgtEl>
                                          <p:spTgt spid="52"/>
                                        </p:tgtEl>
                                      </p:cBhvr>
                                    </p:animEffect>
                                    <p:anim calcmode="lin" valueType="num">
                                      <p:cBhvr>
                                        <p:cTn id="128" dur="1000" fill="hold"/>
                                        <p:tgtEl>
                                          <p:spTgt spid="52"/>
                                        </p:tgtEl>
                                        <p:attrNameLst>
                                          <p:attrName>ppt_x</p:attrName>
                                        </p:attrNameLst>
                                      </p:cBhvr>
                                      <p:tavLst>
                                        <p:tav tm="0">
                                          <p:val>
                                            <p:strVal val="#ppt_x"/>
                                          </p:val>
                                        </p:tav>
                                        <p:tav tm="100000">
                                          <p:val>
                                            <p:strVal val="#ppt_x"/>
                                          </p:val>
                                        </p:tav>
                                      </p:tavLst>
                                    </p:anim>
                                    <p:anim calcmode="lin" valueType="num">
                                      <p:cBhvr>
                                        <p:cTn id="129"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p:bldP spid="37" grpId="0"/>
      <p:bldP spid="38" grpId="0"/>
      <p:bldP spid="39" grpId="0"/>
      <p:bldP spid="44" grpId="0"/>
      <p:bldP spid="45" grpId="0"/>
      <p:bldP spid="46" grpId="0"/>
      <p:bldP spid="51" grpId="0"/>
      <p:bldP spid="52" grpId="0"/>
      <p:bldP spid="5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a16="http://schemas.microsoft.com/office/drawing/2014/main" id="{34FA9E9E-90B4-415E-BECA-B0C4A4BC9372}"/>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1"/>
            <a:ext cx="2636322" cy="2151759"/>
          </a:xfrm>
          <a:prstGeom prst="rect">
            <a:avLst/>
          </a:prstGeom>
        </p:spPr>
      </p:pic>
      <p:sp>
        <p:nvSpPr>
          <p:cNvPr id="27" name="矩形 26">
            <a:extLst>
              <a:ext uri="{FF2B5EF4-FFF2-40B4-BE49-F238E27FC236}">
                <a16:creationId xmlns="" xmlns:a14="http://schemas.microsoft.com/office/drawing/2010/main" xmlns:p14="http://schemas.microsoft.com/office/powerpoint/2010/main"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12" name="组合 11">
            <a:extLst>
              <a:ext uri="{FF2B5EF4-FFF2-40B4-BE49-F238E27FC236}">
                <a16:creationId xmlns="" xmlns:a14="http://schemas.microsoft.com/office/drawing/2010/main" xmlns:p14="http://schemas.microsoft.com/office/powerpoint/2010/main" xmlns:a16="http://schemas.microsoft.com/office/drawing/2014/main" id="{79E32041-4EB3-4541-A0AE-A1A9E8DDDA2D}"/>
              </a:ext>
            </a:extLst>
          </p:cNvPr>
          <p:cNvGrpSpPr/>
          <p:nvPr/>
        </p:nvGrpSpPr>
        <p:grpSpPr>
          <a:xfrm>
            <a:off x="2327563" y="902272"/>
            <a:ext cx="7170810" cy="769441"/>
            <a:chOff x="2244437" y="700391"/>
            <a:chExt cx="7170810" cy="769441"/>
          </a:xfrm>
        </p:grpSpPr>
        <p:sp>
          <p:nvSpPr>
            <p:cNvPr id="15" name="文本框 14">
              <a:extLst>
                <a:ext uri="{FF2B5EF4-FFF2-40B4-BE49-F238E27FC236}">
                  <a16:creationId xmlns="" xmlns:a14="http://schemas.microsoft.com/office/drawing/2010/main" xmlns:p14="http://schemas.microsoft.com/office/powerpoint/2010/main" xmlns:a16="http://schemas.microsoft.com/office/drawing/2014/main" id="{1380AE4E-0D5A-479B-A054-7E4BC6588EA0}"/>
                </a:ext>
              </a:extLst>
            </p:cNvPr>
            <p:cNvSpPr txBox="1"/>
            <p:nvPr/>
          </p:nvSpPr>
          <p:spPr>
            <a:xfrm>
              <a:off x="3633848" y="700391"/>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cxnSp>
          <p:nvCxnSpPr>
            <p:cNvPr id="5" name="直接连接符 4">
              <a:extLst>
                <a:ext uri="{FF2B5EF4-FFF2-40B4-BE49-F238E27FC236}">
                  <a16:creationId xmlns="" xmlns:a14="http://schemas.microsoft.com/office/drawing/2010/main" xmlns:p14="http://schemas.microsoft.com/office/powerpoint/2010/main" xmlns:a16="http://schemas.microsoft.com/office/drawing/2014/main" id="{15C3A895-EFB9-428C-8A8E-0B9DD37CC474}"/>
                </a:ext>
              </a:extLst>
            </p:cNvPr>
            <p:cNvCxnSpPr/>
            <p:nvPr/>
          </p:nvCxnSpPr>
          <p:spPr>
            <a:xfrm>
              <a:off x="2244437" y="1045028"/>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 xmlns:a14="http://schemas.microsoft.com/office/drawing/2010/main" xmlns:p14="http://schemas.microsoft.com/office/powerpoint/2010/main" xmlns:a16="http://schemas.microsoft.com/office/drawing/2014/main" id="{3157A91F-827C-46AE-815B-78445D194D21}"/>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3313215" y="795647"/>
              <a:ext cx="546265" cy="492971"/>
            </a:xfrm>
            <a:prstGeom prst="rect">
              <a:avLst/>
            </a:prstGeom>
          </p:spPr>
        </p:pic>
        <p:cxnSp>
          <p:nvCxnSpPr>
            <p:cNvPr id="24" name="直接连接符 23">
              <a:extLst>
                <a:ext uri="{FF2B5EF4-FFF2-40B4-BE49-F238E27FC236}">
                  <a16:creationId xmlns="" xmlns:a14="http://schemas.microsoft.com/office/drawing/2010/main" xmlns:p14="http://schemas.microsoft.com/office/powerpoint/2010/main" xmlns:a16="http://schemas.microsoft.com/office/drawing/2014/main" id="{7B792F81-599B-4007-9F3F-4DA1C9D3CD9F}"/>
                </a:ext>
              </a:extLst>
            </p:cNvPr>
            <p:cNvCxnSpPr/>
            <p:nvPr/>
          </p:nvCxnSpPr>
          <p:spPr>
            <a:xfrm>
              <a:off x="8263247" y="1102426"/>
              <a:ext cx="1152000" cy="0"/>
            </a:xfrm>
            <a:prstGeom prst="line">
              <a:avLst/>
            </a:prstGeom>
            <a:ln>
              <a:solidFill>
                <a:schemeClr val="bg1">
                  <a:lumMod val="95000"/>
                  <a:alpha val="68000"/>
                </a:schemeClr>
              </a:solidFill>
            </a:ln>
          </p:spPr>
          <p:style>
            <a:lnRef idx="1">
              <a:schemeClr val="accent1"/>
            </a:lnRef>
            <a:fillRef idx="0">
              <a:schemeClr val="accent1"/>
            </a:fillRef>
            <a:effectRef idx="0">
              <a:schemeClr val="accent1"/>
            </a:effectRef>
            <a:fontRef idx="minor">
              <a:schemeClr val="tx1"/>
            </a:fontRef>
          </p:style>
        </p:cxnSp>
        <p:pic>
          <p:nvPicPr>
            <p:cNvPr id="30" name="图片 29">
              <a:extLst>
                <a:ext uri="{FF2B5EF4-FFF2-40B4-BE49-F238E27FC236}">
                  <a16:creationId xmlns="" xmlns:a14="http://schemas.microsoft.com/office/drawing/2010/main" xmlns:p14="http://schemas.microsoft.com/office/powerpoint/2010/main" xmlns:a16="http://schemas.microsoft.com/office/drawing/2014/main" id="{B4CB494F-1DE7-4BD9-979E-37510D68A143}"/>
                </a:ext>
              </a:extLst>
            </p:cNvPr>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449" b="95652" l="0" r="96732"/>
                      </a14:imgEffect>
                    </a14:imgLayer>
                  </a14:imgProps>
                </a:ext>
                <a:ext uri="{28A0092B-C50C-407E-A947-70E740481C1C}">
                  <a14:useLocalDpi xmlns:a14="http://schemas.microsoft.com/office/drawing/2010/main" xmlns=""/>
                </a:ext>
              </a:extLst>
            </a:blip>
            <a:srcRect/>
            <a:stretch/>
          </p:blipFill>
          <p:spPr>
            <a:xfrm>
              <a:off x="7859484" y="829295"/>
              <a:ext cx="546265" cy="492971"/>
            </a:xfrm>
            <a:prstGeom prst="rect">
              <a:avLst/>
            </a:prstGeom>
          </p:spPr>
        </p:pic>
      </p:grpSp>
      <p:pic>
        <p:nvPicPr>
          <p:cNvPr id="17" name="图片 16">
            <a:extLst>
              <a:ext uri="{FF2B5EF4-FFF2-40B4-BE49-F238E27FC236}">
                <a16:creationId xmlns="" xmlns:a14="http://schemas.microsoft.com/office/drawing/2010/main" xmlns:p14="http://schemas.microsoft.com/office/powerpoint/2010/main" xmlns:a16="http://schemas.microsoft.com/office/drawing/2014/main" id="{061950FB-2FD2-4CAE-92E5-24A49DDAB22E}"/>
              </a:ext>
            </a:extLst>
          </p:cNvPr>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flipH="1">
            <a:off x="2526158" y="3534388"/>
            <a:ext cx="1180963" cy="2065825"/>
          </a:xfrm>
          <a:prstGeom prst="rect">
            <a:avLst/>
          </a:prstGeom>
        </p:spPr>
      </p:pic>
      <p:pic>
        <p:nvPicPr>
          <p:cNvPr id="14" name="图片 13">
            <a:extLst>
              <a:ext uri="{FF2B5EF4-FFF2-40B4-BE49-F238E27FC236}">
                <a16:creationId xmlns="" xmlns:a14="http://schemas.microsoft.com/office/drawing/2010/main" xmlns:p14="http://schemas.microsoft.com/office/powerpoint/2010/main" xmlns:a16="http://schemas.microsoft.com/office/drawing/2014/main" id="{A1B2945A-02C6-4255-947F-5EA125291E8D}"/>
              </a:ext>
            </a:extLst>
          </p:cNvPr>
          <p:cNvPicPr>
            <a:picLocks noChangeAspect="1"/>
          </p:cNvPicPr>
          <p:nvPr/>
        </p:nvPicPr>
        <p:blipFill>
          <a:blip r:embed="rId9">
            <a:extLst>
              <a:ext uri="{BEBA8EAE-BF5A-486C-A8C5-ECC9F3942E4B}">
                <a14:imgProps xmlns:a14="http://schemas.microsoft.com/office/drawing/2010/main" xmlns="">
                  <a14:imgLayer r:embed="rId10">
                    <a14:imgEffect>
                      <a14:backgroundRemoval t="5778" b="94889" l="9898" r="89420">
                        <a14:foregroundMark x1="61433" y1="74667" x2="61433" y2="74667"/>
                        <a14:foregroundMark x1="63823" y1="80000" x2="63823" y2="80000"/>
                        <a14:foregroundMark x1="63823" y1="83778" x2="63823" y2="83778"/>
                        <a14:foregroundMark x1="54608" y1="89111" x2="54608" y2="89111"/>
                      </a14:backgroundRemoval>
                    </a14:imgEffect>
                  </a14:imgLayer>
                </a14:imgProps>
              </a:ext>
              <a:ext uri="{28A0092B-C50C-407E-A947-70E740481C1C}">
                <a14:useLocalDpi xmlns:a14="http://schemas.microsoft.com/office/drawing/2010/main" xmlns=""/>
              </a:ext>
            </a:extLst>
          </a:blip>
          <a:stretch>
            <a:fillRect/>
          </a:stretch>
        </p:blipFill>
        <p:spPr>
          <a:xfrm>
            <a:off x="790852" y="2299476"/>
            <a:ext cx="2510976" cy="3856448"/>
          </a:xfrm>
          <a:prstGeom prst="rect">
            <a:avLst/>
          </a:prstGeom>
        </p:spPr>
      </p:pic>
      <p:sp>
        <p:nvSpPr>
          <p:cNvPr id="22" name="矩形 21">
            <a:extLst>
              <a:ext uri="{FF2B5EF4-FFF2-40B4-BE49-F238E27FC236}">
                <a16:creationId xmlns="" xmlns:a14="http://schemas.microsoft.com/office/drawing/2010/main" xmlns:p14="http://schemas.microsoft.com/office/powerpoint/2010/main" xmlns:a16="http://schemas.microsoft.com/office/drawing/2014/main" id="{83F5D91D-6774-4827-B2EC-025BEF70260A}"/>
              </a:ext>
            </a:extLst>
          </p:cNvPr>
          <p:cNvSpPr/>
          <p:nvPr/>
        </p:nvSpPr>
        <p:spPr>
          <a:xfrm>
            <a:off x="4566846" y="2409351"/>
            <a:ext cx="5440515" cy="56442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文本框 28">
            <a:extLst>
              <a:ext uri="{FF2B5EF4-FFF2-40B4-BE49-F238E27FC236}">
                <a16:creationId xmlns="" xmlns:a14="http://schemas.microsoft.com/office/drawing/2010/main" xmlns:p14="http://schemas.microsoft.com/office/powerpoint/2010/main" xmlns:a16="http://schemas.microsoft.com/office/drawing/2014/main" id="{AC9ADFD9-CE1C-4309-88EF-26CCAD4FDF9B}"/>
              </a:ext>
            </a:extLst>
          </p:cNvPr>
          <p:cNvSpPr txBox="1"/>
          <p:nvPr/>
        </p:nvSpPr>
        <p:spPr>
          <a:xfrm>
            <a:off x="4927068" y="2414744"/>
            <a:ext cx="2812293"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23" name="矩形 22">
            <a:extLst>
              <a:ext uri="{FF2B5EF4-FFF2-40B4-BE49-F238E27FC236}">
                <a16:creationId xmlns="" xmlns:a14="http://schemas.microsoft.com/office/drawing/2010/main" xmlns:p14="http://schemas.microsoft.com/office/powerpoint/2010/main" xmlns:a16="http://schemas.microsoft.com/office/drawing/2014/main" id="{A4A6DF9F-58CE-48DB-85C7-E4A4AD4D89AE}"/>
              </a:ext>
            </a:extLst>
          </p:cNvPr>
          <p:cNvSpPr/>
          <p:nvPr/>
        </p:nvSpPr>
        <p:spPr>
          <a:xfrm>
            <a:off x="4964190" y="2656684"/>
            <a:ext cx="4737194" cy="369332"/>
          </a:xfrm>
          <a:prstGeom prst="rect">
            <a:avLst/>
          </a:prstGeom>
        </p:spPr>
        <p:txBody>
          <a:bodyPr wrap="none">
            <a:spAutoFit/>
          </a:bodyPr>
          <a:lstStyle/>
          <a:p>
            <a:r>
              <a:rPr lang="en-US" altLang="zh-CN" dirty="0">
                <a:solidFill>
                  <a:schemeClr val="bg1"/>
                </a:solidFill>
                <a:cs typeface="+mn-ea"/>
                <a:sym typeface="+mn-lt"/>
              </a:rPr>
              <a:t>This text can be replaced with your own text.</a:t>
            </a:r>
          </a:p>
        </p:txBody>
      </p:sp>
      <p:grpSp>
        <p:nvGrpSpPr>
          <p:cNvPr id="2" name="组合 1"/>
          <p:cNvGrpSpPr/>
          <p:nvPr/>
        </p:nvGrpSpPr>
        <p:grpSpPr>
          <a:xfrm>
            <a:off x="4112474" y="2422024"/>
            <a:ext cx="819500" cy="744019"/>
            <a:chOff x="4666267" y="2318994"/>
            <a:chExt cx="716438" cy="650450"/>
          </a:xfrm>
        </p:grpSpPr>
        <p:sp>
          <p:nvSpPr>
            <p:cNvPr id="21" name="立方体 20">
              <a:extLst>
                <a:ext uri="{FF2B5EF4-FFF2-40B4-BE49-F238E27FC236}">
                  <a16:creationId xmlns="" xmlns:a14="http://schemas.microsoft.com/office/drawing/2010/main" xmlns:p14="http://schemas.microsoft.com/office/powerpoint/2010/main" xmlns:a16="http://schemas.microsoft.com/office/drawing/2014/main" id="{9FB1EF79-307F-4934-A543-34337792B1D6}"/>
                </a:ext>
              </a:extLst>
            </p:cNvPr>
            <p:cNvSpPr/>
            <p:nvPr/>
          </p:nvSpPr>
          <p:spPr>
            <a:xfrm>
              <a:off x="4732255" y="2318994"/>
              <a:ext cx="650450" cy="650450"/>
            </a:xfrm>
            <a:prstGeom prst="cube">
              <a:avLst/>
            </a:prstGeom>
            <a:solidFill>
              <a:srgbClr val="0070C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文本框 24">
              <a:extLst>
                <a:ext uri="{FF2B5EF4-FFF2-40B4-BE49-F238E27FC236}">
                  <a16:creationId xmlns="" xmlns:a14="http://schemas.microsoft.com/office/drawing/2010/main" xmlns:p14="http://schemas.microsoft.com/office/powerpoint/2010/main" xmlns:a16="http://schemas.microsoft.com/office/drawing/2014/main" id="{EA82AE4D-DA08-4E6D-B9A3-9932B62346CF}"/>
                </a:ext>
              </a:extLst>
            </p:cNvPr>
            <p:cNvSpPr txBox="1"/>
            <p:nvPr/>
          </p:nvSpPr>
          <p:spPr>
            <a:xfrm>
              <a:off x="4666267" y="2507531"/>
              <a:ext cx="575036" cy="403605"/>
            </a:xfrm>
            <a:prstGeom prst="rect">
              <a:avLst/>
            </a:prstGeom>
            <a:noFill/>
          </p:spPr>
          <p:txBody>
            <a:bodyPr wrap="square" rtlCol="0">
              <a:spAutoFit/>
            </a:bodyPr>
            <a:lstStyle/>
            <a:p>
              <a:pPr algn="ctr"/>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grpSp>
      <p:sp>
        <p:nvSpPr>
          <p:cNvPr id="32" name="矩形 31">
            <a:extLst>
              <a:ext uri="{FF2B5EF4-FFF2-40B4-BE49-F238E27FC236}">
                <a16:creationId xmlns="" xmlns:a14="http://schemas.microsoft.com/office/drawing/2010/main" xmlns:p14="http://schemas.microsoft.com/office/powerpoint/2010/main" xmlns:a16="http://schemas.microsoft.com/office/drawing/2014/main" id="{318CEF21-D0B1-4508-8E40-C95AB3B3935C}"/>
              </a:ext>
            </a:extLst>
          </p:cNvPr>
          <p:cNvSpPr/>
          <p:nvPr/>
        </p:nvSpPr>
        <p:spPr>
          <a:xfrm>
            <a:off x="4566847" y="3281236"/>
            <a:ext cx="5493931" cy="5644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3">
            <a:extLst>
              <a:ext uri="{FF2B5EF4-FFF2-40B4-BE49-F238E27FC236}">
                <a16:creationId xmlns="" xmlns:a14="http://schemas.microsoft.com/office/drawing/2010/main" xmlns:p14="http://schemas.microsoft.com/office/powerpoint/2010/main" xmlns:a16="http://schemas.microsoft.com/office/drawing/2014/main" id="{C2415CCD-4EBC-43B1-9D69-5A7BCCCBBABC}"/>
              </a:ext>
            </a:extLst>
          </p:cNvPr>
          <p:cNvSpPr txBox="1"/>
          <p:nvPr/>
        </p:nvSpPr>
        <p:spPr>
          <a:xfrm>
            <a:off x="5030099" y="3260872"/>
            <a:ext cx="2812293"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35" name="矩形 34">
            <a:extLst>
              <a:ext uri="{FF2B5EF4-FFF2-40B4-BE49-F238E27FC236}">
                <a16:creationId xmlns="" xmlns:a14="http://schemas.microsoft.com/office/drawing/2010/main" xmlns:p14="http://schemas.microsoft.com/office/powerpoint/2010/main" xmlns:a16="http://schemas.microsoft.com/office/drawing/2014/main" id="{371D7049-48BF-4FC8-B7E4-A62FDD7BF628}"/>
              </a:ext>
            </a:extLst>
          </p:cNvPr>
          <p:cNvSpPr/>
          <p:nvPr/>
        </p:nvSpPr>
        <p:spPr>
          <a:xfrm>
            <a:off x="5041463" y="3515691"/>
            <a:ext cx="4737194" cy="369332"/>
          </a:xfrm>
          <a:prstGeom prst="rect">
            <a:avLst/>
          </a:prstGeom>
        </p:spPr>
        <p:txBody>
          <a:bodyPr wrap="none">
            <a:spAutoFit/>
          </a:bodyPr>
          <a:lstStyle/>
          <a:p>
            <a:r>
              <a:rPr lang="en-US" altLang="zh-CN" dirty="0">
                <a:solidFill>
                  <a:schemeClr val="bg1"/>
                </a:solidFill>
                <a:cs typeface="+mn-ea"/>
                <a:sym typeface="+mn-lt"/>
              </a:rPr>
              <a:t>This text can be replaced with your own text.</a:t>
            </a:r>
          </a:p>
        </p:txBody>
      </p:sp>
      <p:grpSp>
        <p:nvGrpSpPr>
          <p:cNvPr id="4" name="组合 3"/>
          <p:cNvGrpSpPr/>
          <p:nvPr/>
        </p:nvGrpSpPr>
        <p:grpSpPr>
          <a:xfrm>
            <a:off x="4112474" y="3293909"/>
            <a:ext cx="819500" cy="744019"/>
            <a:chOff x="4666267" y="3190879"/>
            <a:chExt cx="716438" cy="650450"/>
          </a:xfrm>
        </p:grpSpPr>
        <p:sp>
          <p:nvSpPr>
            <p:cNvPr id="33" name="立方体 32">
              <a:extLst>
                <a:ext uri="{FF2B5EF4-FFF2-40B4-BE49-F238E27FC236}">
                  <a16:creationId xmlns="" xmlns:a14="http://schemas.microsoft.com/office/drawing/2010/main" xmlns:p14="http://schemas.microsoft.com/office/powerpoint/2010/main" xmlns:a16="http://schemas.microsoft.com/office/drawing/2014/main" id="{44ABD0D8-EBEF-4A41-95B9-1AA771DDAA2F}"/>
                </a:ext>
              </a:extLst>
            </p:cNvPr>
            <p:cNvSpPr/>
            <p:nvPr/>
          </p:nvSpPr>
          <p:spPr>
            <a:xfrm>
              <a:off x="4732255" y="3190879"/>
              <a:ext cx="650450" cy="650450"/>
            </a:xfrm>
            <a:prstGeom prst="cube">
              <a:avLst/>
            </a:prstGeom>
            <a:solidFill>
              <a:schemeClr val="accent2"/>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6" name="文本框 35">
              <a:extLst>
                <a:ext uri="{FF2B5EF4-FFF2-40B4-BE49-F238E27FC236}">
                  <a16:creationId xmlns="" xmlns:a14="http://schemas.microsoft.com/office/drawing/2010/main" xmlns:p14="http://schemas.microsoft.com/office/powerpoint/2010/main" xmlns:a16="http://schemas.microsoft.com/office/drawing/2014/main" id="{36B6D6A2-3461-48DD-81B5-AB10D923E8E5}"/>
                </a:ext>
              </a:extLst>
            </p:cNvPr>
            <p:cNvSpPr txBox="1"/>
            <p:nvPr/>
          </p:nvSpPr>
          <p:spPr>
            <a:xfrm>
              <a:off x="4666267" y="3379416"/>
              <a:ext cx="575036" cy="403605"/>
            </a:xfrm>
            <a:prstGeom prst="rect">
              <a:avLst/>
            </a:prstGeom>
            <a:noFill/>
          </p:spPr>
          <p:txBody>
            <a:bodyPr wrap="square" rtlCol="0">
              <a:spAutoFit/>
            </a:bodyPr>
            <a:lstStyle/>
            <a:p>
              <a:pPr algn="ctr"/>
              <a:r>
                <a:rPr lang="en-US" altLang="zh-CN" sz="2400" dirty="0" smtClean="0">
                  <a:solidFill>
                    <a:schemeClr val="bg1"/>
                  </a:solidFill>
                  <a:cs typeface="+mn-ea"/>
                  <a:sym typeface="+mn-lt"/>
                </a:rPr>
                <a:t>02</a:t>
              </a:r>
              <a:endParaRPr lang="zh-CN" altLang="en-US" sz="2400" dirty="0">
                <a:solidFill>
                  <a:schemeClr val="bg1"/>
                </a:solidFill>
                <a:cs typeface="+mn-ea"/>
                <a:sym typeface="+mn-lt"/>
              </a:endParaRPr>
            </a:p>
          </p:txBody>
        </p:sp>
      </p:grpSp>
      <p:sp>
        <p:nvSpPr>
          <p:cNvPr id="38" name="矩形 37">
            <a:extLst>
              <a:ext uri="{FF2B5EF4-FFF2-40B4-BE49-F238E27FC236}">
                <a16:creationId xmlns="" xmlns:a14="http://schemas.microsoft.com/office/drawing/2010/main" xmlns:p14="http://schemas.microsoft.com/office/powerpoint/2010/main" xmlns:a16="http://schemas.microsoft.com/office/drawing/2014/main" id="{40C1E9A4-2AD7-459E-B588-C90B0CD5B1B9}"/>
              </a:ext>
            </a:extLst>
          </p:cNvPr>
          <p:cNvSpPr/>
          <p:nvPr/>
        </p:nvSpPr>
        <p:spPr>
          <a:xfrm>
            <a:off x="4566846" y="4153122"/>
            <a:ext cx="5453869" cy="5644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文本框 39">
            <a:extLst>
              <a:ext uri="{FF2B5EF4-FFF2-40B4-BE49-F238E27FC236}">
                <a16:creationId xmlns="" xmlns:a14="http://schemas.microsoft.com/office/drawing/2010/main" xmlns:p14="http://schemas.microsoft.com/office/powerpoint/2010/main" xmlns:a16="http://schemas.microsoft.com/office/drawing/2014/main" id="{D0C8C2C9-8B31-4F0D-93D7-1ECF56131795}"/>
              </a:ext>
            </a:extLst>
          </p:cNvPr>
          <p:cNvSpPr txBox="1"/>
          <p:nvPr/>
        </p:nvSpPr>
        <p:spPr>
          <a:xfrm>
            <a:off x="5017221" y="4145638"/>
            <a:ext cx="2812293"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41" name="矩形 40">
            <a:extLst>
              <a:ext uri="{FF2B5EF4-FFF2-40B4-BE49-F238E27FC236}">
                <a16:creationId xmlns="" xmlns:a14="http://schemas.microsoft.com/office/drawing/2010/main" xmlns:p14="http://schemas.microsoft.com/office/powerpoint/2010/main" xmlns:a16="http://schemas.microsoft.com/office/drawing/2014/main" id="{079EC066-E8B2-41B5-B032-E005FEE66303}"/>
              </a:ext>
            </a:extLst>
          </p:cNvPr>
          <p:cNvSpPr/>
          <p:nvPr/>
        </p:nvSpPr>
        <p:spPr>
          <a:xfrm>
            <a:off x="5015706" y="4387578"/>
            <a:ext cx="4737194" cy="369332"/>
          </a:xfrm>
          <a:prstGeom prst="rect">
            <a:avLst/>
          </a:prstGeom>
        </p:spPr>
        <p:txBody>
          <a:bodyPr wrap="none">
            <a:spAutoFit/>
          </a:bodyPr>
          <a:lstStyle/>
          <a:p>
            <a:r>
              <a:rPr lang="en-US" altLang="zh-CN" dirty="0">
                <a:solidFill>
                  <a:schemeClr val="bg1"/>
                </a:solidFill>
                <a:cs typeface="+mn-ea"/>
                <a:sym typeface="+mn-lt"/>
              </a:rPr>
              <a:t>This text can be replaced with your own text.</a:t>
            </a:r>
          </a:p>
        </p:txBody>
      </p:sp>
      <p:grpSp>
        <p:nvGrpSpPr>
          <p:cNvPr id="6" name="组合 5"/>
          <p:cNvGrpSpPr/>
          <p:nvPr/>
        </p:nvGrpSpPr>
        <p:grpSpPr>
          <a:xfrm>
            <a:off x="4112474" y="4165795"/>
            <a:ext cx="819500" cy="744019"/>
            <a:chOff x="4666267" y="4062765"/>
            <a:chExt cx="716438" cy="650450"/>
          </a:xfrm>
        </p:grpSpPr>
        <p:sp>
          <p:nvSpPr>
            <p:cNvPr id="39" name="立方体 38">
              <a:extLst>
                <a:ext uri="{FF2B5EF4-FFF2-40B4-BE49-F238E27FC236}">
                  <a16:creationId xmlns="" xmlns:a14="http://schemas.microsoft.com/office/drawing/2010/main" xmlns:p14="http://schemas.microsoft.com/office/powerpoint/2010/main" xmlns:a16="http://schemas.microsoft.com/office/drawing/2014/main" id="{66EBF5C0-EDD5-4E1B-AECB-18AB63C6F0F4}"/>
                </a:ext>
              </a:extLst>
            </p:cNvPr>
            <p:cNvSpPr/>
            <p:nvPr/>
          </p:nvSpPr>
          <p:spPr>
            <a:xfrm>
              <a:off x="4732255" y="4062765"/>
              <a:ext cx="650450" cy="650450"/>
            </a:xfrm>
            <a:prstGeom prst="cube">
              <a:avLst/>
            </a:prstGeom>
            <a:solidFill>
              <a:schemeClr val="accent3"/>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2" name="文本框 41">
              <a:extLst>
                <a:ext uri="{FF2B5EF4-FFF2-40B4-BE49-F238E27FC236}">
                  <a16:creationId xmlns="" xmlns:a14="http://schemas.microsoft.com/office/drawing/2010/main" xmlns:p14="http://schemas.microsoft.com/office/powerpoint/2010/main" xmlns:a16="http://schemas.microsoft.com/office/drawing/2014/main" id="{E0E416AC-2EB8-44DE-99DF-EABD7A4B6D7E}"/>
                </a:ext>
              </a:extLst>
            </p:cNvPr>
            <p:cNvSpPr txBox="1"/>
            <p:nvPr/>
          </p:nvSpPr>
          <p:spPr>
            <a:xfrm>
              <a:off x="4666267" y="4251302"/>
              <a:ext cx="575036" cy="403605"/>
            </a:xfrm>
            <a:prstGeom prst="rect">
              <a:avLst/>
            </a:prstGeom>
            <a:noFill/>
          </p:spPr>
          <p:txBody>
            <a:bodyPr wrap="square" rtlCol="0">
              <a:spAutoFit/>
            </a:bodyPr>
            <a:lstStyle/>
            <a:p>
              <a:pPr algn="ctr"/>
              <a:r>
                <a:rPr lang="en-US" altLang="zh-CN" sz="2400" dirty="0" smtClean="0">
                  <a:solidFill>
                    <a:schemeClr val="bg1"/>
                  </a:solidFill>
                  <a:cs typeface="+mn-ea"/>
                  <a:sym typeface="+mn-lt"/>
                </a:rPr>
                <a:t>03</a:t>
              </a:r>
              <a:endParaRPr lang="zh-CN" altLang="en-US" sz="2400" dirty="0">
                <a:solidFill>
                  <a:schemeClr val="bg1"/>
                </a:solidFill>
                <a:cs typeface="+mn-ea"/>
                <a:sym typeface="+mn-lt"/>
              </a:endParaRPr>
            </a:p>
          </p:txBody>
        </p:sp>
      </p:grpSp>
      <p:sp>
        <p:nvSpPr>
          <p:cNvPr id="44" name="矩形 43">
            <a:extLst>
              <a:ext uri="{FF2B5EF4-FFF2-40B4-BE49-F238E27FC236}">
                <a16:creationId xmlns="" xmlns:a14="http://schemas.microsoft.com/office/drawing/2010/main" xmlns:p14="http://schemas.microsoft.com/office/powerpoint/2010/main" xmlns:a16="http://schemas.microsoft.com/office/drawing/2014/main" id="{BA96F8C7-A6C1-4F7C-AA7B-0AE2A95066EF}"/>
              </a:ext>
            </a:extLst>
          </p:cNvPr>
          <p:cNvSpPr/>
          <p:nvPr/>
        </p:nvSpPr>
        <p:spPr>
          <a:xfrm>
            <a:off x="4566847" y="5025007"/>
            <a:ext cx="5427160" cy="56442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文本框 45">
            <a:extLst>
              <a:ext uri="{FF2B5EF4-FFF2-40B4-BE49-F238E27FC236}">
                <a16:creationId xmlns="" xmlns:a14="http://schemas.microsoft.com/office/drawing/2010/main" xmlns:p14="http://schemas.microsoft.com/office/powerpoint/2010/main" xmlns:a16="http://schemas.microsoft.com/office/drawing/2014/main" id="{7F888539-F0B0-453B-B9EC-950CDB803D2A}"/>
              </a:ext>
            </a:extLst>
          </p:cNvPr>
          <p:cNvSpPr txBox="1"/>
          <p:nvPr/>
        </p:nvSpPr>
        <p:spPr>
          <a:xfrm>
            <a:off x="5055857" y="5004643"/>
            <a:ext cx="2812293"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47" name="矩形 46">
            <a:extLst>
              <a:ext uri="{FF2B5EF4-FFF2-40B4-BE49-F238E27FC236}">
                <a16:creationId xmlns="" xmlns:a14="http://schemas.microsoft.com/office/drawing/2010/main" xmlns:p14="http://schemas.microsoft.com/office/powerpoint/2010/main" xmlns:a16="http://schemas.microsoft.com/office/drawing/2014/main" id="{63F50CF2-E7F3-4A63-AC1F-EB76EA8942A8}"/>
              </a:ext>
            </a:extLst>
          </p:cNvPr>
          <p:cNvSpPr/>
          <p:nvPr/>
        </p:nvSpPr>
        <p:spPr>
          <a:xfrm>
            <a:off x="5080100" y="5259461"/>
            <a:ext cx="4737194" cy="369332"/>
          </a:xfrm>
          <a:prstGeom prst="rect">
            <a:avLst/>
          </a:prstGeom>
        </p:spPr>
        <p:txBody>
          <a:bodyPr wrap="none">
            <a:spAutoFit/>
          </a:bodyPr>
          <a:lstStyle/>
          <a:p>
            <a:r>
              <a:rPr lang="en-US" altLang="zh-CN" dirty="0">
                <a:solidFill>
                  <a:schemeClr val="bg1"/>
                </a:solidFill>
                <a:cs typeface="+mn-ea"/>
                <a:sym typeface="+mn-lt"/>
              </a:rPr>
              <a:t>This text can be replaced with your own text.</a:t>
            </a:r>
          </a:p>
        </p:txBody>
      </p:sp>
      <p:grpSp>
        <p:nvGrpSpPr>
          <p:cNvPr id="7" name="组合 6"/>
          <p:cNvGrpSpPr/>
          <p:nvPr/>
        </p:nvGrpSpPr>
        <p:grpSpPr>
          <a:xfrm>
            <a:off x="4112474" y="5037680"/>
            <a:ext cx="819500" cy="744019"/>
            <a:chOff x="4666267" y="4934650"/>
            <a:chExt cx="716438" cy="650450"/>
          </a:xfrm>
        </p:grpSpPr>
        <p:sp>
          <p:nvSpPr>
            <p:cNvPr id="45" name="立方体 44">
              <a:extLst>
                <a:ext uri="{FF2B5EF4-FFF2-40B4-BE49-F238E27FC236}">
                  <a16:creationId xmlns="" xmlns:a14="http://schemas.microsoft.com/office/drawing/2010/main" xmlns:p14="http://schemas.microsoft.com/office/powerpoint/2010/main" xmlns:a16="http://schemas.microsoft.com/office/drawing/2014/main" id="{BDEB90F6-6F33-4608-8681-4C18BB548C26}"/>
                </a:ext>
              </a:extLst>
            </p:cNvPr>
            <p:cNvSpPr/>
            <p:nvPr/>
          </p:nvSpPr>
          <p:spPr>
            <a:xfrm>
              <a:off x="4732255" y="4934650"/>
              <a:ext cx="650450" cy="650450"/>
            </a:xfrm>
            <a:prstGeom prst="cube">
              <a:avLst/>
            </a:prstGeom>
            <a:solidFill>
              <a:schemeClr val="accent5"/>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8" name="文本框 47">
              <a:extLst>
                <a:ext uri="{FF2B5EF4-FFF2-40B4-BE49-F238E27FC236}">
                  <a16:creationId xmlns="" xmlns:a14="http://schemas.microsoft.com/office/drawing/2010/main" xmlns:p14="http://schemas.microsoft.com/office/powerpoint/2010/main" xmlns:a16="http://schemas.microsoft.com/office/drawing/2014/main" id="{9BDCC6C1-A43F-4D08-AD78-619C2347A409}"/>
                </a:ext>
              </a:extLst>
            </p:cNvPr>
            <p:cNvSpPr txBox="1"/>
            <p:nvPr/>
          </p:nvSpPr>
          <p:spPr>
            <a:xfrm>
              <a:off x="4666267" y="5123187"/>
              <a:ext cx="575036" cy="403605"/>
            </a:xfrm>
            <a:prstGeom prst="rect">
              <a:avLst/>
            </a:prstGeom>
            <a:noFill/>
          </p:spPr>
          <p:txBody>
            <a:bodyPr wrap="square" rtlCol="0">
              <a:spAutoFit/>
            </a:bodyPr>
            <a:lstStyle/>
            <a:p>
              <a:pPr algn="ctr"/>
              <a:r>
                <a:rPr lang="en-US" altLang="zh-CN" sz="2400" dirty="0" smtClean="0">
                  <a:solidFill>
                    <a:schemeClr val="bg1"/>
                  </a:solidFill>
                  <a:cs typeface="+mn-ea"/>
                  <a:sym typeface="+mn-lt"/>
                </a:rPr>
                <a:t>04</a:t>
              </a:r>
              <a:endParaRPr lang="zh-CN" altLang="en-US" sz="2400" dirty="0">
                <a:solidFill>
                  <a:schemeClr val="bg1"/>
                </a:solidFill>
                <a:cs typeface="+mn-ea"/>
                <a:sym typeface="+mn-lt"/>
              </a:endParaRPr>
            </a:p>
          </p:txBody>
        </p:sp>
      </p:grpSp>
    </p:spTree>
    <p:extLst>
      <p:ext uri="{BB962C8B-B14F-4D97-AF65-F5344CB8AC3E}">
        <p14:creationId xmlns:p14="http://schemas.microsoft.com/office/powerpoint/2010/main" xmlns="" val="4276003546"/>
      </p:ext>
    </p:extLst>
  </p:cSld>
  <p:clrMapOvr>
    <a:masterClrMapping/>
  </p:clrMapOvr>
  <p:transition spd="med" advClick="0" advTm="1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750"/>
                                        <p:tgtEl>
                                          <p:spTgt spid="17"/>
                                        </p:tgtEl>
                                      </p:cBhvr>
                                    </p:animEffect>
                                    <p:anim calcmode="lin" valueType="num">
                                      <p:cBhvr>
                                        <p:cTn id="20" dur="750" fill="hold"/>
                                        <p:tgtEl>
                                          <p:spTgt spid="17"/>
                                        </p:tgtEl>
                                        <p:attrNameLst>
                                          <p:attrName>ppt_x</p:attrName>
                                        </p:attrNameLst>
                                      </p:cBhvr>
                                      <p:tavLst>
                                        <p:tav tm="0">
                                          <p:val>
                                            <p:strVal val="#ppt_x"/>
                                          </p:val>
                                        </p:tav>
                                        <p:tav tm="100000">
                                          <p:val>
                                            <p:strVal val="#ppt_x"/>
                                          </p:val>
                                        </p:tav>
                                      </p:tavLst>
                                    </p:anim>
                                    <p:anim calcmode="lin" valueType="num">
                                      <p:cBhvr>
                                        <p:cTn id="21" dur="750" fill="hold"/>
                                        <p:tgtEl>
                                          <p:spTgt spid="17"/>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anim calcmode="lin" valueType="num">
                                      <p:cBhvr>
                                        <p:cTn id="26" dur="750" fill="hold"/>
                                        <p:tgtEl>
                                          <p:spTgt spid="2"/>
                                        </p:tgtEl>
                                        <p:attrNameLst>
                                          <p:attrName>ppt_x</p:attrName>
                                        </p:attrNameLst>
                                      </p:cBhvr>
                                      <p:tavLst>
                                        <p:tav tm="0">
                                          <p:val>
                                            <p:strVal val="#ppt_x"/>
                                          </p:val>
                                        </p:tav>
                                        <p:tav tm="100000">
                                          <p:val>
                                            <p:strVal val="#ppt_x"/>
                                          </p:val>
                                        </p:tav>
                                      </p:tavLst>
                                    </p:anim>
                                    <p:anim calcmode="lin" valueType="num">
                                      <p:cBhvr>
                                        <p:cTn id="27" dur="750" fill="hold"/>
                                        <p:tgtEl>
                                          <p:spTgt spid="2"/>
                                        </p:tgtEl>
                                        <p:attrNameLst>
                                          <p:attrName>ppt_y</p:attrName>
                                        </p:attrNameLst>
                                      </p:cBhvr>
                                      <p:tavLst>
                                        <p:tav tm="0">
                                          <p:val>
                                            <p:strVal val="#ppt_y+.1"/>
                                          </p:val>
                                        </p:tav>
                                        <p:tav tm="100000">
                                          <p:val>
                                            <p:strVal val="#ppt_y"/>
                                          </p:val>
                                        </p:tav>
                                      </p:tavLst>
                                    </p:anim>
                                  </p:childTnLst>
                                </p:cTn>
                              </p:par>
                            </p:childTnLst>
                          </p:cTn>
                        </p:par>
                        <p:par>
                          <p:cTn id="28" fill="hold">
                            <p:stCondLst>
                              <p:cond delay="3250"/>
                            </p:stCondLst>
                            <p:childTnLst>
                              <p:par>
                                <p:cTn id="29" presetID="42" presetClass="entr" presetSubtype="0"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750"/>
                                        <p:tgtEl>
                                          <p:spTgt spid="22"/>
                                        </p:tgtEl>
                                      </p:cBhvr>
                                    </p:animEffect>
                                    <p:anim calcmode="lin" valueType="num">
                                      <p:cBhvr>
                                        <p:cTn id="32" dur="750" fill="hold"/>
                                        <p:tgtEl>
                                          <p:spTgt spid="22"/>
                                        </p:tgtEl>
                                        <p:attrNameLst>
                                          <p:attrName>ppt_x</p:attrName>
                                        </p:attrNameLst>
                                      </p:cBhvr>
                                      <p:tavLst>
                                        <p:tav tm="0">
                                          <p:val>
                                            <p:strVal val="#ppt_x"/>
                                          </p:val>
                                        </p:tav>
                                        <p:tav tm="100000">
                                          <p:val>
                                            <p:strVal val="#ppt_x"/>
                                          </p:val>
                                        </p:tav>
                                      </p:tavLst>
                                    </p:anim>
                                    <p:anim calcmode="lin" valueType="num">
                                      <p:cBhvr>
                                        <p:cTn id="33" dur="750" fill="hold"/>
                                        <p:tgtEl>
                                          <p:spTgt spid="22"/>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750"/>
                                        <p:tgtEl>
                                          <p:spTgt spid="29"/>
                                        </p:tgtEl>
                                      </p:cBhvr>
                                    </p:animEffect>
                                    <p:anim calcmode="lin" valueType="num">
                                      <p:cBhvr>
                                        <p:cTn id="38" dur="750" fill="hold"/>
                                        <p:tgtEl>
                                          <p:spTgt spid="29"/>
                                        </p:tgtEl>
                                        <p:attrNameLst>
                                          <p:attrName>ppt_x</p:attrName>
                                        </p:attrNameLst>
                                      </p:cBhvr>
                                      <p:tavLst>
                                        <p:tav tm="0">
                                          <p:val>
                                            <p:strVal val="#ppt_x"/>
                                          </p:val>
                                        </p:tav>
                                        <p:tav tm="100000">
                                          <p:val>
                                            <p:strVal val="#ppt_x"/>
                                          </p:val>
                                        </p:tav>
                                      </p:tavLst>
                                    </p:anim>
                                    <p:anim calcmode="lin" valueType="num">
                                      <p:cBhvr>
                                        <p:cTn id="39" dur="750" fill="hold"/>
                                        <p:tgtEl>
                                          <p:spTgt spid="29"/>
                                        </p:tgtEl>
                                        <p:attrNameLst>
                                          <p:attrName>ppt_y</p:attrName>
                                        </p:attrNameLst>
                                      </p:cBhvr>
                                      <p:tavLst>
                                        <p:tav tm="0">
                                          <p:val>
                                            <p:strVal val="#ppt_y+.1"/>
                                          </p:val>
                                        </p:tav>
                                        <p:tav tm="100000">
                                          <p:val>
                                            <p:strVal val="#ppt_y"/>
                                          </p:val>
                                        </p:tav>
                                      </p:tavLst>
                                    </p:anim>
                                  </p:childTnLst>
                                </p:cTn>
                              </p:par>
                            </p:childTnLst>
                          </p:cTn>
                        </p:par>
                        <p:par>
                          <p:cTn id="40" fill="hold">
                            <p:stCondLst>
                              <p:cond delay="4750"/>
                            </p:stCondLst>
                            <p:childTnLst>
                              <p:par>
                                <p:cTn id="41" presetID="42" presetClass="entr" presetSubtype="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750"/>
                                        <p:tgtEl>
                                          <p:spTgt spid="23"/>
                                        </p:tgtEl>
                                      </p:cBhvr>
                                    </p:animEffect>
                                    <p:anim calcmode="lin" valueType="num">
                                      <p:cBhvr>
                                        <p:cTn id="44" dur="750" fill="hold"/>
                                        <p:tgtEl>
                                          <p:spTgt spid="23"/>
                                        </p:tgtEl>
                                        <p:attrNameLst>
                                          <p:attrName>ppt_x</p:attrName>
                                        </p:attrNameLst>
                                      </p:cBhvr>
                                      <p:tavLst>
                                        <p:tav tm="0">
                                          <p:val>
                                            <p:strVal val="#ppt_x"/>
                                          </p:val>
                                        </p:tav>
                                        <p:tav tm="100000">
                                          <p:val>
                                            <p:strVal val="#ppt_x"/>
                                          </p:val>
                                        </p:tav>
                                      </p:tavLst>
                                    </p:anim>
                                    <p:anim calcmode="lin" valueType="num">
                                      <p:cBhvr>
                                        <p:cTn id="45" dur="75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750"/>
                                        <p:tgtEl>
                                          <p:spTgt spid="4"/>
                                        </p:tgtEl>
                                      </p:cBhvr>
                                    </p:animEffect>
                                    <p:anim calcmode="lin" valueType="num">
                                      <p:cBhvr>
                                        <p:cTn id="50" dur="750" fill="hold"/>
                                        <p:tgtEl>
                                          <p:spTgt spid="4"/>
                                        </p:tgtEl>
                                        <p:attrNameLst>
                                          <p:attrName>ppt_x</p:attrName>
                                        </p:attrNameLst>
                                      </p:cBhvr>
                                      <p:tavLst>
                                        <p:tav tm="0">
                                          <p:val>
                                            <p:strVal val="#ppt_x"/>
                                          </p:val>
                                        </p:tav>
                                        <p:tav tm="100000">
                                          <p:val>
                                            <p:strVal val="#ppt_x"/>
                                          </p:val>
                                        </p:tav>
                                      </p:tavLst>
                                    </p:anim>
                                    <p:anim calcmode="lin" valueType="num">
                                      <p:cBhvr>
                                        <p:cTn id="51" dur="750" fill="hold"/>
                                        <p:tgtEl>
                                          <p:spTgt spid="4"/>
                                        </p:tgtEl>
                                        <p:attrNameLst>
                                          <p:attrName>ppt_y</p:attrName>
                                        </p:attrNameLst>
                                      </p:cBhvr>
                                      <p:tavLst>
                                        <p:tav tm="0">
                                          <p:val>
                                            <p:strVal val="#ppt_y+.1"/>
                                          </p:val>
                                        </p:tav>
                                        <p:tav tm="100000">
                                          <p:val>
                                            <p:strVal val="#ppt_y"/>
                                          </p:val>
                                        </p:tav>
                                      </p:tavLst>
                                    </p:anim>
                                  </p:childTnLst>
                                </p:cTn>
                              </p:par>
                            </p:childTnLst>
                          </p:cTn>
                        </p:par>
                        <p:par>
                          <p:cTn id="52" fill="hold">
                            <p:stCondLst>
                              <p:cond delay="6250"/>
                            </p:stCondLst>
                            <p:childTnLst>
                              <p:par>
                                <p:cTn id="53" presetID="42" presetClass="entr" presetSubtype="0"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750"/>
                                        <p:tgtEl>
                                          <p:spTgt spid="32"/>
                                        </p:tgtEl>
                                      </p:cBhvr>
                                    </p:animEffect>
                                    <p:anim calcmode="lin" valueType="num">
                                      <p:cBhvr>
                                        <p:cTn id="56" dur="750" fill="hold"/>
                                        <p:tgtEl>
                                          <p:spTgt spid="32"/>
                                        </p:tgtEl>
                                        <p:attrNameLst>
                                          <p:attrName>ppt_x</p:attrName>
                                        </p:attrNameLst>
                                      </p:cBhvr>
                                      <p:tavLst>
                                        <p:tav tm="0">
                                          <p:val>
                                            <p:strVal val="#ppt_x"/>
                                          </p:val>
                                        </p:tav>
                                        <p:tav tm="100000">
                                          <p:val>
                                            <p:strVal val="#ppt_x"/>
                                          </p:val>
                                        </p:tav>
                                      </p:tavLst>
                                    </p:anim>
                                    <p:anim calcmode="lin" valueType="num">
                                      <p:cBhvr>
                                        <p:cTn id="57" dur="750" fill="hold"/>
                                        <p:tgtEl>
                                          <p:spTgt spid="32"/>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42" presetClass="entr" presetSubtype="0"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750"/>
                                        <p:tgtEl>
                                          <p:spTgt spid="34"/>
                                        </p:tgtEl>
                                      </p:cBhvr>
                                    </p:animEffect>
                                    <p:anim calcmode="lin" valueType="num">
                                      <p:cBhvr>
                                        <p:cTn id="62" dur="750" fill="hold"/>
                                        <p:tgtEl>
                                          <p:spTgt spid="34"/>
                                        </p:tgtEl>
                                        <p:attrNameLst>
                                          <p:attrName>ppt_x</p:attrName>
                                        </p:attrNameLst>
                                      </p:cBhvr>
                                      <p:tavLst>
                                        <p:tav tm="0">
                                          <p:val>
                                            <p:strVal val="#ppt_x"/>
                                          </p:val>
                                        </p:tav>
                                        <p:tav tm="100000">
                                          <p:val>
                                            <p:strVal val="#ppt_x"/>
                                          </p:val>
                                        </p:tav>
                                      </p:tavLst>
                                    </p:anim>
                                    <p:anim calcmode="lin" valueType="num">
                                      <p:cBhvr>
                                        <p:cTn id="63" dur="750" fill="hold"/>
                                        <p:tgtEl>
                                          <p:spTgt spid="34"/>
                                        </p:tgtEl>
                                        <p:attrNameLst>
                                          <p:attrName>ppt_y</p:attrName>
                                        </p:attrNameLst>
                                      </p:cBhvr>
                                      <p:tavLst>
                                        <p:tav tm="0">
                                          <p:val>
                                            <p:strVal val="#ppt_y+.1"/>
                                          </p:val>
                                        </p:tav>
                                        <p:tav tm="100000">
                                          <p:val>
                                            <p:strVal val="#ppt_y"/>
                                          </p:val>
                                        </p:tav>
                                      </p:tavLst>
                                    </p:anim>
                                  </p:childTnLst>
                                </p:cTn>
                              </p:par>
                            </p:childTnLst>
                          </p:cTn>
                        </p:par>
                        <p:par>
                          <p:cTn id="64" fill="hold">
                            <p:stCondLst>
                              <p:cond delay="7750"/>
                            </p:stCondLst>
                            <p:childTnLst>
                              <p:par>
                                <p:cTn id="65" presetID="42"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750"/>
                                        <p:tgtEl>
                                          <p:spTgt spid="35"/>
                                        </p:tgtEl>
                                      </p:cBhvr>
                                    </p:animEffect>
                                    <p:anim calcmode="lin" valueType="num">
                                      <p:cBhvr>
                                        <p:cTn id="68" dur="750" fill="hold"/>
                                        <p:tgtEl>
                                          <p:spTgt spid="35"/>
                                        </p:tgtEl>
                                        <p:attrNameLst>
                                          <p:attrName>ppt_x</p:attrName>
                                        </p:attrNameLst>
                                      </p:cBhvr>
                                      <p:tavLst>
                                        <p:tav tm="0">
                                          <p:val>
                                            <p:strVal val="#ppt_x"/>
                                          </p:val>
                                        </p:tav>
                                        <p:tav tm="100000">
                                          <p:val>
                                            <p:strVal val="#ppt_x"/>
                                          </p:val>
                                        </p:tav>
                                      </p:tavLst>
                                    </p:anim>
                                    <p:anim calcmode="lin" valueType="num">
                                      <p:cBhvr>
                                        <p:cTn id="69" dur="750" fill="hold"/>
                                        <p:tgtEl>
                                          <p:spTgt spid="35"/>
                                        </p:tgtEl>
                                        <p:attrNameLst>
                                          <p:attrName>ppt_y</p:attrName>
                                        </p:attrNameLst>
                                      </p:cBhvr>
                                      <p:tavLst>
                                        <p:tav tm="0">
                                          <p:val>
                                            <p:strVal val="#ppt_y+.1"/>
                                          </p:val>
                                        </p:tav>
                                        <p:tav tm="100000">
                                          <p:val>
                                            <p:strVal val="#ppt_y"/>
                                          </p:val>
                                        </p:tav>
                                      </p:tavLst>
                                    </p:anim>
                                  </p:childTnLst>
                                </p:cTn>
                              </p:par>
                            </p:childTnLst>
                          </p:cTn>
                        </p:par>
                        <p:par>
                          <p:cTn id="70" fill="hold">
                            <p:stCondLst>
                              <p:cond delay="8500"/>
                            </p:stCondLst>
                            <p:childTnLst>
                              <p:par>
                                <p:cTn id="71" presetID="42" presetClass="entr" presetSubtype="0"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750"/>
                                        <p:tgtEl>
                                          <p:spTgt spid="6"/>
                                        </p:tgtEl>
                                      </p:cBhvr>
                                    </p:animEffect>
                                    <p:anim calcmode="lin" valueType="num">
                                      <p:cBhvr>
                                        <p:cTn id="74" dur="750" fill="hold"/>
                                        <p:tgtEl>
                                          <p:spTgt spid="6"/>
                                        </p:tgtEl>
                                        <p:attrNameLst>
                                          <p:attrName>ppt_x</p:attrName>
                                        </p:attrNameLst>
                                      </p:cBhvr>
                                      <p:tavLst>
                                        <p:tav tm="0">
                                          <p:val>
                                            <p:strVal val="#ppt_x"/>
                                          </p:val>
                                        </p:tav>
                                        <p:tav tm="100000">
                                          <p:val>
                                            <p:strVal val="#ppt_x"/>
                                          </p:val>
                                        </p:tav>
                                      </p:tavLst>
                                    </p:anim>
                                    <p:anim calcmode="lin" valueType="num">
                                      <p:cBhvr>
                                        <p:cTn id="75" dur="750" fill="hold"/>
                                        <p:tgtEl>
                                          <p:spTgt spid="6"/>
                                        </p:tgtEl>
                                        <p:attrNameLst>
                                          <p:attrName>ppt_y</p:attrName>
                                        </p:attrNameLst>
                                      </p:cBhvr>
                                      <p:tavLst>
                                        <p:tav tm="0">
                                          <p:val>
                                            <p:strVal val="#ppt_y+.1"/>
                                          </p:val>
                                        </p:tav>
                                        <p:tav tm="100000">
                                          <p:val>
                                            <p:strVal val="#ppt_y"/>
                                          </p:val>
                                        </p:tav>
                                      </p:tavLst>
                                    </p:anim>
                                  </p:childTnLst>
                                </p:cTn>
                              </p:par>
                            </p:childTnLst>
                          </p:cTn>
                        </p:par>
                        <p:par>
                          <p:cTn id="76" fill="hold">
                            <p:stCondLst>
                              <p:cond delay="9250"/>
                            </p:stCondLst>
                            <p:childTnLst>
                              <p:par>
                                <p:cTn id="77" presetID="42" presetClass="entr" presetSubtype="0" fill="hold" grpId="0" nodeType="after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750"/>
                                        <p:tgtEl>
                                          <p:spTgt spid="38"/>
                                        </p:tgtEl>
                                      </p:cBhvr>
                                    </p:animEffect>
                                    <p:anim calcmode="lin" valueType="num">
                                      <p:cBhvr>
                                        <p:cTn id="80" dur="750" fill="hold"/>
                                        <p:tgtEl>
                                          <p:spTgt spid="38"/>
                                        </p:tgtEl>
                                        <p:attrNameLst>
                                          <p:attrName>ppt_x</p:attrName>
                                        </p:attrNameLst>
                                      </p:cBhvr>
                                      <p:tavLst>
                                        <p:tav tm="0">
                                          <p:val>
                                            <p:strVal val="#ppt_x"/>
                                          </p:val>
                                        </p:tav>
                                        <p:tav tm="100000">
                                          <p:val>
                                            <p:strVal val="#ppt_x"/>
                                          </p:val>
                                        </p:tav>
                                      </p:tavLst>
                                    </p:anim>
                                    <p:anim calcmode="lin" valueType="num">
                                      <p:cBhvr>
                                        <p:cTn id="81" dur="750" fill="hold"/>
                                        <p:tgtEl>
                                          <p:spTgt spid="38"/>
                                        </p:tgtEl>
                                        <p:attrNameLst>
                                          <p:attrName>ppt_y</p:attrName>
                                        </p:attrNameLst>
                                      </p:cBhvr>
                                      <p:tavLst>
                                        <p:tav tm="0">
                                          <p:val>
                                            <p:strVal val="#ppt_y+.1"/>
                                          </p:val>
                                        </p:tav>
                                        <p:tav tm="100000">
                                          <p:val>
                                            <p:strVal val="#ppt_y"/>
                                          </p:val>
                                        </p:tav>
                                      </p:tavLst>
                                    </p:anim>
                                  </p:childTnLst>
                                </p:cTn>
                              </p:par>
                            </p:childTnLst>
                          </p:cTn>
                        </p:par>
                        <p:par>
                          <p:cTn id="82" fill="hold">
                            <p:stCondLst>
                              <p:cond delay="10000"/>
                            </p:stCondLst>
                            <p:childTnLst>
                              <p:par>
                                <p:cTn id="83" presetID="42" presetClass="entr" presetSubtype="0" fill="hold" grpId="0" nodeType="after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750"/>
                                        <p:tgtEl>
                                          <p:spTgt spid="40"/>
                                        </p:tgtEl>
                                      </p:cBhvr>
                                    </p:animEffect>
                                    <p:anim calcmode="lin" valueType="num">
                                      <p:cBhvr>
                                        <p:cTn id="86" dur="750" fill="hold"/>
                                        <p:tgtEl>
                                          <p:spTgt spid="40"/>
                                        </p:tgtEl>
                                        <p:attrNameLst>
                                          <p:attrName>ppt_x</p:attrName>
                                        </p:attrNameLst>
                                      </p:cBhvr>
                                      <p:tavLst>
                                        <p:tav tm="0">
                                          <p:val>
                                            <p:strVal val="#ppt_x"/>
                                          </p:val>
                                        </p:tav>
                                        <p:tav tm="100000">
                                          <p:val>
                                            <p:strVal val="#ppt_x"/>
                                          </p:val>
                                        </p:tav>
                                      </p:tavLst>
                                    </p:anim>
                                    <p:anim calcmode="lin" valueType="num">
                                      <p:cBhvr>
                                        <p:cTn id="87" dur="750" fill="hold"/>
                                        <p:tgtEl>
                                          <p:spTgt spid="40"/>
                                        </p:tgtEl>
                                        <p:attrNameLst>
                                          <p:attrName>ppt_y</p:attrName>
                                        </p:attrNameLst>
                                      </p:cBhvr>
                                      <p:tavLst>
                                        <p:tav tm="0">
                                          <p:val>
                                            <p:strVal val="#ppt_y+.1"/>
                                          </p:val>
                                        </p:tav>
                                        <p:tav tm="100000">
                                          <p:val>
                                            <p:strVal val="#ppt_y"/>
                                          </p:val>
                                        </p:tav>
                                      </p:tavLst>
                                    </p:anim>
                                  </p:childTnLst>
                                </p:cTn>
                              </p:par>
                            </p:childTnLst>
                          </p:cTn>
                        </p:par>
                        <p:par>
                          <p:cTn id="88" fill="hold">
                            <p:stCondLst>
                              <p:cond delay="10750"/>
                            </p:stCondLst>
                            <p:childTnLst>
                              <p:par>
                                <p:cTn id="89" presetID="42" presetClass="entr" presetSubtype="0"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fade">
                                      <p:cBhvr>
                                        <p:cTn id="91" dur="750"/>
                                        <p:tgtEl>
                                          <p:spTgt spid="41"/>
                                        </p:tgtEl>
                                      </p:cBhvr>
                                    </p:animEffect>
                                    <p:anim calcmode="lin" valueType="num">
                                      <p:cBhvr>
                                        <p:cTn id="92" dur="750" fill="hold"/>
                                        <p:tgtEl>
                                          <p:spTgt spid="41"/>
                                        </p:tgtEl>
                                        <p:attrNameLst>
                                          <p:attrName>ppt_x</p:attrName>
                                        </p:attrNameLst>
                                      </p:cBhvr>
                                      <p:tavLst>
                                        <p:tav tm="0">
                                          <p:val>
                                            <p:strVal val="#ppt_x"/>
                                          </p:val>
                                        </p:tav>
                                        <p:tav tm="100000">
                                          <p:val>
                                            <p:strVal val="#ppt_x"/>
                                          </p:val>
                                        </p:tav>
                                      </p:tavLst>
                                    </p:anim>
                                    <p:anim calcmode="lin" valueType="num">
                                      <p:cBhvr>
                                        <p:cTn id="93" dur="750" fill="hold"/>
                                        <p:tgtEl>
                                          <p:spTgt spid="41"/>
                                        </p:tgtEl>
                                        <p:attrNameLst>
                                          <p:attrName>ppt_y</p:attrName>
                                        </p:attrNameLst>
                                      </p:cBhvr>
                                      <p:tavLst>
                                        <p:tav tm="0">
                                          <p:val>
                                            <p:strVal val="#ppt_y+.1"/>
                                          </p:val>
                                        </p:tav>
                                        <p:tav tm="100000">
                                          <p:val>
                                            <p:strVal val="#ppt_y"/>
                                          </p:val>
                                        </p:tav>
                                      </p:tavLst>
                                    </p:anim>
                                  </p:childTnLst>
                                </p:cTn>
                              </p:par>
                            </p:childTnLst>
                          </p:cTn>
                        </p:par>
                        <p:par>
                          <p:cTn id="94" fill="hold">
                            <p:stCondLst>
                              <p:cond delay="11500"/>
                            </p:stCondLst>
                            <p:childTnLst>
                              <p:par>
                                <p:cTn id="95" presetID="42" presetClass="entr" presetSubtype="0" fill="hold" nodeType="after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fade">
                                      <p:cBhvr>
                                        <p:cTn id="97" dur="750"/>
                                        <p:tgtEl>
                                          <p:spTgt spid="7"/>
                                        </p:tgtEl>
                                      </p:cBhvr>
                                    </p:animEffect>
                                    <p:anim calcmode="lin" valueType="num">
                                      <p:cBhvr>
                                        <p:cTn id="98" dur="750" fill="hold"/>
                                        <p:tgtEl>
                                          <p:spTgt spid="7"/>
                                        </p:tgtEl>
                                        <p:attrNameLst>
                                          <p:attrName>ppt_x</p:attrName>
                                        </p:attrNameLst>
                                      </p:cBhvr>
                                      <p:tavLst>
                                        <p:tav tm="0">
                                          <p:val>
                                            <p:strVal val="#ppt_x"/>
                                          </p:val>
                                        </p:tav>
                                        <p:tav tm="100000">
                                          <p:val>
                                            <p:strVal val="#ppt_x"/>
                                          </p:val>
                                        </p:tav>
                                      </p:tavLst>
                                    </p:anim>
                                    <p:anim calcmode="lin" valueType="num">
                                      <p:cBhvr>
                                        <p:cTn id="99" dur="750" fill="hold"/>
                                        <p:tgtEl>
                                          <p:spTgt spid="7"/>
                                        </p:tgtEl>
                                        <p:attrNameLst>
                                          <p:attrName>ppt_y</p:attrName>
                                        </p:attrNameLst>
                                      </p:cBhvr>
                                      <p:tavLst>
                                        <p:tav tm="0">
                                          <p:val>
                                            <p:strVal val="#ppt_y+.1"/>
                                          </p:val>
                                        </p:tav>
                                        <p:tav tm="100000">
                                          <p:val>
                                            <p:strVal val="#ppt_y"/>
                                          </p:val>
                                        </p:tav>
                                      </p:tavLst>
                                    </p:anim>
                                  </p:childTnLst>
                                </p:cTn>
                              </p:par>
                            </p:childTnLst>
                          </p:cTn>
                        </p:par>
                        <p:par>
                          <p:cTn id="100" fill="hold">
                            <p:stCondLst>
                              <p:cond delay="12250"/>
                            </p:stCondLst>
                            <p:childTnLst>
                              <p:par>
                                <p:cTn id="101" presetID="42" presetClass="entr" presetSubtype="0" fill="hold" grpId="0" nodeType="after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fade">
                                      <p:cBhvr>
                                        <p:cTn id="103" dur="750"/>
                                        <p:tgtEl>
                                          <p:spTgt spid="44"/>
                                        </p:tgtEl>
                                      </p:cBhvr>
                                    </p:animEffect>
                                    <p:anim calcmode="lin" valueType="num">
                                      <p:cBhvr>
                                        <p:cTn id="104" dur="750" fill="hold"/>
                                        <p:tgtEl>
                                          <p:spTgt spid="44"/>
                                        </p:tgtEl>
                                        <p:attrNameLst>
                                          <p:attrName>ppt_x</p:attrName>
                                        </p:attrNameLst>
                                      </p:cBhvr>
                                      <p:tavLst>
                                        <p:tav tm="0">
                                          <p:val>
                                            <p:strVal val="#ppt_x"/>
                                          </p:val>
                                        </p:tav>
                                        <p:tav tm="100000">
                                          <p:val>
                                            <p:strVal val="#ppt_x"/>
                                          </p:val>
                                        </p:tav>
                                      </p:tavLst>
                                    </p:anim>
                                    <p:anim calcmode="lin" valueType="num">
                                      <p:cBhvr>
                                        <p:cTn id="105" dur="750" fill="hold"/>
                                        <p:tgtEl>
                                          <p:spTgt spid="44"/>
                                        </p:tgtEl>
                                        <p:attrNameLst>
                                          <p:attrName>ppt_y</p:attrName>
                                        </p:attrNameLst>
                                      </p:cBhvr>
                                      <p:tavLst>
                                        <p:tav tm="0">
                                          <p:val>
                                            <p:strVal val="#ppt_y+.1"/>
                                          </p:val>
                                        </p:tav>
                                        <p:tav tm="100000">
                                          <p:val>
                                            <p:strVal val="#ppt_y"/>
                                          </p:val>
                                        </p:tav>
                                      </p:tavLst>
                                    </p:anim>
                                  </p:childTnLst>
                                </p:cTn>
                              </p:par>
                            </p:childTnLst>
                          </p:cTn>
                        </p:par>
                        <p:par>
                          <p:cTn id="106" fill="hold">
                            <p:stCondLst>
                              <p:cond delay="13000"/>
                            </p:stCondLst>
                            <p:childTnLst>
                              <p:par>
                                <p:cTn id="107" presetID="42" presetClass="entr" presetSubtype="0" fill="hold" grpId="0" nodeType="afterEffect">
                                  <p:stCondLst>
                                    <p:cond delay="0"/>
                                  </p:stCondLst>
                                  <p:childTnLst>
                                    <p:set>
                                      <p:cBhvr>
                                        <p:cTn id="108" dur="1" fill="hold">
                                          <p:stCondLst>
                                            <p:cond delay="0"/>
                                          </p:stCondLst>
                                        </p:cTn>
                                        <p:tgtEl>
                                          <p:spTgt spid="46"/>
                                        </p:tgtEl>
                                        <p:attrNameLst>
                                          <p:attrName>style.visibility</p:attrName>
                                        </p:attrNameLst>
                                      </p:cBhvr>
                                      <p:to>
                                        <p:strVal val="visible"/>
                                      </p:to>
                                    </p:set>
                                    <p:animEffect transition="in" filter="fade">
                                      <p:cBhvr>
                                        <p:cTn id="109" dur="750"/>
                                        <p:tgtEl>
                                          <p:spTgt spid="46"/>
                                        </p:tgtEl>
                                      </p:cBhvr>
                                    </p:animEffect>
                                    <p:anim calcmode="lin" valueType="num">
                                      <p:cBhvr>
                                        <p:cTn id="110" dur="750" fill="hold"/>
                                        <p:tgtEl>
                                          <p:spTgt spid="46"/>
                                        </p:tgtEl>
                                        <p:attrNameLst>
                                          <p:attrName>ppt_x</p:attrName>
                                        </p:attrNameLst>
                                      </p:cBhvr>
                                      <p:tavLst>
                                        <p:tav tm="0">
                                          <p:val>
                                            <p:strVal val="#ppt_x"/>
                                          </p:val>
                                        </p:tav>
                                        <p:tav tm="100000">
                                          <p:val>
                                            <p:strVal val="#ppt_x"/>
                                          </p:val>
                                        </p:tav>
                                      </p:tavLst>
                                    </p:anim>
                                    <p:anim calcmode="lin" valueType="num">
                                      <p:cBhvr>
                                        <p:cTn id="111" dur="750" fill="hold"/>
                                        <p:tgtEl>
                                          <p:spTgt spid="46"/>
                                        </p:tgtEl>
                                        <p:attrNameLst>
                                          <p:attrName>ppt_y</p:attrName>
                                        </p:attrNameLst>
                                      </p:cBhvr>
                                      <p:tavLst>
                                        <p:tav tm="0">
                                          <p:val>
                                            <p:strVal val="#ppt_y+.1"/>
                                          </p:val>
                                        </p:tav>
                                        <p:tav tm="100000">
                                          <p:val>
                                            <p:strVal val="#ppt_y"/>
                                          </p:val>
                                        </p:tav>
                                      </p:tavLst>
                                    </p:anim>
                                  </p:childTnLst>
                                </p:cTn>
                              </p:par>
                            </p:childTnLst>
                          </p:cTn>
                        </p:par>
                        <p:par>
                          <p:cTn id="112" fill="hold">
                            <p:stCondLst>
                              <p:cond delay="13750"/>
                            </p:stCondLst>
                            <p:childTnLst>
                              <p:par>
                                <p:cTn id="113" presetID="42" presetClass="entr" presetSubtype="0" fill="hold" grpId="0" nodeType="afterEffect">
                                  <p:stCondLst>
                                    <p:cond delay="0"/>
                                  </p:stCondLst>
                                  <p:childTnLst>
                                    <p:set>
                                      <p:cBhvr>
                                        <p:cTn id="114" dur="1" fill="hold">
                                          <p:stCondLst>
                                            <p:cond delay="0"/>
                                          </p:stCondLst>
                                        </p:cTn>
                                        <p:tgtEl>
                                          <p:spTgt spid="47"/>
                                        </p:tgtEl>
                                        <p:attrNameLst>
                                          <p:attrName>style.visibility</p:attrName>
                                        </p:attrNameLst>
                                      </p:cBhvr>
                                      <p:to>
                                        <p:strVal val="visible"/>
                                      </p:to>
                                    </p:set>
                                    <p:animEffect transition="in" filter="fade">
                                      <p:cBhvr>
                                        <p:cTn id="115" dur="750"/>
                                        <p:tgtEl>
                                          <p:spTgt spid="47"/>
                                        </p:tgtEl>
                                      </p:cBhvr>
                                    </p:animEffect>
                                    <p:anim calcmode="lin" valueType="num">
                                      <p:cBhvr>
                                        <p:cTn id="116" dur="750" fill="hold"/>
                                        <p:tgtEl>
                                          <p:spTgt spid="47"/>
                                        </p:tgtEl>
                                        <p:attrNameLst>
                                          <p:attrName>ppt_x</p:attrName>
                                        </p:attrNameLst>
                                      </p:cBhvr>
                                      <p:tavLst>
                                        <p:tav tm="0">
                                          <p:val>
                                            <p:strVal val="#ppt_x"/>
                                          </p:val>
                                        </p:tav>
                                        <p:tav tm="100000">
                                          <p:val>
                                            <p:strVal val="#ppt_x"/>
                                          </p:val>
                                        </p:tav>
                                      </p:tavLst>
                                    </p:anim>
                                    <p:anim calcmode="lin" valueType="num">
                                      <p:cBhvr>
                                        <p:cTn id="117" dur="75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9" grpId="0"/>
      <p:bldP spid="23" grpId="0"/>
      <p:bldP spid="32" grpId="0" animBg="1"/>
      <p:bldP spid="34" grpId="0"/>
      <p:bldP spid="35" grpId="0"/>
      <p:bldP spid="38" grpId="0" animBg="1"/>
      <p:bldP spid="40" grpId="0"/>
      <p:bldP spid="41" grpId="0"/>
      <p:bldP spid="44" grpId="0" animBg="1"/>
      <p:bldP spid="46" grpId="0"/>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5" name="矩形 4">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CE82FAB5-E535-443E-961D-B64784B5D938}"/>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4396CC9E-1108-45D8-90B7-8A40BC77FA99}"/>
              </a:ext>
            </a:extLst>
          </p:cNvPr>
          <p:cNvSpPr/>
          <p:nvPr/>
        </p:nvSpPr>
        <p:spPr>
          <a:xfrm>
            <a:off x="4235116" y="0"/>
            <a:ext cx="7956884" cy="6906126"/>
          </a:xfrm>
          <a:custGeom>
            <a:avLst/>
            <a:gdLst>
              <a:gd name="connsiteX0" fmla="*/ 0 w 6448926"/>
              <a:gd name="connsiteY0" fmla="*/ 6858000 h 6858000"/>
              <a:gd name="connsiteX1" fmla="*/ 1612232 w 6448926"/>
              <a:gd name="connsiteY1" fmla="*/ 0 h 6858000"/>
              <a:gd name="connsiteX2" fmla="*/ 6448926 w 6448926"/>
              <a:gd name="connsiteY2" fmla="*/ 0 h 6858000"/>
              <a:gd name="connsiteX3" fmla="*/ 4836695 w 6448926"/>
              <a:gd name="connsiteY3" fmla="*/ 6858000 h 6858000"/>
              <a:gd name="connsiteX4" fmla="*/ 0 w 6448926"/>
              <a:gd name="connsiteY4" fmla="*/ 6858000 h 6858000"/>
              <a:gd name="connsiteX0" fmla="*/ 0 w 8085220"/>
              <a:gd name="connsiteY0" fmla="*/ 6890084 h 6890084"/>
              <a:gd name="connsiteX1" fmla="*/ 1612232 w 8085220"/>
              <a:gd name="connsiteY1" fmla="*/ 32084 h 6890084"/>
              <a:gd name="connsiteX2" fmla="*/ 8085220 w 8085220"/>
              <a:gd name="connsiteY2" fmla="*/ 0 h 6890084"/>
              <a:gd name="connsiteX3" fmla="*/ 4836695 w 8085220"/>
              <a:gd name="connsiteY3" fmla="*/ 6890084 h 6890084"/>
              <a:gd name="connsiteX4" fmla="*/ 0 w 8085220"/>
              <a:gd name="connsiteY4" fmla="*/ 6890084 h 6890084"/>
              <a:gd name="connsiteX0" fmla="*/ 0 w 8085220"/>
              <a:gd name="connsiteY0" fmla="*/ 6890084 h 6890084"/>
              <a:gd name="connsiteX1" fmla="*/ 4211053 w 8085220"/>
              <a:gd name="connsiteY1" fmla="*/ 16041 h 6890084"/>
              <a:gd name="connsiteX2" fmla="*/ 8085220 w 8085220"/>
              <a:gd name="connsiteY2" fmla="*/ 0 h 6890084"/>
              <a:gd name="connsiteX3" fmla="*/ 4836695 w 8085220"/>
              <a:gd name="connsiteY3" fmla="*/ 6890084 h 6890084"/>
              <a:gd name="connsiteX4" fmla="*/ 0 w 8085220"/>
              <a:gd name="connsiteY4" fmla="*/ 6890084 h 6890084"/>
              <a:gd name="connsiteX0" fmla="*/ 0 w 8085220"/>
              <a:gd name="connsiteY0" fmla="*/ 6890084 h 6906126"/>
              <a:gd name="connsiteX1" fmla="*/ 4211053 w 8085220"/>
              <a:gd name="connsiteY1" fmla="*/ 16041 h 6906126"/>
              <a:gd name="connsiteX2" fmla="*/ 8085220 w 8085220"/>
              <a:gd name="connsiteY2" fmla="*/ 0 h 6906126"/>
              <a:gd name="connsiteX3" fmla="*/ 4531895 w 8085220"/>
              <a:gd name="connsiteY3" fmla="*/ 6906126 h 6906126"/>
              <a:gd name="connsiteX4" fmla="*/ 0 w 8085220"/>
              <a:gd name="connsiteY4" fmla="*/ 6890084 h 6906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85220" h="6906126">
                <a:moveTo>
                  <a:pt x="0" y="6890084"/>
                </a:moveTo>
                <a:lnTo>
                  <a:pt x="4211053" y="16041"/>
                </a:lnTo>
                <a:lnTo>
                  <a:pt x="8085220" y="0"/>
                </a:lnTo>
                <a:lnTo>
                  <a:pt x="4531895" y="6906126"/>
                </a:lnTo>
                <a:lnTo>
                  <a:pt x="0" y="6890084"/>
                </a:lnTo>
                <a:close/>
              </a:path>
            </a:pathLst>
          </a:custGeom>
          <a:solidFill>
            <a:schemeClr val="accent1">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6" name="直接连接符 5">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F37CABD7-B51F-4A9A-B8DB-68D605ED66B4}"/>
              </a:ext>
            </a:extLst>
          </p:cNvPr>
          <p:cNvCxnSpPr/>
          <p:nvPr/>
        </p:nvCxnSpPr>
        <p:spPr>
          <a:xfrm flipH="1">
            <a:off x="6673516" y="0"/>
            <a:ext cx="1171074" cy="2213811"/>
          </a:xfrm>
          <a:prstGeom prst="line">
            <a:avLst/>
          </a:prstGeom>
          <a:ln>
            <a:solidFill>
              <a:schemeClr val="bg1">
                <a:alpha val="23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634308D5-DE76-464C-BF3A-8E952E920700}"/>
              </a:ext>
            </a:extLst>
          </p:cNvPr>
          <p:cNvCxnSpPr>
            <a:cxnSpLocks/>
          </p:cNvCxnSpPr>
          <p:nvPr/>
        </p:nvCxnSpPr>
        <p:spPr>
          <a:xfrm flipH="1">
            <a:off x="3906253" y="4780548"/>
            <a:ext cx="1259305" cy="2077453"/>
          </a:xfrm>
          <a:prstGeom prst="line">
            <a:avLst/>
          </a:prstGeom>
          <a:ln>
            <a:solidFill>
              <a:schemeClr val="bg1">
                <a:alpha val="23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0F1677F2-B43E-4935-87A5-64BFE997E527}"/>
              </a:ext>
            </a:extLst>
          </p:cNvPr>
          <p:cNvGrpSpPr/>
          <p:nvPr/>
        </p:nvGrpSpPr>
        <p:grpSpPr>
          <a:xfrm>
            <a:off x="336885" y="930440"/>
            <a:ext cx="1459832" cy="1684422"/>
            <a:chOff x="1315453" y="1283367"/>
            <a:chExt cx="1459832" cy="1684422"/>
          </a:xfrm>
        </p:grpSpPr>
        <p:sp>
          <p:nvSpPr>
            <p:cNvPr id="10" name="直角三角形 9">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25951611-A058-471B-A009-79B3F9924115}"/>
                </a:ext>
              </a:extLst>
            </p:cNvPr>
            <p:cNvSpPr/>
            <p:nvPr/>
          </p:nvSpPr>
          <p:spPr>
            <a:xfrm>
              <a:off x="1315453" y="1540042"/>
              <a:ext cx="1427747" cy="1427747"/>
            </a:xfrm>
            <a:prstGeom prst="rtTriangle">
              <a:avLst/>
            </a:prstGeom>
            <a:noFill/>
            <a:ln>
              <a:solidFill>
                <a:schemeClr val="bg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直角三角形 1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D4CAB225-DFB5-4077-BE05-827E1AF929C9}"/>
                </a:ext>
              </a:extLst>
            </p:cNvPr>
            <p:cNvSpPr/>
            <p:nvPr/>
          </p:nvSpPr>
          <p:spPr>
            <a:xfrm flipH="1">
              <a:off x="1524000" y="1283367"/>
              <a:ext cx="1251285" cy="1251285"/>
            </a:xfrm>
            <a:prstGeom prst="rtTriangle">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21" name="图片 20">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B1049E4E-D625-4D1C-A4BD-2482E0149939}"/>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l="11128" t="20363" r="10813" b="33822"/>
          <a:stretch/>
        </p:blipFill>
        <p:spPr>
          <a:xfrm>
            <a:off x="1957137" y="1844842"/>
            <a:ext cx="7956884" cy="2438400"/>
          </a:xfrm>
          <a:prstGeom prst="rect">
            <a:avLst/>
          </a:prstGeom>
        </p:spPr>
      </p:pic>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71D0E612-1162-4A4D-A7C3-0C47C31ED2D3}"/>
              </a:ext>
            </a:extLst>
          </p:cNvPr>
          <p:cNvSpPr txBox="1"/>
          <p:nvPr/>
        </p:nvSpPr>
        <p:spPr>
          <a:xfrm>
            <a:off x="2727156" y="2598820"/>
            <a:ext cx="6208295" cy="923330"/>
          </a:xfrm>
          <a:prstGeom prst="rect">
            <a:avLst/>
          </a:prstGeom>
          <a:noFill/>
        </p:spPr>
        <p:txBody>
          <a:bodyPr wrap="square" rtlCol="0">
            <a:spAutoFit/>
          </a:bodyPr>
          <a:lstStyle/>
          <a:p>
            <a:pPr algn="dist"/>
            <a:r>
              <a:rPr lang="zh-CN" altLang="en-US" sz="5400" dirty="0">
                <a:solidFill>
                  <a:schemeClr val="bg1"/>
                </a:solidFill>
                <a:cs typeface="+mn-ea"/>
                <a:sym typeface="+mn-lt"/>
              </a:rPr>
              <a:t>情感营销的运用</a:t>
            </a:r>
          </a:p>
        </p:txBody>
      </p:sp>
      <p:grpSp>
        <p:nvGrpSpPr>
          <p:cNvPr id="32" name="组合 31">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D3546861-B53D-42F0-825F-DD6DD017128E}"/>
              </a:ext>
            </a:extLst>
          </p:cNvPr>
          <p:cNvGrpSpPr/>
          <p:nvPr/>
        </p:nvGrpSpPr>
        <p:grpSpPr>
          <a:xfrm rot="20261013">
            <a:off x="10142038" y="5333768"/>
            <a:ext cx="1942540" cy="1713026"/>
            <a:chOff x="-142544" y="3909818"/>
            <a:chExt cx="2707015" cy="2387177"/>
          </a:xfrm>
        </p:grpSpPr>
        <p:pic>
          <p:nvPicPr>
            <p:cNvPr id="27" name="图片 26">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24483386-3935-40D2-A595-7459D8EADDCC}"/>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rot="17797714">
              <a:off x="-305082" y="4072356"/>
              <a:ext cx="1925883" cy="1600808"/>
            </a:xfrm>
            <a:prstGeom prst="rect">
              <a:avLst/>
            </a:prstGeom>
          </p:spPr>
        </p:pic>
        <p:pic>
          <p:nvPicPr>
            <p:cNvPr id="29" name="图片 28">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2B084D29-E162-4EB1-AB00-C213FACD170C}"/>
                </a:ext>
              </a:extLst>
            </p:cNvPr>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rot="18884103">
              <a:off x="1631145" y="5363669"/>
              <a:ext cx="1159411" cy="707241"/>
            </a:xfrm>
            <a:prstGeom prst="rect">
              <a:avLst/>
            </a:prstGeom>
          </p:spPr>
        </p:pic>
        <p:pic>
          <p:nvPicPr>
            <p:cNvPr id="31" name="图片 30">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4F5E03AE-5B37-4D09-81DD-00D09A4E303C}"/>
                </a:ext>
              </a:extLst>
            </p:cNvPr>
            <p:cNvPicPr>
              <a:picLocks noChangeAspect="1"/>
            </p:cNvPicPr>
            <p:nvPr/>
          </p:nvPicPr>
          <p:blipFill rotWithShape="1">
            <a:blip r:embed="rId8" cstate="screen">
              <a:extLst>
                <a:ext uri="{28A0092B-C50C-407E-A947-70E740481C1C}">
                  <a14:useLocalDpi xmlns:a14="http://schemas.microsoft.com/office/drawing/2010/main" xmlns=""/>
                </a:ext>
              </a:extLst>
            </a:blip>
            <a:srcRect/>
            <a:stretch/>
          </p:blipFill>
          <p:spPr>
            <a:xfrm rot="16438080">
              <a:off x="543665" y="4650989"/>
              <a:ext cx="1437766" cy="1275828"/>
            </a:xfrm>
            <a:prstGeom prst="rect">
              <a:avLst/>
            </a:prstGeom>
          </p:spPr>
        </p:pic>
      </p:grpSp>
      <p:pic>
        <p:nvPicPr>
          <p:cNvPr id="34" name="图片 33">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2B5F4857-F062-40C1-843A-80F1FF2D8DF2}"/>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rot="20012634">
            <a:off x="8911571" y="6226584"/>
            <a:ext cx="1447793" cy="848751"/>
          </a:xfrm>
          <a:prstGeom prst="rect">
            <a:avLst/>
          </a:prstGeom>
        </p:spPr>
      </p:pic>
    </p:spTree>
    <p:extLst>
      <p:ext uri="{BB962C8B-B14F-4D97-AF65-F5344CB8AC3E}">
        <p14:creationId xmlns:p14="http://schemas.microsoft.com/office/powerpoint/2010/main" xmlns="" val="2354414610"/>
      </p:ext>
    </p:extLst>
  </p:cSld>
  <p:clrMapOvr>
    <a:masterClrMapping/>
  </p:clrMapOvr>
  <mc:AlternateContent xmlns:mc="http://schemas.openxmlformats.org/markup-compatibility/2006">
    <mc:Choice xmlns="" xmlns:a16="http://schemas.microsoft.com/office/drawing/2014/main" xmlns:a14="http://schemas.microsoft.com/office/drawing/2010/main" xmlns:p14="http://schemas.microsoft.com/office/powerpoint/2010/main" xmlns:p15="http://schemas.microsoft.com/office/powerpoint/2012/main" Requires="p15">
      <p:transition xmlns:p14="http://schemas.microsoft.com/office/powerpoint/2010/main" spd="slow" p14:dur="1250" advClick="0" advTm="1000">
        <p15:prstTrans prst="peelOff"/>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1000"/>
                                        <p:tgtEl>
                                          <p:spTgt spid="21"/>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000" fill="hold"/>
                                        <p:tgtEl>
                                          <p:spTgt spid="19"/>
                                        </p:tgtEl>
                                        <p:attrNameLst>
                                          <p:attrName>ppt_x</p:attrName>
                                        </p:attrNameLst>
                                      </p:cBhvr>
                                      <p:tavLst>
                                        <p:tav tm="0">
                                          <p:val>
                                            <p:strVal val="#ppt_x"/>
                                          </p:val>
                                        </p:tav>
                                        <p:tav tm="100000">
                                          <p:val>
                                            <p:strVal val="#ppt_x"/>
                                          </p:val>
                                        </p:tav>
                                      </p:tavLst>
                                    </p:anim>
                                    <p:anim calcmode="lin" valueType="num">
                                      <p:cBhvr additive="base">
                                        <p:cTn id="12" dur="10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8" name="矩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1979D-A379-4904-9457-9E904D88F76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cs typeface="+mn-ea"/>
              <a:sym typeface="+mn-lt"/>
            </a:endParaRPr>
          </a:p>
        </p:txBody>
      </p:sp>
      <p:pic>
        <p:nvPicPr>
          <p:cNvPr id="82" name="图片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1AF6C5-1FCD-4A1F-9C66-BF53D490C2E0}"/>
              </a:ext>
            </a:extLst>
          </p:cNvPr>
          <p:cNvPicPr>
            <a:picLocks noChangeAspect="1"/>
          </p:cNvPicPr>
          <p:nvPr/>
        </p:nvPicPr>
        <p:blipFill>
          <a:blip r:embed="rId5"/>
          <a:stretch>
            <a:fillRect/>
          </a:stretch>
        </p:blipFill>
        <p:spPr>
          <a:xfrm>
            <a:off x="7247715" y="0"/>
            <a:ext cx="4944285" cy="6858594"/>
          </a:xfrm>
          <a:prstGeom prst="rect">
            <a:avLst/>
          </a:prstGeom>
        </p:spPr>
      </p:pic>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C47FD9-1490-4D12-8635-5950F215D14B}"/>
              </a:ext>
            </a:extLst>
          </p:cNvPr>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73152" y="-277403"/>
            <a:ext cx="2244852" cy="5674903"/>
          </a:xfrm>
          <a:prstGeom prst="rect">
            <a:avLst/>
          </a:prstGeom>
        </p:spPr>
      </p:pic>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450274" y="674567"/>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cxnSp>
        <p:nvCxnSpPr>
          <p:cNvPr id="37" name="直接连接符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EF0CF8-BB20-4429-8B5D-39E0955A523E}"/>
              </a:ext>
            </a:extLst>
          </p:cNvPr>
          <p:cNvCxnSpPr>
            <a:cxnSpLocks/>
          </p:cNvCxnSpPr>
          <p:nvPr/>
        </p:nvCxnSpPr>
        <p:spPr>
          <a:xfrm>
            <a:off x="3426968" y="2992120"/>
            <a:ext cx="0" cy="1197864"/>
          </a:xfrm>
          <a:prstGeom prst="line">
            <a:avLst/>
          </a:prstGeom>
          <a:ln>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sp>
        <p:nvSpPr>
          <p:cNvPr id="39" name="文本框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E72C9E-C356-4AF4-A798-6E2A91116E1D}"/>
              </a:ext>
            </a:extLst>
          </p:cNvPr>
          <p:cNvSpPr txBox="1"/>
          <p:nvPr/>
        </p:nvSpPr>
        <p:spPr>
          <a:xfrm>
            <a:off x="981456" y="3465889"/>
            <a:ext cx="223113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40" name="矩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2CB285-1767-4FFC-AE25-50825693FEAA}"/>
              </a:ext>
            </a:extLst>
          </p:cNvPr>
          <p:cNvSpPr/>
          <p:nvPr/>
        </p:nvSpPr>
        <p:spPr>
          <a:xfrm>
            <a:off x="811369" y="3828376"/>
            <a:ext cx="2264063" cy="830997"/>
          </a:xfrm>
          <a:prstGeom prst="rect">
            <a:avLst/>
          </a:prstGeom>
        </p:spPr>
        <p:txBody>
          <a:bodyPr wrap="square">
            <a:spAutoFit/>
          </a:bodyPr>
          <a:lstStyle/>
          <a:p>
            <a:pPr algn="ctr"/>
            <a:r>
              <a:rPr lang="en-US" altLang="zh-CN" sz="1600" dirty="0">
                <a:solidFill>
                  <a:schemeClr val="bg1"/>
                </a:solidFill>
                <a:cs typeface="+mn-ea"/>
                <a:sym typeface="+mn-lt"/>
              </a:rPr>
              <a:t>This text can be replaced with your own text.</a:t>
            </a:r>
          </a:p>
        </p:txBody>
      </p:sp>
      <p:cxnSp>
        <p:nvCxnSpPr>
          <p:cNvPr id="47" name="直接连接符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40E785-8274-4150-8E93-D1C1E30C7554}"/>
              </a:ext>
            </a:extLst>
          </p:cNvPr>
          <p:cNvCxnSpPr>
            <a:cxnSpLocks/>
          </p:cNvCxnSpPr>
          <p:nvPr/>
        </p:nvCxnSpPr>
        <p:spPr>
          <a:xfrm>
            <a:off x="6053629" y="2992120"/>
            <a:ext cx="0" cy="1197864"/>
          </a:xfrm>
          <a:prstGeom prst="line">
            <a:avLst/>
          </a:prstGeom>
          <a:ln>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sp>
        <p:nvSpPr>
          <p:cNvPr id="48" name="文本框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00F18E-7565-4F75-8BA3-4C154C1F7B30}"/>
              </a:ext>
            </a:extLst>
          </p:cNvPr>
          <p:cNvSpPr txBox="1"/>
          <p:nvPr/>
        </p:nvSpPr>
        <p:spPr>
          <a:xfrm>
            <a:off x="3608117" y="3465889"/>
            <a:ext cx="223113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49" name="矩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3EE246-3253-46E5-8B27-8339030C7910}"/>
              </a:ext>
            </a:extLst>
          </p:cNvPr>
          <p:cNvSpPr/>
          <p:nvPr/>
        </p:nvSpPr>
        <p:spPr>
          <a:xfrm>
            <a:off x="3753133" y="3867013"/>
            <a:ext cx="2039112" cy="830997"/>
          </a:xfrm>
          <a:prstGeom prst="rect">
            <a:avLst/>
          </a:prstGeom>
        </p:spPr>
        <p:txBody>
          <a:bodyPr wrap="square">
            <a:spAutoFit/>
          </a:bodyPr>
          <a:lstStyle/>
          <a:p>
            <a:pPr algn="ctr"/>
            <a:r>
              <a:rPr lang="en-US" altLang="zh-CN" sz="1600" dirty="0">
                <a:solidFill>
                  <a:schemeClr val="bg1"/>
                </a:solidFill>
                <a:cs typeface="+mn-ea"/>
                <a:sym typeface="+mn-lt"/>
              </a:rPr>
              <a:t>This text can be replaced with your own text.</a:t>
            </a:r>
          </a:p>
        </p:txBody>
      </p:sp>
      <p:cxnSp>
        <p:nvCxnSpPr>
          <p:cNvPr id="53" name="直接连接符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95C003-B227-485F-827F-970B2E9C7AA0}"/>
              </a:ext>
            </a:extLst>
          </p:cNvPr>
          <p:cNvCxnSpPr>
            <a:cxnSpLocks/>
          </p:cNvCxnSpPr>
          <p:nvPr/>
        </p:nvCxnSpPr>
        <p:spPr>
          <a:xfrm>
            <a:off x="8680290" y="2992120"/>
            <a:ext cx="0" cy="1197864"/>
          </a:xfrm>
          <a:prstGeom prst="line">
            <a:avLst/>
          </a:prstGeom>
          <a:ln>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sp>
        <p:nvSpPr>
          <p:cNvPr id="54" name="文本框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33E54C-2495-4D87-B9C6-31484B62EDAD}"/>
              </a:ext>
            </a:extLst>
          </p:cNvPr>
          <p:cNvSpPr txBox="1"/>
          <p:nvPr/>
        </p:nvSpPr>
        <p:spPr>
          <a:xfrm>
            <a:off x="6234778" y="3465889"/>
            <a:ext cx="223113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55" name="矩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F33E68-5C69-46AA-8071-8D44755B6948}"/>
              </a:ext>
            </a:extLst>
          </p:cNvPr>
          <p:cNvSpPr/>
          <p:nvPr/>
        </p:nvSpPr>
        <p:spPr>
          <a:xfrm>
            <a:off x="6328278" y="3892771"/>
            <a:ext cx="2039112" cy="830997"/>
          </a:xfrm>
          <a:prstGeom prst="rect">
            <a:avLst/>
          </a:prstGeom>
        </p:spPr>
        <p:txBody>
          <a:bodyPr wrap="square">
            <a:spAutoFit/>
          </a:bodyPr>
          <a:lstStyle/>
          <a:p>
            <a:pPr algn="ctr"/>
            <a:r>
              <a:rPr lang="en-US" altLang="zh-CN" sz="1600" dirty="0">
                <a:solidFill>
                  <a:schemeClr val="bg1"/>
                </a:solidFill>
                <a:cs typeface="+mn-ea"/>
                <a:sym typeface="+mn-lt"/>
              </a:rPr>
              <a:t>This text can be replaced with your own text.</a:t>
            </a:r>
          </a:p>
        </p:txBody>
      </p:sp>
      <p:grpSp>
        <p:nvGrpSpPr>
          <p:cNvPr id="4" name="组合 3"/>
          <p:cNvGrpSpPr/>
          <p:nvPr/>
        </p:nvGrpSpPr>
        <p:grpSpPr>
          <a:xfrm>
            <a:off x="4202477" y="2498344"/>
            <a:ext cx="886968" cy="886968"/>
            <a:chOff x="4202477" y="2498344"/>
            <a:chExt cx="886968" cy="886968"/>
          </a:xfrm>
        </p:grpSpPr>
        <p:sp>
          <p:nvSpPr>
            <p:cNvPr id="45" name="矩形: 圆角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E76985-F773-47AE-A32A-593E7A40275C}"/>
                </a:ext>
              </a:extLst>
            </p:cNvPr>
            <p:cNvSpPr/>
            <p:nvPr/>
          </p:nvSpPr>
          <p:spPr>
            <a:xfrm>
              <a:off x="4202477" y="2498344"/>
              <a:ext cx="886968" cy="886968"/>
            </a:xfrm>
            <a:prstGeom prst="roundRect">
              <a:avLst/>
            </a:prstGeom>
            <a:solidFill>
              <a:schemeClr val="bg1">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3" name="图片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AF4952-AF6D-4A6B-A328-1BA60CE600AA}"/>
                </a:ext>
              </a:extLst>
            </p:cNvPr>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4305538" y="2616200"/>
              <a:ext cx="736362" cy="736362"/>
            </a:xfrm>
            <a:prstGeom prst="rect">
              <a:avLst/>
            </a:prstGeom>
          </p:spPr>
        </p:pic>
      </p:grpSp>
      <p:grpSp>
        <p:nvGrpSpPr>
          <p:cNvPr id="2" name="组合 1"/>
          <p:cNvGrpSpPr/>
          <p:nvPr/>
        </p:nvGrpSpPr>
        <p:grpSpPr>
          <a:xfrm>
            <a:off x="1575816" y="2498344"/>
            <a:ext cx="886968" cy="886968"/>
            <a:chOff x="1575816" y="2498344"/>
            <a:chExt cx="886968" cy="886968"/>
          </a:xfrm>
        </p:grpSpPr>
        <p:sp>
          <p:nvSpPr>
            <p:cNvPr id="42" name="矩形: 圆角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D1ADEB-C6A2-4F97-85C7-57FCA1F627BC}"/>
                </a:ext>
              </a:extLst>
            </p:cNvPr>
            <p:cNvSpPr/>
            <p:nvPr/>
          </p:nvSpPr>
          <p:spPr>
            <a:xfrm>
              <a:off x="1575816" y="2498344"/>
              <a:ext cx="886968" cy="886968"/>
            </a:xfrm>
            <a:prstGeom prst="roundRect">
              <a:avLst/>
            </a:prstGeom>
            <a:solidFill>
              <a:schemeClr val="bg1">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5" name="图片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7E11E6-77FC-4D7D-923C-4624D43E5A5D}"/>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a:off x="1727952" y="2655052"/>
              <a:ext cx="596148" cy="596148"/>
            </a:xfrm>
            <a:prstGeom prst="rect">
              <a:avLst/>
            </a:prstGeom>
          </p:spPr>
        </p:pic>
      </p:grpSp>
      <p:grpSp>
        <p:nvGrpSpPr>
          <p:cNvPr id="5" name="组合 4"/>
          <p:cNvGrpSpPr/>
          <p:nvPr/>
        </p:nvGrpSpPr>
        <p:grpSpPr>
          <a:xfrm>
            <a:off x="6829138" y="2498344"/>
            <a:ext cx="886968" cy="886968"/>
            <a:chOff x="6829138" y="2498344"/>
            <a:chExt cx="886968" cy="886968"/>
          </a:xfrm>
        </p:grpSpPr>
        <p:sp>
          <p:nvSpPr>
            <p:cNvPr id="51" name="矩形: 圆角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9A3248-28AB-4854-96DB-06E0C623A809}"/>
                </a:ext>
              </a:extLst>
            </p:cNvPr>
            <p:cNvSpPr/>
            <p:nvPr/>
          </p:nvSpPr>
          <p:spPr>
            <a:xfrm>
              <a:off x="6829138" y="2498344"/>
              <a:ext cx="886968" cy="886968"/>
            </a:xfrm>
            <a:prstGeom prst="roundRect">
              <a:avLst/>
            </a:prstGeom>
            <a:solidFill>
              <a:schemeClr val="bg1">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7" name="图片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D941EF-98A9-4136-AB17-DA3D1ACEBDDB}"/>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6972300" y="2628900"/>
              <a:ext cx="698500" cy="698500"/>
            </a:xfrm>
            <a:prstGeom prst="rect">
              <a:avLst/>
            </a:prstGeom>
          </p:spPr>
        </p:pic>
      </p:grpSp>
    </p:spTree>
    <p:extLst>
      <p:ext uri="{BB962C8B-B14F-4D97-AF65-F5344CB8AC3E}">
        <p14:creationId xmlns:p14="http://schemas.microsoft.com/office/powerpoint/2010/main" xmlns="" val="2403365545"/>
      </p:ext>
    </p:extLst>
  </p:cSld>
  <p:clrMapOvr>
    <a:masterClrMapping/>
  </p:clrMapOvr>
  <mc:AlternateContent xmlns:mc="http://schemas.openxmlformats.org/markup-compatibility/2006">
    <mc:Choice xmlns:p14="http://schemas.microsoft.com/office/powerpoint/2010/main" xmlns="" Requires="p14">
      <p:transition spd="slow" p14:dur="1600" advClick="0" advTm="1000">
        <p14:prism isInverted="1"/>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750"/>
                                        <p:tgtEl>
                                          <p:spTgt spid="2"/>
                                        </p:tgtEl>
                                      </p:cBhvr>
                                    </p:animEffect>
                                    <p:anim calcmode="lin" valueType="num">
                                      <p:cBhvr>
                                        <p:cTn id="14" dur="750" fill="hold"/>
                                        <p:tgtEl>
                                          <p:spTgt spid="2"/>
                                        </p:tgtEl>
                                        <p:attrNameLst>
                                          <p:attrName>ppt_x</p:attrName>
                                        </p:attrNameLst>
                                      </p:cBhvr>
                                      <p:tavLst>
                                        <p:tav tm="0">
                                          <p:val>
                                            <p:strVal val="#ppt_x"/>
                                          </p:val>
                                        </p:tav>
                                        <p:tav tm="100000">
                                          <p:val>
                                            <p:strVal val="#ppt_x"/>
                                          </p:val>
                                        </p:tav>
                                      </p:tavLst>
                                    </p:anim>
                                    <p:anim calcmode="lin" valueType="num">
                                      <p:cBhvr>
                                        <p:cTn id="15" dur="75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750"/>
                                        <p:tgtEl>
                                          <p:spTgt spid="39"/>
                                        </p:tgtEl>
                                      </p:cBhvr>
                                    </p:animEffect>
                                    <p:anim calcmode="lin" valueType="num">
                                      <p:cBhvr>
                                        <p:cTn id="20" dur="750" fill="hold"/>
                                        <p:tgtEl>
                                          <p:spTgt spid="39"/>
                                        </p:tgtEl>
                                        <p:attrNameLst>
                                          <p:attrName>ppt_x</p:attrName>
                                        </p:attrNameLst>
                                      </p:cBhvr>
                                      <p:tavLst>
                                        <p:tav tm="0">
                                          <p:val>
                                            <p:strVal val="#ppt_x"/>
                                          </p:val>
                                        </p:tav>
                                        <p:tav tm="100000">
                                          <p:val>
                                            <p:strVal val="#ppt_x"/>
                                          </p:val>
                                        </p:tav>
                                      </p:tavLst>
                                    </p:anim>
                                    <p:anim calcmode="lin" valueType="num">
                                      <p:cBhvr>
                                        <p:cTn id="21" dur="750" fill="hold"/>
                                        <p:tgtEl>
                                          <p:spTgt spid="39"/>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750"/>
                                        <p:tgtEl>
                                          <p:spTgt spid="40"/>
                                        </p:tgtEl>
                                      </p:cBhvr>
                                    </p:animEffect>
                                    <p:anim calcmode="lin" valueType="num">
                                      <p:cBhvr>
                                        <p:cTn id="26" dur="750" fill="hold"/>
                                        <p:tgtEl>
                                          <p:spTgt spid="40"/>
                                        </p:tgtEl>
                                        <p:attrNameLst>
                                          <p:attrName>ppt_x</p:attrName>
                                        </p:attrNameLst>
                                      </p:cBhvr>
                                      <p:tavLst>
                                        <p:tav tm="0">
                                          <p:val>
                                            <p:strVal val="#ppt_x"/>
                                          </p:val>
                                        </p:tav>
                                        <p:tav tm="100000">
                                          <p:val>
                                            <p:strVal val="#ppt_x"/>
                                          </p:val>
                                        </p:tav>
                                      </p:tavLst>
                                    </p:anim>
                                    <p:anim calcmode="lin" valueType="num">
                                      <p:cBhvr>
                                        <p:cTn id="27" dur="750" fill="hold"/>
                                        <p:tgtEl>
                                          <p:spTgt spid="40"/>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750"/>
                                        <p:tgtEl>
                                          <p:spTgt spid="37"/>
                                        </p:tgtEl>
                                      </p:cBhvr>
                                    </p:animEffect>
                                    <p:anim calcmode="lin" valueType="num">
                                      <p:cBhvr>
                                        <p:cTn id="32" dur="750" fill="hold"/>
                                        <p:tgtEl>
                                          <p:spTgt spid="37"/>
                                        </p:tgtEl>
                                        <p:attrNameLst>
                                          <p:attrName>ppt_x</p:attrName>
                                        </p:attrNameLst>
                                      </p:cBhvr>
                                      <p:tavLst>
                                        <p:tav tm="0">
                                          <p:val>
                                            <p:strVal val="#ppt_x"/>
                                          </p:val>
                                        </p:tav>
                                        <p:tav tm="100000">
                                          <p:val>
                                            <p:strVal val="#ppt_x"/>
                                          </p:val>
                                        </p:tav>
                                      </p:tavLst>
                                    </p:anim>
                                    <p:anim calcmode="lin" valueType="num">
                                      <p:cBhvr>
                                        <p:cTn id="33" dur="750" fill="hold"/>
                                        <p:tgtEl>
                                          <p:spTgt spid="37"/>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750"/>
                                        <p:tgtEl>
                                          <p:spTgt spid="4"/>
                                        </p:tgtEl>
                                      </p:cBhvr>
                                    </p:animEffect>
                                    <p:anim calcmode="lin" valueType="num">
                                      <p:cBhvr>
                                        <p:cTn id="38" dur="750" fill="hold"/>
                                        <p:tgtEl>
                                          <p:spTgt spid="4"/>
                                        </p:tgtEl>
                                        <p:attrNameLst>
                                          <p:attrName>ppt_x</p:attrName>
                                        </p:attrNameLst>
                                      </p:cBhvr>
                                      <p:tavLst>
                                        <p:tav tm="0">
                                          <p:val>
                                            <p:strVal val="#ppt_x"/>
                                          </p:val>
                                        </p:tav>
                                        <p:tav tm="100000">
                                          <p:val>
                                            <p:strVal val="#ppt_x"/>
                                          </p:val>
                                        </p:tav>
                                      </p:tavLst>
                                    </p:anim>
                                    <p:anim calcmode="lin" valueType="num">
                                      <p:cBhvr>
                                        <p:cTn id="39" dur="750" fill="hold"/>
                                        <p:tgtEl>
                                          <p:spTgt spid="4"/>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750"/>
                                        <p:tgtEl>
                                          <p:spTgt spid="48"/>
                                        </p:tgtEl>
                                      </p:cBhvr>
                                    </p:animEffect>
                                    <p:anim calcmode="lin" valueType="num">
                                      <p:cBhvr>
                                        <p:cTn id="44" dur="750" fill="hold"/>
                                        <p:tgtEl>
                                          <p:spTgt spid="48"/>
                                        </p:tgtEl>
                                        <p:attrNameLst>
                                          <p:attrName>ppt_x</p:attrName>
                                        </p:attrNameLst>
                                      </p:cBhvr>
                                      <p:tavLst>
                                        <p:tav tm="0">
                                          <p:val>
                                            <p:strVal val="#ppt_x"/>
                                          </p:val>
                                        </p:tav>
                                        <p:tav tm="100000">
                                          <p:val>
                                            <p:strVal val="#ppt_x"/>
                                          </p:val>
                                        </p:tav>
                                      </p:tavLst>
                                    </p:anim>
                                    <p:anim calcmode="lin" valueType="num">
                                      <p:cBhvr>
                                        <p:cTn id="45" dur="750" fill="hold"/>
                                        <p:tgtEl>
                                          <p:spTgt spid="48"/>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750"/>
                                        <p:tgtEl>
                                          <p:spTgt spid="49"/>
                                        </p:tgtEl>
                                      </p:cBhvr>
                                    </p:animEffect>
                                    <p:anim calcmode="lin" valueType="num">
                                      <p:cBhvr>
                                        <p:cTn id="50" dur="750" fill="hold"/>
                                        <p:tgtEl>
                                          <p:spTgt spid="49"/>
                                        </p:tgtEl>
                                        <p:attrNameLst>
                                          <p:attrName>ppt_x</p:attrName>
                                        </p:attrNameLst>
                                      </p:cBhvr>
                                      <p:tavLst>
                                        <p:tav tm="0">
                                          <p:val>
                                            <p:strVal val="#ppt_x"/>
                                          </p:val>
                                        </p:tav>
                                        <p:tav tm="100000">
                                          <p:val>
                                            <p:strVal val="#ppt_x"/>
                                          </p:val>
                                        </p:tav>
                                      </p:tavLst>
                                    </p:anim>
                                    <p:anim calcmode="lin" valueType="num">
                                      <p:cBhvr>
                                        <p:cTn id="51" dur="750" fill="hold"/>
                                        <p:tgtEl>
                                          <p:spTgt spid="49"/>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fade">
                                      <p:cBhvr>
                                        <p:cTn id="55" dur="750"/>
                                        <p:tgtEl>
                                          <p:spTgt spid="47"/>
                                        </p:tgtEl>
                                      </p:cBhvr>
                                    </p:animEffect>
                                    <p:anim calcmode="lin" valueType="num">
                                      <p:cBhvr>
                                        <p:cTn id="56" dur="750" fill="hold"/>
                                        <p:tgtEl>
                                          <p:spTgt spid="47"/>
                                        </p:tgtEl>
                                        <p:attrNameLst>
                                          <p:attrName>ppt_x</p:attrName>
                                        </p:attrNameLst>
                                      </p:cBhvr>
                                      <p:tavLst>
                                        <p:tav tm="0">
                                          <p:val>
                                            <p:strVal val="#ppt_x"/>
                                          </p:val>
                                        </p:tav>
                                        <p:tav tm="100000">
                                          <p:val>
                                            <p:strVal val="#ppt_x"/>
                                          </p:val>
                                        </p:tav>
                                      </p:tavLst>
                                    </p:anim>
                                    <p:anim calcmode="lin" valueType="num">
                                      <p:cBhvr>
                                        <p:cTn id="57" dur="750" fill="hold"/>
                                        <p:tgtEl>
                                          <p:spTgt spid="47"/>
                                        </p:tgtEl>
                                        <p:attrNameLst>
                                          <p:attrName>ppt_y</p:attrName>
                                        </p:attrNameLst>
                                      </p:cBhvr>
                                      <p:tavLst>
                                        <p:tav tm="0">
                                          <p:val>
                                            <p:strVal val="#ppt_y+.1"/>
                                          </p:val>
                                        </p:tav>
                                        <p:tav tm="100000">
                                          <p:val>
                                            <p:strVal val="#ppt_y"/>
                                          </p:val>
                                        </p:tav>
                                      </p:tavLst>
                                    </p:anim>
                                  </p:childTnLst>
                                </p:cTn>
                              </p:par>
                            </p:childTnLst>
                          </p:cTn>
                        </p:par>
                        <p:par>
                          <p:cTn id="58" fill="hold">
                            <p:stCondLst>
                              <p:cond delay="6750"/>
                            </p:stCondLst>
                            <p:childTnLst>
                              <p:par>
                                <p:cTn id="59" presetID="42" presetClass="entr" presetSubtype="0"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750"/>
                                        <p:tgtEl>
                                          <p:spTgt spid="5"/>
                                        </p:tgtEl>
                                      </p:cBhvr>
                                    </p:animEffect>
                                    <p:anim calcmode="lin" valueType="num">
                                      <p:cBhvr>
                                        <p:cTn id="62" dur="750" fill="hold"/>
                                        <p:tgtEl>
                                          <p:spTgt spid="5"/>
                                        </p:tgtEl>
                                        <p:attrNameLst>
                                          <p:attrName>ppt_x</p:attrName>
                                        </p:attrNameLst>
                                      </p:cBhvr>
                                      <p:tavLst>
                                        <p:tav tm="0">
                                          <p:val>
                                            <p:strVal val="#ppt_x"/>
                                          </p:val>
                                        </p:tav>
                                        <p:tav tm="100000">
                                          <p:val>
                                            <p:strVal val="#ppt_x"/>
                                          </p:val>
                                        </p:tav>
                                      </p:tavLst>
                                    </p:anim>
                                    <p:anim calcmode="lin" valueType="num">
                                      <p:cBhvr>
                                        <p:cTn id="63" dur="750" fill="hold"/>
                                        <p:tgtEl>
                                          <p:spTgt spid="5"/>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grpId="0" nodeType="afterEffect">
                                  <p:stCondLst>
                                    <p:cond delay="0"/>
                                  </p:stCondLst>
                                  <p:childTnLst>
                                    <p:set>
                                      <p:cBhvr>
                                        <p:cTn id="66" dur="1" fill="hold">
                                          <p:stCondLst>
                                            <p:cond delay="0"/>
                                          </p:stCondLst>
                                        </p:cTn>
                                        <p:tgtEl>
                                          <p:spTgt spid="54"/>
                                        </p:tgtEl>
                                        <p:attrNameLst>
                                          <p:attrName>style.visibility</p:attrName>
                                        </p:attrNameLst>
                                      </p:cBhvr>
                                      <p:to>
                                        <p:strVal val="visible"/>
                                      </p:to>
                                    </p:set>
                                    <p:animEffect transition="in" filter="fade">
                                      <p:cBhvr>
                                        <p:cTn id="67" dur="750"/>
                                        <p:tgtEl>
                                          <p:spTgt spid="54"/>
                                        </p:tgtEl>
                                      </p:cBhvr>
                                    </p:animEffect>
                                    <p:anim calcmode="lin" valueType="num">
                                      <p:cBhvr>
                                        <p:cTn id="68" dur="750" fill="hold"/>
                                        <p:tgtEl>
                                          <p:spTgt spid="54"/>
                                        </p:tgtEl>
                                        <p:attrNameLst>
                                          <p:attrName>ppt_x</p:attrName>
                                        </p:attrNameLst>
                                      </p:cBhvr>
                                      <p:tavLst>
                                        <p:tav tm="0">
                                          <p:val>
                                            <p:strVal val="#ppt_x"/>
                                          </p:val>
                                        </p:tav>
                                        <p:tav tm="100000">
                                          <p:val>
                                            <p:strVal val="#ppt_x"/>
                                          </p:val>
                                        </p:tav>
                                      </p:tavLst>
                                    </p:anim>
                                    <p:anim calcmode="lin" valueType="num">
                                      <p:cBhvr>
                                        <p:cTn id="69" dur="750" fill="hold"/>
                                        <p:tgtEl>
                                          <p:spTgt spid="54"/>
                                        </p:tgtEl>
                                        <p:attrNameLst>
                                          <p:attrName>ppt_y</p:attrName>
                                        </p:attrNameLst>
                                      </p:cBhvr>
                                      <p:tavLst>
                                        <p:tav tm="0">
                                          <p:val>
                                            <p:strVal val="#ppt_y+.1"/>
                                          </p:val>
                                        </p:tav>
                                        <p:tav tm="100000">
                                          <p:val>
                                            <p:strVal val="#ppt_y"/>
                                          </p:val>
                                        </p:tav>
                                      </p:tavLst>
                                    </p:anim>
                                  </p:childTnLst>
                                </p:cTn>
                              </p:par>
                            </p:childTnLst>
                          </p:cTn>
                        </p:par>
                        <p:par>
                          <p:cTn id="70" fill="hold">
                            <p:stCondLst>
                              <p:cond delay="8250"/>
                            </p:stCondLst>
                            <p:childTnLst>
                              <p:par>
                                <p:cTn id="71" presetID="42"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750"/>
                                        <p:tgtEl>
                                          <p:spTgt spid="55"/>
                                        </p:tgtEl>
                                      </p:cBhvr>
                                    </p:animEffect>
                                    <p:anim calcmode="lin" valueType="num">
                                      <p:cBhvr>
                                        <p:cTn id="74" dur="750" fill="hold"/>
                                        <p:tgtEl>
                                          <p:spTgt spid="55"/>
                                        </p:tgtEl>
                                        <p:attrNameLst>
                                          <p:attrName>ppt_x</p:attrName>
                                        </p:attrNameLst>
                                      </p:cBhvr>
                                      <p:tavLst>
                                        <p:tav tm="0">
                                          <p:val>
                                            <p:strVal val="#ppt_x"/>
                                          </p:val>
                                        </p:tav>
                                        <p:tav tm="100000">
                                          <p:val>
                                            <p:strVal val="#ppt_x"/>
                                          </p:val>
                                        </p:tav>
                                      </p:tavLst>
                                    </p:anim>
                                    <p:anim calcmode="lin" valueType="num">
                                      <p:cBhvr>
                                        <p:cTn id="75" dur="75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750"/>
                                        <p:tgtEl>
                                          <p:spTgt spid="53"/>
                                        </p:tgtEl>
                                      </p:cBhvr>
                                    </p:animEffect>
                                    <p:anim calcmode="lin" valueType="num">
                                      <p:cBhvr>
                                        <p:cTn id="81" dur="750" fill="hold"/>
                                        <p:tgtEl>
                                          <p:spTgt spid="53"/>
                                        </p:tgtEl>
                                        <p:attrNameLst>
                                          <p:attrName>ppt_x</p:attrName>
                                        </p:attrNameLst>
                                      </p:cBhvr>
                                      <p:tavLst>
                                        <p:tav tm="0">
                                          <p:val>
                                            <p:strVal val="#ppt_x"/>
                                          </p:val>
                                        </p:tav>
                                        <p:tav tm="100000">
                                          <p:val>
                                            <p:strVal val="#ppt_x"/>
                                          </p:val>
                                        </p:tav>
                                      </p:tavLst>
                                    </p:anim>
                                    <p:anim calcmode="lin" valueType="num">
                                      <p:cBhvr>
                                        <p:cTn id="82" dur="750" fill="hold"/>
                                        <p:tgtEl>
                                          <p:spTgt spid="53"/>
                                        </p:tgtEl>
                                        <p:attrNameLst>
                                          <p:attrName>ppt_y</p:attrName>
                                        </p:attrNameLst>
                                      </p:cBhvr>
                                      <p:tavLst>
                                        <p:tav tm="0">
                                          <p:val>
                                            <p:strVal val="#ppt_y+.1"/>
                                          </p:val>
                                        </p:tav>
                                        <p:tav tm="100000">
                                          <p:val>
                                            <p:strVal val="#ppt_y"/>
                                          </p:val>
                                        </p:tav>
                                      </p:tavLst>
                                    </p:anim>
                                  </p:childTnLst>
                                </p:cTn>
                              </p:par>
                            </p:childTnLst>
                          </p:cTn>
                        </p:par>
                        <p:par>
                          <p:cTn id="83" fill="hold">
                            <p:stCondLst>
                              <p:cond delay="750"/>
                            </p:stCondLst>
                            <p:childTnLst>
                              <p:par>
                                <p:cTn id="84" presetID="42" presetClass="entr" presetSubtype="0" fill="hold" nodeType="afterEffect">
                                  <p:stCondLst>
                                    <p:cond delay="0"/>
                                  </p:stCondLst>
                                  <p:childTnLst>
                                    <p:set>
                                      <p:cBhvr>
                                        <p:cTn id="85" dur="1" fill="hold">
                                          <p:stCondLst>
                                            <p:cond delay="0"/>
                                          </p:stCondLst>
                                        </p:cTn>
                                        <p:tgtEl>
                                          <p:spTgt spid="82"/>
                                        </p:tgtEl>
                                        <p:attrNameLst>
                                          <p:attrName>style.visibility</p:attrName>
                                        </p:attrNameLst>
                                      </p:cBhvr>
                                      <p:to>
                                        <p:strVal val="visible"/>
                                      </p:to>
                                    </p:set>
                                    <p:animEffect transition="in" filter="fade">
                                      <p:cBhvr>
                                        <p:cTn id="86" dur="500"/>
                                        <p:tgtEl>
                                          <p:spTgt spid="82"/>
                                        </p:tgtEl>
                                      </p:cBhvr>
                                    </p:animEffect>
                                    <p:anim calcmode="lin" valueType="num">
                                      <p:cBhvr>
                                        <p:cTn id="87" dur="500" fill="hold"/>
                                        <p:tgtEl>
                                          <p:spTgt spid="82"/>
                                        </p:tgtEl>
                                        <p:attrNameLst>
                                          <p:attrName>ppt_x</p:attrName>
                                        </p:attrNameLst>
                                      </p:cBhvr>
                                      <p:tavLst>
                                        <p:tav tm="0">
                                          <p:val>
                                            <p:strVal val="#ppt_x"/>
                                          </p:val>
                                        </p:tav>
                                        <p:tav tm="100000">
                                          <p:val>
                                            <p:strVal val="#ppt_x"/>
                                          </p:val>
                                        </p:tav>
                                      </p:tavLst>
                                    </p:anim>
                                    <p:anim calcmode="lin" valueType="num">
                                      <p:cBhvr>
                                        <p:cTn id="88" dur="5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9" grpId="0"/>
      <p:bldP spid="40" grpId="0"/>
      <p:bldP spid="48" grpId="0"/>
      <p:bldP spid="49" grpId="0"/>
      <p:bldP spid="54" grpId="0"/>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C47FD9-1490-4D12-8635-5950F215D14B}"/>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1171232" y="-277403"/>
            <a:ext cx="3342932" cy="5674903"/>
          </a:xfrm>
          <a:prstGeom prst="rect">
            <a:avLst/>
          </a:prstGeom>
        </p:spPr>
      </p:pic>
      <p:sp>
        <p:nvSpPr>
          <p:cNvPr id="8" name="矩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1979D-A379-4904-9457-9E904D88F76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4" name="组合 3"/>
          <p:cNvGrpSpPr/>
          <p:nvPr/>
        </p:nvGrpSpPr>
        <p:grpSpPr>
          <a:xfrm>
            <a:off x="4140000" y="2082799"/>
            <a:ext cx="4013399" cy="3845269"/>
            <a:chOff x="4140000" y="2082799"/>
            <a:chExt cx="4013399" cy="3845269"/>
          </a:xfrm>
        </p:grpSpPr>
        <p:sp>
          <p:nvSpPr>
            <p:cNvPr id="7" name="流程图: 接点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C4172E-5BEA-47B0-9A3E-A3EE7A660063}"/>
                </a:ext>
              </a:extLst>
            </p:cNvPr>
            <p:cNvSpPr/>
            <p:nvPr/>
          </p:nvSpPr>
          <p:spPr>
            <a:xfrm>
              <a:off x="5168900" y="3187700"/>
              <a:ext cx="1714500" cy="1714500"/>
            </a:xfrm>
            <a:prstGeom prst="flowChartConnector">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 name="图片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1C3A7B-6CFB-48A2-91E2-C7BE58BA2991}"/>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xmlns=""/>
                </a:ext>
              </a:extLst>
            </a:blip>
            <a:srcRect/>
            <a:stretch/>
          </p:blipFill>
          <p:spPr>
            <a:xfrm>
              <a:off x="4140000" y="2082799"/>
              <a:ext cx="4013399" cy="3845269"/>
            </a:xfrm>
            <a:prstGeom prst="rect">
              <a:avLst/>
            </a:prstGeom>
          </p:spPr>
        </p:pic>
      </p:grpSp>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450274" y="674567"/>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sp>
        <p:nvSpPr>
          <p:cNvPr id="14" name="文本框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A5C1CE-7EDA-4F1A-972C-FC41367ABC6B}"/>
              </a:ext>
            </a:extLst>
          </p:cNvPr>
          <p:cNvSpPr txBox="1"/>
          <p:nvPr/>
        </p:nvSpPr>
        <p:spPr>
          <a:xfrm>
            <a:off x="5270500" y="3822700"/>
            <a:ext cx="1676400" cy="584775"/>
          </a:xfrm>
          <a:prstGeom prst="rect">
            <a:avLst/>
          </a:prstGeom>
          <a:noFill/>
        </p:spPr>
        <p:txBody>
          <a:bodyPr wrap="square" rtlCol="0">
            <a:spAutoFit/>
          </a:bodyPr>
          <a:lstStyle/>
          <a:p>
            <a:pPr algn="ctr"/>
            <a:r>
              <a:rPr lang="en-US" altLang="zh-CN" sz="3200" b="1" dirty="0">
                <a:cs typeface="+mn-ea"/>
                <a:sym typeface="+mn-lt"/>
              </a:rPr>
              <a:t>TITLE</a:t>
            </a:r>
            <a:endParaRPr lang="zh-CN" altLang="en-US" sz="3200" b="1" dirty="0">
              <a:cs typeface="+mn-ea"/>
              <a:sym typeface="+mn-lt"/>
            </a:endParaRPr>
          </a:p>
        </p:txBody>
      </p:sp>
      <p:sp>
        <p:nvSpPr>
          <p:cNvPr id="16" name="文本框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9135A1-AF7F-418F-9ED8-B5E48FE0B21D}"/>
              </a:ext>
            </a:extLst>
          </p:cNvPr>
          <p:cNvSpPr txBox="1"/>
          <p:nvPr/>
        </p:nvSpPr>
        <p:spPr>
          <a:xfrm>
            <a:off x="5461000" y="2425700"/>
            <a:ext cx="850900" cy="584775"/>
          </a:xfrm>
          <a:prstGeom prst="rect">
            <a:avLst/>
          </a:prstGeom>
          <a:noFill/>
        </p:spPr>
        <p:txBody>
          <a:bodyPr wrap="square" rtlCol="0">
            <a:spAutoFit/>
          </a:bodyPr>
          <a:lstStyle/>
          <a:p>
            <a:pPr algn="ctr"/>
            <a:r>
              <a:rPr lang="en-US" altLang="zh-CN" sz="3200" dirty="0">
                <a:cs typeface="+mn-ea"/>
                <a:sym typeface="+mn-lt"/>
              </a:rPr>
              <a:t>01</a:t>
            </a:r>
            <a:endParaRPr lang="zh-CN" altLang="en-US" sz="3200" dirty="0">
              <a:cs typeface="+mn-ea"/>
              <a:sym typeface="+mn-lt"/>
            </a:endParaRPr>
          </a:p>
        </p:txBody>
      </p:sp>
      <p:cxnSp>
        <p:nvCxnSpPr>
          <p:cNvPr id="18" name="直接连接符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A42D98-89A1-492B-9A2C-CB7194DDD04F}"/>
              </a:ext>
            </a:extLst>
          </p:cNvPr>
          <p:cNvCxnSpPr>
            <a:cxnSpLocks/>
          </p:cNvCxnSpPr>
          <p:nvPr/>
        </p:nvCxnSpPr>
        <p:spPr>
          <a:xfrm>
            <a:off x="6604000" y="1955800"/>
            <a:ext cx="0" cy="469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3619D6-A481-47EE-93EF-CD3FF5235A84}"/>
              </a:ext>
            </a:extLst>
          </p:cNvPr>
          <p:cNvSpPr txBox="1"/>
          <p:nvPr/>
        </p:nvSpPr>
        <p:spPr>
          <a:xfrm>
            <a:off x="6681517" y="1878389"/>
            <a:ext cx="2231136"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KEY WORD</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22" name="矩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6B6F40-6D76-44C1-ADEB-DEDC928DAAF0}"/>
              </a:ext>
            </a:extLst>
          </p:cNvPr>
          <p:cNvSpPr/>
          <p:nvPr/>
        </p:nvSpPr>
        <p:spPr>
          <a:xfrm>
            <a:off x="6647480" y="2190077"/>
            <a:ext cx="4518503" cy="369332"/>
          </a:xfrm>
          <a:prstGeom prst="rect">
            <a:avLst/>
          </a:prstGeom>
        </p:spPr>
        <p:txBody>
          <a:bodyPr wrap="square">
            <a:spAutoFit/>
          </a:bodyPr>
          <a:lstStyle/>
          <a:p>
            <a:pPr lvl="0"/>
            <a:r>
              <a:rPr lang="en-US" altLang="zh-CN" dirty="0">
                <a:solidFill>
                  <a:srgbClr val="FFFFFF"/>
                </a:solidFill>
                <a:cs typeface="+mn-ea"/>
                <a:sym typeface="+mn-lt"/>
              </a:rPr>
              <a:t>Click to add your text.</a:t>
            </a:r>
          </a:p>
        </p:txBody>
      </p:sp>
      <p:sp>
        <p:nvSpPr>
          <p:cNvPr id="23" name="文本框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D97620-8409-424C-98CB-B2779BA1102C}"/>
              </a:ext>
            </a:extLst>
          </p:cNvPr>
          <p:cNvSpPr txBox="1"/>
          <p:nvPr/>
        </p:nvSpPr>
        <p:spPr>
          <a:xfrm>
            <a:off x="4419600" y="3136900"/>
            <a:ext cx="850900" cy="584775"/>
          </a:xfrm>
          <a:prstGeom prst="rect">
            <a:avLst/>
          </a:prstGeom>
          <a:noFill/>
        </p:spPr>
        <p:txBody>
          <a:bodyPr wrap="square" rtlCol="0">
            <a:spAutoFit/>
          </a:bodyPr>
          <a:lstStyle/>
          <a:p>
            <a:pPr algn="ctr"/>
            <a:r>
              <a:rPr lang="en-US" altLang="zh-CN" sz="3200" dirty="0">
                <a:cs typeface="+mn-ea"/>
                <a:sym typeface="+mn-lt"/>
              </a:rPr>
              <a:t>02</a:t>
            </a:r>
            <a:endParaRPr lang="zh-CN" altLang="en-US" sz="3200" dirty="0">
              <a:cs typeface="+mn-ea"/>
              <a:sym typeface="+mn-lt"/>
            </a:endParaRPr>
          </a:p>
        </p:txBody>
      </p:sp>
      <p:sp>
        <p:nvSpPr>
          <p:cNvPr id="24" name="文本框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B60478-301A-4A56-9651-BE7BAC63E5F3}"/>
              </a:ext>
            </a:extLst>
          </p:cNvPr>
          <p:cNvSpPr txBox="1"/>
          <p:nvPr/>
        </p:nvSpPr>
        <p:spPr>
          <a:xfrm>
            <a:off x="4381500" y="4292600"/>
            <a:ext cx="850900" cy="584775"/>
          </a:xfrm>
          <a:prstGeom prst="rect">
            <a:avLst/>
          </a:prstGeom>
          <a:noFill/>
        </p:spPr>
        <p:txBody>
          <a:bodyPr wrap="square" rtlCol="0">
            <a:spAutoFit/>
          </a:bodyPr>
          <a:lstStyle/>
          <a:p>
            <a:pPr algn="ctr"/>
            <a:r>
              <a:rPr lang="en-US" altLang="zh-CN" sz="3200" dirty="0">
                <a:cs typeface="+mn-ea"/>
                <a:sym typeface="+mn-lt"/>
              </a:rPr>
              <a:t>03</a:t>
            </a:r>
            <a:endParaRPr lang="zh-CN" altLang="en-US" sz="3200" dirty="0">
              <a:cs typeface="+mn-ea"/>
              <a:sym typeface="+mn-lt"/>
            </a:endParaRPr>
          </a:p>
        </p:txBody>
      </p:sp>
      <p:sp>
        <p:nvSpPr>
          <p:cNvPr id="25" name="文本框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39B3BA-285B-45D8-8A54-78CE80B1C4BB}"/>
              </a:ext>
            </a:extLst>
          </p:cNvPr>
          <p:cNvSpPr txBox="1"/>
          <p:nvPr/>
        </p:nvSpPr>
        <p:spPr>
          <a:xfrm>
            <a:off x="5270500" y="5105400"/>
            <a:ext cx="850900" cy="584775"/>
          </a:xfrm>
          <a:prstGeom prst="rect">
            <a:avLst/>
          </a:prstGeom>
          <a:noFill/>
        </p:spPr>
        <p:txBody>
          <a:bodyPr wrap="square" rtlCol="0">
            <a:spAutoFit/>
          </a:bodyPr>
          <a:lstStyle/>
          <a:p>
            <a:pPr algn="ctr"/>
            <a:r>
              <a:rPr lang="en-US" altLang="zh-CN" sz="3200" dirty="0">
                <a:cs typeface="+mn-ea"/>
                <a:sym typeface="+mn-lt"/>
              </a:rPr>
              <a:t>04</a:t>
            </a:r>
            <a:endParaRPr lang="zh-CN" altLang="en-US" sz="3200" dirty="0">
              <a:cs typeface="+mn-ea"/>
              <a:sym typeface="+mn-lt"/>
            </a:endParaRPr>
          </a:p>
        </p:txBody>
      </p:sp>
      <p:sp>
        <p:nvSpPr>
          <p:cNvPr id="26" name="文本框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E5A575-11C6-4704-AA69-C4E796D60969}"/>
              </a:ext>
            </a:extLst>
          </p:cNvPr>
          <p:cNvSpPr txBox="1"/>
          <p:nvPr/>
        </p:nvSpPr>
        <p:spPr>
          <a:xfrm>
            <a:off x="6451600" y="4927600"/>
            <a:ext cx="850900" cy="584775"/>
          </a:xfrm>
          <a:prstGeom prst="rect">
            <a:avLst/>
          </a:prstGeom>
          <a:noFill/>
        </p:spPr>
        <p:txBody>
          <a:bodyPr wrap="square" rtlCol="0">
            <a:spAutoFit/>
          </a:bodyPr>
          <a:lstStyle/>
          <a:p>
            <a:pPr algn="ctr"/>
            <a:r>
              <a:rPr lang="en-US" altLang="zh-CN" sz="3200" dirty="0">
                <a:cs typeface="+mn-ea"/>
                <a:sym typeface="+mn-lt"/>
              </a:rPr>
              <a:t>05</a:t>
            </a:r>
            <a:endParaRPr lang="zh-CN" altLang="en-US" sz="3200" dirty="0">
              <a:cs typeface="+mn-ea"/>
              <a:sym typeface="+mn-lt"/>
            </a:endParaRPr>
          </a:p>
        </p:txBody>
      </p:sp>
      <p:sp>
        <p:nvSpPr>
          <p:cNvPr id="28" name="文本框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F0653A-0B46-4EBB-A48F-1662675C153C}"/>
              </a:ext>
            </a:extLst>
          </p:cNvPr>
          <p:cNvSpPr txBox="1"/>
          <p:nvPr/>
        </p:nvSpPr>
        <p:spPr>
          <a:xfrm>
            <a:off x="6959600" y="3860800"/>
            <a:ext cx="850900" cy="584775"/>
          </a:xfrm>
          <a:prstGeom prst="rect">
            <a:avLst/>
          </a:prstGeom>
          <a:noFill/>
        </p:spPr>
        <p:txBody>
          <a:bodyPr wrap="square" rtlCol="0">
            <a:spAutoFit/>
          </a:bodyPr>
          <a:lstStyle/>
          <a:p>
            <a:pPr algn="ctr"/>
            <a:r>
              <a:rPr lang="en-US" altLang="zh-CN" sz="3200" dirty="0">
                <a:cs typeface="+mn-ea"/>
                <a:sym typeface="+mn-lt"/>
              </a:rPr>
              <a:t>06</a:t>
            </a:r>
            <a:endParaRPr lang="zh-CN" altLang="en-US" sz="3200" dirty="0">
              <a:cs typeface="+mn-ea"/>
              <a:sym typeface="+mn-lt"/>
            </a:endParaRPr>
          </a:p>
        </p:txBody>
      </p:sp>
      <p:sp>
        <p:nvSpPr>
          <p:cNvPr id="29" name="文本框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F1429F-BC96-4F1A-817B-A0F8F2411AE8}"/>
              </a:ext>
            </a:extLst>
          </p:cNvPr>
          <p:cNvSpPr txBox="1"/>
          <p:nvPr/>
        </p:nvSpPr>
        <p:spPr>
          <a:xfrm>
            <a:off x="6642100" y="2781300"/>
            <a:ext cx="850900" cy="584775"/>
          </a:xfrm>
          <a:prstGeom prst="rect">
            <a:avLst/>
          </a:prstGeom>
          <a:noFill/>
        </p:spPr>
        <p:txBody>
          <a:bodyPr wrap="square" rtlCol="0">
            <a:spAutoFit/>
          </a:bodyPr>
          <a:lstStyle/>
          <a:p>
            <a:pPr algn="ctr"/>
            <a:r>
              <a:rPr lang="en-US" altLang="zh-CN" sz="3200" dirty="0">
                <a:cs typeface="+mn-ea"/>
                <a:sym typeface="+mn-lt"/>
              </a:rPr>
              <a:t>07</a:t>
            </a:r>
            <a:endParaRPr lang="zh-CN" altLang="en-US" sz="3200" dirty="0">
              <a:cs typeface="+mn-ea"/>
              <a:sym typeface="+mn-lt"/>
            </a:endParaRPr>
          </a:p>
        </p:txBody>
      </p:sp>
      <p:sp>
        <p:nvSpPr>
          <p:cNvPr id="30" name="文本框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FBAAC4-4FC5-4BD9-BFC5-29CB0D59BF19}"/>
              </a:ext>
            </a:extLst>
          </p:cNvPr>
          <p:cNvSpPr txBox="1"/>
          <p:nvPr/>
        </p:nvSpPr>
        <p:spPr>
          <a:xfrm>
            <a:off x="2312717" y="2322889"/>
            <a:ext cx="2231136"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KEY WORD</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31" name="矩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7950F6-5C86-48F1-B7D9-145E593AAFDB}"/>
              </a:ext>
            </a:extLst>
          </p:cNvPr>
          <p:cNvSpPr/>
          <p:nvPr/>
        </p:nvSpPr>
        <p:spPr>
          <a:xfrm>
            <a:off x="1186480" y="2659977"/>
            <a:ext cx="3474419" cy="369332"/>
          </a:xfrm>
          <a:prstGeom prst="rect">
            <a:avLst/>
          </a:prstGeom>
        </p:spPr>
        <p:txBody>
          <a:bodyPr wrap="square">
            <a:spAutoFit/>
          </a:bodyPr>
          <a:lstStyle/>
          <a:p>
            <a:pPr algn="r"/>
            <a:r>
              <a:rPr lang="en-US" altLang="zh-CN" dirty="0" smtClean="0">
                <a:solidFill>
                  <a:schemeClr val="bg1"/>
                </a:solidFill>
                <a:cs typeface="+mn-ea"/>
                <a:sym typeface="+mn-lt"/>
              </a:rPr>
              <a:t>Click to add your text.</a:t>
            </a:r>
            <a:endParaRPr lang="en-US" altLang="zh-CN" dirty="0">
              <a:solidFill>
                <a:schemeClr val="bg1"/>
              </a:solidFill>
              <a:cs typeface="+mn-ea"/>
              <a:sym typeface="+mn-lt"/>
            </a:endParaRPr>
          </a:p>
        </p:txBody>
      </p:sp>
      <p:sp>
        <p:nvSpPr>
          <p:cNvPr id="33" name="文本框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C7183F-BF6A-44B4-9850-1A4494315E5D}"/>
              </a:ext>
            </a:extLst>
          </p:cNvPr>
          <p:cNvSpPr txBox="1"/>
          <p:nvPr/>
        </p:nvSpPr>
        <p:spPr>
          <a:xfrm>
            <a:off x="1779317" y="3783389"/>
            <a:ext cx="2231136"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KEY WORD</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34" name="矩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531FB4-A16D-4804-B435-C97D557D0C32}"/>
              </a:ext>
            </a:extLst>
          </p:cNvPr>
          <p:cNvSpPr/>
          <p:nvPr/>
        </p:nvSpPr>
        <p:spPr>
          <a:xfrm>
            <a:off x="653080" y="4120477"/>
            <a:ext cx="3474419" cy="369332"/>
          </a:xfrm>
          <a:prstGeom prst="rect">
            <a:avLst/>
          </a:prstGeom>
        </p:spPr>
        <p:txBody>
          <a:bodyPr wrap="square">
            <a:spAutoFit/>
          </a:bodyPr>
          <a:lstStyle/>
          <a:p>
            <a:pPr lvl="0" algn="r"/>
            <a:r>
              <a:rPr lang="en-US" altLang="zh-CN" dirty="0">
                <a:solidFill>
                  <a:srgbClr val="FFFFFF"/>
                </a:solidFill>
                <a:cs typeface="+mn-ea"/>
                <a:sym typeface="+mn-lt"/>
              </a:rPr>
              <a:t>Click to add your text.</a:t>
            </a:r>
          </a:p>
        </p:txBody>
      </p:sp>
      <p:sp>
        <p:nvSpPr>
          <p:cNvPr id="36" name="文本框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317F0E-FFE3-484D-A7FD-2C7E1E43AB73}"/>
              </a:ext>
            </a:extLst>
          </p:cNvPr>
          <p:cNvSpPr txBox="1"/>
          <p:nvPr/>
        </p:nvSpPr>
        <p:spPr>
          <a:xfrm>
            <a:off x="2363517" y="5218489"/>
            <a:ext cx="2231136"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KEY WORD</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37" name="矩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80D740-E069-4838-9383-90063ECA7540}"/>
              </a:ext>
            </a:extLst>
          </p:cNvPr>
          <p:cNvSpPr/>
          <p:nvPr/>
        </p:nvSpPr>
        <p:spPr>
          <a:xfrm>
            <a:off x="1237280" y="5555577"/>
            <a:ext cx="3474419" cy="369332"/>
          </a:xfrm>
          <a:prstGeom prst="rect">
            <a:avLst/>
          </a:prstGeom>
        </p:spPr>
        <p:txBody>
          <a:bodyPr wrap="square">
            <a:spAutoFit/>
          </a:bodyPr>
          <a:lstStyle/>
          <a:p>
            <a:pPr lvl="0" algn="r"/>
            <a:r>
              <a:rPr lang="en-US" altLang="zh-CN" dirty="0">
                <a:solidFill>
                  <a:srgbClr val="FFFFFF"/>
                </a:solidFill>
                <a:cs typeface="+mn-ea"/>
                <a:sym typeface="+mn-lt"/>
              </a:rPr>
              <a:t>Click to add your text.</a:t>
            </a:r>
          </a:p>
        </p:txBody>
      </p:sp>
      <p:sp>
        <p:nvSpPr>
          <p:cNvPr id="43" name="文本框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04EAB4-CC4A-4D0B-BC80-2B5EE4E4D857}"/>
              </a:ext>
            </a:extLst>
          </p:cNvPr>
          <p:cNvSpPr txBox="1"/>
          <p:nvPr/>
        </p:nvSpPr>
        <p:spPr>
          <a:xfrm>
            <a:off x="7900717" y="2843589"/>
            <a:ext cx="2231136"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KEY WORD</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44" name="矩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5FA3DC-544C-48A2-9BB1-84E431D82420}"/>
              </a:ext>
            </a:extLst>
          </p:cNvPr>
          <p:cNvSpPr/>
          <p:nvPr/>
        </p:nvSpPr>
        <p:spPr>
          <a:xfrm>
            <a:off x="7866679" y="3155277"/>
            <a:ext cx="4445524" cy="369332"/>
          </a:xfrm>
          <a:prstGeom prst="rect">
            <a:avLst/>
          </a:prstGeom>
        </p:spPr>
        <p:txBody>
          <a:bodyPr wrap="square">
            <a:spAutoFit/>
          </a:bodyPr>
          <a:lstStyle/>
          <a:p>
            <a:pPr lvl="0"/>
            <a:r>
              <a:rPr lang="en-US" altLang="zh-CN" dirty="0">
                <a:solidFill>
                  <a:srgbClr val="FFFFFF"/>
                </a:solidFill>
                <a:cs typeface="+mn-ea"/>
                <a:sym typeface="+mn-lt"/>
              </a:rPr>
              <a:t>Click to add your text.</a:t>
            </a:r>
          </a:p>
        </p:txBody>
      </p:sp>
      <p:sp>
        <p:nvSpPr>
          <p:cNvPr id="46" name="文本框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5E2F1D-DB2C-470C-9BBC-B06A49E8132B}"/>
              </a:ext>
            </a:extLst>
          </p:cNvPr>
          <p:cNvSpPr txBox="1"/>
          <p:nvPr/>
        </p:nvSpPr>
        <p:spPr>
          <a:xfrm>
            <a:off x="8091217" y="4151689"/>
            <a:ext cx="2231136"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KEY WORD</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47" name="矩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1498A4-8E4E-4505-9C04-4547DAD8A5A4}"/>
              </a:ext>
            </a:extLst>
          </p:cNvPr>
          <p:cNvSpPr/>
          <p:nvPr/>
        </p:nvSpPr>
        <p:spPr>
          <a:xfrm>
            <a:off x="8057180" y="4463377"/>
            <a:ext cx="3474419" cy="369332"/>
          </a:xfrm>
          <a:prstGeom prst="rect">
            <a:avLst/>
          </a:prstGeom>
        </p:spPr>
        <p:txBody>
          <a:bodyPr wrap="square">
            <a:spAutoFit/>
          </a:bodyPr>
          <a:lstStyle/>
          <a:p>
            <a:pPr lvl="0"/>
            <a:r>
              <a:rPr lang="en-US" altLang="zh-CN" dirty="0">
                <a:solidFill>
                  <a:srgbClr val="FFFFFF"/>
                </a:solidFill>
                <a:cs typeface="+mn-ea"/>
                <a:sym typeface="+mn-lt"/>
              </a:rPr>
              <a:t>Click to add your text.</a:t>
            </a:r>
          </a:p>
        </p:txBody>
      </p:sp>
      <p:cxnSp>
        <p:nvCxnSpPr>
          <p:cNvPr id="32" name="直接连接符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F6B14D-A9A0-45DC-B088-763B5DA34C2A}"/>
              </a:ext>
            </a:extLst>
          </p:cNvPr>
          <p:cNvCxnSpPr>
            <a:cxnSpLocks/>
          </p:cNvCxnSpPr>
          <p:nvPr/>
        </p:nvCxnSpPr>
        <p:spPr>
          <a:xfrm>
            <a:off x="4724400" y="2374900"/>
            <a:ext cx="0" cy="469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20C369-510A-4B02-BB83-16FFB96A2B51}"/>
              </a:ext>
            </a:extLst>
          </p:cNvPr>
          <p:cNvCxnSpPr>
            <a:cxnSpLocks/>
          </p:cNvCxnSpPr>
          <p:nvPr/>
        </p:nvCxnSpPr>
        <p:spPr>
          <a:xfrm>
            <a:off x="4191000" y="3835400"/>
            <a:ext cx="0" cy="469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9457F7-C870-490C-A930-2D984F000D09}"/>
              </a:ext>
            </a:extLst>
          </p:cNvPr>
          <p:cNvCxnSpPr>
            <a:cxnSpLocks/>
          </p:cNvCxnSpPr>
          <p:nvPr/>
        </p:nvCxnSpPr>
        <p:spPr>
          <a:xfrm>
            <a:off x="4775200" y="5270500"/>
            <a:ext cx="0" cy="469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CBCF68-7781-42D9-AE97-6FD6E45BEE71}"/>
              </a:ext>
            </a:extLst>
          </p:cNvPr>
          <p:cNvCxnSpPr>
            <a:cxnSpLocks/>
          </p:cNvCxnSpPr>
          <p:nvPr/>
        </p:nvCxnSpPr>
        <p:spPr>
          <a:xfrm>
            <a:off x="7823200" y="2921000"/>
            <a:ext cx="0" cy="469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50A829-B621-44C2-AC03-A111C35E3474}"/>
              </a:ext>
            </a:extLst>
          </p:cNvPr>
          <p:cNvCxnSpPr>
            <a:cxnSpLocks/>
          </p:cNvCxnSpPr>
          <p:nvPr/>
        </p:nvCxnSpPr>
        <p:spPr>
          <a:xfrm>
            <a:off x="8013700" y="4229100"/>
            <a:ext cx="0" cy="469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9E6AE4-50EA-4DF5-964B-944E910D1A5A}"/>
              </a:ext>
            </a:extLst>
          </p:cNvPr>
          <p:cNvCxnSpPr>
            <a:cxnSpLocks/>
          </p:cNvCxnSpPr>
          <p:nvPr/>
        </p:nvCxnSpPr>
        <p:spPr>
          <a:xfrm>
            <a:off x="7442200" y="5283200"/>
            <a:ext cx="0" cy="4699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9" name="文本框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B8F5C-84C3-4853-9DAF-64CA616C8A26}"/>
              </a:ext>
            </a:extLst>
          </p:cNvPr>
          <p:cNvSpPr txBox="1"/>
          <p:nvPr/>
        </p:nvSpPr>
        <p:spPr>
          <a:xfrm>
            <a:off x="7519717" y="5205789"/>
            <a:ext cx="2231136"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KEY WORD</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
        <p:nvSpPr>
          <p:cNvPr id="50" name="矩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92C89B-4D0C-4A11-A012-68A03875EABE}"/>
              </a:ext>
            </a:extLst>
          </p:cNvPr>
          <p:cNvSpPr/>
          <p:nvPr/>
        </p:nvSpPr>
        <p:spPr>
          <a:xfrm>
            <a:off x="7485680" y="5517477"/>
            <a:ext cx="3474419" cy="369332"/>
          </a:xfrm>
          <a:prstGeom prst="rect">
            <a:avLst/>
          </a:prstGeom>
        </p:spPr>
        <p:txBody>
          <a:bodyPr wrap="square">
            <a:spAutoFit/>
          </a:bodyPr>
          <a:lstStyle/>
          <a:p>
            <a:pPr lvl="0"/>
            <a:r>
              <a:rPr lang="en-US" altLang="zh-CN" dirty="0">
                <a:solidFill>
                  <a:srgbClr val="FFFFFF"/>
                </a:solidFill>
                <a:cs typeface="+mn-ea"/>
                <a:sym typeface="+mn-lt"/>
              </a:rPr>
              <a:t>Click to add your text.</a:t>
            </a:r>
          </a:p>
        </p:txBody>
      </p:sp>
    </p:spTree>
    <p:extLst>
      <p:ext uri="{BB962C8B-B14F-4D97-AF65-F5344CB8AC3E}">
        <p14:creationId xmlns:p14="http://schemas.microsoft.com/office/powerpoint/2010/main" xmlns="" val="4097143104"/>
      </p:ext>
    </p:extLst>
  </p:cSld>
  <p:clrMapOvr>
    <a:masterClrMapping/>
  </p:clrMapOvr>
  <mc:AlternateContent xmlns:mc="http://schemas.openxmlformats.org/markup-compatibility/2006">
    <mc:Choice xmlns:p14="http://schemas.microsoft.com/office/powerpoint/2010/main" xmlns="" Requires="p14">
      <p:transition spd="slow" p14:dur="1200" advClick="0" advTm="1000">
        <p14:prism/>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750"/>
                                        <p:tgtEl>
                                          <p:spTgt spid="14"/>
                                        </p:tgtEl>
                                      </p:cBhvr>
                                    </p:animEffect>
                                    <p:anim calcmode="lin" valueType="num">
                                      <p:cBhvr>
                                        <p:cTn id="20" dur="750" fill="hold"/>
                                        <p:tgtEl>
                                          <p:spTgt spid="14"/>
                                        </p:tgtEl>
                                        <p:attrNameLst>
                                          <p:attrName>ppt_x</p:attrName>
                                        </p:attrNameLst>
                                      </p:cBhvr>
                                      <p:tavLst>
                                        <p:tav tm="0">
                                          <p:val>
                                            <p:strVal val="#ppt_x"/>
                                          </p:val>
                                        </p:tav>
                                        <p:tav tm="100000">
                                          <p:val>
                                            <p:strVal val="#ppt_x"/>
                                          </p:val>
                                        </p:tav>
                                      </p:tavLst>
                                    </p:anim>
                                    <p:anim calcmode="lin" valueType="num">
                                      <p:cBhvr>
                                        <p:cTn id="21" dur="75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750"/>
                                        <p:tgtEl>
                                          <p:spTgt spid="16"/>
                                        </p:tgtEl>
                                      </p:cBhvr>
                                    </p:animEffect>
                                    <p:anim calcmode="lin" valueType="num">
                                      <p:cBhvr>
                                        <p:cTn id="26" dur="750" fill="hold"/>
                                        <p:tgtEl>
                                          <p:spTgt spid="16"/>
                                        </p:tgtEl>
                                        <p:attrNameLst>
                                          <p:attrName>ppt_x</p:attrName>
                                        </p:attrNameLst>
                                      </p:cBhvr>
                                      <p:tavLst>
                                        <p:tav tm="0">
                                          <p:val>
                                            <p:strVal val="#ppt_x"/>
                                          </p:val>
                                        </p:tav>
                                        <p:tav tm="100000">
                                          <p:val>
                                            <p:strVal val="#ppt_x"/>
                                          </p:val>
                                        </p:tav>
                                      </p:tavLst>
                                    </p:anim>
                                    <p:anim calcmode="lin" valueType="num">
                                      <p:cBhvr>
                                        <p:cTn id="27" dur="75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750"/>
                                        <p:tgtEl>
                                          <p:spTgt spid="21"/>
                                        </p:tgtEl>
                                      </p:cBhvr>
                                    </p:animEffect>
                                    <p:anim calcmode="lin" valueType="num">
                                      <p:cBhvr>
                                        <p:cTn id="38" dur="750" fill="hold"/>
                                        <p:tgtEl>
                                          <p:spTgt spid="21"/>
                                        </p:tgtEl>
                                        <p:attrNameLst>
                                          <p:attrName>ppt_x</p:attrName>
                                        </p:attrNameLst>
                                      </p:cBhvr>
                                      <p:tavLst>
                                        <p:tav tm="0">
                                          <p:val>
                                            <p:strVal val="#ppt_x"/>
                                          </p:val>
                                        </p:tav>
                                        <p:tav tm="100000">
                                          <p:val>
                                            <p:strVal val="#ppt_x"/>
                                          </p:val>
                                        </p:tav>
                                      </p:tavLst>
                                    </p:anim>
                                    <p:anim calcmode="lin" valueType="num">
                                      <p:cBhvr>
                                        <p:cTn id="39" dur="750" fill="hold"/>
                                        <p:tgtEl>
                                          <p:spTgt spid="21"/>
                                        </p:tgtEl>
                                        <p:attrNameLst>
                                          <p:attrName>ppt_y</p:attrName>
                                        </p:attrNameLst>
                                      </p:cBhvr>
                                      <p:tavLst>
                                        <p:tav tm="0">
                                          <p:val>
                                            <p:strVal val="#ppt_y+.1"/>
                                          </p:val>
                                        </p:tav>
                                        <p:tav tm="100000">
                                          <p:val>
                                            <p:strVal val="#ppt_y"/>
                                          </p:val>
                                        </p:tav>
                                      </p:tavLst>
                                    </p:anim>
                                  </p:childTnLst>
                                </p:cTn>
                              </p:par>
                            </p:childTnLst>
                          </p:cTn>
                        </p:par>
                        <p:par>
                          <p:cTn id="40" fill="hold">
                            <p:stCondLst>
                              <p:cond delay="475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750"/>
                                        <p:tgtEl>
                                          <p:spTgt spid="22"/>
                                        </p:tgtEl>
                                      </p:cBhvr>
                                    </p:animEffect>
                                    <p:anim calcmode="lin" valueType="num">
                                      <p:cBhvr>
                                        <p:cTn id="44" dur="750" fill="hold"/>
                                        <p:tgtEl>
                                          <p:spTgt spid="22"/>
                                        </p:tgtEl>
                                        <p:attrNameLst>
                                          <p:attrName>ppt_x</p:attrName>
                                        </p:attrNameLst>
                                      </p:cBhvr>
                                      <p:tavLst>
                                        <p:tav tm="0">
                                          <p:val>
                                            <p:strVal val="#ppt_x"/>
                                          </p:val>
                                        </p:tav>
                                        <p:tav tm="100000">
                                          <p:val>
                                            <p:strVal val="#ppt_x"/>
                                          </p:val>
                                        </p:tav>
                                      </p:tavLst>
                                    </p:anim>
                                    <p:anim calcmode="lin" valueType="num">
                                      <p:cBhvr>
                                        <p:cTn id="45" dur="750" fill="hold"/>
                                        <p:tgtEl>
                                          <p:spTgt spid="2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750"/>
                                        <p:tgtEl>
                                          <p:spTgt spid="23"/>
                                        </p:tgtEl>
                                      </p:cBhvr>
                                    </p:animEffect>
                                    <p:anim calcmode="lin" valueType="num">
                                      <p:cBhvr>
                                        <p:cTn id="50" dur="750" fill="hold"/>
                                        <p:tgtEl>
                                          <p:spTgt spid="23"/>
                                        </p:tgtEl>
                                        <p:attrNameLst>
                                          <p:attrName>ppt_x</p:attrName>
                                        </p:attrNameLst>
                                      </p:cBhvr>
                                      <p:tavLst>
                                        <p:tav tm="0">
                                          <p:val>
                                            <p:strVal val="#ppt_x"/>
                                          </p:val>
                                        </p:tav>
                                        <p:tav tm="100000">
                                          <p:val>
                                            <p:strVal val="#ppt_x"/>
                                          </p:val>
                                        </p:tav>
                                      </p:tavLst>
                                    </p:anim>
                                    <p:anim calcmode="lin" valueType="num">
                                      <p:cBhvr>
                                        <p:cTn id="51" dur="750" fill="hold"/>
                                        <p:tgtEl>
                                          <p:spTgt spid="23"/>
                                        </p:tgtEl>
                                        <p:attrNameLst>
                                          <p:attrName>ppt_y</p:attrName>
                                        </p:attrNameLst>
                                      </p:cBhvr>
                                      <p:tavLst>
                                        <p:tav tm="0">
                                          <p:val>
                                            <p:strVal val="#ppt_y+.1"/>
                                          </p:val>
                                        </p:tav>
                                        <p:tav tm="100000">
                                          <p:val>
                                            <p:strVal val="#ppt_y"/>
                                          </p:val>
                                        </p:tav>
                                      </p:tavLst>
                                    </p:anim>
                                  </p:childTnLst>
                                </p:cTn>
                              </p:par>
                            </p:childTnLst>
                          </p:cTn>
                        </p:par>
                        <p:par>
                          <p:cTn id="52" fill="hold">
                            <p:stCondLst>
                              <p:cond delay="6250"/>
                            </p:stCondLst>
                            <p:childTnLst>
                              <p:par>
                                <p:cTn id="53" presetID="42"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childTnLst>
                          </p:cTn>
                        </p:par>
                        <p:par>
                          <p:cTn id="58" fill="hold">
                            <p:stCondLst>
                              <p:cond delay="7250"/>
                            </p:stCondLst>
                            <p:childTnLst>
                              <p:par>
                                <p:cTn id="59" presetID="42" presetClass="entr" presetSubtype="0"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750"/>
                                        <p:tgtEl>
                                          <p:spTgt spid="30"/>
                                        </p:tgtEl>
                                      </p:cBhvr>
                                    </p:animEffect>
                                    <p:anim calcmode="lin" valueType="num">
                                      <p:cBhvr>
                                        <p:cTn id="62" dur="750" fill="hold"/>
                                        <p:tgtEl>
                                          <p:spTgt spid="30"/>
                                        </p:tgtEl>
                                        <p:attrNameLst>
                                          <p:attrName>ppt_x</p:attrName>
                                        </p:attrNameLst>
                                      </p:cBhvr>
                                      <p:tavLst>
                                        <p:tav tm="0">
                                          <p:val>
                                            <p:strVal val="#ppt_x"/>
                                          </p:val>
                                        </p:tav>
                                        <p:tav tm="100000">
                                          <p:val>
                                            <p:strVal val="#ppt_x"/>
                                          </p:val>
                                        </p:tav>
                                      </p:tavLst>
                                    </p:anim>
                                    <p:anim calcmode="lin" valueType="num">
                                      <p:cBhvr>
                                        <p:cTn id="63" dur="750" fill="hold"/>
                                        <p:tgtEl>
                                          <p:spTgt spid="30"/>
                                        </p:tgtEl>
                                        <p:attrNameLst>
                                          <p:attrName>ppt_y</p:attrName>
                                        </p:attrNameLst>
                                      </p:cBhvr>
                                      <p:tavLst>
                                        <p:tav tm="0">
                                          <p:val>
                                            <p:strVal val="#ppt_y+.1"/>
                                          </p:val>
                                        </p:tav>
                                        <p:tav tm="100000">
                                          <p:val>
                                            <p:strVal val="#ppt_y"/>
                                          </p:val>
                                        </p:tav>
                                      </p:tavLst>
                                    </p:anim>
                                  </p:childTnLst>
                                </p:cTn>
                              </p:par>
                            </p:childTnLst>
                          </p:cTn>
                        </p:par>
                        <p:par>
                          <p:cTn id="64" fill="hold">
                            <p:stCondLst>
                              <p:cond delay="8000"/>
                            </p:stCondLst>
                            <p:childTnLst>
                              <p:par>
                                <p:cTn id="65" presetID="42"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750"/>
                                        <p:tgtEl>
                                          <p:spTgt spid="31"/>
                                        </p:tgtEl>
                                      </p:cBhvr>
                                    </p:animEffect>
                                    <p:anim calcmode="lin" valueType="num">
                                      <p:cBhvr>
                                        <p:cTn id="68" dur="750" fill="hold"/>
                                        <p:tgtEl>
                                          <p:spTgt spid="31"/>
                                        </p:tgtEl>
                                        <p:attrNameLst>
                                          <p:attrName>ppt_x</p:attrName>
                                        </p:attrNameLst>
                                      </p:cBhvr>
                                      <p:tavLst>
                                        <p:tav tm="0">
                                          <p:val>
                                            <p:strVal val="#ppt_x"/>
                                          </p:val>
                                        </p:tav>
                                        <p:tav tm="100000">
                                          <p:val>
                                            <p:strVal val="#ppt_x"/>
                                          </p:val>
                                        </p:tav>
                                      </p:tavLst>
                                    </p:anim>
                                    <p:anim calcmode="lin" valueType="num">
                                      <p:cBhvr>
                                        <p:cTn id="69" dur="750" fill="hold"/>
                                        <p:tgtEl>
                                          <p:spTgt spid="31"/>
                                        </p:tgtEl>
                                        <p:attrNameLst>
                                          <p:attrName>ppt_y</p:attrName>
                                        </p:attrNameLst>
                                      </p:cBhvr>
                                      <p:tavLst>
                                        <p:tav tm="0">
                                          <p:val>
                                            <p:strVal val="#ppt_y+.1"/>
                                          </p:val>
                                        </p:tav>
                                        <p:tav tm="100000">
                                          <p:val>
                                            <p:strVal val="#ppt_y"/>
                                          </p:val>
                                        </p:tav>
                                      </p:tavLst>
                                    </p:anim>
                                  </p:childTnLst>
                                </p:cTn>
                              </p:par>
                            </p:childTnLst>
                          </p:cTn>
                        </p:par>
                        <p:par>
                          <p:cTn id="70" fill="hold">
                            <p:stCondLst>
                              <p:cond delay="8750"/>
                            </p:stCondLst>
                            <p:childTnLst>
                              <p:par>
                                <p:cTn id="71" presetID="42" presetClass="entr" presetSubtype="0"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par>
                          <p:cTn id="76" fill="hold">
                            <p:stCondLst>
                              <p:cond delay="9750"/>
                            </p:stCondLst>
                            <p:childTnLst>
                              <p:par>
                                <p:cTn id="77" presetID="42" presetClass="entr" presetSubtype="0"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750"/>
                                        <p:tgtEl>
                                          <p:spTgt spid="35"/>
                                        </p:tgtEl>
                                      </p:cBhvr>
                                    </p:animEffect>
                                    <p:anim calcmode="lin" valueType="num">
                                      <p:cBhvr>
                                        <p:cTn id="80" dur="750" fill="hold"/>
                                        <p:tgtEl>
                                          <p:spTgt spid="35"/>
                                        </p:tgtEl>
                                        <p:attrNameLst>
                                          <p:attrName>ppt_x</p:attrName>
                                        </p:attrNameLst>
                                      </p:cBhvr>
                                      <p:tavLst>
                                        <p:tav tm="0">
                                          <p:val>
                                            <p:strVal val="#ppt_x"/>
                                          </p:val>
                                        </p:tav>
                                        <p:tav tm="100000">
                                          <p:val>
                                            <p:strVal val="#ppt_x"/>
                                          </p:val>
                                        </p:tav>
                                      </p:tavLst>
                                    </p:anim>
                                    <p:anim calcmode="lin" valueType="num">
                                      <p:cBhvr>
                                        <p:cTn id="81" dur="750" fill="hold"/>
                                        <p:tgtEl>
                                          <p:spTgt spid="35"/>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1000"/>
                                        <p:tgtEl>
                                          <p:spTgt spid="33"/>
                                        </p:tgtEl>
                                      </p:cBhvr>
                                    </p:animEffect>
                                    <p:anim calcmode="lin" valueType="num">
                                      <p:cBhvr>
                                        <p:cTn id="86" dur="1000" fill="hold"/>
                                        <p:tgtEl>
                                          <p:spTgt spid="33"/>
                                        </p:tgtEl>
                                        <p:attrNameLst>
                                          <p:attrName>ppt_x</p:attrName>
                                        </p:attrNameLst>
                                      </p:cBhvr>
                                      <p:tavLst>
                                        <p:tav tm="0">
                                          <p:val>
                                            <p:strVal val="#ppt_x"/>
                                          </p:val>
                                        </p:tav>
                                        <p:tav tm="100000">
                                          <p:val>
                                            <p:strVal val="#ppt_x"/>
                                          </p:val>
                                        </p:tav>
                                      </p:tavLst>
                                    </p:anim>
                                    <p:anim calcmode="lin" valueType="num">
                                      <p:cBhvr>
                                        <p:cTn id="87" dur="10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11500"/>
                            </p:stCondLst>
                            <p:childTnLst>
                              <p:par>
                                <p:cTn id="89" presetID="42"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1000"/>
                                        <p:tgtEl>
                                          <p:spTgt spid="34"/>
                                        </p:tgtEl>
                                      </p:cBhvr>
                                    </p:animEffect>
                                    <p:anim calcmode="lin" valueType="num">
                                      <p:cBhvr>
                                        <p:cTn id="92" dur="1000" fill="hold"/>
                                        <p:tgtEl>
                                          <p:spTgt spid="34"/>
                                        </p:tgtEl>
                                        <p:attrNameLst>
                                          <p:attrName>ppt_x</p:attrName>
                                        </p:attrNameLst>
                                      </p:cBhvr>
                                      <p:tavLst>
                                        <p:tav tm="0">
                                          <p:val>
                                            <p:strVal val="#ppt_x"/>
                                          </p:val>
                                        </p:tav>
                                        <p:tav tm="100000">
                                          <p:val>
                                            <p:strVal val="#ppt_x"/>
                                          </p:val>
                                        </p:tav>
                                      </p:tavLst>
                                    </p:anim>
                                    <p:anim calcmode="lin" valueType="num">
                                      <p:cBhvr>
                                        <p:cTn id="93" dur="1000" fill="hold"/>
                                        <p:tgtEl>
                                          <p:spTgt spid="34"/>
                                        </p:tgtEl>
                                        <p:attrNameLst>
                                          <p:attrName>ppt_y</p:attrName>
                                        </p:attrNameLst>
                                      </p:cBhvr>
                                      <p:tavLst>
                                        <p:tav tm="0">
                                          <p:val>
                                            <p:strVal val="#ppt_y+.1"/>
                                          </p:val>
                                        </p:tav>
                                        <p:tav tm="100000">
                                          <p:val>
                                            <p:strVal val="#ppt_y"/>
                                          </p:val>
                                        </p:tav>
                                      </p:tavLst>
                                    </p:anim>
                                  </p:childTnLst>
                                </p:cTn>
                              </p:par>
                            </p:childTnLst>
                          </p:cTn>
                        </p:par>
                        <p:par>
                          <p:cTn id="94" fill="hold">
                            <p:stCondLst>
                              <p:cond delay="12500"/>
                            </p:stCondLst>
                            <p:childTnLst>
                              <p:par>
                                <p:cTn id="95" presetID="42" presetClass="entr" presetSubtype="0"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fade">
                                      <p:cBhvr>
                                        <p:cTn id="97" dur="750"/>
                                        <p:tgtEl>
                                          <p:spTgt spid="25"/>
                                        </p:tgtEl>
                                      </p:cBhvr>
                                    </p:animEffect>
                                    <p:anim calcmode="lin" valueType="num">
                                      <p:cBhvr>
                                        <p:cTn id="98" dur="750" fill="hold"/>
                                        <p:tgtEl>
                                          <p:spTgt spid="25"/>
                                        </p:tgtEl>
                                        <p:attrNameLst>
                                          <p:attrName>ppt_x</p:attrName>
                                        </p:attrNameLst>
                                      </p:cBhvr>
                                      <p:tavLst>
                                        <p:tav tm="0">
                                          <p:val>
                                            <p:strVal val="#ppt_x"/>
                                          </p:val>
                                        </p:tav>
                                        <p:tav tm="100000">
                                          <p:val>
                                            <p:strVal val="#ppt_x"/>
                                          </p:val>
                                        </p:tav>
                                      </p:tavLst>
                                    </p:anim>
                                    <p:anim calcmode="lin" valueType="num">
                                      <p:cBhvr>
                                        <p:cTn id="99" dur="750" fill="hold"/>
                                        <p:tgtEl>
                                          <p:spTgt spid="25"/>
                                        </p:tgtEl>
                                        <p:attrNameLst>
                                          <p:attrName>ppt_y</p:attrName>
                                        </p:attrNameLst>
                                      </p:cBhvr>
                                      <p:tavLst>
                                        <p:tav tm="0">
                                          <p:val>
                                            <p:strVal val="#ppt_y+.1"/>
                                          </p:val>
                                        </p:tav>
                                        <p:tav tm="100000">
                                          <p:val>
                                            <p:strVal val="#ppt_y"/>
                                          </p:val>
                                        </p:tav>
                                      </p:tavLst>
                                    </p:anim>
                                  </p:childTnLst>
                                </p:cTn>
                              </p:par>
                            </p:childTnLst>
                          </p:cTn>
                        </p:par>
                        <p:par>
                          <p:cTn id="100" fill="hold">
                            <p:stCondLst>
                              <p:cond delay="13250"/>
                            </p:stCondLst>
                            <p:childTnLst>
                              <p:par>
                                <p:cTn id="101" presetID="42" presetClass="entr" presetSubtype="0" fill="hold" nodeType="after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fade">
                                      <p:cBhvr>
                                        <p:cTn id="103" dur="750"/>
                                        <p:tgtEl>
                                          <p:spTgt spid="38"/>
                                        </p:tgtEl>
                                      </p:cBhvr>
                                    </p:animEffect>
                                    <p:anim calcmode="lin" valueType="num">
                                      <p:cBhvr>
                                        <p:cTn id="104" dur="750" fill="hold"/>
                                        <p:tgtEl>
                                          <p:spTgt spid="38"/>
                                        </p:tgtEl>
                                        <p:attrNameLst>
                                          <p:attrName>ppt_x</p:attrName>
                                        </p:attrNameLst>
                                      </p:cBhvr>
                                      <p:tavLst>
                                        <p:tav tm="0">
                                          <p:val>
                                            <p:strVal val="#ppt_x"/>
                                          </p:val>
                                        </p:tav>
                                        <p:tav tm="100000">
                                          <p:val>
                                            <p:strVal val="#ppt_x"/>
                                          </p:val>
                                        </p:tav>
                                      </p:tavLst>
                                    </p:anim>
                                    <p:anim calcmode="lin" valueType="num">
                                      <p:cBhvr>
                                        <p:cTn id="105" dur="750" fill="hold"/>
                                        <p:tgtEl>
                                          <p:spTgt spid="38"/>
                                        </p:tgtEl>
                                        <p:attrNameLst>
                                          <p:attrName>ppt_y</p:attrName>
                                        </p:attrNameLst>
                                      </p:cBhvr>
                                      <p:tavLst>
                                        <p:tav tm="0">
                                          <p:val>
                                            <p:strVal val="#ppt_y+.1"/>
                                          </p:val>
                                        </p:tav>
                                        <p:tav tm="100000">
                                          <p:val>
                                            <p:strVal val="#ppt_y"/>
                                          </p:val>
                                        </p:tav>
                                      </p:tavLst>
                                    </p:anim>
                                  </p:childTnLst>
                                </p:cTn>
                              </p:par>
                            </p:childTnLst>
                          </p:cTn>
                        </p:par>
                        <p:par>
                          <p:cTn id="106" fill="hold">
                            <p:stCondLst>
                              <p:cond delay="14000"/>
                            </p:stCondLst>
                            <p:childTnLst>
                              <p:par>
                                <p:cTn id="107" presetID="42" presetClass="entr" presetSubtype="0" fill="hold" grpId="0" nodeType="after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fade">
                                      <p:cBhvr>
                                        <p:cTn id="109" dur="750"/>
                                        <p:tgtEl>
                                          <p:spTgt spid="36"/>
                                        </p:tgtEl>
                                      </p:cBhvr>
                                    </p:animEffect>
                                    <p:anim calcmode="lin" valueType="num">
                                      <p:cBhvr>
                                        <p:cTn id="110" dur="750" fill="hold"/>
                                        <p:tgtEl>
                                          <p:spTgt spid="36"/>
                                        </p:tgtEl>
                                        <p:attrNameLst>
                                          <p:attrName>ppt_x</p:attrName>
                                        </p:attrNameLst>
                                      </p:cBhvr>
                                      <p:tavLst>
                                        <p:tav tm="0">
                                          <p:val>
                                            <p:strVal val="#ppt_x"/>
                                          </p:val>
                                        </p:tav>
                                        <p:tav tm="100000">
                                          <p:val>
                                            <p:strVal val="#ppt_x"/>
                                          </p:val>
                                        </p:tav>
                                      </p:tavLst>
                                    </p:anim>
                                    <p:anim calcmode="lin" valueType="num">
                                      <p:cBhvr>
                                        <p:cTn id="111" dur="750" fill="hold"/>
                                        <p:tgtEl>
                                          <p:spTgt spid="36"/>
                                        </p:tgtEl>
                                        <p:attrNameLst>
                                          <p:attrName>ppt_y</p:attrName>
                                        </p:attrNameLst>
                                      </p:cBhvr>
                                      <p:tavLst>
                                        <p:tav tm="0">
                                          <p:val>
                                            <p:strVal val="#ppt_y+.1"/>
                                          </p:val>
                                        </p:tav>
                                        <p:tav tm="100000">
                                          <p:val>
                                            <p:strVal val="#ppt_y"/>
                                          </p:val>
                                        </p:tav>
                                      </p:tavLst>
                                    </p:anim>
                                  </p:childTnLst>
                                </p:cTn>
                              </p:par>
                            </p:childTnLst>
                          </p:cTn>
                        </p:par>
                        <p:par>
                          <p:cTn id="112" fill="hold">
                            <p:stCondLst>
                              <p:cond delay="14750"/>
                            </p:stCondLst>
                            <p:childTnLst>
                              <p:par>
                                <p:cTn id="113" presetID="42" presetClass="entr" presetSubtype="0" fill="hold" grpId="0" nodeType="afterEffect">
                                  <p:stCondLst>
                                    <p:cond delay="0"/>
                                  </p:stCondLst>
                                  <p:childTnLst>
                                    <p:set>
                                      <p:cBhvr>
                                        <p:cTn id="114" dur="1" fill="hold">
                                          <p:stCondLst>
                                            <p:cond delay="0"/>
                                          </p:stCondLst>
                                        </p:cTn>
                                        <p:tgtEl>
                                          <p:spTgt spid="37"/>
                                        </p:tgtEl>
                                        <p:attrNameLst>
                                          <p:attrName>style.visibility</p:attrName>
                                        </p:attrNameLst>
                                      </p:cBhvr>
                                      <p:to>
                                        <p:strVal val="visible"/>
                                      </p:to>
                                    </p:set>
                                    <p:animEffect transition="in" filter="fade">
                                      <p:cBhvr>
                                        <p:cTn id="115" dur="750"/>
                                        <p:tgtEl>
                                          <p:spTgt spid="37"/>
                                        </p:tgtEl>
                                      </p:cBhvr>
                                    </p:animEffect>
                                    <p:anim calcmode="lin" valueType="num">
                                      <p:cBhvr>
                                        <p:cTn id="116" dur="750" fill="hold"/>
                                        <p:tgtEl>
                                          <p:spTgt spid="37"/>
                                        </p:tgtEl>
                                        <p:attrNameLst>
                                          <p:attrName>ppt_x</p:attrName>
                                        </p:attrNameLst>
                                      </p:cBhvr>
                                      <p:tavLst>
                                        <p:tav tm="0">
                                          <p:val>
                                            <p:strVal val="#ppt_x"/>
                                          </p:val>
                                        </p:tav>
                                        <p:tav tm="100000">
                                          <p:val>
                                            <p:strVal val="#ppt_x"/>
                                          </p:val>
                                        </p:tav>
                                      </p:tavLst>
                                    </p:anim>
                                    <p:anim calcmode="lin" valueType="num">
                                      <p:cBhvr>
                                        <p:cTn id="117" dur="750" fill="hold"/>
                                        <p:tgtEl>
                                          <p:spTgt spid="37"/>
                                        </p:tgtEl>
                                        <p:attrNameLst>
                                          <p:attrName>ppt_y</p:attrName>
                                        </p:attrNameLst>
                                      </p:cBhvr>
                                      <p:tavLst>
                                        <p:tav tm="0">
                                          <p:val>
                                            <p:strVal val="#ppt_y+.1"/>
                                          </p:val>
                                        </p:tav>
                                        <p:tav tm="100000">
                                          <p:val>
                                            <p:strVal val="#ppt_y"/>
                                          </p:val>
                                        </p:tav>
                                      </p:tavLst>
                                    </p:anim>
                                  </p:childTnLst>
                                </p:cTn>
                              </p:par>
                            </p:childTnLst>
                          </p:cTn>
                        </p:par>
                        <p:par>
                          <p:cTn id="118" fill="hold">
                            <p:stCondLst>
                              <p:cond delay="15500"/>
                            </p:stCondLst>
                            <p:childTnLst>
                              <p:par>
                                <p:cTn id="119" presetID="42" presetClass="entr" presetSubtype="0" fill="hold" grpId="0" nodeType="after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fade">
                                      <p:cBhvr>
                                        <p:cTn id="121" dur="750"/>
                                        <p:tgtEl>
                                          <p:spTgt spid="26"/>
                                        </p:tgtEl>
                                      </p:cBhvr>
                                    </p:animEffect>
                                    <p:anim calcmode="lin" valueType="num">
                                      <p:cBhvr>
                                        <p:cTn id="122" dur="750" fill="hold"/>
                                        <p:tgtEl>
                                          <p:spTgt spid="26"/>
                                        </p:tgtEl>
                                        <p:attrNameLst>
                                          <p:attrName>ppt_x</p:attrName>
                                        </p:attrNameLst>
                                      </p:cBhvr>
                                      <p:tavLst>
                                        <p:tav tm="0">
                                          <p:val>
                                            <p:strVal val="#ppt_x"/>
                                          </p:val>
                                        </p:tav>
                                        <p:tav tm="100000">
                                          <p:val>
                                            <p:strVal val="#ppt_x"/>
                                          </p:val>
                                        </p:tav>
                                      </p:tavLst>
                                    </p:anim>
                                    <p:anim calcmode="lin" valueType="num">
                                      <p:cBhvr>
                                        <p:cTn id="123" dur="750" fill="hold"/>
                                        <p:tgtEl>
                                          <p:spTgt spid="26"/>
                                        </p:tgtEl>
                                        <p:attrNameLst>
                                          <p:attrName>ppt_y</p:attrName>
                                        </p:attrNameLst>
                                      </p:cBhvr>
                                      <p:tavLst>
                                        <p:tav tm="0">
                                          <p:val>
                                            <p:strVal val="#ppt_y+.1"/>
                                          </p:val>
                                        </p:tav>
                                        <p:tav tm="100000">
                                          <p:val>
                                            <p:strVal val="#ppt_y"/>
                                          </p:val>
                                        </p:tav>
                                      </p:tavLst>
                                    </p:anim>
                                  </p:childTnLst>
                                </p:cTn>
                              </p:par>
                            </p:childTnLst>
                          </p:cTn>
                        </p:par>
                        <p:par>
                          <p:cTn id="124" fill="hold">
                            <p:stCondLst>
                              <p:cond delay="16250"/>
                            </p:stCondLst>
                            <p:childTnLst>
                              <p:par>
                                <p:cTn id="125" presetID="42" presetClass="entr" presetSubtype="0" fill="hold" nodeType="afterEffect">
                                  <p:stCondLst>
                                    <p:cond delay="0"/>
                                  </p:stCondLst>
                                  <p:childTnLst>
                                    <p:set>
                                      <p:cBhvr>
                                        <p:cTn id="126" dur="1" fill="hold">
                                          <p:stCondLst>
                                            <p:cond delay="0"/>
                                          </p:stCondLst>
                                        </p:cTn>
                                        <p:tgtEl>
                                          <p:spTgt spid="48"/>
                                        </p:tgtEl>
                                        <p:attrNameLst>
                                          <p:attrName>style.visibility</p:attrName>
                                        </p:attrNameLst>
                                      </p:cBhvr>
                                      <p:to>
                                        <p:strVal val="visible"/>
                                      </p:to>
                                    </p:set>
                                    <p:animEffect transition="in" filter="fade">
                                      <p:cBhvr>
                                        <p:cTn id="127" dur="750"/>
                                        <p:tgtEl>
                                          <p:spTgt spid="48"/>
                                        </p:tgtEl>
                                      </p:cBhvr>
                                    </p:animEffect>
                                    <p:anim calcmode="lin" valueType="num">
                                      <p:cBhvr>
                                        <p:cTn id="128" dur="750" fill="hold"/>
                                        <p:tgtEl>
                                          <p:spTgt spid="48"/>
                                        </p:tgtEl>
                                        <p:attrNameLst>
                                          <p:attrName>ppt_x</p:attrName>
                                        </p:attrNameLst>
                                      </p:cBhvr>
                                      <p:tavLst>
                                        <p:tav tm="0">
                                          <p:val>
                                            <p:strVal val="#ppt_x"/>
                                          </p:val>
                                        </p:tav>
                                        <p:tav tm="100000">
                                          <p:val>
                                            <p:strVal val="#ppt_x"/>
                                          </p:val>
                                        </p:tav>
                                      </p:tavLst>
                                    </p:anim>
                                    <p:anim calcmode="lin" valueType="num">
                                      <p:cBhvr>
                                        <p:cTn id="129" dur="750" fill="hold"/>
                                        <p:tgtEl>
                                          <p:spTgt spid="48"/>
                                        </p:tgtEl>
                                        <p:attrNameLst>
                                          <p:attrName>ppt_y</p:attrName>
                                        </p:attrNameLst>
                                      </p:cBhvr>
                                      <p:tavLst>
                                        <p:tav tm="0">
                                          <p:val>
                                            <p:strVal val="#ppt_y+.1"/>
                                          </p:val>
                                        </p:tav>
                                        <p:tav tm="100000">
                                          <p:val>
                                            <p:strVal val="#ppt_y"/>
                                          </p:val>
                                        </p:tav>
                                      </p:tavLst>
                                    </p:anim>
                                  </p:childTnLst>
                                </p:cTn>
                              </p:par>
                            </p:childTnLst>
                          </p:cTn>
                        </p:par>
                        <p:par>
                          <p:cTn id="130" fill="hold">
                            <p:stCondLst>
                              <p:cond delay="17000"/>
                            </p:stCondLst>
                            <p:childTnLst>
                              <p:par>
                                <p:cTn id="131" presetID="42" presetClass="entr" presetSubtype="0" fill="hold" grpId="0" nodeType="afterEffect">
                                  <p:stCondLst>
                                    <p:cond delay="0"/>
                                  </p:stCondLst>
                                  <p:childTnLst>
                                    <p:set>
                                      <p:cBhvr>
                                        <p:cTn id="132" dur="1" fill="hold">
                                          <p:stCondLst>
                                            <p:cond delay="0"/>
                                          </p:stCondLst>
                                        </p:cTn>
                                        <p:tgtEl>
                                          <p:spTgt spid="49"/>
                                        </p:tgtEl>
                                        <p:attrNameLst>
                                          <p:attrName>style.visibility</p:attrName>
                                        </p:attrNameLst>
                                      </p:cBhvr>
                                      <p:to>
                                        <p:strVal val="visible"/>
                                      </p:to>
                                    </p:set>
                                    <p:animEffect transition="in" filter="fade">
                                      <p:cBhvr>
                                        <p:cTn id="133" dur="750"/>
                                        <p:tgtEl>
                                          <p:spTgt spid="49"/>
                                        </p:tgtEl>
                                      </p:cBhvr>
                                    </p:animEffect>
                                    <p:anim calcmode="lin" valueType="num">
                                      <p:cBhvr>
                                        <p:cTn id="134" dur="750" fill="hold"/>
                                        <p:tgtEl>
                                          <p:spTgt spid="49"/>
                                        </p:tgtEl>
                                        <p:attrNameLst>
                                          <p:attrName>ppt_x</p:attrName>
                                        </p:attrNameLst>
                                      </p:cBhvr>
                                      <p:tavLst>
                                        <p:tav tm="0">
                                          <p:val>
                                            <p:strVal val="#ppt_x"/>
                                          </p:val>
                                        </p:tav>
                                        <p:tav tm="100000">
                                          <p:val>
                                            <p:strVal val="#ppt_x"/>
                                          </p:val>
                                        </p:tav>
                                      </p:tavLst>
                                    </p:anim>
                                    <p:anim calcmode="lin" valueType="num">
                                      <p:cBhvr>
                                        <p:cTn id="135" dur="750" fill="hold"/>
                                        <p:tgtEl>
                                          <p:spTgt spid="49"/>
                                        </p:tgtEl>
                                        <p:attrNameLst>
                                          <p:attrName>ppt_y</p:attrName>
                                        </p:attrNameLst>
                                      </p:cBhvr>
                                      <p:tavLst>
                                        <p:tav tm="0">
                                          <p:val>
                                            <p:strVal val="#ppt_y+.1"/>
                                          </p:val>
                                        </p:tav>
                                        <p:tav tm="100000">
                                          <p:val>
                                            <p:strVal val="#ppt_y"/>
                                          </p:val>
                                        </p:tav>
                                      </p:tavLst>
                                    </p:anim>
                                  </p:childTnLst>
                                </p:cTn>
                              </p:par>
                            </p:childTnLst>
                          </p:cTn>
                        </p:par>
                        <p:par>
                          <p:cTn id="136" fill="hold">
                            <p:stCondLst>
                              <p:cond delay="17750"/>
                            </p:stCondLst>
                            <p:childTnLst>
                              <p:par>
                                <p:cTn id="137" presetID="42" presetClass="entr" presetSubtype="0" fill="hold" grpId="0" nodeType="afterEffect">
                                  <p:stCondLst>
                                    <p:cond delay="0"/>
                                  </p:stCondLst>
                                  <p:childTnLst>
                                    <p:set>
                                      <p:cBhvr>
                                        <p:cTn id="138" dur="1" fill="hold">
                                          <p:stCondLst>
                                            <p:cond delay="0"/>
                                          </p:stCondLst>
                                        </p:cTn>
                                        <p:tgtEl>
                                          <p:spTgt spid="50"/>
                                        </p:tgtEl>
                                        <p:attrNameLst>
                                          <p:attrName>style.visibility</p:attrName>
                                        </p:attrNameLst>
                                      </p:cBhvr>
                                      <p:to>
                                        <p:strVal val="visible"/>
                                      </p:to>
                                    </p:set>
                                    <p:animEffect transition="in" filter="fade">
                                      <p:cBhvr>
                                        <p:cTn id="139" dur="750"/>
                                        <p:tgtEl>
                                          <p:spTgt spid="50"/>
                                        </p:tgtEl>
                                      </p:cBhvr>
                                    </p:animEffect>
                                    <p:anim calcmode="lin" valueType="num">
                                      <p:cBhvr>
                                        <p:cTn id="140" dur="750" fill="hold"/>
                                        <p:tgtEl>
                                          <p:spTgt spid="50"/>
                                        </p:tgtEl>
                                        <p:attrNameLst>
                                          <p:attrName>ppt_x</p:attrName>
                                        </p:attrNameLst>
                                      </p:cBhvr>
                                      <p:tavLst>
                                        <p:tav tm="0">
                                          <p:val>
                                            <p:strVal val="#ppt_x"/>
                                          </p:val>
                                        </p:tav>
                                        <p:tav tm="100000">
                                          <p:val>
                                            <p:strVal val="#ppt_x"/>
                                          </p:val>
                                        </p:tav>
                                      </p:tavLst>
                                    </p:anim>
                                    <p:anim calcmode="lin" valueType="num">
                                      <p:cBhvr>
                                        <p:cTn id="141" dur="750" fill="hold"/>
                                        <p:tgtEl>
                                          <p:spTgt spid="50"/>
                                        </p:tgtEl>
                                        <p:attrNameLst>
                                          <p:attrName>ppt_y</p:attrName>
                                        </p:attrNameLst>
                                      </p:cBhvr>
                                      <p:tavLst>
                                        <p:tav tm="0">
                                          <p:val>
                                            <p:strVal val="#ppt_y+.1"/>
                                          </p:val>
                                        </p:tav>
                                        <p:tav tm="100000">
                                          <p:val>
                                            <p:strVal val="#ppt_y"/>
                                          </p:val>
                                        </p:tav>
                                      </p:tavLst>
                                    </p:anim>
                                  </p:childTnLst>
                                </p:cTn>
                              </p:par>
                            </p:childTnLst>
                          </p:cTn>
                        </p:par>
                        <p:par>
                          <p:cTn id="142" fill="hold">
                            <p:stCondLst>
                              <p:cond delay="18500"/>
                            </p:stCondLst>
                            <p:childTnLst>
                              <p:par>
                                <p:cTn id="143" presetID="42" presetClass="entr" presetSubtype="0" fill="hold" grpId="0" nodeType="afterEffect">
                                  <p:stCondLst>
                                    <p:cond delay="0"/>
                                  </p:stCondLst>
                                  <p:childTnLst>
                                    <p:set>
                                      <p:cBhvr>
                                        <p:cTn id="144" dur="1" fill="hold">
                                          <p:stCondLst>
                                            <p:cond delay="0"/>
                                          </p:stCondLst>
                                        </p:cTn>
                                        <p:tgtEl>
                                          <p:spTgt spid="28"/>
                                        </p:tgtEl>
                                        <p:attrNameLst>
                                          <p:attrName>style.visibility</p:attrName>
                                        </p:attrNameLst>
                                      </p:cBhvr>
                                      <p:to>
                                        <p:strVal val="visible"/>
                                      </p:to>
                                    </p:set>
                                    <p:animEffect transition="in" filter="fade">
                                      <p:cBhvr>
                                        <p:cTn id="145" dur="750"/>
                                        <p:tgtEl>
                                          <p:spTgt spid="28"/>
                                        </p:tgtEl>
                                      </p:cBhvr>
                                    </p:animEffect>
                                    <p:anim calcmode="lin" valueType="num">
                                      <p:cBhvr>
                                        <p:cTn id="146" dur="750" fill="hold"/>
                                        <p:tgtEl>
                                          <p:spTgt spid="28"/>
                                        </p:tgtEl>
                                        <p:attrNameLst>
                                          <p:attrName>ppt_x</p:attrName>
                                        </p:attrNameLst>
                                      </p:cBhvr>
                                      <p:tavLst>
                                        <p:tav tm="0">
                                          <p:val>
                                            <p:strVal val="#ppt_x"/>
                                          </p:val>
                                        </p:tav>
                                        <p:tav tm="100000">
                                          <p:val>
                                            <p:strVal val="#ppt_x"/>
                                          </p:val>
                                        </p:tav>
                                      </p:tavLst>
                                    </p:anim>
                                    <p:anim calcmode="lin" valueType="num">
                                      <p:cBhvr>
                                        <p:cTn id="147" dur="750" fill="hold"/>
                                        <p:tgtEl>
                                          <p:spTgt spid="28"/>
                                        </p:tgtEl>
                                        <p:attrNameLst>
                                          <p:attrName>ppt_y</p:attrName>
                                        </p:attrNameLst>
                                      </p:cBhvr>
                                      <p:tavLst>
                                        <p:tav tm="0">
                                          <p:val>
                                            <p:strVal val="#ppt_y+.1"/>
                                          </p:val>
                                        </p:tav>
                                        <p:tav tm="100000">
                                          <p:val>
                                            <p:strVal val="#ppt_y"/>
                                          </p:val>
                                        </p:tav>
                                      </p:tavLst>
                                    </p:anim>
                                  </p:childTnLst>
                                </p:cTn>
                              </p:par>
                            </p:childTnLst>
                          </p:cTn>
                        </p:par>
                        <p:par>
                          <p:cTn id="148" fill="hold">
                            <p:stCondLst>
                              <p:cond delay="19250"/>
                            </p:stCondLst>
                            <p:childTnLst>
                              <p:par>
                                <p:cTn id="149" presetID="42" presetClass="entr" presetSubtype="0" fill="hold" nodeType="afterEffect">
                                  <p:stCondLst>
                                    <p:cond delay="0"/>
                                  </p:stCondLst>
                                  <p:childTnLst>
                                    <p:set>
                                      <p:cBhvr>
                                        <p:cTn id="150" dur="1" fill="hold">
                                          <p:stCondLst>
                                            <p:cond delay="0"/>
                                          </p:stCondLst>
                                        </p:cTn>
                                        <p:tgtEl>
                                          <p:spTgt spid="45"/>
                                        </p:tgtEl>
                                        <p:attrNameLst>
                                          <p:attrName>style.visibility</p:attrName>
                                        </p:attrNameLst>
                                      </p:cBhvr>
                                      <p:to>
                                        <p:strVal val="visible"/>
                                      </p:to>
                                    </p:set>
                                    <p:animEffect transition="in" filter="fade">
                                      <p:cBhvr>
                                        <p:cTn id="151" dur="750"/>
                                        <p:tgtEl>
                                          <p:spTgt spid="45"/>
                                        </p:tgtEl>
                                      </p:cBhvr>
                                    </p:animEffect>
                                    <p:anim calcmode="lin" valueType="num">
                                      <p:cBhvr>
                                        <p:cTn id="152" dur="750" fill="hold"/>
                                        <p:tgtEl>
                                          <p:spTgt spid="45"/>
                                        </p:tgtEl>
                                        <p:attrNameLst>
                                          <p:attrName>ppt_x</p:attrName>
                                        </p:attrNameLst>
                                      </p:cBhvr>
                                      <p:tavLst>
                                        <p:tav tm="0">
                                          <p:val>
                                            <p:strVal val="#ppt_x"/>
                                          </p:val>
                                        </p:tav>
                                        <p:tav tm="100000">
                                          <p:val>
                                            <p:strVal val="#ppt_x"/>
                                          </p:val>
                                        </p:tav>
                                      </p:tavLst>
                                    </p:anim>
                                    <p:anim calcmode="lin" valueType="num">
                                      <p:cBhvr>
                                        <p:cTn id="153" dur="750" fill="hold"/>
                                        <p:tgtEl>
                                          <p:spTgt spid="45"/>
                                        </p:tgtEl>
                                        <p:attrNameLst>
                                          <p:attrName>ppt_y</p:attrName>
                                        </p:attrNameLst>
                                      </p:cBhvr>
                                      <p:tavLst>
                                        <p:tav tm="0">
                                          <p:val>
                                            <p:strVal val="#ppt_y+.1"/>
                                          </p:val>
                                        </p:tav>
                                        <p:tav tm="100000">
                                          <p:val>
                                            <p:strVal val="#ppt_y"/>
                                          </p:val>
                                        </p:tav>
                                      </p:tavLst>
                                    </p:anim>
                                  </p:childTnLst>
                                </p:cTn>
                              </p:par>
                            </p:childTnLst>
                          </p:cTn>
                        </p:par>
                        <p:par>
                          <p:cTn id="154" fill="hold">
                            <p:stCondLst>
                              <p:cond delay="20000"/>
                            </p:stCondLst>
                            <p:childTnLst>
                              <p:par>
                                <p:cTn id="155" presetID="42" presetClass="entr" presetSubtype="0" fill="hold" grpId="0" nodeType="afterEffect">
                                  <p:stCondLst>
                                    <p:cond delay="0"/>
                                  </p:stCondLst>
                                  <p:childTnLst>
                                    <p:set>
                                      <p:cBhvr>
                                        <p:cTn id="156" dur="1" fill="hold">
                                          <p:stCondLst>
                                            <p:cond delay="0"/>
                                          </p:stCondLst>
                                        </p:cTn>
                                        <p:tgtEl>
                                          <p:spTgt spid="46"/>
                                        </p:tgtEl>
                                        <p:attrNameLst>
                                          <p:attrName>style.visibility</p:attrName>
                                        </p:attrNameLst>
                                      </p:cBhvr>
                                      <p:to>
                                        <p:strVal val="visible"/>
                                      </p:to>
                                    </p:set>
                                    <p:animEffect transition="in" filter="fade">
                                      <p:cBhvr>
                                        <p:cTn id="157" dur="750"/>
                                        <p:tgtEl>
                                          <p:spTgt spid="46"/>
                                        </p:tgtEl>
                                      </p:cBhvr>
                                    </p:animEffect>
                                    <p:anim calcmode="lin" valueType="num">
                                      <p:cBhvr>
                                        <p:cTn id="158" dur="750" fill="hold"/>
                                        <p:tgtEl>
                                          <p:spTgt spid="46"/>
                                        </p:tgtEl>
                                        <p:attrNameLst>
                                          <p:attrName>ppt_x</p:attrName>
                                        </p:attrNameLst>
                                      </p:cBhvr>
                                      <p:tavLst>
                                        <p:tav tm="0">
                                          <p:val>
                                            <p:strVal val="#ppt_x"/>
                                          </p:val>
                                        </p:tav>
                                        <p:tav tm="100000">
                                          <p:val>
                                            <p:strVal val="#ppt_x"/>
                                          </p:val>
                                        </p:tav>
                                      </p:tavLst>
                                    </p:anim>
                                    <p:anim calcmode="lin" valueType="num">
                                      <p:cBhvr>
                                        <p:cTn id="159" dur="750" fill="hold"/>
                                        <p:tgtEl>
                                          <p:spTgt spid="46"/>
                                        </p:tgtEl>
                                        <p:attrNameLst>
                                          <p:attrName>ppt_y</p:attrName>
                                        </p:attrNameLst>
                                      </p:cBhvr>
                                      <p:tavLst>
                                        <p:tav tm="0">
                                          <p:val>
                                            <p:strVal val="#ppt_y+.1"/>
                                          </p:val>
                                        </p:tav>
                                        <p:tav tm="100000">
                                          <p:val>
                                            <p:strVal val="#ppt_y"/>
                                          </p:val>
                                        </p:tav>
                                      </p:tavLst>
                                    </p:anim>
                                  </p:childTnLst>
                                </p:cTn>
                              </p:par>
                            </p:childTnLst>
                          </p:cTn>
                        </p:par>
                        <p:par>
                          <p:cTn id="160" fill="hold">
                            <p:stCondLst>
                              <p:cond delay="20750"/>
                            </p:stCondLst>
                            <p:childTnLst>
                              <p:par>
                                <p:cTn id="161" presetID="42" presetClass="entr" presetSubtype="0" fill="hold" grpId="0" nodeType="afterEffect">
                                  <p:stCondLst>
                                    <p:cond delay="0"/>
                                  </p:stCondLst>
                                  <p:childTnLst>
                                    <p:set>
                                      <p:cBhvr>
                                        <p:cTn id="162" dur="1" fill="hold">
                                          <p:stCondLst>
                                            <p:cond delay="0"/>
                                          </p:stCondLst>
                                        </p:cTn>
                                        <p:tgtEl>
                                          <p:spTgt spid="47"/>
                                        </p:tgtEl>
                                        <p:attrNameLst>
                                          <p:attrName>style.visibility</p:attrName>
                                        </p:attrNameLst>
                                      </p:cBhvr>
                                      <p:to>
                                        <p:strVal val="visible"/>
                                      </p:to>
                                    </p:set>
                                    <p:animEffect transition="in" filter="fade">
                                      <p:cBhvr>
                                        <p:cTn id="163" dur="750"/>
                                        <p:tgtEl>
                                          <p:spTgt spid="47"/>
                                        </p:tgtEl>
                                      </p:cBhvr>
                                    </p:animEffect>
                                    <p:anim calcmode="lin" valueType="num">
                                      <p:cBhvr>
                                        <p:cTn id="164" dur="750" fill="hold"/>
                                        <p:tgtEl>
                                          <p:spTgt spid="47"/>
                                        </p:tgtEl>
                                        <p:attrNameLst>
                                          <p:attrName>ppt_x</p:attrName>
                                        </p:attrNameLst>
                                      </p:cBhvr>
                                      <p:tavLst>
                                        <p:tav tm="0">
                                          <p:val>
                                            <p:strVal val="#ppt_x"/>
                                          </p:val>
                                        </p:tav>
                                        <p:tav tm="100000">
                                          <p:val>
                                            <p:strVal val="#ppt_x"/>
                                          </p:val>
                                        </p:tav>
                                      </p:tavLst>
                                    </p:anim>
                                    <p:anim calcmode="lin" valueType="num">
                                      <p:cBhvr>
                                        <p:cTn id="165" dur="750" fill="hold"/>
                                        <p:tgtEl>
                                          <p:spTgt spid="47"/>
                                        </p:tgtEl>
                                        <p:attrNameLst>
                                          <p:attrName>ppt_y</p:attrName>
                                        </p:attrNameLst>
                                      </p:cBhvr>
                                      <p:tavLst>
                                        <p:tav tm="0">
                                          <p:val>
                                            <p:strVal val="#ppt_y+.1"/>
                                          </p:val>
                                        </p:tav>
                                        <p:tav tm="100000">
                                          <p:val>
                                            <p:strVal val="#ppt_y"/>
                                          </p:val>
                                        </p:tav>
                                      </p:tavLst>
                                    </p:anim>
                                  </p:childTnLst>
                                </p:cTn>
                              </p:par>
                            </p:childTnLst>
                          </p:cTn>
                        </p:par>
                        <p:par>
                          <p:cTn id="166" fill="hold">
                            <p:stCondLst>
                              <p:cond delay="21500"/>
                            </p:stCondLst>
                            <p:childTnLst>
                              <p:par>
                                <p:cTn id="167" presetID="42" presetClass="entr" presetSubtype="0" fill="hold" grpId="0" nodeType="afterEffect">
                                  <p:stCondLst>
                                    <p:cond delay="0"/>
                                  </p:stCondLst>
                                  <p:childTnLst>
                                    <p:set>
                                      <p:cBhvr>
                                        <p:cTn id="168" dur="1" fill="hold">
                                          <p:stCondLst>
                                            <p:cond delay="0"/>
                                          </p:stCondLst>
                                        </p:cTn>
                                        <p:tgtEl>
                                          <p:spTgt spid="29"/>
                                        </p:tgtEl>
                                        <p:attrNameLst>
                                          <p:attrName>style.visibility</p:attrName>
                                        </p:attrNameLst>
                                      </p:cBhvr>
                                      <p:to>
                                        <p:strVal val="visible"/>
                                      </p:to>
                                    </p:set>
                                    <p:animEffect transition="in" filter="fade">
                                      <p:cBhvr>
                                        <p:cTn id="169" dur="750"/>
                                        <p:tgtEl>
                                          <p:spTgt spid="29"/>
                                        </p:tgtEl>
                                      </p:cBhvr>
                                    </p:animEffect>
                                    <p:anim calcmode="lin" valueType="num">
                                      <p:cBhvr>
                                        <p:cTn id="170" dur="750" fill="hold"/>
                                        <p:tgtEl>
                                          <p:spTgt spid="29"/>
                                        </p:tgtEl>
                                        <p:attrNameLst>
                                          <p:attrName>ppt_x</p:attrName>
                                        </p:attrNameLst>
                                      </p:cBhvr>
                                      <p:tavLst>
                                        <p:tav tm="0">
                                          <p:val>
                                            <p:strVal val="#ppt_x"/>
                                          </p:val>
                                        </p:tav>
                                        <p:tav tm="100000">
                                          <p:val>
                                            <p:strVal val="#ppt_x"/>
                                          </p:val>
                                        </p:tav>
                                      </p:tavLst>
                                    </p:anim>
                                    <p:anim calcmode="lin" valueType="num">
                                      <p:cBhvr>
                                        <p:cTn id="171" dur="750" fill="hold"/>
                                        <p:tgtEl>
                                          <p:spTgt spid="29"/>
                                        </p:tgtEl>
                                        <p:attrNameLst>
                                          <p:attrName>ppt_y</p:attrName>
                                        </p:attrNameLst>
                                      </p:cBhvr>
                                      <p:tavLst>
                                        <p:tav tm="0">
                                          <p:val>
                                            <p:strVal val="#ppt_y+.1"/>
                                          </p:val>
                                        </p:tav>
                                        <p:tav tm="100000">
                                          <p:val>
                                            <p:strVal val="#ppt_y"/>
                                          </p:val>
                                        </p:tav>
                                      </p:tavLst>
                                    </p:anim>
                                  </p:childTnLst>
                                </p:cTn>
                              </p:par>
                            </p:childTnLst>
                          </p:cTn>
                        </p:par>
                        <p:par>
                          <p:cTn id="172" fill="hold">
                            <p:stCondLst>
                              <p:cond delay="22250"/>
                            </p:stCondLst>
                            <p:childTnLst>
                              <p:par>
                                <p:cTn id="173" presetID="42" presetClass="entr" presetSubtype="0" fill="hold" nodeType="afterEffect">
                                  <p:stCondLst>
                                    <p:cond delay="0"/>
                                  </p:stCondLst>
                                  <p:childTnLst>
                                    <p:set>
                                      <p:cBhvr>
                                        <p:cTn id="174" dur="1" fill="hold">
                                          <p:stCondLst>
                                            <p:cond delay="0"/>
                                          </p:stCondLst>
                                        </p:cTn>
                                        <p:tgtEl>
                                          <p:spTgt spid="42"/>
                                        </p:tgtEl>
                                        <p:attrNameLst>
                                          <p:attrName>style.visibility</p:attrName>
                                        </p:attrNameLst>
                                      </p:cBhvr>
                                      <p:to>
                                        <p:strVal val="visible"/>
                                      </p:to>
                                    </p:set>
                                    <p:animEffect transition="in" filter="fade">
                                      <p:cBhvr>
                                        <p:cTn id="175" dur="750"/>
                                        <p:tgtEl>
                                          <p:spTgt spid="42"/>
                                        </p:tgtEl>
                                      </p:cBhvr>
                                    </p:animEffect>
                                    <p:anim calcmode="lin" valueType="num">
                                      <p:cBhvr>
                                        <p:cTn id="176" dur="750" fill="hold"/>
                                        <p:tgtEl>
                                          <p:spTgt spid="42"/>
                                        </p:tgtEl>
                                        <p:attrNameLst>
                                          <p:attrName>ppt_x</p:attrName>
                                        </p:attrNameLst>
                                      </p:cBhvr>
                                      <p:tavLst>
                                        <p:tav tm="0">
                                          <p:val>
                                            <p:strVal val="#ppt_x"/>
                                          </p:val>
                                        </p:tav>
                                        <p:tav tm="100000">
                                          <p:val>
                                            <p:strVal val="#ppt_x"/>
                                          </p:val>
                                        </p:tav>
                                      </p:tavLst>
                                    </p:anim>
                                    <p:anim calcmode="lin" valueType="num">
                                      <p:cBhvr>
                                        <p:cTn id="177" dur="750" fill="hold"/>
                                        <p:tgtEl>
                                          <p:spTgt spid="42"/>
                                        </p:tgtEl>
                                        <p:attrNameLst>
                                          <p:attrName>ppt_y</p:attrName>
                                        </p:attrNameLst>
                                      </p:cBhvr>
                                      <p:tavLst>
                                        <p:tav tm="0">
                                          <p:val>
                                            <p:strVal val="#ppt_y+.1"/>
                                          </p:val>
                                        </p:tav>
                                        <p:tav tm="100000">
                                          <p:val>
                                            <p:strVal val="#ppt_y"/>
                                          </p:val>
                                        </p:tav>
                                      </p:tavLst>
                                    </p:anim>
                                  </p:childTnLst>
                                </p:cTn>
                              </p:par>
                            </p:childTnLst>
                          </p:cTn>
                        </p:par>
                        <p:par>
                          <p:cTn id="178" fill="hold">
                            <p:stCondLst>
                              <p:cond delay="23000"/>
                            </p:stCondLst>
                            <p:childTnLst>
                              <p:par>
                                <p:cTn id="179" presetID="42" presetClass="entr" presetSubtype="0" fill="hold" grpId="0" nodeType="after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fade">
                                      <p:cBhvr>
                                        <p:cTn id="181" dur="750"/>
                                        <p:tgtEl>
                                          <p:spTgt spid="43"/>
                                        </p:tgtEl>
                                      </p:cBhvr>
                                    </p:animEffect>
                                    <p:anim calcmode="lin" valueType="num">
                                      <p:cBhvr>
                                        <p:cTn id="182" dur="750" fill="hold"/>
                                        <p:tgtEl>
                                          <p:spTgt spid="43"/>
                                        </p:tgtEl>
                                        <p:attrNameLst>
                                          <p:attrName>ppt_x</p:attrName>
                                        </p:attrNameLst>
                                      </p:cBhvr>
                                      <p:tavLst>
                                        <p:tav tm="0">
                                          <p:val>
                                            <p:strVal val="#ppt_x"/>
                                          </p:val>
                                        </p:tav>
                                        <p:tav tm="100000">
                                          <p:val>
                                            <p:strVal val="#ppt_x"/>
                                          </p:val>
                                        </p:tav>
                                      </p:tavLst>
                                    </p:anim>
                                    <p:anim calcmode="lin" valueType="num">
                                      <p:cBhvr>
                                        <p:cTn id="183" dur="750" fill="hold"/>
                                        <p:tgtEl>
                                          <p:spTgt spid="43"/>
                                        </p:tgtEl>
                                        <p:attrNameLst>
                                          <p:attrName>ppt_y</p:attrName>
                                        </p:attrNameLst>
                                      </p:cBhvr>
                                      <p:tavLst>
                                        <p:tav tm="0">
                                          <p:val>
                                            <p:strVal val="#ppt_y+.1"/>
                                          </p:val>
                                        </p:tav>
                                        <p:tav tm="100000">
                                          <p:val>
                                            <p:strVal val="#ppt_y"/>
                                          </p:val>
                                        </p:tav>
                                      </p:tavLst>
                                    </p:anim>
                                  </p:childTnLst>
                                </p:cTn>
                              </p:par>
                            </p:childTnLst>
                          </p:cTn>
                        </p:par>
                        <p:par>
                          <p:cTn id="184" fill="hold">
                            <p:stCondLst>
                              <p:cond delay="23750"/>
                            </p:stCondLst>
                            <p:childTnLst>
                              <p:par>
                                <p:cTn id="185" presetID="42" presetClass="entr" presetSubtype="0" fill="hold" grpId="0" nodeType="afterEffect">
                                  <p:stCondLst>
                                    <p:cond delay="0"/>
                                  </p:stCondLst>
                                  <p:childTnLst>
                                    <p:set>
                                      <p:cBhvr>
                                        <p:cTn id="186" dur="1" fill="hold">
                                          <p:stCondLst>
                                            <p:cond delay="0"/>
                                          </p:stCondLst>
                                        </p:cTn>
                                        <p:tgtEl>
                                          <p:spTgt spid="44"/>
                                        </p:tgtEl>
                                        <p:attrNameLst>
                                          <p:attrName>style.visibility</p:attrName>
                                        </p:attrNameLst>
                                      </p:cBhvr>
                                      <p:to>
                                        <p:strVal val="visible"/>
                                      </p:to>
                                    </p:set>
                                    <p:animEffect transition="in" filter="fade">
                                      <p:cBhvr>
                                        <p:cTn id="187" dur="750"/>
                                        <p:tgtEl>
                                          <p:spTgt spid="44"/>
                                        </p:tgtEl>
                                      </p:cBhvr>
                                    </p:animEffect>
                                    <p:anim calcmode="lin" valueType="num">
                                      <p:cBhvr>
                                        <p:cTn id="188" dur="750" fill="hold"/>
                                        <p:tgtEl>
                                          <p:spTgt spid="44"/>
                                        </p:tgtEl>
                                        <p:attrNameLst>
                                          <p:attrName>ppt_x</p:attrName>
                                        </p:attrNameLst>
                                      </p:cBhvr>
                                      <p:tavLst>
                                        <p:tav tm="0">
                                          <p:val>
                                            <p:strVal val="#ppt_x"/>
                                          </p:val>
                                        </p:tav>
                                        <p:tav tm="100000">
                                          <p:val>
                                            <p:strVal val="#ppt_x"/>
                                          </p:val>
                                        </p:tav>
                                      </p:tavLst>
                                    </p:anim>
                                    <p:anim calcmode="lin" valueType="num">
                                      <p:cBhvr>
                                        <p:cTn id="189" dur="75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p:bldP spid="16" grpId="0"/>
      <p:bldP spid="21" grpId="0"/>
      <p:bldP spid="22" grpId="0"/>
      <p:bldP spid="23" grpId="0"/>
      <p:bldP spid="24" grpId="0"/>
      <p:bldP spid="25" grpId="0"/>
      <p:bldP spid="26" grpId="0"/>
      <p:bldP spid="28" grpId="0"/>
      <p:bldP spid="29" grpId="0"/>
      <p:bldP spid="30" grpId="0"/>
      <p:bldP spid="31" grpId="0"/>
      <p:bldP spid="33" grpId="0"/>
      <p:bldP spid="34" grpId="0"/>
      <p:bldP spid="36" grpId="0"/>
      <p:bldP spid="37" grpId="0"/>
      <p:bldP spid="43" grpId="0"/>
      <p:bldP spid="44" grpId="0"/>
      <p:bldP spid="46" grpId="0"/>
      <p:bldP spid="47" grpId="0"/>
      <p:bldP spid="49" grpId="0"/>
      <p:bldP spid="5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a16="http://schemas.microsoft.com/office/drawing/2014/main" id="{7EC47FD9-1490-4D12-8635-5950F215D14B}"/>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1171232" y="-277403"/>
            <a:ext cx="3342932" cy="5674903"/>
          </a:xfrm>
          <a:prstGeom prst="rect">
            <a:avLst/>
          </a:prstGeom>
        </p:spPr>
      </p:pic>
      <p:sp>
        <p:nvSpPr>
          <p:cNvPr id="8" name="矩形 7">
            <a:extLst>
              <a:ext uri="{FF2B5EF4-FFF2-40B4-BE49-F238E27FC236}">
                <a16:creationId xmlns="" xmlns:a14="http://schemas.microsoft.com/office/drawing/2010/main" xmlns:p14="http://schemas.microsoft.com/office/powerpoint/2010/main" xmlns:a16="http://schemas.microsoft.com/office/drawing/2014/main" id="{C521979D-A379-4904-9457-9E904D88F76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27" name="矩形 26">
            <a:extLst>
              <a:ext uri="{FF2B5EF4-FFF2-40B4-BE49-F238E27FC236}">
                <a16:creationId xmlns="" xmlns:a14="http://schemas.microsoft.com/office/drawing/2010/main" xmlns:p14="http://schemas.microsoft.com/office/powerpoint/2010/main"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5" name="文本框 14">
            <a:extLst>
              <a:ext uri="{FF2B5EF4-FFF2-40B4-BE49-F238E27FC236}">
                <a16:creationId xmlns="" xmlns:a14="http://schemas.microsoft.com/office/drawing/2010/main" xmlns:p14="http://schemas.microsoft.com/office/powerpoint/2010/main" xmlns:a16="http://schemas.microsoft.com/office/drawing/2014/main" id="{1380AE4E-0D5A-479B-A054-7E4BC6588EA0}"/>
              </a:ext>
            </a:extLst>
          </p:cNvPr>
          <p:cNvSpPr txBox="1"/>
          <p:nvPr/>
        </p:nvSpPr>
        <p:spPr>
          <a:xfrm>
            <a:off x="3450274" y="674567"/>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sp>
        <p:nvSpPr>
          <p:cNvPr id="20" name="立方体 19">
            <a:extLst>
              <a:ext uri="{FF2B5EF4-FFF2-40B4-BE49-F238E27FC236}">
                <a16:creationId xmlns="" xmlns:a14="http://schemas.microsoft.com/office/drawing/2010/main" xmlns:p14="http://schemas.microsoft.com/office/powerpoint/2010/main" xmlns:a16="http://schemas.microsoft.com/office/drawing/2014/main" id="{C4E6592D-1BB4-49C9-8A86-8F774D89B013}"/>
              </a:ext>
            </a:extLst>
          </p:cNvPr>
          <p:cNvSpPr/>
          <p:nvPr/>
        </p:nvSpPr>
        <p:spPr>
          <a:xfrm>
            <a:off x="4037815" y="3187700"/>
            <a:ext cx="1116584" cy="2590014"/>
          </a:xfrm>
          <a:prstGeom prst="cube">
            <a:avLst>
              <a:gd name="adj" fmla="val 3221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立方体 11">
            <a:extLst>
              <a:ext uri="{FF2B5EF4-FFF2-40B4-BE49-F238E27FC236}">
                <a16:creationId xmlns="" xmlns:a14="http://schemas.microsoft.com/office/drawing/2010/main" xmlns:p14="http://schemas.microsoft.com/office/powerpoint/2010/main" xmlns:a16="http://schemas.microsoft.com/office/drawing/2014/main" id="{F3DA744A-6AFB-4F67-B6E8-BA100B27111B}"/>
              </a:ext>
            </a:extLst>
          </p:cNvPr>
          <p:cNvSpPr/>
          <p:nvPr/>
        </p:nvSpPr>
        <p:spPr>
          <a:xfrm>
            <a:off x="5469284" y="2501900"/>
            <a:ext cx="1116584" cy="3240000"/>
          </a:xfrm>
          <a:prstGeom prst="cube">
            <a:avLst>
              <a:gd name="adj" fmla="val 3221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立方体 12">
            <a:extLst>
              <a:ext uri="{FF2B5EF4-FFF2-40B4-BE49-F238E27FC236}">
                <a16:creationId xmlns="" xmlns:a14="http://schemas.microsoft.com/office/drawing/2010/main" xmlns:p14="http://schemas.microsoft.com/office/powerpoint/2010/main" xmlns:a16="http://schemas.microsoft.com/office/drawing/2014/main" id="{5F674A2C-C791-4C32-A9B9-5B32E66060E8}"/>
              </a:ext>
            </a:extLst>
          </p:cNvPr>
          <p:cNvSpPr/>
          <p:nvPr/>
        </p:nvSpPr>
        <p:spPr>
          <a:xfrm>
            <a:off x="6989652" y="2222500"/>
            <a:ext cx="1116584" cy="3564000"/>
          </a:xfrm>
          <a:prstGeom prst="cube">
            <a:avLst>
              <a:gd name="adj" fmla="val 3221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4">
            <a:extLst>
              <a:ext uri="{FF2B5EF4-FFF2-40B4-BE49-F238E27FC236}">
                <a16:creationId xmlns="" xmlns:a14="http://schemas.microsoft.com/office/drawing/2010/main" xmlns:p14="http://schemas.microsoft.com/office/powerpoint/2010/main" xmlns:a16="http://schemas.microsoft.com/office/drawing/2014/main" id="{F9F1A1A0-E5E9-488E-A64A-A76416128939}"/>
              </a:ext>
            </a:extLst>
          </p:cNvPr>
          <p:cNvGrpSpPr/>
          <p:nvPr/>
        </p:nvGrpSpPr>
        <p:grpSpPr>
          <a:xfrm>
            <a:off x="2870200" y="5969000"/>
            <a:ext cx="6616700" cy="127000"/>
            <a:chOff x="3810000" y="1308100"/>
            <a:chExt cx="3581400" cy="114300"/>
          </a:xfrm>
        </p:grpSpPr>
        <p:sp>
          <p:nvSpPr>
            <p:cNvPr id="4" name="矩形 3">
              <a:extLst>
                <a:ext uri="{FF2B5EF4-FFF2-40B4-BE49-F238E27FC236}">
                  <a16:creationId xmlns="" xmlns:a14="http://schemas.microsoft.com/office/drawing/2010/main" xmlns:p14="http://schemas.microsoft.com/office/powerpoint/2010/main" xmlns:a16="http://schemas.microsoft.com/office/drawing/2014/main" id="{84DE4138-25A9-419D-A7B7-F05FA212DEDD}"/>
                </a:ext>
              </a:extLst>
            </p:cNvPr>
            <p:cNvSpPr/>
            <p:nvPr/>
          </p:nvSpPr>
          <p:spPr>
            <a:xfrm>
              <a:off x="3810000" y="1308100"/>
              <a:ext cx="1193800" cy="1143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矩形 13">
              <a:extLst>
                <a:ext uri="{FF2B5EF4-FFF2-40B4-BE49-F238E27FC236}">
                  <a16:creationId xmlns="" xmlns:a14="http://schemas.microsoft.com/office/drawing/2010/main" xmlns:p14="http://schemas.microsoft.com/office/powerpoint/2010/main" xmlns:a16="http://schemas.microsoft.com/office/drawing/2014/main" id="{E2F45FAC-2EF0-47F3-B9BC-AABD9347411B}"/>
                </a:ext>
              </a:extLst>
            </p:cNvPr>
            <p:cNvSpPr/>
            <p:nvPr/>
          </p:nvSpPr>
          <p:spPr>
            <a:xfrm>
              <a:off x="5003800" y="1308100"/>
              <a:ext cx="1193800" cy="1143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a:extLst>
                <a:ext uri="{FF2B5EF4-FFF2-40B4-BE49-F238E27FC236}">
                  <a16:creationId xmlns="" xmlns:a14="http://schemas.microsoft.com/office/drawing/2010/main" xmlns:p14="http://schemas.microsoft.com/office/powerpoint/2010/main" xmlns:a16="http://schemas.microsoft.com/office/drawing/2014/main" id="{2595EE20-ED60-4F30-8DB1-7D143649E6CE}"/>
                </a:ext>
              </a:extLst>
            </p:cNvPr>
            <p:cNvSpPr/>
            <p:nvPr/>
          </p:nvSpPr>
          <p:spPr>
            <a:xfrm>
              <a:off x="6197600" y="1308100"/>
              <a:ext cx="1193800" cy="1143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 name="文本框 16">
            <a:extLst>
              <a:ext uri="{FF2B5EF4-FFF2-40B4-BE49-F238E27FC236}">
                <a16:creationId xmlns="" xmlns:a14="http://schemas.microsoft.com/office/drawing/2010/main" xmlns:p14="http://schemas.microsoft.com/office/powerpoint/2010/main" xmlns:a16="http://schemas.microsoft.com/office/drawing/2014/main" id="{3F724CE0-D07D-4F8B-9D66-DFF2DC316646}"/>
              </a:ext>
            </a:extLst>
          </p:cNvPr>
          <p:cNvSpPr txBox="1"/>
          <p:nvPr/>
        </p:nvSpPr>
        <p:spPr>
          <a:xfrm>
            <a:off x="966536" y="3461831"/>
            <a:ext cx="2654292"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18" name="矩形 17">
            <a:extLst>
              <a:ext uri="{FF2B5EF4-FFF2-40B4-BE49-F238E27FC236}">
                <a16:creationId xmlns="" xmlns:a14="http://schemas.microsoft.com/office/drawing/2010/main" xmlns:p14="http://schemas.microsoft.com/office/powerpoint/2010/main" xmlns:a16="http://schemas.microsoft.com/office/drawing/2014/main" id="{B2EE4B41-46DE-4F74-B18E-35D70827E5EA}"/>
              </a:ext>
            </a:extLst>
          </p:cNvPr>
          <p:cNvSpPr/>
          <p:nvPr/>
        </p:nvSpPr>
        <p:spPr>
          <a:xfrm>
            <a:off x="901522" y="3764983"/>
            <a:ext cx="2766416" cy="646331"/>
          </a:xfrm>
          <a:prstGeom prst="rect">
            <a:avLst/>
          </a:prstGeom>
        </p:spPr>
        <p:txBody>
          <a:bodyPr wrap="square">
            <a:spAutoFit/>
          </a:bodyPr>
          <a:lstStyle/>
          <a:p>
            <a:pPr lvl="0" algn="r">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19" name="文本框 18">
            <a:extLst>
              <a:ext uri="{FF2B5EF4-FFF2-40B4-BE49-F238E27FC236}">
                <a16:creationId xmlns="" xmlns:a14="http://schemas.microsoft.com/office/drawing/2010/main" xmlns:p14="http://schemas.microsoft.com/office/powerpoint/2010/main" xmlns:a16="http://schemas.microsoft.com/office/drawing/2014/main" id="{A7ABD189-7371-4584-8C7A-7C06CC54776A}"/>
              </a:ext>
            </a:extLst>
          </p:cNvPr>
          <p:cNvSpPr txBox="1"/>
          <p:nvPr/>
        </p:nvSpPr>
        <p:spPr>
          <a:xfrm>
            <a:off x="2681036" y="1912074"/>
            <a:ext cx="2654292"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22" name="矩形 21">
            <a:extLst>
              <a:ext uri="{FF2B5EF4-FFF2-40B4-BE49-F238E27FC236}">
                <a16:creationId xmlns="" xmlns:a14="http://schemas.microsoft.com/office/drawing/2010/main" xmlns:p14="http://schemas.microsoft.com/office/powerpoint/2010/main" xmlns:a16="http://schemas.microsoft.com/office/drawing/2014/main" id="{4F3C641F-2B99-472D-899F-2BDEC4631DCA}"/>
              </a:ext>
            </a:extLst>
          </p:cNvPr>
          <p:cNvSpPr/>
          <p:nvPr/>
        </p:nvSpPr>
        <p:spPr>
          <a:xfrm>
            <a:off x="2616022" y="2215226"/>
            <a:ext cx="2766416" cy="646331"/>
          </a:xfrm>
          <a:prstGeom prst="rect">
            <a:avLst/>
          </a:prstGeom>
        </p:spPr>
        <p:txBody>
          <a:bodyPr wrap="square">
            <a:spAutoFit/>
          </a:bodyPr>
          <a:lstStyle/>
          <a:p>
            <a:pPr lvl="0" algn="r">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28" name="文本框 27">
            <a:extLst>
              <a:ext uri="{FF2B5EF4-FFF2-40B4-BE49-F238E27FC236}">
                <a16:creationId xmlns="" xmlns:a14="http://schemas.microsoft.com/office/drawing/2010/main" xmlns:p14="http://schemas.microsoft.com/office/powerpoint/2010/main" xmlns:a16="http://schemas.microsoft.com/office/drawing/2014/main" id="{5844C583-D4FA-4235-80A1-61E97E4988A6}"/>
              </a:ext>
            </a:extLst>
          </p:cNvPr>
          <p:cNvSpPr txBox="1"/>
          <p:nvPr/>
        </p:nvSpPr>
        <p:spPr>
          <a:xfrm>
            <a:off x="8580633" y="2104541"/>
            <a:ext cx="2654292"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000" b="1" i="0" u="none" strike="noStrike" kern="1200" cap="none" spc="0" normalizeH="0" baseline="0" noProof="0" dirty="0">
              <a:ln>
                <a:noFill/>
              </a:ln>
              <a:solidFill>
                <a:srgbClr val="FFFFFF"/>
              </a:solidFill>
              <a:effectLst/>
              <a:uLnTx/>
              <a:uFillTx/>
              <a:cs typeface="+mn-ea"/>
              <a:sym typeface="+mn-lt"/>
            </a:endParaRPr>
          </a:p>
        </p:txBody>
      </p:sp>
      <p:sp>
        <p:nvSpPr>
          <p:cNvPr id="29" name="矩形 28">
            <a:extLst>
              <a:ext uri="{FF2B5EF4-FFF2-40B4-BE49-F238E27FC236}">
                <a16:creationId xmlns="" xmlns:a14="http://schemas.microsoft.com/office/drawing/2010/main" xmlns:p14="http://schemas.microsoft.com/office/powerpoint/2010/main" xmlns:a16="http://schemas.microsoft.com/office/drawing/2014/main" id="{D85FE69A-9D29-46EB-ABC6-DF9ADCCD0407}"/>
              </a:ext>
            </a:extLst>
          </p:cNvPr>
          <p:cNvSpPr/>
          <p:nvPr/>
        </p:nvSpPr>
        <p:spPr>
          <a:xfrm>
            <a:off x="8515619" y="2407693"/>
            <a:ext cx="2766416" cy="646331"/>
          </a:xfrm>
          <a:prstGeom prst="rect">
            <a:avLst/>
          </a:prstGeom>
        </p:spPr>
        <p:txBody>
          <a:bodyPr wrap="square">
            <a:spAutoFit/>
          </a:bodyPr>
          <a:lstStyle/>
          <a:p>
            <a:pPr lvl="0">
              <a:defRPr/>
            </a:pPr>
            <a:r>
              <a:rPr lang="en-US" altLang="zh-CN" dirty="0">
                <a:solidFill>
                  <a:srgbClr val="FFFFFF"/>
                </a:solidFill>
                <a:cs typeface="+mn-ea"/>
                <a:sym typeface="+mn-lt"/>
              </a:rPr>
              <a:t>This text can be replaced with your own text.</a:t>
            </a:r>
            <a:endParaRPr lang="zh-CN" altLang="en-US" dirty="0">
              <a:solidFill>
                <a:srgbClr val="FFFFFF"/>
              </a:solidFill>
              <a:cs typeface="+mn-ea"/>
              <a:sym typeface="+mn-lt"/>
            </a:endParaRPr>
          </a:p>
        </p:txBody>
      </p:sp>
      <p:sp>
        <p:nvSpPr>
          <p:cNvPr id="6" name="文本框 5">
            <a:extLst>
              <a:ext uri="{FF2B5EF4-FFF2-40B4-BE49-F238E27FC236}">
                <a16:creationId xmlns="" xmlns:a14="http://schemas.microsoft.com/office/drawing/2010/main" xmlns:p14="http://schemas.microsoft.com/office/powerpoint/2010/main" xmlns:a16="http://schemas.microsoft.com/office/drawing/2014/main" id="{F4115656-17C2-4380-B201-D1CDA938DCEA}"/>
              </a:ext>
            </a:extLst>
          </p:cNvPr>
          <p:cNvSpPr txBox="1"/>
          <p:nvPr/>
        </p:nvSpPr>
        <p:spPr>
          <a:xfrm>
            <a:off x="3994843" y="2959100"/>
            <a:ext cx="1047057" cy="1200329"/>
          </a:xfrm>
          <a:prstGeom prst="rect">
            <a:avLst/>
          </a:prstGeom>
          <a:noFill/>
        </p:spPr>
        <p:txBody>
          <a:bodyPr wrap="square" rtlCol="0">
            <a:spAutoFit/>
          </a:bodyPr>
          <a:lstStyle/>
          <a:p>
            <a:r>
              <a:rPr lang="en-US" altLang="zh-CN" sz="3600" dirty="0">
                <a:solidFill>
                  <a:schemeClr val="bg1"/>
                </a:solidFill>
                <a:cs typeface="+mn-ea"/>
                <a:sym typeface="+mn-lt"/>
              </a:rPr>
              <a:t>45%</a:t>
            </a:r>
            <a:endParaRPr lang="zh-CN" altLang="en-US" sz="3600" dirty="0">
              <a:solidFill>
                <a:schemeClr val="bg1"/>
              </a:solidFill>
              <a:cs typeface="+mn-ea"/>
              <a:sym typeface="+mn-lt"/>
            </a:endParaRPr>
          </a:p>
        </p:txBody>
      </p:sp>
      <p:sp>
        <p:nvSpPr>
          <p:cNvPr id="30" name="文本框 29">
            <a:extLst>
              <a:ext uri="{FF2B5EF4-FFF2-40B4-BE49-F238E27FC236}">
                <a16:creationId xmlns="" xmlns:a14="http://schemas.microsoft.com/office/drawing/2010/main" xmlns:p14="http://schemas.microsoft.com/office/powerpoint/2010/main" xmlns:a16="http://schemas.microsoft.com/office/drawing/2014/main" id="{DC483D4B-2722-4B13-A05F-8EF3EFC1AF2B}"/>
              </a:ext>
            </a:extLst>
          </p:cNvPr>
          <p:cNvSpPr txBox="1"/>
          <p:nvPr/>
        </p:nvSpPr>
        <p:spPr>
          <a:xfrm>
            <a:off x="5455343" y="2247900"/>
            <a:ext cx="1047057" cy="1200329"/>
          </a:xfrm>
          <a:prstGeom prst="rect">
            <a:avLst/>
          </a:prstGeom>
          <a:noFill/>
        </p:spPr>
        <p:txBody>
          <a:bodyPr wrap="square" rtlCol="0">
            <a:spAutoFit/>
          </a:bodyPr>
          <a:lstStyle/>
          <a:p>
            <a:r>
              <a:rPr lang="en-US" altLang="zh-CN" sz="3600" dirty="0">
                <a:solidFill>
                  <a:schemeClr val="bg1"/>
                </a:solidFill>
                <a:cs typeface="+mn-ea"/>
                <a:sym typeface="+mn-lt"/>
              </a:rPr>
              <a:t>65%</a:t>
            </a:r>
            <a:endParaRPr lang="zh-CN" altLang="en-US" sz="3600" dirty="0">
              <a:solidFill>
                <a:schemeClr val="bg1"/>
              </a:solidFill>
              <a:cs typeface="+mn-ea"/>
              <a:sym typeface="+mn-lt"/>
            </a:endParaRPr>
          </a:p>
        </p:txBody>
      </p:sp>
      <p:sp>
        <p:nvSpPr>
          <p:cNvPr id="31" name="文本框 30">
            <a:extLst>
              <a:ext uri="{FF2B5EF4-FFF2-40B4-BE49-F238E27FC236}">
                <a16:creationId xmlns="" xmlns:a14="http://schemas.microsoft.com/office/drawing/2010/main" xmlns:p14="http://schemas.microsoft.com/office/powerpoint/2010/main" xmlns:a16="http://schemas.microsoft.com/office/drawing/2014/main" id="{9478478C-F4BE-4B59-BF85-3BCBB3F299E4}"/>
              </a:ext>
            </a:extLst>
          </p:cNvPr>
          <p:cNvSpPr txBox="1"/>
          <p:nvPr/>
        </p:nvSpPr>
        <p:spPr>
          <a:xfrm>
            <a:off x="6941243" y="1993900"/>
            <a:ext cx="1047057" cy="1200329"/>
          </a:xfrm>
          <a:prstGeom prst="rect">
            <a:avLst/>
          </a:prstGeom>
          <a:noFill/>
        </p:spPr>
        <p:txBody>
          <a:bodyPr wrap="square" rtlCol="0">
            <a:spAutoFit/>
          </a:bodyPr>
          <a:lstStyle/>
          <a:p>
            <a:r>
              <a:rPr lang="en-US" altLang="zh-CN" sz="3600" dirty="0">
                <a:solidFill>
                  <a:schemeClr val="bg1"/>
                </a:solidFill>
                <a:cs typeface="+mn-ea"/>
                <a:sym typeface="+mn-lt"/>
              </a:rPr>
              <a:t>85%</a:t>
            </a:r>
            <a:endParaRPr lang="zh-CN" altLang="en-US" sz="3600" dirty="0">
              <a:solidFill>
                <a:schemeClr val="bg1"/>
              </a:solidFill>
              <a:cs typeface="+mn-ea"/>
              <a:sym typeface="+mn-lt"/>
            </a:endParaRPr>
          </a:p>
        </p:txBody>
      </p:sp>
      <p:cxnSp>
        <p:nvCxnSpPr>
          <p:cNvPr id="9" name="直接连接符 8">
            <a:extLst>
              <a:ext uri="{FF2B5EF4-FFF2-40B4-BE49-F238E27FC236}">
                <a16:creationId xmlns="" xmlns:a14="http://schemas.microsoft.com/office/drawing/2010/main" xmlns:p14="http://schemas.microsoft.com/office/powerpoint/2010/main" xmlns:a16="http://schemas.microsoft.com/office/drawing/2014/main" id="{1388DEE0-0740-4588-9382-B74428193883}"/>
              </a:ext>
            </a:extLst>
          </p:cNvPr>
          <p:cNvCxnSpPr>
            <a:cxnSpLocks/>
          </p:cNvCxnSpPr>
          <p:nvPr/>
        </p:nvCxnSpPr>
        <p:spPr>
          <a:xfrm>
            <a:off x="5473700" y="2019300"/>
            <a:ext cx="0" cy="8636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 xmlns:a14="http://schemas.microsoft.com/office/drawing/2010/main" xmlns:p14="http://schemas.microsoft.com/office/powerpoint/2010/main" xmlns:a16="http://schemas.microsoft.com/office/drawing/2014/main" id="{D8A4F218-9519-4753-B65D-249315FAE43E}"/>
              </a:ext>
            </a:extLst>
          </p:cNvPr>
          <p:cNvCxnSpPr>
            <a:cxnSpLocks/>
          </p:cNvCxnSpPr>
          <p:nvPr/>
        </p:nvCxnSpPr>
        <p:spPr>
          <a:xfrm>
            <a:off x="8356600" y="2108200"/>
            <a:ext cx="0" cy="8636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4="http://schemas.microsoft.com/office/drawing/2010/main" xmlns:p14="http://schemas.microsoft.com/office/powerpoint/2010/main" xmlns:a16="http://schemas.microsoft.com/office/drawing/2014/main" id="{822C7AAB-09FB-4018-B5E1-6B6DDA2D49F9}"/>
              </a:ext>
            </a:extLst>
          </p:cNvPr>
          <p:cNvCxnSpPr>
            <a:cxnSpLocks/>
          </p:cNvCxnSpPr>
          <p:nvPr/>
        </p:nvCxnSpPr>
        <p:spPr>
          <a:xfrm>
            <a:off x="3708400" y="3568700"/>
            <a:ext cx="0" cy="8636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887883626"/>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750"/>
                                        <p:tgtEl>
                                          <p:spTgt spid="20"/>
                                        </p:tgtEl>
                                      </p:cBhvr>
                                    </p:animEffect>
                                    <p:anim calcmode="lin" valueType="num">
                                      <p:cBhvr>
                                        <p:cTn id="14" dur="750" fill="hold"/>
                                        <p:tgtEl>
                                          <p:spTgt spid="20"/>
                                        </p:tgtEl>
                                        <p:attrNameLst>
                                          <p:attrName>ppt_x</p:attrName>
                                        </p:attrNameLst>
                                      </p:cBhvr>
                                      <p:tavLst>
                                        <p:tav tm="0">
                                          <p:val>
                                            <p:strVal val="#ppt_x"/>
                                          </p:val>
                                        </p:tav>
                                        <p:tav tm="100000">
                                          <p:val>
                                            <p:strVal val="#ppt_x"/>
                                          </p:val>
                                        </p:tav>
                                      </p:tavLst>
                                    </p:anim>
                                    <p:anim calcmode="lin" valueType="num">
                                      <p:cBhvr>
                                        <p:cTn id="15" dur="75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750"/>
                                        <p:tgtEl>
                                          <p:spTgt spid="6"/>
                                        </p:tgtEl>
                                      </p:cBhvr>
                                    </p:animEffect>
                                    <p:anim calcmode="lin" valueType="num">
                                      <p:cBhvr>
                                        <p:cTn id="20" dur="750" fill="hold"/>
                                        <p:tgtEl>
                                          <p:spTgt spid="6"/>
                                        </p:tgtEl>
                                        <p:attrNameLst>
                                          <p:attrName>ppt_x</p:attrName>
                                        </p:attrNameLst>
                                      </p:cBhvr>
                                      <p:tavLst>
                                        <p:tav tm="0">
                                          <p:val>
                                            <p:strVal val="#ppt_x"/>
                                          </p:val>
                                        </p:tav>
                                        <p:tav tm="100000">
                                          <p:val>
                                            <p:strVal val="#ppt_x"/>
                                          </p:val>
                                        </p:tav>
                                      </p:tavLst>
                                    </p:anim>
                                    <p:anim calcmode="lin" valueType="num">
                                      <p:cBhvr>
                                        <p:cTn id="21" dur="7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750"/>
                                        <p:tgtEl>
                                          <p:spTgt spid="35"/>
                                        </p:tgtEl>
                                      </p:cBhvr>
                                    </p:animEffect>
                                    <p:anim calcmode="lin" valueType="num">
                                      <p:cBhvr>
                                        <p:cTn id="26" dur="750" fill="hold"/>
                                        <p:tgtEl>
                                          <p:spTgt spid="35"/>
                                        </p:tgtEl>
                                        <p:attrNameLst>
                                          <p:attrName>ppt_x</p:attrName>
                                        </p:attrNameLst>
                                      </p:cBhvr>
                                      <p:tavLst>
                                        <p:tav tm="0">
                                          <p:val>
                                            <p:strVal val="#ppt_x"/>
                                          </p:val>
                                        </p:tav>
                                        <p:tav tm="100000">
                                          <p:val>
                                            <p:strVal val="#ppt_x"/>
                                          </p:val>
                                        </p:tav>
                                      </p:tavLst>
                                    </p:anim>
                                    <p:anim calcmode="lin" valueType="num">
                                      <p:cBhvr>
                                        <p:cTn id="27" dur="750" fill="hold"/>
                                        <p:tgtEl>
                                          <p:spTgt spid="35"/>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750"/>
                                        <p:tgtEl>
                                          <p:spTgt spid="17"/>
                                        </p:tgtEl>
                                      </p:cBhvr>
                                    </p:animEffect>
                                    <p:anim calcmode="lin" valueType="num">
                                      <p:cBhvr>
                                        <p:cTn id="32" dur="750" fill="hold"/>
                                        <p:tgtEl>
                                          <p:spTgt spid="17"/>
                                        </p:tgtEl>
                                        <p:attrNameLst>
                                          <p:attrName>ppt_x</p:attrName>
                                        </p:attrNameLst>
                                      </p:cBhvr>
                                      <p:tavLst>
                                        <p:tav tm="0">
                                          <p:val>
                                            <p:strVal val="#ppt_x"/>
                                          </p:val>
                                        </p:tav>
                                        <p:tav tm="100000">
                                          <p:val>
                                            <p:strVal val="#ppt_x"/>
                                          </p:val>
                                        </p:tav>
                                      </p:tavLst>
                                    </p:anim>
                                    <p:anim calcmode="lin" valueType="num">
                                      <p:cBhvr>
                                        <p:cTn id="33" dur="750" fill="hold"/>
                                        <p:tgtEl>
                                          <p:spTgt spid="17"/>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750"/>
                                        <p:tgtEl>
                                          <p:spTgt spid="18"/>
                                        </p:tgtEl>
                                      </p:cBhvr>
                                    </p:animEffect>
                                    <p:anim calcmode="lin" valueType="num">
                                      <p:cBhvr>
                                        <p:cTn id="38" dur="750" fill="hold"/>
                                        <p:tgtEl>
                                          <p:spTgt spid="18"/>
                                        </p:tgtEl>
                                        <p:attrNameLst>
                                          <p:attrName>ppt_x</p:attrName>
                                        </p:attrNameLst>
                                      </p:cBhvr>
                                      <p:tavLst>
                                        <p:tav tm="0">
                                          <p:val>
                                            <p:strVal val="#ppt_x"/>
                                          </p:val>
                                        </p:tav>
                                        <p:tav tm="100000">
                                          <p:val>
                                            <p:strVal val="#ppt_x"/>
                                          </p:val>
                                        </p:tav>
                                      </p:tavLst>
                                    </p:anim>
                                    <p:anim calcmode="lin" valueType="num">
                                      <p:cBhvr>
                                        <p:cTn id="39" dur="750" fill="hold"/>
                                        <p:tgtEl>
                                          <p:spTgt spid="18"/>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750"/>
                                        <p:tgtEl>
                                          <p:spTgt spid="30"/>
                                        </p:tgtEl>
                                      </p:cBhvr>
                                    </p:animEffect>
                                    <p:anim calcmode="lin" valueType="num">
                                      <p:cBhvr>
                                        <p:cTn id="50" dur="750" fill="hold"/>
                                        <p:tgtEl>
                                          <p:spTgt spid="30"/>
                                        </p:tgtEl>
                                        <p:attrNameLst>
                                          <p:attrName>ppt_x</p:attrName>
                                        </p:attrNameLst>
                                      </p:cBhvr>
                                      <p:tavLst>
                                        <p:tav tm="0">
                                          <p:val>
                                            <p:strVal val="#ppt_x"/>
                                          </p:val>
                                        </p:tav>
                                        <p:tav tm="100000">
                                          <p:val>
                                            <p:strVal val="#ppt_x"/>
                                          </p:val>
                                        </p:tav>
                                      </p:tavLst>
                                    </p:anim>
                                    <p:anim calcmode="lin" valueType="num">
                                      <p:cBhvr>
                                        <p:cTn id="51" dur="750" fill="hold"/>
                                        <p:tgtEl>
                                          <p:spTgt spid="30"/>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750"/>
                                        <p:tgtEl>
                                          <p:spTgt spid="9"/>
                                        </p:tgtEl>
                                      </p:cBhvr>
                                    </p:animEffect>
                                    <p:anim calcmode="lin" valueType="num">
                                      <p:cBhvr>
                                        <p:cTn id="56" dur="750" fill="hold"/>
                                        <p:tgtEl>
                                          <p:spTgt spid="9"/>
                                        </p:tgtEl>
                                        <p:attrNameLst>
                                          <p:attrName>ppt_x</p:attrName>
                                        </p:attrNameLst>
                                      </p:cBhvr>
                                      <p:tavLst>
                                        <p:tav tm="0">
                                          <p:val>
                                            <p:strVal val="#ppt_x"/>
                                          </p:val>
                                        </p:tav>
                                        <p:tav tm="100000">
                                          <p:val>
                                            <p:strVal val="#ppt_x"/>
                                          </p:val>
                                        </p:tav>
                                      </p:tavLst>
                                    </p:anim>
                                    <p:anim calcmode="lin" valueType="num">
                                      <p:cBhvr>
                                        <p:cTn id="57" dur="750" fill="hold"/>
                                        <p:tgtEl>
                                          <p:spTgt spid="9"/>
                                        </p:tgtEl>
                                        <p:attrNameLst>
                                          <p:attrName>ppt_y</p:attrName>
                                        </p:attrNameLst>
                                      </p:cBhvr>
                                      <p:tavLst>
                                        <p:tav tm="0">
                                          <p:val>
                                            <p:strVal val="#ppt_y+.1"/>
                                          </p:val>
                                        </p:tav>
                                        <p:tav tm="100000">
                                          <p:val>
                                            <p:strVal val="#ppt_y"/>
                                          </p:val>
                                        </p:tav>
                                      </p:tavLst>
                                    </p:anim>
                                  </p:childTnLst>
                                </p:cTn>
                              </p:par>
                            </p:childTnLst>
                          </p:cTn>
                        </p:par>
                        <p:par>
                          <p:cTn id="58" fill="hold">
                            <p:stCondLst>
                              <p:cond delay="6750"/>
                            </p:stCondLst>
                            <p:childTnLst>
                              <p:par>
                                <p:cTn id="59" presetID="42" presetClass="entr" presetSubtype="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750"/>
                                        <p:tgtEl>
                                          <p:spTgt spid="19"/>
                                        </p:tgtEl>
                                      </p:cBhvr>
                                    </p:animEffect>
                                    <p:anim calcmode="lin" valueType="num">
                                      <p:cBhvr>
                                        <p:cTn id="62" dur="750" fill="hold"/>
                                        <p:tgtEl>
                                          <p:spTgt spid="19"/>
                                        </p:tgtEl>
                                        <p:attrNameLst>
                                          <p:attrName>ppt_x</p:attrName>
                                        </p:attrNameLst>
                                      </p:cBhvr>
                                      <p:tavLst>
                                        <p:tav tm="0">
                                          <p:val>
                                            <p:strVal val="#ppt_x"/>
                                          </p:val>
                                        </p:tav>
                                        <p:tav tm="100000">
                                          <p:val>
                                            <p:strVal val="#ppt_x"/>
                                          </p:val>
                                        </p:tav>
                                      </p:tavLst>
                                    </p:anim>
                                    <p:anim calcmode="lin" valueType="num">
                                      <p:cBhvr>
                                        <p:cTn id="63" dur="750" fill="hold"/>
                                        <p:tgtEl>
                                          <p:spTgt spid="19"/>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750"/>
                                        <p:tgtEl>
                                          <p:spTgt spid="22"/>
                                        </p:tgtEl>
                                      </p:cBhvr>
                                    </p:animEffect>
                                    <p:anim calcmode="lin" valueType="num">
                                      <p:cBhvr>
                                        <p:cTn id="68" dur="750" fill="hold"/>
                                        <p:tgtEl>
                                          <p:spTgt spid="22"/>
                                        </p:tgtEl>
                                        <p:attrNameLst>
                                          <p:attrName>ppt_x</p:attrName>
                                        </p:attrNameLst>
                                      </p:cBhvr>
                                      <p:tavLst>
                                        <p:tav tm="0">
                                          <p:val>
                                            <p:strVal val="#ppt_x"/>
                                          </p:val>
                                        </p:tav>
                                        <p:tav tm="100000">
                                          <p:val>
                                            <p:strVal val="#ppt_x"/>
                                          </p:val>
                                        </p:tav>
                                      </p:tavLst>
                                    </p:anim>
                                    <p:anim calcmode="lin" valueType="num">
                                      <p:cBhvr>
                                        <p:cTn id="69" dur="750" fill="hold"/>
                                        <p:tgtEl>
                                          <p:spTgt spid="22"/>
                                        </p:tgtEl>
                                        <p:attrNameLst>
                                          <p:attrName>ppt_y</p:attrName>
                                        </p:attrNameLst>
                                      </p:cBhvr>
                                      <p:tavLst>
                                        <p:tav tm="0">
                                          <p:val>
                                            <p:strVal val="#ppt_y+.1"/>
                                          </p:val>
                                        </p:tav>
                                        <p:tav tm="100000">
                                          <p:val>
                                            <p:strVal val="#ppt_y"/>
                                          </p:val>
                                        </p:tav>
                                      </p:tavLst>
                                    </p:anim>
                                  </p:childTnLst>
                                </p:cTn>
                              </p:par>
                            </p:childTnLst>
                          </p:cTn>
                        </p:par>
                        <p:par>
                          <p:cTn id="70" fill="hold">
                            <p:stCondLst>
                              <p:cond delay="8250"/>
                            </p:stCondLst>
                            <p:childTnLst>
                              <p:par>
                                <p:cTn id="71" presetID="42" presetClass="entr" presetSubtype="0" fill="hold" grpId="0" nodeType="after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750"/>
                                        <p:tgtEl>
                                          <p:spTgt spid="13"/>
                                        </p:tgtEl>
                                      </p:cBhvr>
                                    </p:animEffect>
                                    <p:anim calcmode="lin" valueType="num">
                                      <p:cBhvr>
                                        <p:cTn id="74" dur="750" fill="hold"/>
                                        <p:tgtEl>
                                          <p:spTgt spid="13"/>
                                        </p:tgtEl>
                                        <p:attrNameLst>
                                          <p:attrName>ppt_x</p:attrName>
                                        </p:attrNameLst>
                                      </p:cBhvr>
                                      <p:tavLst>
                                        <p:tav tm="0">
                                          <p:val>
                                            <p:strVal val="#ppt_x"/>
                                          </p:val>
                                        </p:tav>
                                        <p:tav tm="100000">
                                          <p:val>
                                            <p:strVal val="#ppt_x"/>
                                          </p:val>
                                        </p:tav>
                                      </p:tavLst>
                                    </p:anim>
                                    <p:anim calcmode="lin" valueType="num">
                                      <p:cBhvr>
                                        <p:cTn id="75" dur="750" fill="hold"/>
                                        <p:tgtEl>
                                          <p:spTgt spid="13"/>
                                        </p:tgtEl>
                                        <p:attrNameLst>
                                          <p:attrName>ppt_y</p:attrName>
                                        </p:attrNameLst>
                                      </p:cBhvr>
                                      <p:tavLst>
                                        <p:tav tm="0">
                                          <p:val>
                                            <p:strVal val="#ppt_y+.1"/>
                                          </p:val>
                                        </p:tav>
                                        <p:tav tm="100000">
                                          <p:val>
                                            <p:strVal val="#ppt_y"/>
                                          </p:val>
                                        </p:tav>
                                      </p:tavLst>
                                    </p:anim>
                                  </p:childTnLst>
                                </p:cTn>
                              </p:par>
                            </p:childTnLst>
                          </p:cTn>
                        </p:par>
                        <p:par>
                          <p:cTn id="76" fill="hold">
                            <p:stCondLst>
                              <p:cond delay="9000"/>
                            </p:stCondLst>
                            <p:childTnLst>
                              <p:par>
                                <p:cTn id="77" presetID="42" presetClass="entr" presetSubtype="0" fill="hold" grpId="0"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anim calcmode="lin" valueType="num">
                                      <p:cBhvr>
                                        <p:cTn id="80" dur="750" fill="hold"/>
                                        <p:tgtEl>
                                          <p:spTgt spid="31"/>
                                        </p:tgtEl>
                                        <p:attrNameLst>
                                          <p:attrName>ppt_x</p:attrName>
                                        </p:attrNameLst>
                                      </p:cBhvr>
                                      <p:tavLst>
                                        <p:tav tm="0">
                                          <p:val>
                                            <p:strVal val="#ppt_x"/>
                                          </p:val>
                                        </p:tav>
                                        <p:tav tm="100000">
                                          <p:val>
                                            <p:strVal val="#ppt_x"/>
                                          </p:val>
                                        </p:tav>
                                      </p:tavLst>
                                    </p:anim>
                                    <p:anim calcmode="lin" valueType="num">
                                      <p:cBhvr>
                                        <p:cTn id="81" dur="750" fill="hold"/>
                                        <p:tgtEl>
                                          <p:spTgt spid="31"/>
                                        </p:tgtEl>
                                        <p:attrNameLst>
                                          <p:attrName>ppt_y</p:attrName>
                                        </p:attrNameLst>
                                      </p:cBhvr>
                                      <p:tavLst>
                                        <p:tav tm="0">
                                          <p:val>
                                            <p:strVal val="#ppt_y+.1"/>
                                          </p:val>
                                        </p:tav>
                                        <p:tav tm="100000">
                                          <p:val>
                                            <p:strVal val="#ppt_y"/>
                                          </p:val>
                                        </p:tav>
                                      </p:tavLst>
                                    </p:anim>
                                  </p:childTnLst>
                                </p:cTn>
                              </p:par>
                            </p:childTnLst>
                          </p:cTn>
                        </p:par>
                        <p:par>
                          <p:cTn id="82" fill="hold">
                            <p:stCondLst>
                              <p:cond delay="9750"/>
                            </p:stCondLst>
                            <p:childTnLst>
                              <p:par>
                                <p:cTn id="83" presetID="42" presetClass="entr" presetSubtype="0"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750"/>
                                        <p:tgtEl>
                                          <p:spTgt spid="34"/>
                                        </p:tgtEl>
                                      </p:cBhvr>
                                    </p:animEffect>
                                    <p:anim calcmode="lin" valueType="num">
                                      <p:cBhvr>
                                        <p:cTn id="86" dur="750" fill="hold"/>
                                        <p:tgtEl>
                                          <p:spTgt spid="34"/>
                                        </p:tgtEl>
                                        <p:attrNameLst>
                                          <p:attrName>ppt_x</p:attrName>
                                        </p:attrNameLst>
                                      </p:cBhvr>
                                      <p:tavLst>
                                        <p:tav tm="0">
                                          <p:val>
                                            <p:strVal val="#ppt_x"/>
                                          </p:val>
                                        </p:tav>
                                        <p:tav tm="100000">
                                          <p:val>
                                            <p:strVal val="#ppt_x"/>
                                          </p:val>
                                        </p:tav>
                                      </p:tavLst>
                                    </p:anim>
                                    <p:anim calcmode="lin" valueType="num">
                                      <p:cBhvr>
                                        <p:cTn id="87" dur="750" fill="hold"/>
                                        <p:tgtEl>
                                          <p:spTgt spid="34"/>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42"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750"/>
                                        <p:tgtEl>
                                          <p:spTgt spid="28"/>
                                        </p:tgtEl>
                                      </p:cBhvr>
                                    </p:animEffect>
                                    <p:anim calcmode="lin" valueType="num">
                                      <p:cBhvr>
                                        <p:cTn id="92" dur="750" fill="hold"/>
                                        <p:tgtEl>
                                          <p:spTgt spid="28"/>
                                        </p:tgtEl>
                                        <p:attrNameLst>
                                          <p:attrName>ppt_x</p:attrName>
                                        </p:attrNameLst>
                                      </p:cBhvr>
                                      <p:tavLst>
                                        <p:tav tm="0">
                                          <p:val>
                                            <p:strVal val="#ppt_x"/>
                                          </p:val>
                                        </p:tav>
                                        <p:tav tm="100000">
                                          <p:val>
                                            <p:strVal val="#ppt_x"/>
                                          </p:val>
                                        </p:tav>
                                      </p:tavLst>
                                    </p:anim>
                                    <p:anim calcmode="lin" valueType="num">
                                      <p:cBhvr>
                                        <p:cTn id="93" dur="750" fill="hold"/>
                                        <p:tgtEl>
                                          <p:spTgt spid="28"/>
                                        </p:tgtEl>
                                        <p:attrNameLst>
                                          <p:attrName>ppt_y</p:attrName>
                                        </p:attrNameLst>
                                      </p:cBhvr>
                                      <p:tavLst>
                                        <p:tav tm="0">
                                          <p:val>
                                            <p:strVal val="#ppt_y+.1"/>
                                          </p:val>
                                        </p:tav>
                                        <p:tav tm="100000">
                                          <p:val>
                                            <p:strVal val="#ppt_y"/>
                                          </p:val>
                                        </p:tav>
                                      </p:tavLst>
                                    </p:anim>
                                  </p:childTnLst>
                                </p:cTn>
                              </p:par>
                            </p:childTnLst>
                          </p:cTn>
                        </p:par>
                        <p:par>
                          <p:cTn id="94" fill="hold">
                            <p:stCondLst>
                              <p:cond delay="11250"/>
                            </p:stCondLst>
                            <p:childTnLst>
                              <p:par>
                                <p:cTn id="95" presetID="42" presetClass="entr" presetSubtype="0"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750"/>
                                        <p:tgtEl>
                                          <p:spTgt spid="29"/>
                                        </p:tgtEl>
                                      </p:cBhvr>
                                    </p:animEffect>
                                    <p:anim calcmode="lin" valueType="num">
                                      <p:cBhvr>
                                        <p:cTn id="98" dur="750" fill="hold"/>
                                        <p:tgtEl>
                                          <p:spTgt spid="29"/>
                                        </p:tgtEl>
                                        <p:attrNameLst>
                                          <p:attrName>ppt_x</p:attrName>
                                        </p:attrNameLst>
                                      </p:cBhvr>
                                      <p:tavLst>
                                        <p:tav tm="0">
                                          <p:val>
                                            <p:strVal val="#ppt_x"/>
                                          </p:val>
                                        </p:tav>
                                        <p:tav tm="100000">
                                          <p:val>
                                            <p:strVal val="#ppt_x"/>
                                          </p:val>
                                        </p:tav>
                                      </p:tavLst>
                                    </p:anim>
                                    <p:anim calcmode="lin" valueType="num">
                                      <p:cBhvr>
                                        <p:cTn id="99" dur="750" fill="hold"/>
                                        <p:tgtEl>
                                          <p:spTgt spid="29"/>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42" presetClass="entr" presetSubtype="0" fill="hold" nodeType="after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fade">
                                      <p:cBhvr>
                                        <p:cTn id="103" dur="1000"/>
                                        <p:tgtEl>
                                          <p:spTgt spid="5"/>
                                        </p:tgtEl>
                                      </p:cBhvr>
                                    </p:animEffect>
                                    <p:anim calcmode="lin" valueType="num">
                                      <p:cBhvr>
                                        <p:cTn id="104" dur="1000" fill="hold"/>
                                        <p:tgtEl>
                                          <p:spTgt spid="5"/>
                                        </p:tgtEl>
                                        <p:attrNameLst>
                                          <p:attrName>ppt_x</p:attrName>
                                        </p:attrNameLst>
                                      </p:cBhvr>
                                      <p:tavLst>
                                        <p:tav tm="0">
                                          <p:val>
                                            <p:strVal val="#ppt_x"/>
                                          </p:val>
                                        </p:tav>
                                        <p:tav tm="100000">
                                          <p:val>
                                            <p:strVal val="#ppt_x"/>
                                          </p:val>
                                        </p:tav>
                                      </p:tavLst>
                                    </p:anim>
                                    <p:anim calcmode="lin" valueType="num">
                                      <p:cBhvr>
                                        <p:cTn id="10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0" grpId="0" animBg="1"/>
      <p:bldP spid="12" grpId="0" animBg="1"/>
      <p:bldP spid="13" grpId="0" animBg="1"/>
      <p:bldP spid="17" grpId="0"/>
      <p:bldP spid="18" grpId="0"/>
      <p:bldP spid="19" grpId="0"/>
      <p:bldP spid="22" grpId="0"/>
      <p:bldP spid="28" grpId="0"/>
      <p:bldP spid="29" grpId="0"/>
      <p:bldP spid="6" grpId="0"/>
      <p:bldP spid="30" grpId="0"/>
      <p:bldP spid="31"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a16="http://schemas.microsoft.com/office/drawing/2014/main" id="{7EC47FD9-1490-4D12-8635-5950F215D14B}"/>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1171232" y="-277403"/>
            <a:ext cx="3342932" cy="5674903"/>
          </a:xfrm>
          <a:prstGeom prst="rect">
            <a:avLst/>
          </a:prstGeom>
        </p:spPr>
      </p:pic>
      <p:sp>
        <p:nvSpPr>
          <p:cNvPr id="8" name="矩形 7">
            <a:extLst>
              <a:ext uri="{FF2B5EF4-FFF2-40B4-BE49-F238E27FC236}">
                <a16:creationId xmlns="" xmlns:a14="http://schemas.microsoft.com/office/drawing/2010/main" xmlns:p14="http://schemas.microsoft.com/office/powerpoint/2010/main" xmlns:a16="http://schemas.microsoft.com/office/drawing/2014/main" id="{C521979D-A379-4904-9457-9E904D88F76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27" name="矩形 26">
            <a:extLst>
              <a:ext uri="{FF2B5EF4-FFF2-40B4-BE49-F238E27FC236}">
                <a16:creationId xmlns="" xmlns:a14="http://schemas.microsoft.com/office/drawing/2010/main" xmlns:p14="http://schemas.microsoft.com/office/powerpoint/2010/main"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5" name="文本框 14">
            <a:extLst>
              <a:ext uri="{FF2B5EF4-FFF2-40B4-BE49-F238E27FC236}">
                <a16:creationId xmlns="" xmlns:a14="http://schemas.microsoft.com/office/drawing/2010/main" xmlns:p14="http://schemas.microsoft.com/office/powerpoint/2010/main" xmlns:a16="http://schemas.microsoft.com/office/drawing/2014/main" id="{1380AE4E-0D5A-479B-A054-7E4BC6588EA0}"/>
              </a:ext>
            </a:extLst>
          </p:cNvPr>
          <p:cNvSpPr txBox="1"/>
          <p:nvPr/>
        </p:nvSpPr>
        <p:spPr>
          <a:xfrm>
            <a:off x="3450274" y="674567"/>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sp>
        <p:nvSpPr>
          <p:cNvPr id="4" name="流程图: 过程 3">
            <a:extLst>
              <a:ext uri="{FF2B5EF4-FFF2-40B4-BE49-F238E27FC236}">
                <a16:creationId xmlns="" xmlns:a14="http://schemas.microsoft.com/office/drawing/2010/main" xmlns:p14="http://schemas.microsoft.com/office/powerpoint/2010/main" xmlns:a16="http://schemas.microsoft.com/office/drawing/2014/main" id="{C450501A-C520-4615-AEB3-460D8C377EE1}"/>
              </a:ext>
            </a:extLst>
          </p:cNvPr>
          <p:cNvSpPr/>
          <p:nvPr/>
        </p:nvSpPr>
        <p:spPr>
          <a:xfrm>
            <a:off x="5562600" y="1682045"/>
            <a:ext cx="3835400" cy="1168400"/>
          </a:xfrm>
          <a:prstGeom prst="flowChartProcess">
            <a:avLst/>
          </a:prstGeom>
          <a:solidFill>
            <a:schemeClr val="bg1">
              <a:alpha val="20000"/>
            </a:schemeClr>
          </a:solidFill>
          <a:ln>
            <a:noFill/>
          </a:ln>
          <a:effectLst>
            <a:outerShdw blurRad="508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形状 9">
            <a:extLst>
              <a:ext uri="{FF2B5EF4-FFF2-40B4-BE49-F238E27FC236}">
                <a16:creationId xmlns="" xmlns:a14="http://schemas.microsoft.com/office/drawing/2010/main" xmlns:p14="http://schemas.microsoft.com/office/powerpoint/2010/main" xmlns:a16="http://schemas.microsoft.com/office/drawing/2014/main" id="{CCAAAE68-B4EF-48D1-97B0-081C4A750EFF}"/>
              </a:ext>
            </a:extLst>
          </p:cNvPr>
          <p:cNvSpPr/>
          <p:nvPr/>
        </p:nvSpPr>
        <p:spPr>
          <a:xfrm>
            <a:off x="5575300" y="1821749"/>
            <a:ext cx="3378200" cy="990888"/>
          </a:xfrm>
          <a:custGeom>
            <a:avLst/>
            <a:gdLst>
              <a:gd name="connsiteX0" fmla="*/ 2736850 w 3378200"/>
              <a:gd name="connsiteY0" fmla="*/ 0 h 990888"/>
              <a:gd name="connsiteX1" fmla="*/ 3378200 w 3378200"/>
              <a:gd name="connsiteY1" fmla="*/ 495445 h 990888"/>
              <a:gd name="connsiteX2" fmla="*/ 2736850 w 3378200"/>
              <a:gd name="connsiteY2" fmla="*/ 990888 h 990888"/>
              <a:gd name="connsiteX3" fmla="*/ 2736850 w 3378200"/>
              <a:gd name="connsiteY3" fmla="*/ 825496 h 990888"/>
              <a:gd name="connsiteX4" fmla="*/ 0 w 3378200"/>
              <a:gd name="connsiteY4" fmla="*/ 825496 h 990888"/>
              <a:gd name="connsiteX5" fmla="*/ 0 w 3378200"/>
              <a:gd name="connsiteY5" fmla="*/ 126996 h 990888"/>
              <a:gd name="connsiteX6" fmla="*/ 2736850 w 3378200"/>
              <a:gd name="connsiteY6" fmla="*/ 126996 h 990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78200" h="990888">
                <a:moveTo>
                  <a:pt x="2736850" y="0"/>
                </a:moveTo>
                <a:lnTo>
                  <a:pt x="3378200" y="495445"/>
                </a:lnTo>
                <a:lnTo>
                  <a:pt x="2736850" y="990888"/>
                </a:lnTo>
                <a:lnTo>
                  <a:pt x="2736850" y="825496"/>
                </a:lnTo>
                <a:lnTo>
                  <a:pt x="0" y="825496"/>
                </a:lnTo>
                <a:lnTo>
                  <a:pt x="0" y="126996"/>
                </a:lnTo>
                <a:lnTo>
                  <a:pt x="2736850" y="126996"/>
                </a:lnTo>
                <a:close/>
              </a:path>
            </a:pathLst>
          </a:custGeom>
          <a:solidFill>
            <a:srgbClr val="01A6AF"/>
          </a:solidFill>
          <a:ln>
            <a:noFill/>
          </a:ln>
          <a:effectLst>
            <a:outerShdw blurRad="508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a:extLst>
              <a:ext uri="{FF2B5EF4-FFF2-40B4-BE49-F238E27FC236}">
                <a16:creationId xmlns="" xmlns:a14="http://schemas.microsoft.com/office/drawing/2010/main" xmlns:p14="http://schemas.microsoft.com/office/powerpoint/2010/main" xmlns:a16="http://schemas.microsoft.com/office/drawing/2014/main" id="{927CC158-C16B-4173-A9B3-744F0200E793}"/>
              </a:ext>
            </a:extLst>
          </p:cNvPr>
          <p:cNvCxnSpPr/>
          <p:nvPr/>
        </p:nvCxnSpPr>
        <p:spPr>
          <a:xfrm>
            <a:off x="9474200" y="2253545"/>
            <a:ext cx="2736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文本框 10">
            <a:extLst>
              <a:ext uri="{FF2B5EF4-FFF2-40B4-BE49-F238E27FC236}">
                <a16:creationId xmlns="" xmlns:a14="http://schemas.microsoft.com/office/drawing/2010/main" xmlns:p14="http://schemas.microsoft.com/office/powerpoint/2010/main" xmlns:a16="http://schemas.microsoft.com/office/drawing/2014/main" id="{213D4765-F7DD-465F-8299-F410B5887D44}"/>
              </a:ext>
            </a:extLst>
          </p:cNvPr>
          <p:cNvSpPr txBox="1"/>
          <p:nvPr/>
        </p:nvSpPr>
        <p:spPr>
          <a:xfrm>
            <a:off x="7857901" y="2036572"/>
            <a:ext cx="886854" cy="523220"/>
          </a:xfrm>
          <a:prstGeom prst="rect">
            <a:avLst/>
          </a:prstGeom>
          <a:noFill/>
        </p:spPr>
        <p:txBody>
          <a:bodyPr wrap="square" rtlCol="0">
            <a:spAutoFit/>
          </a:bodyPr>
          <a:lstStyle/>
          <a:p>
            <a:pPr algn="ctr"/>
            <a:r>
              <a:rPr lang="en-US" altLang="zh-CN" sz="2800" dirty="0">
                <a:solidFill>
                  <a:schemeClr val="bg1"/>
                </a:solidFill>
                <a:cs typeface="+mn-ea"/>
                <a:sym typeface="+mn-lt"/>
              </a:rPr>
              <a:t>04</a:t>
            </a:r>
            <a:endParaRPr lang="zh-CN" altLang="en-US" sz="2800" dirty="0">
              <a:solidFill>
                <a:schemeClr val="bg1"/>
              </a:solidFill>
              <a:cs typeface="+mn-ea"/>
              <a:sym typeface="+mn-lt"/>
            </a:endParaRPr>
          </a:p>
        </p:txBody>
      </p:sp>
      <p:sp>
        <p:nvSpPr>
          <p:cNvPr id="14" name="文本框 13">
            <a:extLst>
              <a:ext uri="{FF2B5EF4-FFF2-40B4-BE49-F238E27FC236}">
                <a16:creationId xmlns="" xmlns:a14="http://schemas.microsoft.com/office/drawing/2010/main" xmlns:p14="http://schemas.microsoft.com/office/powerpoint/2010/main" xmlns:a16="http://schemas.microsoft.com/office/drawing/2014/main" id="{E92935D4-6979-454A-9723-57C2ABC10A22}"/>
              </a:ext>
            </a:extLst>
          </p:cNvPr>
          <p:cNvSpPr txBox="1"/>
          <p:nvPr/>
        </p:nvSpPr>
        <p:spPr>
          <a:xfrm>
            <a:off x="5957638" y="2058492"/>
            <a:ext cx="229772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pic>
        <p:nvPicPr>
          <p:cNvPr id="18" name="图片 17">
            <a:extLst>
              <a:ext uri="{FF2B5EF4-FFF2-40B4-BE49-F238E27FC236}">
                <a16:creationId xmlns="" xmlns:a14="http://schemas.microsoft.com/office/drawing/2010/main" xmlns:p14="http://schemas.microsoft.com/office/powerpoint/2010/main" xmlns:a16="http://schemas.microsoft.com/office/drawing/2014/main" id="{61159875-77CD-41AC-9C47-031DD47DD60D}"/>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5638800" y="1986845"/>
            <a:ext cx="596900" cy="596900"/>
          </a:xfrm>
          <a:prstGeom prst="rect">
            <a:avLst/>
          </a:prstGeom>
        </p:spPr>
      </p:pic>
      <p:sp>
        <p:nvSpPr>
          <p:cNvPr id="37" name="流程图: 过程 36">
            <a:extLst>
              <a:ext uri="{FF2B5EF4-FFF2-40B4-BE49-F238E27FC236}">
                <a16:creationId xmlns="" xmlns:a14="http://schemas.microsoft.com/office/drawing/2010/main" xmlns:p14="http://schemas.microsoft.com/office/powerpoint/2010/main" xmlns:a16="http://schemas.microsoft.com/office/drawing/2014/main" id="{2C7DDA1A-3963-4883-BE1A-84A5B6DC6DA9}"/>
              </a:ext>
            </a:extLst>
          </p:cNvPr>
          <p:cNvSpPr/>
          <p:nvPr/>
        </p:nvSpPr>
        <p:spPr>
          <a:xfrm>
            <a:off x="4762500" y="2843559"/>
            <a:ext cx="3835400" cy="1168400"/>
          </a:xfrm>
          <a:prstGeom prst="flowChartProcess">
            <a:avLst/>
          </a:prstGeom>
          <a:solidFill>
            <a:schemeClr val="bg1">
              <a:alpha val="20000"/>
            </a:schemeClr>
          </a:solidFill>
          <a:ln>
            <a:noFill/>
          </a:ln>
          <a:effectLst>
            <a:outerShdw blurRad="508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任意多边形: 形状 37">
            <a:extLst>
              <a:ext uri="{FF2B5EF4-FFF2-40B4-BE49-F238E27FC236}">
                <a16:creationId xmlns="" xmlns:a14="http://schemas.microsoft.com/office/drawing/2010/main" xmlns:p14="http://schemas.microsoft.com/office/powerpoint/2010/main" xmlns:a16="http://schemas.microsoft.com/office/drawing/2014/main" id="{A6C56EF6-368C-4E7B-8649-5B0D61CFD52C}"/>
              </a:ext>
            </a:extLst>
          </p:cNvPr>
          <p:cNvSpPr/>
          <p:nvPr/>
        </p:nvSpPr>
        <p:spPr>
          <a:xfrm>
            <a:off x="4775200" y="2983263"/>
            <a:ext cx="3378200" cy="990888"/>
          </a:xfrm>
          <a:custGeom>
            <a:avLst/>
            <a:gdLst>
              <a:gd name="connsiteX0" fmla="*/ 2736850 w 3378200"/>
              <a:gd name="connsiteY0" fmla="*/ 0 h 990888"/>
              <a:gd name="connsiteX1" fmla="*/ 3378200 w 3378200"/>
              <a:gd name="connsiteY1" fmla="*/ 495445 h 990888"/>
              <a:gd name="connsiteX2" fmla="*/ 2736850 w 3378200"/>
              <a:gd name="connsiteY2" fmla="*/ 990888 h 990888"/>
              <a:gd name="connsiteX3" fmla="*/ 2736850 w 3378200"/>
              <a:gd name="connsiteY3" fmla="*/ 825496 h 990888"/>
              <a:gd name="connsiteX4" fmla="*/ 0 w 3378200"/>
              <a:gd name="connsiteY4" fmla="*/ 825496 h 990888"/>
              <a:gd name="connsiteX5" fmla="*/ 0 w 3378200"/>
              <a:gd name="connsiteY5" fmla="*/ 126996 h 990888"/>
              <a:gd name="connsiteX6" fmla="*/ 2736850 w 3378200"/>
              <a:gd name="connsiteY6" fmla="*/ 126996 h 990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78200" h="990888">
                <a:moveTo>
                  <a:pt x="2736850" y="0"/>
                </a:moveTo>
                <a:lnTo>
                  <a:pt x="3378200" y="495445"/>
                </a:lnTo>
                <a:lnTo>
                  <a:pt x="2736850" y="990888"/>
                </a:lnTo>
                <a:lnTo>
                  <a:pt x="2736850" y="825496"/>
                </a:lnTo>
                <a:lnTo>
                  <a:pt x="0" y="825496"/>
                </a:lnTo>
                <a:lnTo>
                  <a:pt x="0" y="126996"/>
                </a:lnTo>
                <a:lnTo>
                  <a:pt x="2736850" y="126996"/>
                </a:lnTo>
                <a:close/>
              </a:path>
            </a:pathLst>
          </a:custGeom>
          <a:solidFill>
            <a:srgbClr val="85C12E"/>
          </a:solidFill>
          <a:ln>
            <a:noFill/>
          </a:ln>
          <a:effectLst>
            <a:outerShdw blurRad="508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9" name="直接连接符 38">
            <a:extLst>
              <a:ext uri="{FF2B5EF4-FFF2-40B4-BE49-F238E27FC236}">
                <a16:creationId xmlns="" xmlns:a14="http://schemas.microsoft.com/office/drawing/2010/main" xmlns:p14="http://schemas.microsoft.com/office/powerpoint/2010/main" xmlns:a16="http://schemas.microsoft.com/office/drawing/2014/main" id="{6789B5CB-E52C-413A-8829-2E25F22D9CC4}"/>
              </a:ext>
            </a:extLst>
          </p:cNvPr>
          <p:cNvCxnSpPr/>
          <p:nvPr/>
        </p:nvCxnSpPr>
        <p:spPr>
          <a:xfrm>
            <a:off x="8674100" y="3415059"/>
            <a:ext cx="3492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0" name="文本框 39">
            <a:extLst>
              <a:ext uri="{FF2B5EF4-FFF2-40B4-BE49-F238E27FC236}">
                <a16:creationId xmlns="" xmlns:a14="http://schemas.microsoft.com/office/drawing/2010/main" xmlns:p14="http://schemas.microsoft.com/office/powerpoint/2010/main" xmlns:a16="http://schemas.microsoft.com/office/drawing/2014/main" id="{66596ED2-7454-47E9-9BAB-BC1E28309406}"/>
              </a:ext>
            </a:extLst>
          </p:cNvPr>
          <p:cNvSpPr txBox="1"/>
          <p:nvPr/>
        </p:nvSpPr>
        <p:spPr>
          <a:xfrm>
            <a:off x="7160833" y="3236722"/>
            <a:ext cx="886854" cy="523220"/>
          </a:xfrm>
          <a:prstGeom prst="rect">
            <a:avLst/>
          </a:prstGeom>
          <a:noFill/>
        </p:spPr>
        <p:txBody>
          <a:bodyPr wrap="square" rtlCol="0">
            <a:spAutoFit/>
          </a:bodyPr>
          <a:lstStyle/>
          <a:p>
            <a:pPr algn="ctr"/>
            <a:r>
              <a:rPr lang="en-US" altLang="zh-CN" sz="2800" dirty="0">
                <a:solidFill>
                  <a:schemeClr val="bg1"/>
                </a:solidFill>
                <a:cs typeface="+mn-ea"/>
                <a:sym typeface="+mn-lt"/>
              </a:rPr>
              <a:t>03</a:t>
            </a:r>
            <a:endParaRPr lang="zh-CN" altLang="en-US" sz="2800" dirty="0">
              <a:solidFill>
                <a:schemeClr val="bg1"/>
              </a:solidFill>
              <a:cs typeface="+mn-ea"/>
              <a:sym typeface="+mn-lt"/>
            </a:endParaRPr>
          </a:p>
        </p:txBody>
      </p:sp>
      <p:sp>
        <p:nvSpPr>
          <p:cNvPr id="41" name="文本框 40">
            <a:extLst>
              <a:ext uri="{FF2B5EF4-FFF2-40B4-BE49-F238E27FC236}">
                <a16:creationId xmlns="" xmlns:a14="http://schemas.microsoft.com/office/drawing/2010/main" xmlns:p14="http://schemas.microsoft.com/office/powerpoint/2010/main" xmlns:a16="http://schemas.microsoft.com/office/drawing/2014/main" id="{2F6831AB-4674-4F61-869C-54E49538295F}"/>
              </a:ext>
            </a:extLst>
          </p:cNvPr>
          <p:cNvSpPr txBox="1"/>
          <p:nvPr/>
        </p:nvSpPr>
        <p:spPr>
          <a:xfrm>
            <a:off x="5170417" y="3297279"/>
            <a:ext cx="217054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pic>
        <p:nvPicPr>
          <p:cNvPr id="42" name="图片 41">
            <a:extLst>
              <a:ext uri="{FF2B5EF4-FFF2-40B4-BE49-F238E27FC236}">
                <a16:creationId xmlns="" xmlns:a14="http://schemas.microsoft.com/office/drawing/2010/main" xmlns:p14="http://schemas.microsoft.com/office/powerpoint/2010/main" xmlns:a16="http://schemas.microsoft.com/office/drawing/2014/main" id="{E1F2C52D-D3BA-4005-8BC0-CBFCFB48B469}"/>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4838700" y="3148359"/>
            <a:ext cx="596900" cy="596900"/>
          </a:xfrm>
          <a:prstGeom prst="rect">
            <a:avLst/>
          </a:prstGeom>
        </p:spPr>
      </p:pic>
      <p:sp>
        <p:nvSpPr>
          <p:cNvPr id="44" name="流程图: 过程 43">
            <a:extLst>
              <a:ext uri="{FF2B5EF4-FFF2-40B4-BE49-F238E27FC236}">
                <a16:creationId xmlns="" xmlns:a14="http://schemas.microsoft.com/office/drawing/2010/main" xmlns:p14="http://schemas.microsoft.com/office/powerpoint/2010/main" xmlns:a16="http://schemas.microsoft.com/office/drawing/2014/main" id="{B50A1DC6-3F18-40E3-B640-4F5BD8EF1363}"/>
              </a:ext>
            </a:extLst>
          </p:cNvPr>
          <p:cNvSpPr/>
          <p:nvPr/>
        </p:nvSpPr>
        <p:spPr>
          <a:xfrm>
            <a:off x="4165600" y="4017774"/>
            <a:ext cx="3835400" cy="1168400"/>
          </a:xfrm>
          <a:prstGeom prst="flowChartProcess">
            <a:avLst/>
          </a:prstGeom>
          <a:solidFill>
            <a:schemeClr val="bg1">
              <a:alpha val="20000"/>
            </a:schemeClr>
          </a:solidFill>
          <a:ln>
            <a:noFill/>
          </a:ln>
          <a:effectLst>
            <a:outerShdw blurRad="508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任意多边形: 形状 44">
            <a:extLst>
              <a:ext uri="{FF2B5EF4-FFF2-40B4-BE49-F238E27FC236}">
                <a16:creationId xmlns="" xmlns:a14="http://schemas.microsoft.com/office/drawing/2010/main" xmlns:p14="http://schemas.microsoft.com/office/powerpoint/2010/main" xmlns:a16="http://schemas.microsoft.com/office/drawing/2014/main" id="{708058B6-F929-4CA9-B8F9-6F06B9FACB6C}"/>
              </a:ext>
            </a:extLst>
          </p:cNvPr>
          <p:cNvSpPr/>
          <p:nvPr/>
        </p:nvSpPr>
        <p:spPr>
          <a:xfrm>
            <a:off x="4178300" y="4157478"/>
            <a:ext cx="3378200" cy="990888"/>
          </a:xfrm>
          <a:custGeom>
            <a:avLst/>
            <a:gdLst>
              <a:gd name="connsiteX0" fmla="*/ 2736850 w 3378200"/>
              <a:gd name="connsiteY0" fmla="*/ 0 h 990888"/>
              <a:gd name="connsiteX1" fmla="*/ 3378200 w 3378200"/>
              <a:gd name="connsiteY1" fmla="*/ 495445 h 990888"/>
              <a:gd name="connsiteX2" fmla="*/ 2736850 w 3378200"/>
              <a:gd name="connsiteY2" fmla="*/ 990888 h 990888"/>
              <a:gd name="connsiteX3" fmla="*/ 2736850 w 3378200"/>
              <a:gd name="connsiteY3" fmla="*/ 825496 h 990888"/>
              <a:gd name="connsiteX4" fmla="*/ 0 w 3378200"/>
              <a:gd name="connsiteY4" fmla="*/ 825496 h 990888"/>
              <a:gd name="connsiteX5" fmla="*/ 0 w 3378200"/>
              <a:gd name="connsiteY5" fmla="*/ 126996 h 990888"/>
              <a:gd name="connsiteX6" fmla="*/ 2736850 w 3378200"/>
              <a:gd name="connsiteY6" fmla="*/ 126996 h 990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78200" h="990888">
                <a:moveTo>
                  <a:pt x="2736850" y="0"/>
                </a:moveTo>
                <a:lnTo>
                  <a:pt x="3378200" y="495445"/>
                </a:lnTo>
                <a:lnTo>
                  <a:pt x="2736850" y="990888"/>
                </a:lnTo>
                <a:lnTo>
                  <a:pt x="2736850" y="825496"/>
                </a:lnTo>
                <a:lnTo>
                  <a:pt x="0" y="825496"/>
                </a:lnTo>
                <a:lnTo>
                  <a:pt x="0" y="126996"/>
                </a:lnTo>
                <a:lnTo>
                  <a:pt x="2736850" y="126996"/>
                </a:lnTo>
                <a:close/>
              </a:path>
            </a:pathLst>
          </a:custGeom>
          <a:solidFill>
            <a:srgbClr val="EA4B41"/>
          </a:solidFill>
          <a:ln>
            <a:noFill/>
          </a:ln>
          <a:effectLst>
            <a:outerShdw blurRad="508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46" name="直接连接符 45">
            <a:extLst>
              <a:ext uri="{FF2B5EF4-FFF2-40B4-BE49-F238E27FC236}">
                <a16:creationId xmlns="" xmlns:a14="http://schemas.microsoft.com/office/drawing/2010/main" xmlns:p14="http://schemas.microsoft.com/office/powerpoint/2010/main" xmlns:a16="http://schemas.microsoft.com/office/drawing/2014/main" id="{931F54F1-D63A-42A0-A953-B08044415AD3}"/>
              </a:ext>
            </a:extLst>
          </p:cNvPr>
          <p:cNvCxnSpPr/>
          <p:nvPr/>
        </p:nvCxnSpPr>
        <p:spPr>
          <a:xfrm>
            <a:off x="8077200" y="4589274"/>
            <a:ext cx="414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7" name="文本框 46">
            <a:extLst>
              <a:ext uri="{FF2B5EF4-FFF2-40B4-BE49-F238E27FC236}">
                <a16:creationId xmlns="" xmlns:a14="http://schemas.microsoft.com/office/drawing/2010/main" xmlns:p14="http://schemas.microsoft.com/office/powerpoint/2010/main" xmlns:a16="http://schemas.microsoft.com/office/drawing/2014/main" id="{0685C11F-F674-4635-B0BC-0DF7FE582997}"/>
              </a:ext>
            </a:extLst>
          </p:cNvPr>
          <p:cNvSpPr txBox="1"/>
          <p:nvPr/>
        </p:nvSpPr>
        <p:spPr>
          <a:xfrm>
            <a:off x="6473780" y="4385180"/>
            <a:ext cx="886854" cy="523220"/>
          </a:xfrm>
          <a:prstGeom prst="rect">
            <a:avLst/>
          </a:prstGeom>
          <a:noFill/>
        </p:spPr>
        <p:txBody>
          <a:bodyPr wrap="square" rtlCol="0">
            <a:spAutoFit/>
          </a:bodyPr>
          <a:lstStyle/>
          <a:p>
            <a:pPr algn="ctr"/>
            <a:r>
              <a:rPr lang="en-US" altLang="zh-CN" sz="2800" dirty="0">
                <a:solidFill>
                  <a:schemeClr val="bg1"/>
                </a:solidFill>
                <a:cs typeface="+mn-ea"/>
                <a:sym typeface="+mn-lt"/>
              </a:rPr>
              <a:t>02</a:t>
            </a:r>
            <a:endParaRPr lang="zh-CN" altLang="en-US" sz="2800" dirty="0">
              <a:solidFill>
                <a:schemeClr val="bg1"/>
              </a:solidFill>
              <a:cs typeface="+mn-ea"/>
              <a:sym typeface="+mn-lt"/>
            </a:endParaRPr>
          </a:p>
        </p:txBody>
      </p:sp>
      <p:sp>
        <p:nvSpPr>
          <p:cNvPr id="48" name="文本框 47">
            <a:extLst>
              <a:ext uri="{FF2B5EF4-FFF2-40B4-BE49-F238E27FC236}">
                <a16:creationId xmlns="" xmlns:a14="http://schemas.microsoft.com/office/drawing/2010/main" xmlns:p14="http://schemas.microsoft.com/office/powerpoint/2010/main" xmlns:a16="http://schemas.microsoft.com/office/drawing/2014/main" id="{299F01F4-FA89-477D-93E5-39AE129A841E}"/>
              </a:ext>
            </a:extLst>
          </p:cNvPr>
          <p:cNvSpPr txBox="1"/>
          <p:nvPr/>
        </p:nvSpPr>
        <p:spPr>
          <a:xfrm>
            <a:off x="4573517" y="4432857"/>
            <a:ext cx="22007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pic>
        <p:nvPicPr>
          <p:cNvPr id="49" name="图片 48">
            <a:extLst>
              <a:ext uri="{FF2B5EF4-FFF2-40B4-BE49-F238E27FC236}">
                <a16:creationId xmlns="" xmlns:a14="http://schemas.microsoft.com/office/drawing/2010/main" xmlns:p14="http://schemas.microsoft.com/office/powerpoint/2010/main" xmlns:a16="http://schemas.microsoft.com/office/drawing/2014/main" id="{2D16F7AA-FC2C-46F6-AFB0-BA0EE5B31A05}"/>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4241800" y="4322574"/>
            <a:ext cx="596900" cy="596900"/>
          </a:xfrm>
          <a:prstGeom prst="rect">
            <a:avLst/>
          </a:prstGeom>
        </p:spPr>
      </p:pic>
      <p:sp>
        <p:nvSpPr>
          <p:cNvPr id="51" name="流程图: 过程 50">
            <a:extLst>
              <a:ext uri="{FF2B5EF4-FFF2-40B4-BE49-F238E27FC236}">
                <a16:creationId xmlns="" xmlns:a14="http://schemas.microsoft.com/office/drawing/2010/main" xmlns:p14="http://schemas.microsoft.com/office/powerpoint/2010/main" xmlns:a16="http://schemas.microsoft.com/office/drawing/2014/main" id="{59CE3141-6169-446C-9D37-6F5937E8DAAB}"/>
              </a:ext>
            </a:extLst>
          </p:cNvPr>
          <p:cNvSpPr/>
          <p:nvPr/>
        </p:nvSpPr>
        <p:spPr>
          <a:xfrm>
            <a:off x="3708400" y="5179289"/>
            <a:ext cx="3835400" cy="1168400"/>
          </a:xfrm>
          <a:prstGeom prst="flowChartProcess">
            <a:avLst/>
          </a:prstGeom>
          <a:solidFill>
            <a:schemeClr val="bg1">
              <a:alpha val="20000"/>
            </a:schemeClr>
          </a:solidFill>
          <a:ln>
            <a:noFill/>
          </a:ln>
          <a:effectLst>
            <a:outerShdw blurRad="50800" dist="165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任意多边形: 形状 51">
            <a:extLst>
              <a:ext uri="{FF2B5EF4-FFF2-40B4-BE49-F238E27FC236}">
                <a16:creationId xmlns="" xmlns:a14="http://schemas.microsoft.com/office/drawing/2010/main" xmlns:p14="http://schemas.microsoft.com/office/powerpoint/2010/main" xmlns:a16="http://schemas.microsoft.com/office/drawing/2014/main" id="{1DADB474-8F53-4A51-83B7-CA3B492AFB05}"/>
              </a:ext>
            </a:extLst>
          </p:cNvPr>
          <p:cNvSpPr/>
          <p:nvPr/>
        </p:nvSpPr>
        <p:spPr>
          <a:xfrm>
            <a:off x="3721100" y="5318993"/>
            <a:ext cx="3378200" cy="990888"/>
          </a:xfrm>
          <a:custGeom>
            <a:avLst/>
            <a:gdLst>
              <a:gd name="connsiteX0" fmla="*/ 2736850 w 3378200"/>
              <a:gd name="connsiteY0" fmla="*/ 0 h 990888"/>
              <a:gd name="connsiteX1" fmla="*/ 3378200 w 3378200"/>
              <a:gd name="connsiteY1" fmla="*/ 495445 h 990888"/>
              <a:gd name="connsiteX2" fmla="*/ 2736850 w 3378200"/>
              <a:gd name="connsiteY2" fmla="*/ 990888 h 990888"/>
              <a:gd name="connsiteX3" fmla="*/ 2736850 w 3378200"/>
              <a:gd name="connsiteY3" fmla="*/ 825496 h 990888"/>
              <a:gd name="connsiteX4" fmla="*/ 0 w 3378200"/>
              <a:gd name="connsiteY4" fmla="*/ 825496 h 990888"/>
              <a:gd name="connsiteX5" fmla="*/ 0 w 3378200"/>
              <a:gd name="connsiteY5" fmla="*/ 126996 h 990888"/>
              <a:gd name="connsiteX6" fmla="*/ 2736850 w 3378200"/>
              <a:gd name="connsiteY6" fmla="*/ 126996 h 990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78200" h="990888">
                <a:moveTo>
                  <a:pt x="2736850" y="0"/>
                </a:moveTo>
                <a:lnTo>
                  <a:pt x="3378200" y="495445"/>
                </a:lnTo>
                <a:lnTo>
                  <a:pt x="2736850" y="990888"/>
                </a:lnTo>
                <a:lnTo>
                  <a:pt x="2736850" y="825496"/>
                </a:lnTo>
                <a:lnTo>
                  <a:pt x="0" y="825496"/>
                </a:lnTo>
                <a:lnTo>
                  <a:pt x="0" y="126996"/>
                </a:lnTo>
                <a:lnTo>
                  <a:pt x="2736850" y="126996"/>
                </a:lnTo>
                <a:close/>
              </a:path>
            </a:pathLst>
          </a:custGeom>
          <a:solidFill>
            <a:srgbClr val="F97112"/>
          </a:solidFill>
          <a:ln>
            <a:noFill/>
          </a:ln>
          <a:effectLst>
            <a:outerShdw blurRad="508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3" name="直接连接符 52">
            <a:extLst>
              <a:ext uri="{FF2B5EF4-FFF2-40B4-BE49-F238E27FC236}">
                <a16:creationId xmlns="" xmlns:a14="http://schemas.microsoft.com/office/drawing/2010/main" xmlns:p14="http://schemas.microsoft.com/office/powerpoint/2010/main" xmlns:a16="http://schemas.microsoft.com/office/drawing/2014/main" id="{A0A11994-17A5-41E5-B0A1-F45735C5EF3C}"/>
              </a:ext>
            </a:extLst>
          </p:cNvPr>
          <p:cNvCxnSpPr/>
          <p:nvPr/>
        </p:nvCxnSpPr>
        <p:spPr>
          <a:xfrm>
            <a:off x="7620000" y="5750789"/>
            <a:ext cx="49784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4" name="文本框 53">
            <a:extLst>
              <a:ext uri="{FF2B5EF4-FFF2-40B4-BE49-F238E27FC236}">
                <a16:creationId xmlns="" xmlns:a14="http://schemas.microsoft.com/office/drawing/2010/main" xmlns:p14="http://schemas.microsoft.com/office/powerpoint/2010/main" xmlns:a16="http://schemas.microsoft.com/office/drawing/2014/main" id="{BF1EC565-0F1F-48DC-8830-ADCBC8280CB0}"/>
              </a:ext>
            </a:extLst>
          </p:cNvPr>
          <p:cNvSpPr txBox="1"/>
          <p:nvPr/>
        </p:nvSpPr>
        <p:spPr>
          <a:xfrm>
            <a:off x="6055217" y="5611089"/>
            <a:ext cx="886854" cy="523220"/>
          </a:xfrm>
          <a:prstGeom prst="rect">
            <a:avLst/>
          </a:prstGeom>
          <a:noFill/>
        </p:spPr>
        <p:txBody>
          <a:bodyPr wrap="square" rtlCol="0">
            <a:spAutoFit/>
          </a:bodyPr>
          <a:lstStyle/>
          <a:p>
            <a:pPr algn="ctr"/>
            <a:r>
              <a:rPr lang="en-US" altLang="zh-CN" sz="2800" dirty="0">
                <a:solidFill>
                  <a:schemeClr val="bg1"/>
                </a:solidFill>
                <a:cs typeface="+mn-ea"/>
                <a:sym typeface="+mn-lt"/>
              </a:rPr>
              <a:t>01</a:t>
            </a:r>
            <a:endParaRPr lang="zh-CN" altLang="en-US" sz="2800" dirty="0">
              <a:solidFill>
                <a:schemeClr val="bg1"/>
              </a:solidFill>
              <a:cs typeface="+mn-ea"/>
              <a:sym typeface="+mn-lt"/>
            </a:endParaRPr>
          </a:p>
        </p:txBody>
      </p:sp>
      <p:sp>
        <p:nvSpPr>
          <p:cNvPr id="55" name="文本框 54">
            <a:extLst>
              <a:ext uri="{FF2B5EF4-FFF2-40B4-BE49-F238E27FC236}">
                <a16:creationId xmlns="" xmlns:a14="http://schemas.microsoft.com/office/drawing/2010/main" xmlns:p14="http://schemas.microsoft.com/office/powerpoint/2010/main" xmlns:a16="http://schemas.microsoft.com/office/drawing/2014/main" id="{A45AF66B-4834-4A9E-B4BD-17C48FDF4E7F}"/>
              </a:ext>
            </a:extLst>
          </p:cNvPr>
          <p:cNvSpPr txBox="1"/>
          <p:nvPr/>
        </p:nvSpPr>
        <p:spPr>
          <a:xfrm>
            <a:off x="4116317" y="5633009"/>
            <a:ext cx="206554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a:t>
            </a:r>
            <a:r>
              <a:rPr kumimoji="0" lang="en-US" altLang="zh-CN" sz="2400" b="1" i="0" u="none" strike="noStrike" kern="1200" cap="none" spc="0" normalizeH="0" baseline="0" noProof="0" dirty="0" smtClean="0">
                <a:ln>
                  <a:noFill/>
                </a:ln>
                <a:solidFill>
                  <a:srgbClr val="FFFFFF"/>
                </a:solidFill>
                <a:effectLst/>
                <a:uLnTx/>
                <a:uFillTx/>
                <a:cs typeface="+mn-ea"/>
                <a:sym typeface="+mn-lt"/>
              </a:rPr>
              <a:t>TITLE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pic>
        <p:nvPicPr>
          <p:cNvPr id="56" name="图片 55">
            <a:extLst>
              <a:ext uri="{FF2B5EF4-FFF2-40B4-BE49-F238E27FC236}">
                <a16:creationId xmlns="" xmlns:a14="http://schemas.microsoft.com/office/drawing/2010/main" xmlns:p14="http://schemas.microsoft.com/office/powerpoint/2010/main" xmlns:a16="http://schemas.microsoft.com/office/drawing/2014/main" id="{152792C4-CEEA-438B-9F9C-FBA25E2B1BA4}"/>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784600" y="5484089"/>
            <a:ext cx="596900" cy="596900"/>
          </a:xfrm>
          <a:prstGeom prst="rect">
            <a:avLst/>
          </a:prstGeom>
        </p:spPr>
      </p:pic>
      <p:grpSp>
        <p:nvGrpSpPr>
          <p:cNvPr id="59" name="组合 58">
            <a:extLst>
              <a:ext uri="{FF2B5EF4-FFF2-40B4-BE49-F238E27FC236}">
                <a16:creationId xmlns="" xmlns:a14="http://schemas.microsoft.com/office/drawing/2010/main" xmlns:p14="http://schemas.microsoft.com/office/powerpoint/2010/main" xmlns:a16="http://schemas.microsoft.com/office/drawing/2014/main" id="{10AE6406-6C2E-46FC-9D58-20FF00DC08CB}"/>
              </a:ext>
            </a:extLst>
          </p:cNvPr>
          <p:cNvGrpSpPr/>
          <p:nvPr/>
        </p:nvGrpSpPr>
        <p:grpSpPr>
          <a:xfrm>
            <a:off x="1676400" y="1981200"/>
            <a:ext cx="2463800" cy="4216400"/>
            <a:chOff x="3670300" y="1803400"/>
            <a:chExt cx="2463800" cy="4216400"/>
          </a:xfrm>
        </p:grpSpPr>
        <p:pic>
          <p:nvPicPr>
            <p:cNvPr id="57" name="图片 56">
              <a:extLst>
                <a:ext uri="{FF2B5EF4-FFF2-40B4-BE49-F238E27FC236}">
                  <a16:creationId xmlns="" xmlns:a14="http://schemas.microsoft.com/office/drawing/2010/main" xmlns:p14="http://schemas.microsoft.com/office/powerpoint/2010/main" xmlns:a16="http://schemas.microsoft.com/office/drawing/2014/main" id="{00ECFD86-1BA1-4613-A739-C416D658EB04}"/>
                </a:ext>
              </a:extLst>
            </p:cNvPr>
            <p:cNvPicPr>
              <a:picLocks noChangeAspect="1"/>
            </p:cNvPicPr>
            <p:nvPr/>
          </p:nvPicPr>
          <p:blipFill rotWithShape="1">
            <a:blip r:embed="rId7" cstate="screen">
              <a:extLst>
                <a:ext uri="{BEBA8EAE-BF5A-486C-A8C5-ECC9F3942E4B}">
                  <a14:imgProps xmlns:a14="http://schemas.microsoft.com/office/drawing/2010/main" xmlns="">
                    <a14:imgLayer r:embed="rId8">
                      <a14:imgEffect>
                        <a14:backgroundRemoval t="1837" b="99388" l="0" r="82671">
                          <a14:foregroundMark x1="44043" y1="12449" x2="44043" y2="12449"/>
                          <a14:foregroundMark x1="49097" y1="10000" x2="49097" y2="10000"/>
                          <a14:foregroundMark x1="49819" y1="14286" x2="49819" y2="14286"/>
                          <a14:foregroundMark x1="47292" y1="17347" x2="47292" y2="17347"/>
                          <a14:foregroundMark x1="47292" y1="17755" x2="47292" y2="17755"/>
                          <a14:foregroundMark x1="47292" y1="22041" x2="47292" y2="22041"/>
                          <a14:foregroundMark x1="49097" y1="30816" x2="49097" y2="30816"/>
                          <a14:foregroundMark x1="50181" y1="27143" x2="50181" y2="27143"/>
                          <a14:foregroundMark x1="48014" y1="25306" x2="48014" y2="25306"/>
                          <a14:foregroundMark x1="45126" y1="20204" x2="45126" y2="20204"/>
                          <a14:foregroundMark x1="42599" y1="19592" x2="42599" y2="19592"/>
                          <a14:foregroundMark x1="64621" y1="42449" x2="64621" y2="42449"/>
                          <a14:foregroundMark x1="66787" y1="42653" x2="66787" y2="42653"/>
                          <a14:foregroundMark x1="68953" y1="43265" x2="68953" y2="43265"/>
                          <a14:foregroundMark x1="70036" y1="44898" x2="70036" y2="44898"/>
                          <a14:foregroundMark x1="58484" y1="43878" x2="58484" y2="43878"/>
                          <a14:foregroundMark x1="60650" y1="42653" x2="60650" y2="42653"/>
                          <a14:foregroundMark x1="47292" y1="7143" x2="47292" y2="7143"/>
                        </a14:backgroundRemoval>
                      </a14:imgEffect>
                    </a14:imgLayer>
                  </a14:imgProps>
                </a:ext>
                <a:ext uri="{28A0092B-C50C-407E-A947-70E740481C1C}">
                  <a14:useLocalDpi xmlns:a14="http://schemas.microsoft.com/office/drawing/2010/main" xmlns=""/>
                </a:ext>
              </a:extLst>
            </a:blip>
            <a:srcRect/>
            <a:stretch/>
          </p:blipFill>
          <p:spPr>
            <a:xfrm>
              <a:off x="3835400" y="1943100"/>
              <a:ext cx="2298700" cy="4076700"/>
            </a:xfrm>
            <a:prstGeom prst="rect">
              <a:avLst/>
            </a:prstGeom>
          </p:spPr>
        </p:pic>
        <p:pic>
          <p:nvPicPr>
            <p:cNvPr id="58" name="图片 57">
              <a:extLst>
                <a:ext uri="{FF2B5EF4-FFF2-40B4-BE49-F238E27FC236}">
                  <a16:creationId xmlns="" xmlns:a14="http://schemas.microsoft.com/office/drawing/2010/main" xmlns:p14="http://schemas.microsoft.com/office/powerpoint/2010/main" xmlns:a16="http://schemas.microsoft.com/office/drawing/2014/main" id="{8997AD42-0392-4767-BAE7-F90B67DA1BC2}"/>
                </a:ext>
              </a:extLst>
            </p:cNvPr>
            <p:cNvPicPr>
              <a:picLocks noChangeAspect="1"/>
            </p:cNvPicPr>
            <p:nvPr/>
          </p:nvPicPr>
          <p:blipFill rotWithShape="1">
            <a:blip r:embed="rId9" cstate="screen">
              <a:extLst>
                <a:ext uri="{BEBA8EAE-BF5A-486C-A8C5-ECC9F3942E4B}">
                  <a14:imgProps xmlns:a14="http://schemas.microsoft.com/office/drawing/2010/main" xmlns="">
                    <a14:imgLayer r:embed="rId10">
                      <a14:imgEffect>
                        <a14:backgroundRemoval t="13978" b="87634" l="3042" r="100000">
                          <a14:foregroundMark x1="55133" y1="41935" x2="55133" y2="41935"/>
                          <a14:foregroundMark x1="60456" y1="35484" x2="60456" y2="35484"/>
                          <a14:foregroundMark x1="61217" y1="46774" x2="61217" y2="46774"/>
                          <a14:foregroundMark x1="58555" y1="54839" x2="58555" y2="54839"/>
                          <a14:foregroundMark x1="58555" y1="55914" x2="58555" y2="55914"/>
                          <a14:foregroundMark x1="58555" y1="67204" x2="58555" y2="67204"/>
                          <a14:foregroundMark x1="60456" y1="90323" x2="60456" y2="90323"/>
                          <a14:foregroundMark x1="61597" y1="80645" x2="61597" y2="80645"/>
                          <a14:foregroundMark x1="59316" y1="75806" x2="59316" y2="75806"/>
                          <a14:foregroundMark x1="56274" y1="62366" x2="56274" y2="62366"/>
                          <a14:foregroundMark x1="53612" y1="60753" x2="53612" y2="60753"/>
                          <a14:foregroundMark x1="58555" y1="27957" x2="58555" y2="27957"/>
                        </a14:backgroundRemoval>
                      </a14:imgEffect>
                    </a14:imgLayer>
                  </a14:imgProps>
                </a:ext>
                <a:ext uri="{28A0092B-C50C-407E-A947-70E740481C1C}">
                  <a14:useLocalDpi xmlns:a14="http://schemas.microsoft.com/office/drawing/2010/main" xmlns=""/>
                </a:ext>
              </a:extLst>
            </a:blip>
            <a:srcRect/>
            <a:stretch/>
          </p:blipFill>
          <p:spPr>
            <a:xfrm>
              <a:off x="3670300" y="1803400"/>
              <a:ext cx="2184400" cy="1549400"/>
            </a:xfrm>
            <a:prstGeom prst="rect">
              <a:avLst/>
            </a:prstGeom>
          </p:spPr>
        </p:pic>
      </p:grpSp>
    </p:spTree>
    <p:extLst>
      <p:ext uri="{BB962C8B-B14F-4D97-AF65-F5344CB8AC3E}">
        <p14:creationId xmlns:p14="http://schemas.microsoft.com/office/powerpoint/2010/main" xmlns="" val="659740607"/>
      </p:ext>
    </p:extLst>
  </p:cSld>
  <p:clrMapOvr>
    <a:masterClrMapping/>
  </p:clrMapOvr>
  <p:transition spd="slow" advClick="0" advTm="1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0" presetClass="path" presetSubtype="0" accel="50000" decel="50000" fill="hold" nodeType="afterEffect">
                                  <p:stCondLst>
                                    <p:cond delay="0"/>
                                  </p:stCondLst>
                                  <p:childTnLst>
                                    <p:animMotion origin="layout" path="M -0.1789 -0.0301 L -0.1789 -0.0301 C -0.1681 -0.02894 -0.15729 -0.02894 -0.14648 -0.02616 C -0.14114 -0.02477 -0.13607 -0.02084 -0.13086 -0.01829 L -0.12305 -0.01435 C -0.12044 -0.01297 -0.11784 -0.01088 -0.11523 -0.01019 C -0.09635 -0.00556 -0.11979 -0.01181 -0.09726 -0.00417 C -0.0944 -0.00324 -0.08581 -0.00162 -0.08268 -0.00023 C -0.0668 0.00694 -0.0875 0.00162 -0.06484 0.00578 C -0.06328 0.00648 -0.06185 0.00717 -0.06041 0.00764 C -0.05403 0.00995 -0.04739 0.01018 -0.04127 0.01365 L -0.03463 0.01782 C -0.02825 0.01713 -0.02187 0.01713 -0.01562 0.01574 C -0.01146 0.01481 -0.00508 0.00879 -0.00221 0.0037 L 0.00013 -0.00023 L 0.00013 -0.00023 " pathEditMode="relative" ptsTypes="AAAAAAAAAAAAAAAA">
                                      <p:cBhvr>
                                        <p:cTn id="12" dur="2000" fill="hold"/>
                                        <p:tgtEl>
                                          <p:spTgt spid="59"/>
                                        </p:tgtEl>
                                        <p:attrNameLst>
                                          <p:attrName>ppt_x</p:attrName>
                                          <p:attrName>ppt_y</p:attrName>
                                        </p:attrNameLst>
                                      </p:cBhvr>
                                    </p:animMotion>
                                  </p:childTnLst>
                                </p:cTn>
                              </p:par>
                            </p:childTnLst>
                          </p:cTn>
                        </p:par>
                        <p:par>
                          <p:cTn id="13" fill="hold">
                            <p:stCondLst>
                              <p:cond delay="2750"/>
                            </p:stCondLst>
                            <p:childTnLst>
                              <p:par>
                                <p:cTn id="14" presetID="42"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750"/>
                                        <p:tgtEl>
                                          <p:spTgt spid="51"/>
                                        </p:tgtEl>
                                      </p:cBhvr>
                                    </p:animEffect>
                                    <p:anim calcmode="lin" valueType="num">
                                      <p:cBhvr>
                                        <p:cTn id="17" dur="750" fill="hold"/>
                                        <p:tgtEl>
                                          <p:spTgt spid="51"/>
                                        </p:tgtEl>
                                        <p:attrNameLst>
                                          <p:attrName>ppt_x</p:attrName>
                                        </p:attrNameLst>
                                      </p:cBhvr>
                                      <p:tavLst>
                                        <p:tav tm="0">
                                          <p:val>
                                            <p:strVal val="#ppt_x"/>
                                          </p:val>
                                        </p:tav>
                                        <p:tav tm="100000">
                                          <p:val>
                                            <p:strVal val="#ppt_x"/>
                                          </p:val>
                                        </p:tav>
                                      </p:tavLst>
                                    </p:anim>
                                    <p:anim calcmode="lin" valueType="num">
                                      <p:cBhvr>
                                        <p:cTn id="18" dur="750" fill="hold"/>
                                        <p:tgtEl>
                                          <p:spTgt spid="51"/>
                                        </p:tgtEl>
                                        <p:attrNameLst>
                                          <p:attrName>ppt_y</p:attrName>
                                        </p:attrNameLst>
                                      </p:cBhvr>
                                      <p:tavLst>
                                        <p:tav tm="0">
                                          <p:val>
                                            <p:strVal val="#ppt_y+.1"/>
                                          </p:val>
                                        </p:tav>
                                        <p:tav tm="100000">
                                          <p:val>
                                            <p:strVal val="#ppt_y"/>
                                          </p:val>
                                        </p:tav>
                                      </p:tavLst>
                                    </p:anim>
                                  </p:childTnLst>
                                </p:cTn>
                              </p:par>
                            </p:childTnLst>
                          </p:cTn>
                        </p:par>
                        <p:par>
                          <p:cTn id="19" fill="hold">
                            <p:stCondLst>
                              <p:cond delay="3500"/>
                            </p:stCondLst>
                            <p:childTnLst>
                              <p:par>
                                <p:cTn id="20" presetID="42" presetClass="entr" presetSubtype="0"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750"/>
                                        <p:tgtEl>
                                          <p:spTgt spid="53"/>
                                        </p:tgtEl>
                                      </p:cBhvr>
                                    </p:animEffect>
                                    <p:anim calcmode="lin" valueType="num">
                                      <p:cBhvr>
                                        <p:cTn id="23" dur="750" fill="hold"/>
                                        <p:tgtEl>
                                          <p:spTgt spid="53"/>
                                        </p:tgtEl>
                                        <p:attrNameLst>
                                          <p:attrName>ppt_x</p:attrName>
                                        </p:attrNameLst>
                                      </p:cBhvr>
                                      <p:tavLst>
                                        <p:tav tm="0">
                                          <p:val>
                                            <p:strVal val="#ppt_x"/>
                                          </p:val>
                                        </p:tav>
                                        <p:tav tm="100000">
                                          <p:val>
                                            <p:strVal val="#ppt_x"/>
                                          </p:val>
                                        </p:tav>
                                      </p:tavLst>
                                    </p:anim>
                                    <p:anim calcmode="lin" valueType="num">
                                      <p:cBhvr>
                                        <p:cTn id="24" dur="750" fill="hold"/>
                                        <p:tgtEl>
                                          <p:spTgt spid="53"/>
                                        </p:tgtEl>
                                        <p:attrNameLst>
                                          <p:attrName>ppt_y</p:attrName>
                                        </p:attrNameLst>
                                      </p:cBhvr>
                                      <p:tavLst>
                                        <p:tav tm="0">
                                          <p:val>
                                            <p:strVal val="#ppt_y+.1"/>
                                          </p:val>
                                        </p:tav>
                                        <p:tav tm="100000">
                                          <p:val>
                                            <p:strVal val="#ppt_y"/>
                                          </p:val>
                                        </p:tav>
                                      </p:tavLst>
                                    </p:anim>
                                  </p:childTnLst>
                                </p:cTn>
                              </p:par>
                            </p:childTnLst>
                          </p:cTn>
                        </p:par>
                        <p:par>
                          <p:cTn id="25" fill="hold">
                            <p:stCondLst>
                              <p:cond delay="4250"/>
                            </p:stCondLst>
                            <p:childTnLst>
                              <p:par>
                                <p:cTn id="26" presetID="42" presetClass="entr" presetSubtype="0" fill="hold" grpId="0" nodeType="afterEffect">
                                  <p:stCondLst>
                                    <p:cond delay="0"/>
                                  </p:stCondLst>
                                  <p:childTnLst>
                                    <p:set>
                                      <p:cBhvr>
                                        <p:cTn id="27" dur="1" fill="hold">
                                          <p:stCondLst>
                                            <p:cond delay="0"/>
                                          </p:stCondLst>
                                        </p:cTn>
                                        <p:tgtEl>
                                          <p:spTgt spid="52"/>
                                        </p:tgtEl>
                                        <p:attrNameLst>
                                          <p:attrName>style.visibility</p:attrName>
                                        </p:attrNameLst>
                                      </p:cBhvr>
                                      <p:to>
                                        <p:strVal val="visible"/>
                                      </p:to>
                                    </p:set>
                                    <p:animEffect transition="in" filter="fade">
                                      <p:cBhvr>
                                        <p:cTn id="28" dur="750"/>
                                        <p:tgtEl>
                                          <p:spTgt spid="52"/>
                                        </p:tgtEl>
                                      </p:cBhvr>
                                    </p:animEffect>
                                    <p:anim calcmode="lin" valueType="num">
                                      <p:cBhvr>
                                        <p:cTn id="29" dur="750" fill="hold"/>
                                        <p:tgtEl>
                                          <p:spTgt spid="52"/>
                                        </p:tgtEl>
                                        <p:attrNameLst>
                                          <p:attrName>ppt_x</p:attrName>
                                        </p:attrNameLst>
                                      </p:cBhvr>
                                      <p:tavLst>
                                        <p:tav tm="0">
                                          <p:val>
                                            <p:strVal val="#ppt_x"/>
                                          </p:val>
                                        </p:tav>
                                        <p:tav tm="100000">
                                          <p:val>
                                            <p:strVal val="#ppt_x"/>
                                          </p:val>
                                        </p:tav>
                                      </p:tavLst>
                                    </p:anim>
                                    <p:anim calcmode="lin" valueType="num">
                                      <p:cBhvr>
                                        <p:cTn id="30" dur="750" fill="hold"/>
                                        <p:tgtEl>
                                          <p:spTgt spid="52"/>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42" presetClass="entr" presetSubtype="0"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750"/>
                                        <p:tgtEl>
                                          <p:spTgt spid="54"/>
                                        </p:tgtEl>
                                      </p:cBhvr>
                                    </p:animEffect>
                                    <p:anim calcmode="lin" valueType="num">
                                      <p:cBhvr>
                                        <p:cTn id="35" dur="750" fill="hold"/>
                                        <p:tgtEl>
                                          <p:spTgt spid="54"/>
                                        </p:tgtEl>
                                        <p:attrNameLst>
                                          <p:attrName>ppt_x</p:attrName>
                                        </p:attrNameLst>
                                      </p:cBhvr>
                                      <p:tavLst>
                                        <p:tav tm="0">
                                          <p:val>
                                            <p:strVal val="#ppt_x"/>
                                          </p:val>
                                        </p:tav>
                                        <p:tav tm="100000">
                                          <p:val>
                                            <p:strVal val="#ppt_x"/>
                                          </p:val>
                                        </p:tav>
                                      </p:tavLst>
                                    </p:anim>
                                    <p:anim calcmode="lin" valueType="num">
                                      <p:cBhvr>
                                        <p:cTn id="36" dur="750" fill="hold"/>
                                        <p:tgtEl>
                                          <p:spTgt spid="54"/>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42" presetClass="entr" presetSubtype="0" fill="hold" nodeType="afterEffect">
                                  <p:stCondLst>
                                    <p:cond delay="0"/>
                                  </p:stCondLst>
                                  <p:childTnLst>
                                    <p:set>
                                      <p:cBhvr>
                                        <p:cTn id="39" dur="1" fill="hold">
                                          <p:stCondLst>
                                            <p:cond delay="0"/>
                                          </p:stCondLst>
                                        </p:cTn>
                                        <p:tgtEl>
                                          <p:spTgt spid="56"/>
                                        </p:tgtEl>
                                        <p:attrNameLst>
                                          <p:attrName>style.visibility</p:attrName>
                                        </p:attrNameLst>
                                      </p:cBhvr>
                                      <p:to>
                                        <p:strVal val="visible"/>
                                      </p:to>
                                    </p:set>
                                    <p:animEffect transition="in" filter="fade">
                                      <p:cBhvr>
                                        <p:cTn id="40" dur="750"/>
                                        <p:tgtEl>
                                          <p:spTgt spid="56"/>
                                        </p:tgtEl>
                                      </p:cBhvr>
                                    </p:animEffect>
                                    <p:anim calcmode="lin" valueType="num">
                                      <p:cBhvr>
                                        <p:cTn id="41" dur="750" fill="hold"/>
                                        <p:tgtEl>
                                          <p:spTgt spid="56"/>
                                        </p:tgtEl>
                                        <p:attrNameLst>
                                          <p:attrName>ppt_x</p:attrName>
                                        </p:attrNameLst>
                                      </p:cBhvr>
                                      <p:tavLst>
                                        <p:tav tm="0">
                                          <p:val>
                                            <p:strVal val="#ppt_x"/>
                                          </p:val>
                                        </p:tav>
                                        <p:tav tm="100000">
                                          <p:val>
                                            <p:strVal val="#ppt_x"/>
                                          </p:val>
                                        </p:tav>
                                      </p:tavLst>
                                    </p:anim>
                                    <p:anim calcmode="lin" valueType="num">
                                      <p:cBhvr>
                                        <p:cTn id="42" dur="750" fill="hold"/>
                                        <p:tgtEl>
                                          <p:spTgt spid="56"/>
                                        </p:tgtEl>
                                        <p:attrNameLst>
                                          <p:attrName>ppt_y</p:attrName>
                                        </p:attrNameLst>
                                      </p:cBhvr>
                                      <p:tavLst>
                                        <p:tav tm="0">
                                          <p:val>
                                            <p:strVal val="#ppt_y+.1"/>
                                          </p:val>
                                        </p:tav>
                                        <p:tav tm="100000">
                                          <p:val>
                                            <p:strVal val="#ppt_y"/>
                                          </p:val>
                                        </p:tav>
                                      </p:tavLst>
                                    </p:anim>
                                  </p:childTnLst>
                                </p:cTn>
                              </p:par>
                            </p:childTnLst>
                          </p:cTn>
                        </p:par>
                        <p:par>
                          <p:cTn id="43" fill="hold">
                            <p:stCondLst>
                              <p:cond delay="6500"/>
                            </p:stCondLst>
                            <p:childTnLst>
                              <p:par>
                                <p:cTn id="44" presetID="42" presetClass="entr" presetSubtype="0" fill="hold" grpId="0" nodeType="after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750"/>
                                        <p:tgtEl>
                                          <p:spTgt spid="55"/>
                                        </p:tgtEl>
                                      </p:cBhvr>
                                    </p:animEffect>
                                    <p:anim calcmode="lin" valueType="num">
                                      <p:cBhvr>
                                        <p:cTn id="47" dur="750" fill="hold"/>
                                        <p:tgtEl>
                                          <p:spTgt spid="55"/>
                                        </p:tgtEl>
                                        <p:attrNameLst>
                                          <p:attrName>ppt_x</p:attrName>
                                        </p:attrNameLst>
                                      </p:cBhvr>
                                      <p:tavLst>
                                        <p:tav tm="0">
                                          <p:val>
                                            <p:strVal val="#ppt_x"/>
                                          </p:val>
                                        </p:tav>
                                        <p:tav tm="100000">
                                          <p:val>
                                            <p:strVal val="#ppt_x"/>
                                          </p:val>
                                        </p:tav>
                                      </p:tavLst>
                                    </p:anim>
                                    <p:anim calcmode="lin" valueType="num">
                                      <p:cBhvr>
                                        <p:cTn id="48" dur="750" fill="hold"/>
                                        <p:tgtEl>
                                          <p:spTgt spid="55"/>
                                        </p:tgtEl>
                                        <p:attrNameLst>
                                          <p:attrName>ppt_y</p:attrName>
                                        </p:attrNameLst>
                                      </p:cBhvr>
                                      <p:tavLst>
                                        <p:tav tm="0">
                                          <p:val>
                                            <p:strVal val="#ppt_y+.1"/>
                                          </p:val>
                                        </p:tav>
                                        <p:tav tm="100000">
                                          <p:val>
                                            <p:strVal val="#ppt_y"/>
                                          </p:val>
                                        </p:tav>
                                      </p:tavLst>
                                    </p:anim>
                                  </p:childTnLst>
                                </p:cTn>
                              </p:par>
                            </p:childTnLst>
                          </p:cTn>
                        </p:par>
                        <p:par>
                          <p:cTn id="49" fill="hold">
                            <p:stCondLst>
                              <p:cond delay="7250"/>
                            </p:stCondLst>
                            <p:childTnLst>
                              <p:par>
                                <p:cTn id="50" presetID="42" presetClass="entr" presetSubtype="0"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Effect transition="in" filter="fade">
                                      <p:cBhvr>
                                        <p:cTn id="52" dur="750"/>
                                        <p:tgtEl>
                                          <p:spTgt spid="44"/>
                                        </p:tgtEl>
                                      </p:cBhvr>
                                    </p:animEffect>
                                    <p:anim calcmode="lin" valueType="num">
                                      <p:cBhvr>
                                        <p:cTn id="53" dur="750" fill="hold"/>
                                        <p:tgtEl>
                                          <p:spTgt spid="44"/>
                                        </p:tgtEl>
                                        <p:attrNameLst>
                                          <p:attrName>ppt_x</p:attrName>
                                        </p:attrNameLst>
                                      </p:cBhvr>
                                      <p:tavLst>
                                        <p:tav tm="0">
                                          <p:val>
                                            <p:strVal val="#ppt_x"/>
                                          </p:val>
                                        </p:tav>
                                        <p:tav tm="100000">
                                          <p:val>
                                            <p:strVal val="#ppt_x"/>
                                          </p:val>
                                        </p:tav>
                                      </p:tavLst>
                                    </p:anim>
                                    <p:anim calcmode="lin" valueType="num">
                                      <p:cBhvr>
                                        <p:cTn id="54" dur="750" fill="hold"/>
                                        <p:tgtEl>
                                          <p:spTgt spid="44"/>
                                        </p:tgtEl>
                                        <p:attrNameLst>
                                          <p:attrName>ppt_y</p:attrName>
                                        </p:attrNameLst>
                                      </p:cBhvr>
                                      <p:tavLst>
                                        <p:tav tm="0">
                                          <p:val>
                                            <p:strVal val="#ppt_y+.1"/>
                                          </p:val>
                                        </p:tav>
                                        <p:tav tm="100000">
                                          <p:val>
                                            <p:strVal val="#ppt_y"/>
                                          </p:val>
                                        </p:tav>
                                      </p:tavLst>
                                    </p:anim>
                                  </p:childTnLst>
                                </p:cTn>
                              </p:par>
                            </p:childTnLst>
                          </p:cTn>
                        </p:par>
                        <p:par>
                          <p:cTn id="55" fill="hold">
                            <p:stCondLst>
                              <p:cond delay="8000"/>
                            </p:stCondLst>
                            <p:childTnLst>
                              <p:par>
                                <p:cTn id="56" presetID="42" presetClass="entr" presetSubtype="0" fill="hold" nodeType="afterEffect">
                                  <p:stCondLst>
                                    <p:cond delay="0"/>
                                  </p:stCondLst>
                                  <p:childTnLst>
                                    <p:set>
                                      <p:cBhvr>
                                        <p:cTn id="57" dur="1" fill="hold">
                                          <p:stCondLst>
                                            <p:cond delay="0"/>
                                          </p:stCondLst>
                                        </p:cTn>
                                        <p:tgtEl>
                                          <p:spTgt spid="46"/>
                                        </p:tgtEl>
                                        <p:attrNameLst>
                                          <p:attrName>style.visibility</p:attrName>
                                        </p:attrNameLst>
                                      </p:cBhvr>
                                      <p:to>
                                        <p:strVal val="visible"/>
                                      </p:to>
                                    </p:set>
                                    <p:animEffect transition="in" filter="fade">
                                      <p:cBhvr>
                                        <p:cTn id="58" dur="750"/>
                                        <p:tgtEl>
                                          <p:spTgt spid="46"/>
                                        </p:tgtEl>
                                      </p:cBhvr>
                                    </p:animEffect>
                                    <p:anim calcmode="lin" valueType="num">
                                      <p:cBhvr>
                                        <p:cTn id="59" dur="750" fill="hold"/>
                                        <p:tgtEl>
                                          <p:spTgt spid="46"/>
                                        </p:tgtEl>
                                        <p:attrNameLst>
                                          <p:attrName>ppt_x</p:attrName>
                                        </p:attrNameLst>
                                      </p:cBhvr>
                                      <p:tavLst>
                                        <p:tav tm="0">
                                          <p:val>
                                            <p:strVal val="#ppt_x"/>
                                          </p:val>
                                        </p:tav>
                                        <p:tav tm="100000">
                                          <p:val>
                                            <p:strVal val="#ppt_x"/>
                                          </p:val>
                                        </p:tav>
                                      </p:tavLst>
                                    </p:anim>
                                    <p:anim calcmode="lin" valueType="num">
                                      <p:cBhvr>
                                        <p:cTn id="60" dur="750" fill="hold"/>
                                        <p:tgtEl>
                                          <p:spTgt spid="46"/>
                                        </p:tgtEl>
                                        <p:attrNameLst>
                                          <p:attrName>ppt_y</p:attrName>
                                        </p:attrNameLst>
                                      </p:cBhvr>
                                      <p:tavLst>
                                        <p:tav tm="0">
                                          <p:val>
                                            <p:strVal val="#ppt_y+.1"/>
                                          </p:val>
                                        </p:tav>
                                        <p:tav tm="100000">
                                          <p:val>
                                            <p:strVal val="#ppt_y"/>
                                          </p:val>
                                        </p:tav>
                                      </p:tavLst>
                                    </p:anim>
                                  </p:childTnLst>
                                </p:cTn>
                              </p:par>
                            </p:childTnLst>
                          </p:cTn>
                        </p:par>
                        <p:par>
                          <p:cTn id="61" fill="hold">
                            <p:stCondLst>
                              <p:cond delay="8750"/>
                            </p:stCondLst>
                            <p:childTnLst>
                              <p:par>
                                <p:cTn id="62" presetID="42" presetClass="entr" presetSubtype="0"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750"/>
                                        <p:tgtEl>
                                          <p:spTgt spid="45"/>
                                        </p:tgtEl>
                                      </p:cBhvr>
                                    </p:animEffect>
                                    <p:anim calcmode="lin" valueType="num">
                                      <p:cBhvr>
                                        <p:cTn id="65" dur="750" fill="hold"/>
                                        <p:tgtEl>
                                          <p:spTgt spid="45"/>
                                        </p:tgtEl>
                                        <p:attrNameLst>
                                          <p:attrName>ppt_x</p:attrName>
                                        </p:attrNameLst>
                                      </p:cBhvr>
                                      <p:tavLst>
                                        <p:tav tm="0">
                                          <p:val>
                                            <p:strVal val="#ppt_x"/>
                                          </p:val>
                                        </p:tav>
                                        <p:tav tm="100000">
                                          <p:val>
                                            <p:strVal val="#ppt_x"/>
                                          </p:val>
                                        </p:tav>
                                      </p:tavLst>
                                    </p:anim>
                                    <p:anim calcmode="lin" valueType="num">
                                      <p:cBhvr>
                                        <p:cTn id="66" dur="750" fill="hold"/>
                                        <p:tgtEl>
                                          <p:spTgt spid="45"/>
                                        </p:tgtEl>
                                        <p:attrNameLst>
                                          <p:attrName>ppt_y</p:attrName>
                                        </p:attrNameLst>
                                      </p:cBhvr>
                                      <p:tavLst>
                                        <p:tav tm="0">
                                          <p:val>
                                            <p:strVal val="#ppt_y+.1"/>
                                          </p:val>
                                        </p:tav>
                                        <p:tav tm="100000">
                                          <p:val>
                                            <p:strVal val="#ppt_y"/>
                                          </p:val>
                                        </p:tav>
                                      </p:tavLst>
                                    </p:anim>
                                  </p:childTnLst>
                                </p:cTn>
                              </p:par>
                            </p:childTnLst>
                          </p:cTn>
                        </p:par>
                        <p:par>
                          <p:cTn id="67" fill="hold">
                            <p:stCondLst>
                              <p:cond delay="9500"/>
                            </p:stCondLst>
                            <p:childTnLst>
                              <p:par>
                                <p:cTn id="68" presetID="42" presetClass="entr" presetSubtype="0" fill="hold" grpId="0" nodeType="after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750"/>
                                        <p:tgtEl>
                                          <p:spTgt spid="47"/>
                                        </p:tgtEl>
                                      </p:cBhvr>
                                    </p:animEffect>
                                    <p:anim calcmode="lin" valueType="num">
                                      <p:cBhvr>
                                        <p:cTn id="71" dur="750" fill="hold"/>
                                        <p:tgtEl>
                                          <p:spTgt spid="47"/>
                                        </p:tgtEl>
                                        <p:attrNameLst>
                                          <p:attrName>ppt_x</p:attrName>
                                        </p:attrNameLst>
                                      </p:cBhvr>
                                      <p:tavLst>
                                        <p:tav tm="0">
                                          <p:val>
                                            <p:strVal val="#ppt_x"/>
                                          </p:val>
                                        </p:tav>
                                        <p:tav tm="100000">
                                          <p:val>
                                            <p:strVal val="#ppt_x"/>
                                          </p:val>
                                        </p:tav>
                                      </p:tavLst>
                                    </p:anim>
                                    <p:anim calcmode="lin" valueType="num">
                                      <p:cBhvr>
                                        <p:cTn id="72" dur="750" fill="hold"/>
                                        <p:tgtEl>
                                          <p:spTgt spid="47"/>
                                        </p:tgtEl>
                                        <p:attrNameLst>
                                          <p:attrName>ppt_y</p:attrName>
                                        </p:attrNameLst>
                                      </p:cBhvr>
                                      <p:tavLst>
                                        <p:tav tm="0">
                                          <p:val>
                                            <p:strVal val="#ppt_y+.1"/>
                                          </p:val>
                                        </p:tav>
                                        <p:tav tm="100000">
                                          <p:val>
                                            <p:strVal val="#ppt_y"/>
                                          </p:val>
                                        </p:tav>
                                      </p:tavLst>
                                    </p:anim>
                                  </p:childTnLst>
                                </p:cTn>
                              </p:par>
                            </p:childTnLst>
                          </p:cTn>
                        </p:par>
                        <p:par>
                          <p:cTn id="73" fill="hold">
                            <p:stCondLst>
                              <p:cond delay="10250"/>
                            </p:stCondLst>
                            <p:childTnLst>
                              <p:par>
                                <p:cTn id="74" presetID="42" presetClass="entr" presetSubtype="0" fill="hold" nodeType="after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fade">
                                      <p:cBhvr>
                                        <p:cTn id="76" dur="750"/>
                                        <p:tgtEl>
                                          <p:spTgt spid="49"/>
                                        </p:tgtEl>
                                      </p:cBhvr>
                                    </p:animEffect>
                                    <p:anim calcmode="lin" valueType="num">
                                      <p:cBhvr>
                                        <p:cTn id="77" dur="750" fill="hold"/>
                                        <p:tgtEl>
                                          <p:spTgt spid="49"/>
                                        </p:tgtEl>
                                        <p:attrNameLst>
                                          <p:attrName>ppt_x</p:attrName>
                                        </p:attrNameLst>
                                      </p:cBhvr>
                                      <p:tavLst>
                                        <p:tav tm="0">
                                          <p:val>
                                            <p:strVal val="#ppt_x"/>
                                          </p:val>
                                        </p:tav>
                                        <p:tav tm="100000">
                                          <p:val>
                                            <p:strVal val="#ppt_x"/>
                                          </p:val>
                                        </p:tav>
                                      </p:tavLst>
                                    </p:anim>
                                    <p:anim calcmode="lin" valueType="num">
                                      <p:cBhvr>
                                        <p:cTn id="78" dur="750" fill="hold"/>
                                        <p:tgtEl>
                                          <p:spTgt spid="49"/>
                                        </p:tgtEl>
                                        <p:attrNameLst>
                                          <p:attrName>ppt_y</p:attrName>
                                        </p:attrNameLst>
                                      </p:cBhvr>
                                      <p:tavLst>
                                        <p:tav tm="0">
                                          <p:val>
                                            <p:strVal val="#ppt_y+.1"/>
                                          </p:val>
                                        </p:tav>
                                        <p:tav tm="100000">
                                          <p:val>
                                            <p:strVal val="#ppt_y"/>
                                          </p:val>
                                        </p:tav>
                                      </p:tavLst>
                                    </p:anim>
                                  </p:childTnLst>
                                </p:cTn>
                              </p:par>
                            </p:childTnLst>
                          </p:cTn>
                        </p:par>
                        <p:par>
                          <p:cTn id="79" fill="hold">
                            <p:stCondLst>
                              <p:cond delay="11000"/>
                            </p:stCondLst>
                            <p:childTnLst>
                              <p:par>
                                <p:cTn id="80" presetID="42" presetClass="entr" presetSubtype="0"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750"/>
                                        <p:tgtEl>
                                          <p:spTgt spid="48"/>
                                        </p:tgtEl>
                                      </p:cBhvr>
                                    </p:animEffect>
                                    <p:anim calcmode="lin" valueType="num">
                                      <p:cBhvr>
                                        <p:cTn id="83" dur="750" fill="hold"/>
                                        <p:tgtEl>
                                          <p:spTgt spid="48"/>
                                        </p:tgtEl>
                                        <p:attrNameLst>
                                          <p:attrName>ppt_x</p:attrName>
                                        </p:attrNameLst>
                                      </p:cBhvr>
                                      <p:tavLst>
                                        <p:tav tm="0">
                                          <p:val>
                                            <p:strVal val="#ppt_x"/>
                                          </p:val>
                                        </p:tav>
                                        <p:tav tm="100000">
                                          <p:val>
                                            <p:strVal val="#ppt_x"/>
                                          </p:val>
                                        </p:tav>
                                      </p:tavLst>
                                    </p:anim>
                                    <p:anim calcmode="lin" valueType="num">
                                      <p:cBhvr>
                                        <p:cTn id="84" dur="750" fill="hold"/>
                                        <p:tgtEl>
                                          <p:spTgt spid="48"/>
                                        </p:tgtEl>
                                        <p:attrNameLst>
                                          <p:attrName>ppt_y</p:attrName>
                                        </p:attrNameLst>
                                      </p:cBhvr>
                                      <p:tavLst>
                                        <p:tav tm="0">
                                          <p:val>
                                            <p:strVal val="#ppt_y+.1"/>
                                          </p:val>
                                        </p:tav>
                                        <p:tav tm="100000">
                                          <p:val>
                                            <p:strVal val="#ppt_y"/>
                                          </p:val>
                                        </p:tav>
                                      </p:tavLst>
                                    </p:anim>
                                  </p:childTnLst>
                                </p:cTn>
                              </p:par>
                            </p:childTnLst>
                          </p:cTn>
                        </p:par>
                        <p:par>
                          <p:cTn id="85" fill="hold">
                            <p:stCondLst>
                              <p:cond delay="11750"/>
                            </p:stCondLst>
                            <p:childTnLst>
                              <p:par>
                                <p:cTn id="86" presetID="42" presetClass="entr" presetSubtype="0" fill="hold" grpId="0" nodeType="after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fade">
                                      <p:cBhvr>
                                        <p:cTn id="88" dur="750"/>
                                        <p:tgtEl>
                                          <p:spTgt spid="37"/>
                                        </p:tgtEl>
                                      </p:cBhvr>
                                    </p:animEffect>
                                    <p:anim calcmode="lin" valueType="num">
                                      <p:cBhvr>
                                        <p:cTn id="89" dur="750" fill="hold"/>
                                        <p:tgtEl>
                                          <p:spTgt spid="37"/>
                                        </p:tgtEl>
                                        <p:attrNameLst>
                                          <p:attrName>ppt_x</p:attrName>
                                        </p:attrNameLst>
                                      </p:cBhvr>
                                      <p:tavLst>
                                        <p:tav tm="0">
                                          <p:val>
                                            <p:strVal val="#ppt_x"/>
                                          </p:val>
                                        </p:tav>
                                        <p:tav tm="100000">
                                          <p:val>
                                            <p:strVal val="#ppt_x"/>
                                          </p:val>
                                        </p:tav>
                                      </p:tavLst>
                                    </p:anim>
                                    <p:anim calcmode="lin" valueType="num">
                                      <p:cBhvr>
                                        <p:cTn id="90" dur="750" fill="hold"/>
                                        <p:tgtEl>
                                          <p:spTgt spid="37"/>
                                        </p:tgtEl>
                                        <p:attrNameLst>
                                          <p:attrName>ppt_y</p:attrName>
                                        </p:attrNameLst>
                                      </p:cBhvr>
                                      <p:tavLst>
                                        <p:tav tm="0">
                                          <p:val>
                                            <p:strVal val="#ppt_y+.1"/>
                                          </p:val>
                                        </p:tav>
                                        <p:tav tm="100000">
                                          <p:val>
                                            <p:strVal val="#ppt_y"/>
                                          </p:val>
                                        </p:tav>
                                      </p:tavLst>
                                    </p:anim>
                                  </p:childTnLst>
                                </p:cTn>
                              </p:par>
                            </p:childTnLst>
                          </p:cTn>
                        </p:par>
                        <p:par>
                          <p:cTn id="91" fill="hold">
                            <p:stCondLst>
                              <p:cond delay="12500"/>
                            </p:stCondLst>
                            <p:childTnLst>
                              <p:par>
                                <p:cTn id="92" presetID="42" presetClass="entr" presetSubtype="0" fill="hold"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750"/>
                                        <p:tgtEl>
                                          <p:spTgt spid="39"/>
                                        </p:tgtEl>
                                      </p:cBhvr>
                                    </p:animEffect>
                                    <p:anim calcmode="lin" valueType="num">
                                      <p:cBhvr>
                                        <p:cTn id="95" dur="750" fill="hold"/>
                                        <p:tgtEl>
                                          <p:spTgt spid="39"/>
                                        </p:tgtEl>
                                        <p:attrNameLst>
                                          <p:attrName>ppt_x</p:attrName>
                                        </p:attrNameLst>
                                      </p:cBhvr>
                                      <p:tavLst>
                                        <p:tav tm="0">
                                          <p:val>
                                            <p:strVal val="#ppt_x"/>
                                          </p:val>
                                        </p:tav>
                                        <p:tav tm="100000">
                                          <p:val>
                                            <p:strVal val="#ppt_x"/>
                                          </p:val>
                                        </p:tav>
                                      </p:tavLst>
                                    </p:anim>
                                    <p:anim calcmode="lin" valueType="num">
                                      <p:cBhvr>
                                        <p:cTn id="96" dur="750" fill="hold"/>
                                        <p:tgtEl>
                                          <p:spTgt spid="39"/>
                                        </p:tgtEl>
                                        <p:attrNameLst>
                                          <p:attrName>ppt_y</p:attrName>
                                        </p:attrNameLst>
                                      </p:cBhvr>
                                      <p:tavLst>
                                        <p:tav tm="0">
                                          <p:val>
                                            <p:strVal val="#ppt_y+.1"/>
                                          </p:val>
                                        </p:tav>
                                        <p:tav tm="100000">
                                          <p:val>
                                            <p:strVal val="#ppt_y"/>
                                          </p:val>
                                        </p:tav>
                                      </p:tavLst>
                                    </p:anim>
                                  </p:childTnLst>
                                </p:cTn>
                              </p:par>
                            </p:childTnLst>
                          </p:cTn>
                        </p:par>
                        <p:par>
                          <p:cTn id="97" fill="hold">
                            <p:stCondLst>
                              <p:cond delay="13250"/>
                            </p:stCondLst>
                            <p:childTnLst>
                              <p:par>
                                <p:cTn id="98" presetID="42" presetClass="entr" presetSubtype="0" fill="hold" grpId="0" nodeType="after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fade">
                                      <p:cBhvr>
                                        <p:cTn id="100" dur="750"/>
                                        <p:tgtEl>
                                          <p:spTgt spid="38"/>
                                        </p:tgtEl>
                                      </p:cBhvr>
                                    </p:animEffect>
                                    <p:anim calcmode="lin" valueType="num">
                                      <p:cBhvr>
                                        <p:cTn id="101" dur="750" fill="hold"/>
                                        <p:tgtEl>
                                          <p:spTgt spid="38"/>
                                        </p:tgtEl>
                                        <p:attrNameLst>
                                          <p:attrName>ppt_x</p:attrName>
                                        </p:attrNameLst>
                                      </p:cBhvr>
                                      <p:tavLst>
                                        <p:tav tm="0">
                                          <p:val>
                                            <p:strVal val="#ppt_x"/>
                                          </p:val>
                                        </p:tav>
                                        <p:tav tm="100000">
                                          <p:val>
                                            <p:strVal val="#ppt_x"/>
                                          </p:val>
                                        </p:tav>
                                      </p:tavLst>
                                    </p:anim>
                                    <p:anim calcmode="lin" valueType="num">
                                      <p:cBhvr>
                                        <p:cTn id="102" dur="750" fill="hold"/>
                                        <p:tgtEl>
                                          <p:spTgt spid="38"/>
                                        </p:tgtEl>
                                        <p:attrNameLst>
                                          <p:attrName>ppt_y</p:attrName>
                                        </p:attrNameLst>
                                      </p:cBhvr>
                                      <p:tavLst>
                                        <p:tav tm="0">
                                          <p:val>
                                            <p:strVal val="#ppt_y+.1"/>
                                          </p:val>
                                        </p:tav>
                                        <p:tav tm="100000">
                                          <p:val>
                                            <p:strVal val="#ppt_y"/>
                                          </p:val>
                                        </p:tav>
                                      </p:tavLst>
                                    </p:anim>
                                  </p:childTnLst>
                                </p:cTn>
                              </p:par>
                            </p:childTnLst>
                          </p:cTn>
                        </p:par>
                        <p:par>
                          <p:cTn id="103" fill="hold">
                            <p:stCondLst>
                              <p:cond delay="14000"/>
                            </p:stCondLst>
                            <p:childTnLst>
                              <p:par>
                                <p:cTn id="104" presetID="42" presetClass="entr" presetSubtype="0" fill="hold" grpId="0" nodeType="after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750"/>
                                        <p:tgtEl>
                                          <p:spTgt spid="40"/>
                                        </p:tgtEl>
                                      </p:cBhvr>
                                    </p:animEffect>
                                    <p:anim calcmode="lin" valueType="num">
                                      <p:cBhvr>
                                        <p:cTn id="107" dur="750" fill="hold"/>
                                        <p:tgtEl>
                                          <p:spTgt spid="40"/>
                                        </p:tgtEl>
                                        <p:attrNameLst>
                                          <p:attrName>ppt_x</p:attrName>
                                        </p:attrNameLst>
                                      </p:cBhvr>
                                      <p:tavLst>
                                        <p:tav tm="0">
                                          <p:val>
                                            <p:strVal val="#ppt_x"/>
                                          </p:val>
                                        </p:tav>
                                        <p:tav tm="100000">
                                          <p:val>
                                            <p:strVal val="#ppt_x"/>
                                          </p:val>
                                        </p:tav>
                                      </p:tavLst>
                                    </p:anim>
                                    <p:anim calcmode="lin" valueType="num">
                                      <p:cBhvr>
                                        <p:cTn id="108" dur="750" fill="hold"/>
                                        <p:tgtEl>
                                          <p:spTgt spid="40"/>
                                        </p:tgtEl>
                                        <p:attrNameLst>
                                          <p:attrName>ppt_y</p:attrName>
                                        </p:attrNameLst>
                                      </p:cBhvr>
                                      <p:tavLst>
                                        <p:tav tm="0">
                                          <p:val>
                                            <p:strVal val="#ppt_y+.1"/>
                                          </p:val>
                                        </p:tav>
                                        <p:tav tm="100000">
                                          <p:val>
                                            <p:strVal val="#ppt_y"/>
                                          </p:val>
                                        </p:tav>
                                      </p:tavLst>
                                    </p:anim>
                                  </p:childTnLst>
                                </p:cTn>
                              </p:par>
                            </p:childTnLst>
                          </p:cTn>
                        </p:par>
                        <p:par>
                          <p:cTn id="109" fill="hold">
                            <p:stCondLst>
                              <p:cond delay="14750"/>
                            </p:stCondLst>
                            <p:childTnLst>
                              <p:par>
                                <p:cTn id="110" presetID="42" presetClass="entr" presetSubtype="0" fill="hold" nodeType="afterEffect">
                                  <p:stCondLst>
                                    <p:cond delay="0"/>
                                  </p:stCondLst>
                                  <p:childTnLst>
                                    <p:set>
                                      <p:cBhvr>
                                        <p:cTn id="111" dur="1" fill="hold">
                                          <p:stCondLst>
                                            <p:cond delay="0"/>
                                          </p:stCondLst>
                                        </p:cTn>
                                        <p:tgtEl>
                                          <p:spTgt spid="42"/>
                                        </p:tgtEl>
                                        <p:attrNameLst>
                                          <p:attrName>style.visibility</p:attrName>
                                        </p:attrNameLst>
                                      </p:cBhvr>
                                      <p:to>
                                        <p:strVal val="visible"/>
                                      </p:to>
                                    </p:set>
                                    <p:animEffect transition="in" filter="fade">
                                      <p:cBhvr>
                                        <p:cTn id="112" dur="750"/>
                                        <p:tgtEl>
                                          <p:spTgt spid="42"/>
                                        </p:tgtEl>
                                      </p:cBhvr>
                                    </p:animEffect>
                                    <p:anim calcmode="lin" valueType="num">
                                      <p:cBhvr>
                                        <p:cTn id="113" dur="750" fill="hold"/>
                                        <p:tgtEl>
                                          <p:spTgt spid="42"/>
                                        </p:tgtEl>
                                        <p:attrNameLst>
                                          <p:attrName>ppt_x</p:attrName>
                                        </p:attrNameLst>
                                      </p:cBhvr>
                                      <p:tavLst>
                                        <p:tav tm="0">
                                          <p:val>
                                            <p:strVal val="#ppt_x"/>
                                          </p:val>
                                        </p:tav>
                                        <p:tav tm="100000">
                                          <p:val>
                                            <p:strVal val="#ppt_x"/>
                                          </p:val>
                                        </p:tav>
                                      </p:tavLst>
                                    </p:anim>
                                    <p:anim calcmode="lin" valueType="num">
                                      <p:cBhvr>
                                        <p:cTn id="114" dur="750" fill="hold"/>
                                        <p:tgtEl>
                                          <p:spTgt spid="42"/>
                                        </p:tgtEl>
                                        <p:attrNameLst>
                                          <p:attrName>ppt_y</p:attrName>
                                        </p:attrNameLst>
                                      </p:cBhvr>
                                      <p:tavLst>
                                        <p:tav tm="0">
                                          <p:val>
                                            <p:strVal val="#ppt_y+.1"/>
                                          </p:val>
                                        </p:tav>
                                        <p:tav tm="100000">
                                          <p:val>
                                            <p:strVal val="#ppt_y"/>
                                          </p:val>
                                        </p:tav>
                                      </p:tavLst>
                                    </p:anim>
                                  </p:childTnLst>
                                </p:cTn>
                              </p:par>
                            </p:childTnLst>
                          </p:cTn>
                        </p:par>
                        <p:par>
                          <p:cTn id="115" fill="hold">
                            <p:stCondLst>
                              <p:cond delay="15500"/>
                            </p:stCondLst>
                            <p:childTnLst>
                              <p:par>
                                <p:cTn id="116" presetID="42" presetClass="entr" presetSubtype="0" fill="hold" grpId="0" nodeType="after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fade">
                                      <p:cBhvr>
                                        <p:cTn id="118" dur="750"/>
                                        <p:tgtEl>
                                          <p:spTgt spid="41"/>
                                        </p:tgtEl>
                                      </p:cBhvr>
                                    </p:animEffect>
                                    <p:anim calcmode="lin" valueType="num">
                                      <p:cBhvr>
                                        <p:cTn id="119" dur="750" fill="hold"/>
                                        <p:tgtEl>
                                          <p:spTgt spid="41"/>
                                        </p:tgtEl>
                                        <p:attrNameLst>
                                          <p:attrName>ppt_x</p:attrName>
                                        </p:attrNameLst>
                                      </p:cBhvr>
                                      <p:tavLst>
                                        <p:tav tm="0">
                                          <p:val>
                                            <p:strVal val="#ppt_x"/>
                                          </p:val>
                                        </p:tav>
                                        <p:tav tm="100000">
                                          <p:val>
                                            <p:strVal val="#ppt_x"/>
                                          </p:val>
                                        </p:tav>
                                      </p:tavLst>
                                    </p:anim>
                                    <p:anim calcmode="lin" valueType="num">
                                      <p:cBhvr>
                                        <p:cTn id="120" dur="750" fill="hold"/>
                                        <p:tgtEl>
                                          <p:spTgt spid="41"/>
                                        </p:tgtEl>
                                        <p:attrNameLst>
                                          <p:attrName>ppt_y</p:attrName>
                                        </p:attrNameLst>
                                      </p:cBhvr>
                                      <p:tavLst>
                                        <p:tav tm="0">
                                          <p:val>
                                            <p:strVal val="#ppt_y+.1"/>
                                          </p:val>
                                        </p:tav>
                                        <p:tav tm="100000">
                                          <p:val>
                                            <p:strVal val="#ppt_y"/>
                                          </p:val>
                                        </p:tav>
                                      </p:tavLst>
                                    </p:anim>
                                  </p:childTnLst>
                                </p:cTn>
                              </p:par>
                            </p:childTnLst>
                          </p:cTn>
                        </p:par>
                        <p:par>
                          <p:cTn id="121" fill="hold">
                            <p:stCondLst>
                              <p:cond delay="16250"/>
                            </p:stCondLst>
                            <p:childTnLst>
                              <p:par>
                                <p:cTn id="122" presetID="42" presetClass="entr" presetSubtype="0" fill="hold" grpId="0" nodeType="after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fade">
                                      <p:cBhvr>
                                        <p:cTn id="124" dur="750"/>
                                        <p:tgtEl>
                                          <p:spTgt spid="4"/>
                                        </p:tgtEl>
                                      </p:cBhvr>
                                    </p:animEffect>
                                    <p:anim calcmode="lin" valueType="num">
                                      <p:cBhvr>
                                        <p:cTn id="125" dur="750" fill="hold"/>
                                        <p:tgtEl>
                                          <p:spTgt spid="4"/>
                                        </p:tgtEl>
                                        <p:attrNameLst>
                                          <p:attrName>ppt_x</p:attrName>
                                        </p:attrNameLst>
                                      </p:cBhvr>
                                      <p:tavLst>
                                        <p:tav tm="0">
                                          <p:val>
                                            <p:strVal val="#ppt_x"/>
                                          </p:val>
                                        </p:tav>
                                        <p:tav tm="100000">
                                          <p:val>
                                            <p:strVal val="#ppt_x"/>
                                          </p:val>
                                        </p:tav>
                                      </p:tavLst>
                                    </p:anim>
                                    <p:anim calcmode="lin" valueType="num">
                                      <p:cBhvr>
                                        <p:cTn id="126" dur="750" fill="hold"/>
                                        <p:tgtEl>
                                          <p:spTgt spid="4"/>
                                        </p:tgtEl>
                                        <p:attrNameLst>
                                          <p:attrName>ppt_y</p:attrName>
                                        </p:attrNameLst>
                                      </p:cBhvr>
                                      <p:tavLst>
                                        <p:tav tm="0">
                                          <p:val>
                                            <p:strVal val="#ppt_y+.1"/>
                                          </p:val>
                                        </p:tav>
                                        <p:tav tm="100000">
                                          <p:val>
                                            <p:strVal val="#ppt_y"/>
                                          </p:val>
                                        </p:tav>
                                      </p:tavLst>
                                    </p:anim>
                                  </p:childTnLst>
                                </p:cTn>
                              </p:par>
                            </p:childTnLst>
                          </p:cTn>
                        </p:par>
                        <p:par>
                          <p:cTn id="127" fill="hold">
                            <p:stCondLst>
                              <p:cond delay="17000"/>
                            </p:stCondLst>
                            <p:childTnLst>
                              <p:par>
                                <p:cTn id="128" presetID="42" presetClass="entr" presetSubtype="0" fill="hold" nodeType="after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fade">
                                      <p:cBhvr>
                                        <p:cTn id="130" dur="750"/>
                                        <p:tgtEl>
                                          <p:spTgt spid="9"/>
                                        </p:tgtEl>
                                      </p:cBhvr>
                                    </p:animEffect>
                                    <p:anim calcmode="lin" valueType="num">
                                      <p:cBhvr>
                                        <p:cTn id="131" dur="750" fill="hold"/>
                                        <p:tgtEl>
                                          <p:spTgt spid="9"/>
                                        </p:tgtEl>
                                        <p:attrNameLst>
                                          <p:attrName>ppt_x</p:attrName>
                                        </p:attrNameLst>
                                      </p:cBhvr>
                                      <p:tavLst>
                                        <p:tav tm="0">
                                          <p:val>
                                            <p:strVal val="#ppt_x"/>
                                          </p:val>
                                        </p:tav>
                                        <p:tav tm="100000">
                                          <p:val>
                                            <p:strVal val="#ppt_x"/>
                                          </p:val>
                                        </p:tav>
                                      </p:tavLst>
                                    </p:anim>
                                    <p:anim calcmode="lin" valueType="num">
                                      <p:cBhvr>
                                        <p:cTn id="132" dur="750" fill="hold"/>
                                        <p:tgtEl>
                                          <p:spTgt spid="9"/>
                                        </p:tgtEl>
                                        <p:attrNameLst>
                                          <p:attrName>ppt_y</p:attrName>
                                        </p:attrNameLst>
                                      </p:cBhvr>
                                      <p:tavLst>
                                        <p:tav tm="0">
                                          <p:val>
                                            <p:strVal val="#ppt_y+.1"/>
                                          </p:val>
                                        </p:tav>
                                        <p:tav tm="100000">
                                          <p:val>
                                            <p:strVal val="#ppt_y"/>
                                          </p:val>
                                        </p:tav>
                                      </p:tavLst>
                                    </p:anim>
                                  </p:childTnLst>
                                </p:cTn>
                              </p:par>
                            </p:childTnLst>
                          </p:cTn>
                        </p:par>
                        <p:par>
                          <p:cTn id="133" fill="hold">
                            <p:stCondLst>
                              <p:cond delay="17750"/>
                            </p:stCondLst>
                            <p:childTnLst>
                              <p:par>
                                <p:cTn id="134" presetID="42" presetClass="entr" presetSubtype="0" fill="hold" grpId="0" nodeType="afterEffect">
                                  <p:stCondLst>
                                    <p:cond delay="0"/>
                                  </p:stCondLst>
                                  <p:childTnLst>
                                    <p:set>
                                      <p:cBhvr>
                                        <p:cTn id="135" dur="1" fill="hold">
                                          <p:stCondLst>
                                            <p:cond delay="0"/>
                                          </p:stCondLst>
                                        </p:cTn>
                                        <p:tgtEl>
                                          <p:spTgt spid="10"/>
                                        </p:tgtEl>
                                        <p:attrNameLst>
                                          <p:attrName>style.visibility</p:attrName>
                                        </p:attrNameLst>
                                      </p:cBhvr>
                                      <p:to>
                                        <p:strVal val="visible"/>
                                      </p:to>
                                    </p:set>
                                    <p:animEffect transition="in" filter="fade">
                                      <p:cBhvr>
                                        <p:cTn id="136" dur="750"/>
                                        <p:tgtEl>
                                          <p:spTgt spid="10"/>
                                        </p:tgtEl>
                                      </p:cBhvr>
                                    </p:animEffect>
                                    <p:anim calcmode="lin" valueType="num">
                                      <p:cBhvr>
                                        <p:cTn id="137" dur="750" fill="hold"/>
                                        <p:tgtEl>
                                          <p:spTgt spid="10"/>
                                        </p:tgtEl>
                                        <p:attrNameLst>
                                          <p:attrName>ppt_x</p:attrName>
                                        </p:attrNameLst>
                                      </p:cBhvr>
                                      <p:tavLst>
                                        <p:tav tm="0">
                                          <p:val>
                                            <p:strVal val="#ppt_x"/>
                                          </p:val>
                                        </p:tav>
                                        <p:tav tm="100000">
                                          <p:val>
                                            <p:strVal val="#ppt_x"/>
                                          </p:val>
                                        </p:tav>
                                      </p:tavLst>
                                    </p:anim>
                                    <p:anim calcmode="lin" valueType="num">
                                      <p:cBhvr>
                                        <p:cTn id="138" dur="750" fill="hold"/>
                                        <p:tgtEl>
                                          <p:spTgt spid="10"/>
                                        </p:tgtEl>
                                        <p:attrNameLst>
                                          <p:attrName>ppt_y</p:attrName>
                                        </p:attrNameLst>
                                      </p:cBhvr>
                                      <p:tavLst>
                                        <p:tav tm="0">
                                          <p:val>
                                            <p:strVal val="#ppt_y+.1"/>
                                          </p:val>
                                        </p:tav>
                                        <p:tav tm="100000">
                                          <p:val>
                                            <p:strVal val="#ppt_y"/>
                                          </p:val>
                                        </p:tav>
                                      </p:tavLst>
                                    </p:anim>
                                  </p:childTnLst>
                                </p:cTn>
                              </p:par>
                            </p:childTnLst>
                          </p:cTn>
                        </p:par>
                        <p:par>
                          <p:cTn id="139" fill="hold">
                            <p:stCondLst>
                              <p:cond delay="18500"/>
                            </p:stCondLst>
                            <p:childTnLst>
                              <p:par>
                                <p:cTn id="140" presetID="42" presetClass="entr" presetSubtype="0" fill="hold" grpId="0" nodeType="afterEffect">
                                  <p:stCondLst>
                                    <p:cond delay="0"/>
                                  </p:stCondLst>
                                  <p:childTnLst>
                                    <p:set>
                                      <p:cBhvr>
                                        <p:cTn id="141" dur="1" fill="hold">
                                          <p:stCondLst>
                                            <p:cond delay="0"/>
                                          </p:stCondLst>
                                        </p:cTn>
                                        <p:tgtEl>
                                          <p:spTgt spid="11"/>
                                        </p:tgtEl>
                                        <p:attrNameLst>
                                          <p:attrName>style.visibility</p:attrName>
                                        </p:attrNameLst>
                                      </p:cBhvr>
                                      <p:to>
                                        <p:strVal val="visible"/>
                                      </p:to>
                                    </p:set>
                                    <p:animEffect transition="in" filter="fade">
                                      <p:cBhvr>
                                        <p:cTn id="142" dur="750"/>
                                        <p:tgtEl>
                                          <p:spTgt spid="11"/>
                                        </p:tgtEl>
                                      </p:cBhvr>
                                    </p:animEffect>
                                    <p:anim calcmode="lin" valueType="num">
                                      <p:cBhvr>
                                        <p:cTn id="143" dur="750" fill="hold"/>
                                        <p:tgtEl>
                                          <p:spTgt spid="11"/>
                                        </p:tgtEl>
                                        <p:attrNameLst>
                                          <p:attrName>ppt_x</p:attrName>
                                        </p:attrNameLst>
                                      </p:cBhvr>
                                      <p:tavLst>
                                        <p:tav tm="0">
                                          <p:val>
                                            <p:strVal val="#ppt_x"/>
                                          </p:val>
                                        </p:tav>
                                        <p:tav tm="100000">
                                          <p:val>
                                            <p:strVal val="#ppt_x"/>
                                          </p:val>
                                        </p:tav>
                                      </p:tavLst>
                                    </p:anim>
                                    <p:anim calcmode="lin" valueType="num">
                                      <p:cBhvr>
                                        <p:cTn id="144" dur="750" fill="hold"/>
                                        <p:tgtEl>
                                          <p:spTgt spid="11"/>
                                        </p:tgtEl>
                                        <p:attrNameLst>
                                          <p:attrName>ppt_y</p:attrName>
                                        </p:attrNameLst>
                                      </p:cBhvr>
                                      <p:tavLst>
                                        <p:tav tm="0">
                                          <p:val>
                                            <p:strVal val="#ppt_y+.1"/>
                                          </p:val>
                                        </p:tav>
                                        <p:tav tm="100000">
                                          <p:val>
                                            <p:strVal val="#ppt_y"/>
                                          </p:val>
                                        </p:tav>
                                      </p:tavLst>
                                    </p:anim>
                                  </p:childTnLst>
                                </p:cTn>
                              </p:par>
                            </p:childTnLst>
                          </p:cTn>
                        </p:par>
                        <p:par>
                          <p:cTn id="145" fill="hold">
                            <p:stCondLst>
                              <p:cond delay="19250"/>
                            </p:stCondLst>
                            <p:childTnLst>
                              <p:par>
                                <p:cTn id="146" presetID="42" presetClass="entr" presetSubtype="0" fill="hold" nodeType="afterEffect">
                                  <p:stCondLst>
                                    <p:cond delay="0"/>
                                  </p:stCondLst>
                                  <p:childTnLst>
                                    <p:set>
                                      <p:cBhvr>
                                        <p:cTn id="147" dur="1" fill="hold">
                                          <p:stCondLst>
                                            <p:cond delay="0"/>
                                          </p:stCondLst>
                                        </p:cTn>
                                        <p:tgtEl>
                                          <p:spTgt spid="18"/>
                                        </p:tgtEl>
                                        <p:attrNameLst>
                                          <p:attrName>style.visibility</p:attrName>
                                        </p:attrNameLst>
                                      </p:cBhvr>
                                      <p:to>
                                        <p:strVal val="visible"/>
                                      </p:to>
                                    </p:set>
                                    <p:animEffect transition="in" filter="fade">
                                      <p:cBhvr>
                                        <p:cTn id="148" dur="750"/>
                                        <p:tgtEl>
                                          <p:spTgt spid="18"/>
                                        </p:tgtEl>
                                      </p:cBhvr>
                                    </p:animEffect>
                                    <p:anim calcmode="lin" valueType="num">
                                      <p:cBhvr>
                                        <p:cTn id="149" dur="750" fill="hold"/>
                                        <p:tgtEl>
                                          <p:spTgt spid="18"/>
                                        </p:tgtEl>
                                        <p:attrNameLst>
                                          <p:attrName>ppt_x</p:attrName>
                                        </p:attrNameLst>
                                      </p:cBhvr>
                                      <p:tavLst>
                                        <p:tav tm="0">
                                          <p:val>
                                            <p:strVal val="#ppt_x"/>
                                          </p:val>
                                        </p:tav>
                                        <p:tav tm="100000">
                                          <p:val>
                                            <p:strVal val="#ppt_x"/>
                                          </p:val>
                                        </p:tav>
                                      </p:tavLst>
                                    </p:anim>
                                    <p:anim calcmode="lin" valueType="num">
                                      <p:cBhvr>
                                        <p:cTn id="150" dur="750" fill="hold"/>
                                        <p:tgtEl>
                                          <p:spTgt spid="18"/>
                                        </p:tgtEl>
                                        <p:attrNameLst>
                                          <p:attrName>ppt_y</p:attrName>
                                        </p:attrNameLst>
                                      </p:cBhvr>
                                      <p:tavLst>
                                        <p:tav tm="0">
                                          <p:val>
                                            <p:strVal val="#ppt_y+.1"/>
                                          </p:val>
                                        </p:tav>
                                        <p:tav tm="100000">
                                          <p:val>
                                            <p:strVal val="#ppt_y"/>
                                          </p:val>
                                        </p:tav>
                                      </p:tavLst>
                                    </p:anim>
                                  </p:childTnLst>
                                </p:cTn>
                              </p:par>
                            </p:childTnLst>
                          </p:cTn>
                        </p:par>
                        <p:par>
                          <p:cTn id="151" fill="hold">
                            <p:stCondLst>
                              <p:cond delay="20000"/>
                            </p:stCondLst>
                            <p:childTnLst>
                              <p:par>
                                <p:cTn id="152" presetID="42" presetClass="entr" presetSubtype="0" fill="hold" grpId="0" nodeType="afterEffect">
                                  <p:stCondLst>
                                    <p:cond delay="0"/>
                                  </p:stCondLst>
                                  <p:childTnLst>
                                    <p:set>
                                      <p:cBhvr>
                                        <p:cTn id="153" dur="1" fill="hold">
                                          <p:stCondLst>
                                            <p:cond delay="0"/>
                                          </p:stCondLst>
                                        </p:cTn>
                                        <p:tgtEl>
                                          <p:spTgt spid="14"/>
                                        </p:tgtEl>
                                        <p:attrNameLst>
                                          <p:attrName>style.visibility</p:attrName>
                                        </p:attrNameLst>
                                      </p:cBhvr>
                                      <p:to>
                                        <p:strVal val="visible"/>
                                      </p:to>
                                    </p:set>
                                    <p:animEffect transition="in" filter="fade">
                                      <p:cBhvr>
                                        <p:cTn id="154" dur="750"/>
                                        <p:tgtEl>
                                          <p:spTgt spid="14"/>
                                        </p:tgtEl>
                                      </p:cBhvr>
                                    </p:animEffect>
                                    <p:anim calcmode="lin" valueType="num">
                                      <p:cBhvr>
                                        <p:cTn id="155" dur="750" fill="hold"/>
                                        <p:tgtEl>
                                          <p:spTgt spid="14"/>
                                        </p:tgtEl>
                                        <p:attrNameLst>
                                          <p:attrName>ppt_x</p:attrName>
                                        </p:attrNameLst>
                                      </p:cBhvr>
                                      <p:tavLst>
                                        <p:tav tm="0">
                                          <p:val>
                                            <p:strVal val="#ppt_x"/>
                                          </p:val>
                                        </p:tav>
                                        <p:tav tm="100000">
                                          <p:val>
                                            <p:strVal val="#ppt_x"/>
                                          </p:val>
                                        </p:tav>
                                      </p:tavLst>
                                    </p:anim>
                                    <p:anim calcmode="lin" valueType="num">
                                      <p:cBhvr>
                                        <p:cTn id="156" dur="7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 grpId="0" animBg="1"/>
      <p:bldP spid="10" grpId="0" animBg="1"/>
      <p:bldP spid="11" grpId="0"/>
      <p:bldP spid="14" grpId="0"/>
      <p:bldP spid="37" grpId="0" animBg="1"/>
      <p:bldP spid="38" grpId="0" animBg="1"/>
      <p:bldP spid="40" grpId="0"/>
      <p:bldP spid="41" grpId="0"/>
      <p:bldP spid="44" grpId="0" animBg="1"/>
      <p:bldP spid="45" grpId="0" animBg="1"/>
      <p:bldP spid="47" grpId="0"/>
      <p:bldP spid="48" grpId="0"/>
      <p:bldP spid="51" grpId="0" animBg="1"/>
      <p:bldP spid="52" grpId="0" animBg="1"/>
      <p:bldP spid="54"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C47FD9-1490-4D12-8635-5950F215D14B}"/>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1171232" y="-277403"/>
            <a:ext cx="3342932" cy="5674903"/>
          </a:xfrm>
          <a:prstGeom prst="rect">
            <a:avLst/>
          </a:prstGeom>
        </p:spPr>
      </p:pic>
      <p:sp>
        <p:nvSpPr>
          <p:cNvPr id="8" name="矩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1979D-A379-4904-9457-9E904D88F76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682094" y="571536"/>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9" name="组合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0CB4A7-B30A-456D-9D9B-582F3AA0611E}"/>
              </a:ext>
            </a:extLst>
          </p:cNvPr>
          <p:cNvGrpSpPr/>
          <p:nvPr/>
        </p:nvGrpSpPr>
        <p:grpSpPr>
          <a:xfrm>
            <a:off x="4798679" y="5014913"/>
            <a:ext cx="1857376" cy="1157287"/>
            <a:chOff x="4200524" y="4214812"/>
            <a:chExt cx="1857376" cy="1728788"/>
          </a:xfrm>
        </p:grpSpPr>
        <p:sp>
          <p:nvSpPr>
            <p:cNvPr id="7" name="梯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BB4B34-F58E-4BB1-8E75-8E9C36D283CD}"/>
                </a:ext>
              </a:extLst>
            </p:cNvPr>
            <p:cNvSpPr/>
            <p:nvPr/>
          </p:nvSpPr>
          <p:spPr>
            <a:xfrm>
              <a:off x="4200524" y="4243386"/>
              <a:ext cx="1857376" cy="1700214"/>
            </a:xfrm>
            <a:custGeom>
              <a:avLst/>
              <a:gdLst>
                <a:gd name="connsiteX0" fmla="*/ 0 w 1143000"/>
                <a:gd name="connsiteY0" fmla="*/ 1520190 h 1520190"/>
                <a:gd name="connsiteX1" fmla="*/ 285750 w 1143000"/>
                <a:gd name="connsiteY1" fmla="*/ 0 h 1520190"/>
                <a:gd name="connsiteX2" fmla="*/ 857250 w 1143000"/>
                <a:gd name="connsiteY2" fmla="*/ 0 h 1520190"/>
                <a:gd name="connsiteX3" fmla="*/ 1143000 w 1143000"/>
                <a:gd name="connsiteY3" fmla="*/ 1520190 h 1520190"/>
                <a:gd name="connsiteX4" fmla="*/ 0 w 1143000"/>
                <a:gd name="connsiteY4" fmla="*/ 1520190 h 1520190"/>
                <a:gd name="connsiteX0" fmla="*/ 0 w 1143000"/>
                <a:gd name="connsiteY0" fmla="*/ 2120265 h 2120265"/>
                <a:gd name="connsiteX1" fmla="*/ 385763 w 1143000"/>
                <a:gd name="connsiteY1" fmla="*/ 0 h 2120265"/>
                <a:gd name="connsiteX2" fmla="*/ 857250 w 1143000"/>
                <a:gd name="connsiteY2" fmla="*/ 600075 h 2120265"/>
                <a:gd name="connsiteX3" fmla="*/ 1143000 w 1143000"/>
                <a:gd name="connsiteY3" fmla="*/ 2120265 h 2120265"/>
                <a:gd name="connsiteX4" fmla="*/ 0 w 1143000"/>
                <a:gd name="connsiteY4" fmla="*/ 2120265 h 2120265"/>
                <a:gd name="connsiteX0" fmla="*/ 0 w 1400175"/>
                <a:gd name="connsiteY0" fmla="*/ 1091565 h 2120265"/>
                <a:gd name="connsiteX1" fmla="*/ 642938 w 1400175"/>
                <a:gd name="connsiteY1" fmla="*/ 0 h 2120265"/>
                <a:gd name="connsiteX2" fmla="*/ 1114425 w 1400175"/>
                <a:gd name="connsiteY2" fmla="*/ 600075 h 2120265"/>
                <a:gd name="connsiteX3" fmla="*/ 1400175 w 1400175"/>
                <a:gd name="connsiteY3" fmla="*/ 2120265 h 2120265"/>
                <a:gd name="connsiteX4" fmla="*/ 0 w 1400175"/>
                <a:gd name="connsiteY4" fmla="*/ 1091565 h 2120265"/>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0 w 1114425"/>
                <a:gd name="connsiteY4" fmla="*/ 1091565 h 1520190"/>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728664 w 1114425"/>
                <a:gd name="connsiteY4" fmla="*/ 1157289 h 1520190"/>
                <a:gd name="connsiteX5" fmla="*/ 0 w 1114425"/>
                <a:gd name="connsiteY5" fmla="*/ 1091565 h 1520190"/>
                <a:gd name="connsiteX0" fmla="*/ 171448 w 1285873"/>
                <a:gd name="connsiteY0" fmla="*/ 1091565 h 1671639"/>
                <a:gd name="connsiteX1" fmla="*/ 814386 w 1285873"/>
                <a:gd name="connsiteY1" fmla="*/ 0 h 1671639"/>
                <a:gd name="connsiteX2" fmla="*/ 1285873 w 1285873"/>
                <a:gd name="connsiteY2" fmla="*/ 600075 h 1671639"/>
                <a:gd name="connsiteX3" fmla="*/ 657223 w 1285873"/>
                <a:gd name="connsiteY3" fmla="*/ 1520190 h 1671639"/>
                <a:gd name="connsiteX4" fmla="*/ 0 w 1285873"/>
                <a:gd name="connsiteY4" fmla="*/ 1671639 h 1671639"/>
                <a:gd name="connsiteX5" fmla="*/ 171448 w 1285873"/>
                <a:gd name="connsiteY5" fmla="*/ 1091565 h 1671639"/>
                <a:gd name="connsiteX0" fmla="*/ 171448 w 1957386"/>
                <a:gd name="connsiteY0" fmla="*/ 1091565 h 1671639"/>
                <a:gd name="connsiteX1" fmla="*/ 814386 w 1957386"/>
                <a:gd name="connsiteY1" fmla="*/ 0 h 1671639"/>
                <a:gd name="connsiteX2" fmla="*/ 1285873 w 1957386"/>
                <a:gd name="connsiteY2" fmla="*/ 600075 h 1671639"/>
                <a:gd name="connsiteX3" fmla="*/ 1957386 w 1957386"/>
                <a:gd name="connsiteY3" fmla="*/ 1134428 h 1671639"/>
                <a:gd name="connsiteX4" fmla="*/ 0 w 1957386"/>
                <a:gd name="connsiteY4" fmla="*/ 1671639 h 1671639"/>
                <a:gd name="connsiteX5" fmla="*/ 171448 w 1957386"/>
                <a:gd name="connsiteY5" fmla="*/ 1091565 h 1671639"/>
                <a:gd name="connsiteX0" fmla="*/ 0 w 1785938"/>
                <a:gd name="connsiteY0" fmla="*/ 1091565 h 1700214"/>
                <a:gd name="connsiteX1" fmla="*/ 642938 w 1785938"/>
                <a:gd name="connsiteY1" fmla="*/ 0 h 1700214"/>
                <a:gd name="connsiteX2" fmla="*/ 1114425 w 1785938"/>
                <a:gd name="connsiteY2" fmla="*/ 600075 h 1700214"/>
                <a:gd name="connsiteX3" fmla="*/ 1785938 w 1785938"/>
                <a:gd name="connsiteY3" fmla="*/ 1134428 h 1700214"/>
                <a:gd name="connsiteX4" fmla="*/ 871540 w 1785938"/>
                <a:gd name="connsiteY4" fmla="*/ 1700214 h 1700214"/>
                <a:gd name="connsiteX5" fmla="*/ 0 w 1785938"/>
                <a:gd name="connsiteY5" fmla="*/ 1091565 h 1700214"/>
                <a:gd name="connsiteX0" fmla="*/ 0 w 1785938"/>
                <a:gd name="connsiteY0" fmla="*/ 1091565 h 1885952"/>
                <a:gd name="connsiteX1" fmla="*/ 642938 w 1785938"/>
                <a:gd name="connsiteY1" fmla="*/ 0 h 1885952"/>
                <a:gd name="connsiteX2" fmla="*/ 1114425 w 1785938"/>
                <a:gd name="connsiteY2" fmla="*/ 600075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757237 w 1785938"/>
                <a:gd name="connsiteY2" fmla="*/ 1071562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557212 w 1785938"/>
                <a:gd name="connsiteY2" fmla="*/ 1100137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714502"/>
                <a:gd name="connsiteX1" fmla="*/ 642938 w 1785938"/>
                <a:gd name="connsiteY1" fmla="*/ 0 h 1714502"/>
                <a:gd name="connsiteX2" fmla="*/ 557212 w 1785938"/>
                <a:gd name="connsiteY2" fmla="*/ 1100137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85938"/>
                <a:gd name="connsiteY0" fmla="*/ 1091565 h 1714502"/>
                <a:gd name="connsiteX1" fmla="*/ 642938 w 1785938"/>
                <a:gd name="connsiteY1" fmla="*/ 0 h 1714502"/>
                <a:gd name="connsiteX2" fmla="*/ 657224 w 1785938"/>
                <a:gd name="connsiteY2" fmla="*/ 1085849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71651"/>
                <a:gd name="connsiteY0" fmla="*/ 1091565 h 1714502"/>
                <a:gd name="connsiteX1" fmla="*/ 642938 w 1771651"/>
                <a:gd name="connsiteY1" fmla="*/ 0 h 1714502"/>
                <a:gd name="connsiteX2" fmla="*/ 657224 w 1771651"/>
                <a:gd name="connsiteY2" fmla="*/ 1085849 h 1714502"/>
                <a:gd name="connsiteX3" fmla="*/ 1771651 w 1771651"/>
                <a:gd name="connsiteY3" fmla="*/ 1077278 h 1714502"/>
                <a:gd name="connsiteX4" fmla="*/ 585790 w 1771651"/>
                <a:gd name="connsiteY4" fmla="*/ 1714502 h 1714502"/>
                <a:gd name="connsiteX5" fmla="*/ 0 w 1771651"/>
                <a:gd name="connsiteY5" fmla="*/ 1091565 h 1714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1651" h="1714502">
                  <a:moveTo>
                    <a:pt x="0" y="1091565"/>
                  </a:moveTo>
                  <a:lnTo>
                    <a:pt x="642938" y="0"/>
                  </a:lnTo>
                  <a:lnTo>
                    <a:pt x="657224" y="1085849"/>
                  </a:lnTo>
                  <a:lnTo>
                    <a:pt x="1771651" y="1077278"/>
                  </a:lnTo>
                  <a:lnTo>
                    <a:pt x="585790" y="1714502"/>
                  </a:lnTo>
                  <a:lnTo>
                    <a:pt x="0" y="1091565"/>
                  </a:lnTo>
                  <a:close/>
                </a:path>
              </a:pathLst>
            </a:custGeom>
            <a:gradFill flip="none" rotWithShape="0">
              <a:gsLst>
                <a:gs pos="0">
                  <a:schemeClr val="bg1">
                    <a:lumMod val="75000"/>
                  </a:schemeClr>
                </a:gs>
                <a:gs pos="10000">
                  <a:schemeClr val="accent6">
                    <a:lumMod val="0"/>
                    <a:lumOff val="100000"/>
                  </a:schemeClr>
                </a:gs>
                <a:gs pos="88000">
                  <a:schemeClr val="tx1">
                    <a:alpha val="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AFF6D1-5A6D-44A1-B646-875FB9E20B2D}"/>
                </a:ext>
              </a:extLst>
            </p:cNvPr>
            <p:cNvSpPr/>
            <p:nvPr/>
          </p:nvSpPr>
          <p:spPr>
            <a:xfrm>
              <a:off x="4843463" y="4214812"/>
              <a:ext cx="1200149" cy="1122361"/>
            </a:xfrm>
            <a:prstGeom prst="rect">
              <a:avLst/>
            </a:prstGeom>
            <a:solidFill>
              <a:srgbClr val="E25C75"/>
            </a:solidFill>
            <a:ln>
              <a:noFill/>
            </a:ln>
            <a:effectLst>
              <a:outerShdw blurRad="50800" dist="508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5" name="组合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671B8F-3628-44F7-A526-667853E1314B}"/>
              </a:ext>
            </a:extLst>
          </p:cNvPr>
          <p:cNvGrpSpPr/>
          <p:nvPr/>
        </p:nvGrpSpPr>
        <p:grpSpPr>
          <a:xfrm>
            <a:off x="4772023" y="1785938"/>
            <a:ext cx="1857376" cy="1157287"/>
            <a:chOff x="4200524" y="4214812"/>
            <a:chExt cx="1857376" cy="1728788"/>
          </a:xfrm>
        </p:grpSpPr>
        <p:sp>
          <p:nvSpPr>
            <p:cNvPr id="36" name="梯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745223-658F-4ED5-8146-E5FC273559AB}"/>
                </a:ext>
              </a:extLst>
            </p:cNvPr>
            <p:cNvSpPr/>
            <p:nvPr/>
          </p:nvSpPr>
          <p:spPr>
            <a:xfrm>
              <a:off x="4200524" y="4243386"/>
              <a:ext cx="1857376" cy="1700214"/>
            </a:xfrm>
            <a:custGeom>
              <a:avLst/>
              <a:gdLst>
                <a:gd name="connsiteX0" fmla="*/ 0 w 1143000"/>
                <a:gd name="connsiteY0" fmla="*/ 1520190 h 1520190"/>
                <a:gd name="connsiteX1" fmla="*/ 285750 w 1143000"/>
                <a:gd name="connsiteY1" fmla="*/ 0 h 1520190"/>
                <a:gd name="connsiteX2" fmla="*/ 857250 w 1143000"/>
                <a:gd name="connsiteY2" fmla="*/ 0 h 1520190"/>
                <a:gd name="connsiteX3" fmla="*/ 1143000 w 1143000"/>
                <a:gd name="connsiteY3" fmla="*/ 1520190 h 1520190"/>
                <a:gd name="connsiteX4" fmla="*/ 0 w 1143000"/>
                <a:gd name="connsiteY4" fmla="*/ 1520190 h 1520190"/>
                <a:gd name="connsiteX0" fmla="*/ 0 w 1143000"/>
                <a:gd name="connsiteY0" fmla="*/ 2120265 h 2120265"/>
                <a:gd name="connsiteX1" fmla="*/ 385763 w 1143000"/>
                <a:gd name="connsiteY1" fmla="*/ 0 h 2120265"/>
                <a:gd name="connsiteX2" fmla="*/ 857250 w 1143000"/>
                <a:gd name="connsiteY2" fmla="*/ 600075 h 2120265"/>
                <a:gd name="connsiteX3" fmla="*/ 1143000 w 1143000"/>
                <a:gd name="connsiteY3" fmla="*/ 2120265 h 2120265"/>
                <a:gd name="connsiteX4" fmla="*/ 0 w 1143000"/>
                <a:gd name="connsiteY4" fmla="*/ 2120265 h 2120265"/>
                <a:gd name="connsiteX0" fmla="*/ 0 w 1400175"/>
                <a:gd name="connsiteY0" fmla="*/ 1091565 h 2120265"/>
                <a:gd name="connsiteX1" fmla="*/ 642938 w 1400175"/>
                <a:gd name="connsiteY1" fmla="*/ 0 h 2120265"/>
                <a:gd name="connsiteX2" fmla="*/ 1114425 w 1400175"/>
                <a:gd name="connsiteY2" fmla="*/ 600075 h 2120265"/>
                <a:gd name="connsiteX3" fmla="*/ 1400175 w 1400175"/>
                <a:gd name="connsiteY3" fmla="*/ 2120265 h 2120265"/>
                <a:gd name="connsiteX4" fmla="*/ 0 w 1400175"/>
                <a:gd name="connsiteY4" fmla="*/ 1091565 h 2120265"/>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0 w 1114425"/>
                <a:gd name="connsiteY4" fmla="*/ 1091565 h 1520190"/>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728664 w 1114425"/>
                <a:gd name="connsiteY4" fmla="*/ 1157289 h 1520190"/>
                <a:gd name="connsiteX5" fmla="*/ 0 w 1114425"/>
                <a:gd name="connsiteY5" fmla="*/ 1091565 h 1520190"/>
                <a:gd name="connsiteX0" fmla="*/ 171448 w 1285873"/>
                <a:gd name="connsiteY0" fmla="*/ 1091565 h 1671639"/>
                <a:gd name="connsiteX1" fmla="*/ 814386 w 1285873"/>
                <a:gd name="connsiteY1" fmla="*/ 0 h 1671639"/>
                <a:gd name="connsiteX2" fmla="*/ 1285873 w 1285873"/>
                <a:gd name="connsiteY2" fmla="*/ 600075 h 1671639"/>
                <a:gd name="connsiteX3" fmla="*/ 657223 w 1285873"/>
                <a:gd name="connsiteY3" fmla="*/ 1520190 h 1671639"/>
                <a:gd name="connsiteX4" fmla="*/ 0 w 1285873"/>
                <a:gd name="connsiteY4" fmla="*/ 1671639 h 1671639"/>
                <a:gd name="connsiteX5" fmla="*/ 171448 w 1285873"/>
                <a:gd name="connsiteY5" fmla="*/ 1091565 h 1671639"/>
                <a:gd name="connsiteX0" fmla="*/ 171448 w 1957386"/>
                <a:gd name="connsiteY0" fmla="*/ 1091565 h 1671639"/>
                <a:gd name="connsiteX1" fmla="*/ 814386 w 1957386"/>
                <a:gd name="connsiteY1" fmla="*/ 0 h 1671639"/>
                <a:gd name="connsiteX2" fmla="*/ 1285873 w 1957386"/>
                <a:gd name="connsiteY2" fmla="*/ 600075 h 1671639"/>
                <a:gd name="connsiteX3" fmla="*/ 1957386 w 1957386"/>
                <a:gd name="connsiteY3" fmla="*/ 1134428 h 1671639"/>
                <a:gd name="connsiteX4" fmla="*/ 0 w 1957386"/>
                <a:gd name="connsiteY4" fmla="*/ 1671639 h 1671639"/>
                <a:gd name="connsiteX5" fmla="*/ 171448 w 1957386"/>
                <a:gd name="connsiteY5" fmla="*/ 1091565 h 1671639"/>
                <a:gd name="connsiteX0" fmla="*/ 0 w 1785938"/>
                <a:gd name="connsiteY0" fmla="*/ 1091565 h 1700214"/>
                <a:gd name="connsiteX1" fmla="*/ 642938 w 1785938"/>
                <a:gd name="connsiteY1" fmla="*/ 0 h 1700214"/>
                <a:gd name="connsiteX2" fmla="*/ 1114425 w 1785938"/>
                <a:gd name="connsiteY2" fmla="*/ 600075 h 1700214"/>
                <a:gd name="connsiteX3" fmla="*/ 1785938 w 1785938"/>
                <a:gd name="connsiteY3" fmla="*/ 1134428 h 1700214"/>
                <a:gd name="connsiteX4" fmla="*/ 871540 w 1785938"/>
                <a:gd name="connsiteY4" fmla="*/ 1700214 h 1700214"/>
                <a:gd name="connsiteX5" fmla="*/ 0 w 1785938"/>
                <a:gd name="connsiteY5" fmla="*/ 1091565 h 1700214"/>
                <a:gd name="connsiteX0" fmla="*/ 0 w 1785938"/>
                <a:gd name="connsiteY0" fmla="*/ 1091565 h 1885952"/>
                <a:gd name="connsiteX1" fmla="*/ 642938 w 1785938"/>
                <a:gd name="connsiteY1" fmla="*/ 0 h 1885952"/>
                <a:gd name="connsiteX2" fmla="*/ 1114425 w 1785938"/>
                <a:gd name="connsiteY2" fmla="*/ 600075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757237 w 1785938"/>
                <a:gd name="connsiteY2" fmla="*/ 1071562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557212 w 1785938"/>
                <a:gd name="connsiteY2" fmla="*/ 1100137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714502"/>
                <a:gd name="connsiteX1" fmla="*/ 642938 w 1785938"/>
                <a:gd name="connsiteY1" fmla="*/ 0 h 1714502"/>
                <a:gd name="connsiteX2" fmla="*/ 557212 w 1785938"/>
                <a:gd name="connsiteY2" fmla="*/ 1100137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85938"/>
                <a:gd name="connsiteY0" fmla="*/ 1091565 h 1714502"/>
                <a:gd name="connsiteX1" fmla="*/ 642938 w 1785938"/>
                <a:gd name="connsiteY1" fmla="*/ 0 h 1714502"/>
                <a:gd name="connsiteX2" fmla="*/ 657224 w 1785938"/>
                <a:gd name="connsiteY2" fmla="*/ 1085849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71651"/>
                <a:gd name="connsiteY0" fmla="*/ 1091565 h 1714502"/>
                <a:gd name="connsiteX1" fmla="*/ 642938 w 1771651"/>
                <a:gd name="connsiteY1" fmla="*/ 0 h 1714502"/>
                <a:gd name="connsiteX2" fmla="*/ 657224 w 1771651"/>
                <a:gd name="connsiteY2" fmla="*/ 1085849 h 1714502"/>
                <a:gd name="connsiteX3" fmla="*/ 1771651 w 1771651"/>
                <a:gd name="connsiteY3" fmla="*/ 1077278 h 1714502"/>
                <a:gd name="connsiteX4" fmla="*/ 585790 w 1771651"/>
                <a:gd name="connsiteY4" fmla="*/ 1714502 h 1714502"/>
                <a:gd name="connsiteX5" fmla="*/ 0 w 1771651"/>
                <a:gd name="connsiteY5" fmla="*/ 1091565 h 1714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1651" h="1714502">
                  <a:moveTo>
                    <a:pt x="0" y="1091565"/>
                  </a:moveTo>
                  <a:lnTo>
                    <a:pt x="642938" y="0"/>
                  </a:lnTo>
                  <a:lnTo>
                    <a:pt x="657224" y="1085849"/>
                  </a:lnTo>
                  <a:lnTo>
                    <a:pt x="1771651" y="1077278"/>
                  </a:lnTo>
                  <a:lnTo>
                    <a:pt x="585790" y="1714502"/>
                  </a:lnTo>
                  <a:lnTo>
                    <a:pt x="0" y="1091565"/>
                  </a:lnTo>
                  <a:close/>
                </a:path>
              </a:pathLst>
            </a:custGeom>
            <a:gradFill flip="none" rotWithShape="0">
              <a:gsLst>
                <a:gs pos="0">
                  <a:schemeClr val="bg1">
                    <a:lumMod val="75000"/>
                  </a:schemeClr>
                </a:gs>
                <a:gs pos="10000">
                  <a:schemeClr val="accent6">
                    <a:lumMod val="0"/>
                    <a:lumOff val="100000"/>
                  </a:schemeClr>
                </a:gs>
                <a:gs pos="88000">
                  <a:schemeClr val="tx1">
                    <a:alpha val="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矩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7A848E-F31D-404F-999B-8ACFCBA3B745}"/>
                </a:ext>
              </a:extLst>
            </p:cNvPr>
            <p:cNvSpPr/>
            <p:nvPr/>
          </p:nvSpPr>
          <p:spPr>
            <a:xfrm>
              <a:off x="4843463" y="4214812"/>
              <a:ext cx="1200149" cy="1122361"/>
            </a:xfrm>
            <a:prstGeom prst="rect">
              <a:avLst/>
            </a:prstGeom>
            <a:solidFill>
              <a:srgbClr val="E05D77"/>
            </a:solidFill>
            <a:ln>
              <a:noFill/>
            </a:ln>
            <a:effectLst>
              <a:outerShdw blurRad="50800" dist="508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8" name="组合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DC4459-A22A-4A11-B47B-558104DBF9A7}"/>
              </a:ext>
            </a:extLst>
          </p:cNvPr>
          <p:cNvGrpSpPr/>
          <p:nvPr/>
        </p:nvGrpSpPr>
        <p:grpSpPr>
          <a:xfrm>
            <a:off x="2800348" y="2543175"/>
            <a:ext cx="1857376" cy="1157288"/>
            <a:chOff x="4200524" y="4214812"/>
            <a:chExt cx="1857376" cy="1728790"/>
          </a:xfrm>
        </p:grpSpPr>
        <p:sp>
          <p:nvSpPr>
            <p:cNvPr id="39" name="梯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C50208-566D-4565-8F4E-DD12881422B0}"/>
                </a:ext>
              </a:extLst>
            </p:cNvPr>
            <p:cNvSpPr/>
            <p:nvPr/>
          </p:nvSpPr>
          <p:spPr>
            <a:xfrm>
              <a:off x="4200524" y="4243388"/>
              <a:ext cx="1857376" cy="1700214"/>
            </a:xfrm>
            <a:custGeom>
              <a:avLst/>
              <a:gdLst>
                <a:gd name="connsiteX0" fmla="*/ 0 w 1143000"/>
                <a:gd name="connsiteY0" fmla="*/ 1520190 h 1520190"/>
                <a:gd name="connsiteX1" fmla="*/ 285750 w 1143000"/>
                <a:gd name="connsiteY1" fmla="*/ 0 h 1520190"/>
                <a:gd name="connsiteX2" fmla="*/ 857250 w 1143000"/>
                <a:gd name="connsiteY2" fmla="*/ 0 h 1520190"/>
                <a:gd name="connsiteX3" fmla="*/ 1143000 w 1143000"/>
                <a:gd name="connsiteY3" fmla="*/ 1520190 h 1520190"/>
                <a:gd name="connsiteX4" fmla="*/ 0 w 1143000"/>
                <a:gd name="connsiteY4" fmla="*/ 1520190 h 1520190"/>
                <a:gd name="connsiteX0" fmla="*/ 0 w 1143000"/>
                <a:gd name="connsiteY0" fmla="*/ 2120265 h 2120265"/>
                <a:gd name="connsiteX1" fmla="*/ 385763 w 1143000"/>
                <a:gd name="connsiteY1" fmla="*/ 0 h 2120265"/>
                <a:gd name="connsiteX2" fmla="*/ 857250 w 1143000"/>
                <a:gd name="connsiteY2" fmla="*/ 600075 h 2120265"/>
                <a:gd name="connsiteX3" fmla="*/ 1143000 w 1143000"/>
                <a:gd name="connsiteY3" fmla="*/ 2120265 h 2120265"/>
                <a:gd name="connsiteX4" fmla="*/ 0 w 1143000"/>
                <a:gd name="connsiteY4" fmla="*/ 2120265 h 2120265"/>
                <a:gd name="connsiteX0" fmla="*/ 0 w 1400175"/>
                <a:gd name="connsiteY0" fmla="*/ 1091565 h 2120265"/>
                <a:gd name="connsiteX1" fmla="*/ 642938 w 1400175"/>
                <a:gd name="connsiteY1" fmla="*/ 0 h 2120265"/>
                <a:gd name="connsiteX2" fmla="*/ 1114425 w 1400175"/>
                <a:gd name="connsiteY2" fmla="*/ 600075 h 2120265"/>
                <a:gd name="connsiteX3" fmla="*/ 1400175 w 1400175"/>
                <a:gd name="connsiteY3" fmla="*/ 2120265 h 2120265"/>
                <a:gd name="connsiteX4" fmla="*/ 0 w 1400175"/>
                <a:gd name="connsiteY4" fmla="*/ 1091565 h 2120265"/>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0 w 1114425"/>
                <a:gd name="connsiteY4" fmla="*/ 1091565 h 1520190"/>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728664 w 1114425"/>
                <a:gd name="connsiteY4" fmla="*/ 1157289 h 1520190"/>
                <a:gd name="connsiteX5" fmla="*/ 0 w 1114425"/>
                <a:gd name="connsiteY5" fmla="*/ 1091565 h 1520190"/>
                <a:gd name="connsiteX0" fmla="*/ 171448 w 1285873"/>
                <a:gd name="connsiteY0" fmla="*/ 1091565 h 1671639"/>
                <a:gd name="connsiteX1" fmla="*/ 814386 w 1285873"/>
                <a:gd name="connsiteY1" fmla="*/ 0 h 1671639"/>
                <a:gd name="connsiteX2" fmla="*/ 1285873 w 1285873"/>
                <a:gd name="connsiteY2" fmla="*/ 600075 h 1671639"/>
                <a:gd name="connsiteX3" fmla="*/ 657223 w 1285873"/>
                <a:gd name="connsiteY3" fmla="*/ 1520190 h 1671639"/>
                <a:gd name="connsiteX4" fmla="*/ 0 w 1285873"/>
                <a:gd name="connsiteY4" fmla="*/ 1671639 h 1671639"/>
                <a:gd name="connsiteX5" fmla="*/ 171448 w 1285873"/>
                <a:gd name="connsiteY5" fmla="*/ 1091565 h 1671639"/>
                <a:gd name="connsiteX0" fmla="*/ 171448 w 1957386"/>
                <a:gd name="connsiteY0" fmla="*/ 1091565 h 1671639"/>
                <a:gd name="connsiteX1" fmla="*/ 814386 w 1957386"/>
                <a:gd name="connsiteY1" fmla="*/ 0 h 1671639"/>
                <a:gd name="connsiteX2" fmla="*/ 1285873 w 1957386"/>
                <a:gd name="connsiteY2" fmla="*/ 600075 h 1671639"/>
                <a:gd name="connsiteX3" fmla="*/ 1957386 w 1957386"/>
                <a:gd name="connsiteY3" fmla="*/ 1134428 h 1671639"/>
                <a:gd name="connsiteX4" fmla="*/ 0 w 1957386"/>
                <a:gd name="connsiteY4" fmla="*/ 1671639 h 1671639"/>
                <a:gd name="connsiteX5" fmla="*/ 171448 w 1957386"/>
                <a:gd name="connsiteY5" fmla="*/ 1091565 h 1671639"/>
                <a:gd name="connsiteX0" fmla="*/ 0 w 1785938"/>
                <a:gd name="connsiteY0" fmla="*/ 1091565 h 1700214"/>
                <a:gd name="connsiteX1" fmla="*/ 642938 w 1785938"/>
                <a:gd name="connsiteY1" fmla="*/ 0 h 1700214"/>
                <a:gd name="connsiteX2" fmla="*/ 1114425 w 1785938"/>
                <a:gd name="connsiteY2" fmla="*/ 600075 h 1700214"/>
                <a:gd name="connsiteX3" fmla="*/ 1785938 w 1785938"/>
                <a:gd name="connsiteY3" fmla="*/ 1134428 h 1700214"/>
                <a:gd name="connsiteX4" fmla="*/ 871540 w 1785938"/>
                <a:gd name="connsiteY4" fmla="*/ 1700214 h 1700214"/>
                <a:gd name="connsiteX5" fmla="*/ 0 w 1785938"/>
                <a:gd name="connsiteY5" fmla="*/ 1091565 h 1700214"/>
                <a:gd name="connsiteX0" fmla="*/ 0 w 1785938"/>
                <a:gd name="connsiteY0" fmla="*/ 1091565 h 1885952"/>
                <a:gd name="connsiteX1" fmla="*/ 642938 w 1785938"/>
                <a:gd name="connsiteY1" fmla="*/ 0 h 1885952"/>
                <a:gd name="connsiteX2" fmla="*/ 1114425 w 1785938"/>
                <a:gd name="connsiteY2" fmla="*/ 600075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757237 w 1785938"/>
                <a:gd name="connsiteY2" fmla="*/ 1071562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557212 w 1785938"/>
                <a:gd name="connsiteY2" fmla="*/ 1100137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714502"/>
                <a:gd name="connsiteX1" fmla="*/ 642938 w 1785938"/>
                <a:gd name="connsiteY1" fmla="*/ 0 h 1714502"/>
                <a:gd name="connsiteX2" fmla="*/ 557212 w 1785938"/>
                <a:gd name="connsiteY2" fmla="*/ 1100137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85938"/>
                <a:gd name="connsiteY0" fmla="*/ 1091565 h 1714502"/>
                <a:gd name="connsiteX1" fmla="*/ 642938 w 1785938"/>
                <a:gd name="connsiteY1" fmla="*/ 0 h 1714502"/>
                <a:gd name="connsiteX2" fmla="*/ 657224 w 1785938"/>
                <a:gd name="connsiteY2" fmla="*/ 1085849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71651"/>
                <a:gd name="connsiteY0" fmla="*/ 1091565 h 1714502"/>
                <a:gd name="connsiteX1" fmla="*/ 642938 w 1771651"/>
                <a:gd name="connsiteY1" fmla="*/ 0 h 1714502"/>
                <a:gd name="connsiteX2" fmla="*/ 657224 w 1771651"/>
                <a:gd name="connsiteY2" fmla="*/ 1085849 h 1714502"/>
                <a:gd name="connsiteX3" fmla="*/ 1771651 w 1771651"/>
                <a:gd name="connsiteY3" fmla="*/ 1077278 h 1714502"/>
                <a:gd name="connsiteX4" fmla="*/ 585790 w 1771651"/>
                <a:gd name="connsiteY4" fmla="*/ 1714502 h 1714502"/>
                <a:gd name="connsiteX5" fmla="*/ 0 w 1771651"/>
                <a:gd name="connsiteY5" fmla="*/ 1091565 h 1714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1651" h="1714502">
                  <a:moveTo>
                    <a:pt x="0" y="1091565"/>
                  </a:moveTo>
                  <a:lnTo>
                    <a:pt x="642938" y="0"/>
                  </a:lnTo>
                  <a:lnTo>
                    <a:pt x="657224" y="1085849"/>
                  </a:lnTo>
                  <a:lnTo>
                    <a:pt x="1771651" y="1077278"/>
                  </a:lnTo>
                  <a:lnTo>
                    <a:pt x="585790" y="1714502"/>
                  </a:lnTo>
                  <a:lnTo>
                    <a:pt x="0" y="1091565"/>
                  </a:lnTo>
                  <a:close/>
                </a:path>
              </a:pathLst>
            </a:custGeom>
            <a:gradFill flip="none" rotWithShape="0">
              <a:gsLst>
                <a:gs pos="0">
                  <a:schemeClr val="bg1">
                    <a:lumMod val="75000"/>
                  </a:schemeClr>
                </a:gs>
                <a:gs pos="10000">
                  <a:schemeClr val="accent6">
                    <a:lumMod val="0"/>
                    <a:lumOff val="100000"/>
                  </a:schemeClr>
                </a:gs>
                <a:gs pos="88000">
                  <a:schemeClr val="tx1">
                    <a:alpha val="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5FE234-4203-4FEC-8752-F5600CF62F08}"/>
                </a:ext>
              </a:extLst>
            </p:cNvPr>
            <p:cNvSpPr/>
            <p:nvPr/>
          </p:nvSpPr>
          <p:spPr>
            <a:xfrm>
              <a:off x="4843463" y="4214812"/>
              <a:ext cx="1200149" cy="1122362"/>
            </a:xfrm>
            <a:prstGeom prst="rect">
              <a:avLst/>
            </a:prstGeom>
            <a:solidFill>
              <a:srgbClr val="02658D"/>
            </a:solidFill>
            <a:ln>
              <a:noFill/>
            </a:ln>
            <a:effectLst>
              <a:outerShdw blurRad="50800" dist="508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1" name="组合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C3BEF1-3F05-43E2-940D-1DF5F450F48F}"/>
              </a:ext>
            </a:extLst>
          </p:cNvPr>
          <p:cNvGrpSpPr/>
          <p:nvPr/>
        </p:nvGrpSpPr>
        <p:grpSpPr>
          <a:xfrm>
            <a:off x="7243760" y="2500312"/>
            <a:ext cx="1685926" cy="1071563"/>
            <a:chOff x="6815135" y="2700337"/>
            <a:chExt cx="1685926" cy="1071563"/>
          </a:xfrm>
        </p:grpSpPr>
        <p:sp>
          <p:nvSpPr>
            <p:cNvPr id="10" name="梯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B947F6-EC67-42F7-A81C-A726E00B35D9}"/>
                </a:ext>
              </a:extLst>
            </p:cNvPr>
            <p:cNvSpPr/>
            <p:nvPr/>
          </p:nvSpPr>
          <p:spPr>
            <a:xfrm>
              <a:off x="6815135" y="2700337"/>
              <a:ext cx="1685926" cy="1071563"/>
            </a:xfrm>
            <a:custGeom>
              <a:avLst/>
              <a:gdLst>
                <a:gd name="connsiteX0" fmla="*/ 0 w 1657350"/>
                <a:gd name="connsiteY0" fmla="*/ 1085850 h 1085850"/>
                <a:gd name="connsiteX1" fmla="*/ 271463 w 1657350"/>
                <a:gd name="connsiteY1" fmla="*/ 0 h 1085850"/>
                <a:gd name="connsiteX2" fmla="*/ 1385888 w 1657350"/>
                <a:gd name="connsiteY2" fmla="*/ 0 h 1085850"/>
                <a:gd name="connsiteX3" fmla="*/ 1657350 w 1657350"/>
                <a:gd name="connsiteY3" fmla="*/ 1085850 h 1085850"/>
                <a:gd name="connsiteX4" fmla="*/ 0 w 1657350"/>
                <a:gd name="connsiteY4" fmla="*/ 1085850 h 1085850"/>
                <a:gd name="connsiteX0" fmla="*/ 0 w 1657350"/>
                <a:gd name="connsiteY0" fmla="*/ 1714500 h 1714500"/>
                <a:gd name="connsiteX1" fmla="*/ 271463 w 1657350"/>
                <a:gd name="connsiteY1" fmla="*/ 628650 h 1714500"/>
                <a:gd name="connsiteX2" fmla="*/ 914400 w 1657350"/>
                <a:gd name="connsiteY2" fmla="*/ 0 h 1714500"/>
                <a:gd name="connsiteX3" fmla="*/ 1657350 w 1657350"/>
                <a:gd name="connsiteY3" fmla="*/ 1714500 h 1714500"/>
                <a:gd name="connsiteX4" fmla="*/ 0 w 1657350"/>
                <a:gd name="connsiteY4" fmla="*/ 1714500 h 1714500"/>
                <a:gd name="connsiteX0" fmla="*/ 0 w 1657350"/>
                <a:gd name="connsiteY0" fmla="*/ 1714500 h 1714500"/>
                <a:gd name="connsiteX1" fmla="*/ 771525 w 1657350"/>
                <a:gd name="connsiteY1" fmla="*/ 700088 h 1714500"/>
                <a:gd name="connsiteX2" fmla="*/ 914400 w 1657350"/>
                <a:gd name="connsiteY2" fmla="*/ 0 h 1714500"/>
                <a:gd name="connsiteX3" fmla="*/ 1657350 w 1657350"/>
                <a:gd name="connsiteY3" fmla="*/ 1714500 h 1714500"/>
                <a:gd name="connsiteX4" fmla="*/ 0 w 1657350"/>
                <a:gd name="connsiteY4" fmla="*/ 1714500 h 1714500"/>
                <a:gd name="connsiteX0" fmla="*/ 0 w 1985963"/>
                <a:gd name="connsiteY0" fmla="*/ 857250 h 1714500"/>
                <a:gd name="connsiteX1" fmla="*/ 1100138 w 1985963"/>
                <a:gd name="connsiteY1" fmla="*/ 700088 h 1714500"/>
                <a:gd name="connsiteX2" fmla="*/ 1243013 w 1985963"/>
                <a:gd name="connsiteY2" fmla="*/ 0 h 1714500"/>
                <a:gd name="connsiteX3" fmla="*/ 1985963 w 1985963"/>
                <a:gd name="connsiteY3" fmla="*/ 1714500 h 1714500"/>
                <a:gd name="connsiteX4" fmla="*/ 0 w 1985963"/>
                <a:gd name="connsiteY4" fmla="*/ 857250 h 1714500"/>
                <a:gd name="connsiteX0" fmla="*/ 0 w 1743076"/>
                <a:gd name="connsiteY0" fmla="*/ 857250 h 1143000"/>
                <a:gd name="connsiteX1" fmla="*/ 1100138 w 1743076"/>
                <a:gd name="connsiteY1" fmla="*/ 700088 h 1143000"/>
                <a:gd name="connsiteX2" fmla="*/ 1243013 w 1743076"/>
                <a:gd name="connsiteY2" fmla="*/ 0 h 1143000"/>
                <a:gd name="connsiteX3" fmla="*/ 1743076 w 1743076"/>
                <a:gd name="connsiteY3" fmla="*/ 1143000 h 1143000"/>
                <a:gd name="connsiteX4" fmla="*/ 0 w 1743076"/>
                <a:gd name="connsiteY4" fmla="*/ 857250 h 1143000"/>
                <a:gd name="connsiteX0" fmla="*/ 0 w 1657351"/>
                <a:gd name="connsiteY0" fmla="*/ 857250 h 1071563"/>
                <a:gd name="connsiteX1" fmla="*/ 1100138 w 1657351"/>
                <a:gd name="connsiteY1" fmla="*/ 700088 h 1071563"/>
                <a:gd name="connsiteX2" fmla="*/ 1243013 w 1657351"/>
                <a:gd name="connsiteY2" fmla="*/ 0 h 1071563"/>
                <a:gd name="connsiteX3" fmla="*/ 1657351 w 1657351"/>
                <a:gd name="connsiteY3" fmla="*/ 1071563 h 1071563"/>
                <a:gd name="connsiteX4" fmla="*/ 0 w 1657351"/>
                <a:gd name="connsiteY4" fmla="*/ 857250 h 1071563"/>
                <a:gd name="connsiteX0" fmla="*/ 0 w 1657351"/>
                <a:gd name="connsiteY0" fmla="*/ 828675 h 1042988"/>
                <a:gd name="connsiteX1" fmla="*/ 1100138 w 1657351"/>
                <a:gd name="connsiteY1" fmla="*/ 671513 h 1042988"/>
                <a:gd name="connsiteX2" fmla="*/ 1128713 w 1657351"/>
                <a:gd name="connsiteY2" fmla="*/ 0 h 1042988"/>
                <a:gd name="connsiteX3" fmla="*/ 1657351 w 1657351"/>
                <a:gd name="connsiteY3" fmla="*/ 1042988 h 1042988"/>
                <a:gd name="connsiteX4" fmla="*/ 0 w 1657351"/>
                <a:gd name="connsiteY4" fmla="*/ 828675 h 1042988"/>
                <a:gd name="connsiteX0" fmla="*/ 0 w 1685926"/>
                <a:gd name="connsiteY0" fmla="*/ 785812 h 1042988"/>
                <a:gd name="connsiteX1" fmla="*/ 1128713 w 1685926"/>
                <a:gd name="connsiteY1" fmla="*/ 671513 h 1042988"/>
                <a:gd name="connsiteX2" fmla="*/ 1157288 w 1685926"/>
                <a:gd name="connsiteY2" fmla="*/ 0 h 1042988"/>
                <a:gd name="connsiteX3" fmla="*/ 1685926 w 1685926"/>
                <a:gd name="connsiteY3" fmla="*/ 1042988 h 1042988"/>
                <a:gd name="connsiteX4" fmla="*/ 0 w 1685926"/>
                <a:gd name="connsiteY4" fmla="*/ 785812 h 1042988"/>
                <a:gd name="connsiteX0" fmla="*/ 0 w 1685926"/>
                <a:gd name="connsiteY0" fmla="*/ 814387 h 1071563"/>
                <a:gd name="connsiteX1" fmla="*/ 1128713 w 1685926"/>
                <a:gd name="connsiteY1" fmla="*/ 700088 h 1071563"/>
                <a:gd name="connsiteX2" fmla="*/ 1171576 w 1685926"/>
                <a:gd name="connsiteY2" fmla="*/ 0 h 1071563"/>
                <a:gd name="connsiteX3" fmla="*/ 1685926 w 1685926"/>
                <a:gd name="connsiteY3" fmla="*/ 1071563 h 1071563"/>
                <a:gd name="connsiteX4" fmla="*/ 0 w 1685926"/>
                <a:gd name="connsiteY4" fmla="*/ 814387 h 1071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926" h="1071563">
                  <a:moveTo>
                    <a:pt x="0" y="814387"/>
                  </a:moveTo>
                  <a:lnTo>
                    <a:pt x="1128713" y="700088"/>
                  </a:lnTo>
                  <a:lnTo>
                    <a:pt x="1171576" y="0"/>
                  </a:lnTo>
                  <a:lnTo>
                    <a:pt x="1685926" y="1071563"/>
                  </a:lnTo>
                  <a:lnTo>
                    <a:pt x="0" y="814387"/>
                  </a:lnTo>
                  <a:close/>
                </a:path>
              </a:pathLst>
            </a:custGeom>
            <a:gradFill>
              <a:gsLst>
                <a:gs pos="0">
                  <a:schemeClr val="bg1">
                    <a:lumMod val="75000"/>
                    <a:alpha val="67000"/>
                  </a:schemeClr>
                </a:gs>
                <a:gs pos="10000">
                  <a:schemeClr val="accent6">
                    <a:lumMod val="0"/>
                    <a:lumOff val="100000"/>
                  </a:schemeClr>
                </a:gs>
                <a:gs pos="88000">
                  <a:schemeClr val="tx1">
                    <a:alpha val="0"/>
                  </a:schemeClr>
                </a:gs>
              </a:gsLst>
              <a:path path="circle">
                <a:fillToRect l="50000" t="-80000" r="50000" b="18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矩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24D7B3-F13F-4988-A3CC-AB61B922B48A}"/>
                </a:ext>
              </a:extLst>
            </p:cNvPr>
            <p:cNvSpPr/>
            <p:nvPr/>
          </p:nvSpPr>
          <p:spPr>
            <a:xfrm>
              <a:off x="6829425" y="2743199"/>
              <a:ext cx="1200149" cy="751332"/>
            </a:xfrm>
            <a:prstGeom prst="rect">
              <a:avLst/>
            </a:prstGeom>
            <a:solidFill>
              <a:srgbClr val="A4B72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4" name="组合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6DC5D2-9E81-4EC4-B971-15D38E34025D}"/>
              </a:ext>
            </a:extLst>
          </p:cNvPr>
          <p:cNvGrpSpPr/>
          <p:nvPr/>
        </p:nvGrpSpPr>
        <p:grpSpPr>
          <a:xfrm>
            <a:off x="2884154" y="4300537"/>
            <a:ext cx="1857376" cy="1157288"/>
            <a:chOff x="4200524" y="4214812"/>
            <a:chExt cx="1857376" cy="1728790"/>
          </a:xfrm>
        </p:grpSpPr>
        <p:sp>
          <p:nvSpPr>
            <p:cNvPr id="45" name="梯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EF2F67-EBB5-4B02-B806-512FEB1AF15B}"/>
                </a:ext>
              </a:extLst>
            </p:cNvPr>
            <p:cNvSpPr/>
            <p:nvPr/>
          </p:nvSpPr>
          <p:spPr>
            <a:xfrm>
              <a:off x="4200524" y="4243388"/>
              <a:ext cx="1857376" cy="1700214"/>
            </a:xfrm>
            <a:custGeom>
              <a:avLst/>
              <a:gdLst>
                <a:gd name="connsiteX0" fmla="*/ 0 w 1143000"/>
                <a:gd name="connsiteY0" fmla="*/ 1520190 h 1520190"/>
                <a:gd name="connsiteX1" fmla="*/ 285750 w 1143000"/>
                <a:gd name="connsiteY1" fmla="*/ 0 h 1520190"/>
                <a:gd name="connsiteX2" fmla="*/ 857250 w 1143000"/>
                <a:gd name="connsiteY2" fmla="*/ 0 h 1520190"/>
                <a:gd name="connsiteX3" fmla="*/ 1143000 w 1143000"/>
                <a:gd name="connsiteY3" fmla="*/ 1520190 h 1520190"/>
                <a:gd name="connsiteX4" fmla="*/ 0 w 1143000"/>
                <a:gd name="connsiteY4" fmla="*/ 1520190 h 1520190"/>
                <a:gd name="connsiteX0" fmla="*/ 0 w 1143000"/>
                <a:gd name="connsiteY0" fmla="*/ 2120265 h 2120265"/>
                <a:gd name="connsiteX1" fmla="*/ 385763 w 1143000"/>
                <a:gd name="connsiteY1" fmla="*/ 0 h 2120265"/>
                <a:gd name="connsiteX2" fmla="*/ 857250 w 1143000"/>
                <a:gd name="connsiteY2" fmla="*/ 600075 h 2120265"/>
                <a:gd name="connsiteX3" fmla="*/ 1143000 w 1143000"/>
                <a:gd name="connsiteY3" fmla="*/ 2120265 h 2120265"/>
                <a:gd name="connsiteX4" fmla="*/ 0 w 1143000"/>
                <a:gd name="connsiteY4" fmla="*/ 2120265 h 2120265"/>
                <a:gd name="connsiteX0" fmla="*/ 0 w 1400175"/>
                <a:gd name="connsiteY0" fmla="*/ 1091565 h 2120265"/>
                <a:gd name="connsiteX1" fmla="*/ 642938 w 1400175"/>
                <a:gd name="connsiteY1" fmla="*/ 0 h 2120265"/>
                <a:gd name="connsiteX2" fmla="*/ 1114425 w 1400175"/>
                <a:gd name="connsiteY2" fmla="*/ 600075 h 2120265"/>
                <a:gd name="connsiteX3" fmla="*/ 1400175 w 1400175"/>
                <a:gd name="connsiteY3" fmla="*/ 2120265 h 2120265"/>
                <a:gd name="connsiteX4" fmla="*/ 0 w 1400175"/>
                <a:gd name="connsiteY4" fmla="*/ 1091565 h 2120265"/>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0 w 1114425"/>
                <a:gd name="connsiteY4" fmla="*/ 1091565 h 1520190"/>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728664 w 1114425"/>
                <a:gd name="connsiteY4" fmla="*/ 1157289 h 1520190"/>
                <a:gd name="connsiteX5" fmla="*/ 0 w 1114425"/>
                <a:gd name="connsiteY5" fmla="*/ 1091565 h 1520190"/>
                <a:gd name="connsiteX0" fmla="*/ 171448 w 1285873"/>
                <a:gd name="connsiteY0" fmla="*/ 1091565 h 1671639"/>
                <a:gd name="connsiteX1" fmla="*/ 814386 w 1285873"/>
                <a:gd name="connsiteY1" fmla="*/ 0 h 1671639"/>
                <a:gd name="connsiteX2" fmla="*/ 1285873 w 1285873"/>
                <a:gd name="connsiteY2" fmla="*/ 600075 h 1671639"/>
                <a:gd name="connsiteX3" fmla="*/ 657223 w 1285873"/>
                <a:gd name="connsiteY3" fmla="*/ 1520190 h 1671639"/>
                <a:gd name="connsiteX4" fmla="*/ 0 w 1285873"/>
                <a:gd name="connsiteY4" fmla="*/ 1671639 h 1671639"/>
                <a:gd name="connsiteX5" fmla="*/ 171448 w 1285873"/>
                <a:gd name="connsiteY5" fmla="*/ 1091565 h 1671639"/>
                <a:gd name="connsiteX0" fmla="*/ 171448 w 1957386"/>
                <a:gd name="connsiteY0" fmla="*/ 1091565 h 1671639"/>
                <a:gd name="connsiteX1" fmla="*/ 814386 w 1957386"/>
                <a:gd name="connsiteY1" fmla="*/ 0 h 1671639"/>
                <a:gd name="connsiteX2" fmla="*/ 1285873 w 1957386"/>
                <a:gd name="connsiteY2" fmla="*/ 600075 h 1671639"/>
                <a:gd name="connsiteX3" fmla="*/ 1957386 w 1957386"/>
                <a:gd name="connsiteY3" fmla="*/ 1134428 h 1671639"/>
                <a:gd name="connsiteX4" fmla="*/ 0 w 1957386"/>
                <a:gd name="connsiteY4" fmla="*/ 1671639 h 1671639"/>
                <a:gd name="connsiteX5" fmla="*/ 171448 w 1957386"/>
                <a:gd name="connsiteY5" fmla="*/ 1091565 h 1671639"/>
                <a:gd name="connsiteX0" fmla="*/ 0 w 1785938"/>
                <a:gd name="connsiteY0" fmla="*/ 1091565 h 1700214"/>
                <a:gd name="connsiteX1" fmla="*/ 642938 w 1785938"/>
                <a:gd name="connsiteY1" fmla="*/ 0 h 1700214"/>
                <a:gd name="connsiteX2" fmla="*/ 1114425 w 1785938"/>
                <a:gd name="connsiteY2" fmla="*/ 600075 h 1700214"/>
                <a:gd name="connsiteX3" fmla="*/ 1785938 w 1785938"/>
                <a:gd name="connsiteY3" fmla="*/ 1134428 h 1700214"/>
                <a:gd name="connsiteX4" fmla="*/ 871540 w 1785938"/>
                <a:gd name="connsiteY4" fmla="*/ 1700214 h 1700214"/>
                <a:gd name="connsiteX5" fmla="*/ 0 w 1785938"/>
                <a:gd name="connsiteY5" fmla="*/ 1091565 h 1700214"/>
                <a:gd name="connsiteX0" fmla="*/ 0 w 1785938"/>
                <a:gd name="connsiteY0" fmla="*/ 1091565 h 1885952"/>
                <a:gd name="connsiteX1" fmla="*/ 642938 w 1785938"/>
                <a:gd name="connsiteY1" fmla="*/ 0 h 1885952"/>
                <a:gd name="connsiteX2" fmla="*/ 1114425 w 1785938"/>
                <a:gd name="connsiteY2" fmla="*/ 600075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757237 w 1785938"/>
                <a:gd name="connsiteY2" fmla="*/ 1071562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557212 w 1785938"/>
                <a:gd name="connsiteY2" fmla="*/ 1100137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714502"/>
                <a:gd name="connsiteX1" fmla="*/ 642938 w 1785938"/>
                <a:gd name="connsiteY1" fmla="*/ 0 h 1714502"/>
                <a:gd name="connsiteX2" fmla="*/ 557212 w 1785938"/>
                <a:gd name="connsiteY2" fmla="*/ 1100137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85938"/>
                <a:gd name="connsiteY0" fmla="*/ 1091565 h 1714502"/>
                <a:gd name="connsiteX1" fmla="*/ 642938 w 1785938"/>
                <a:gd name="connsiteY1" fmla="*/ 0 h 1714502"/>
                <a:gd name="connsiteX2" fmla="*/ 657224 w 1785938"/>
                <a:gd name="connsiteY2" fmla="*/ 1085849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71651"/>
                <a:gd name="connsiteY0" fmla="*/ 1091565 h 1714502"/>
                <a:gd name="connsiteX1" fmla="*/ 642938 w 1771651"/>
                <a:gd name="connsiteY1" fmla="*/ 0 h 1714502"/>
                <a:gd name="connsiteX2" fmla="*/ 657224 w 1771651"/>
                <a:gd name="connsiteY2" fmla="*/ 1085849 h 1714502"/>
                <a:gd name="connsiteX3" fmla="*/ 1771651 w 1771651"/>
                <a:gd name="connsiteY3" fmla="*/ 1077278 h 1714502"/>
                <a:gd name="connsiteX4" fmla="*/ 585790 w 1771651"/>
                <a:gd name="connsiteY4" fmla="*/ 1714502 h 1714502"/>
                <a:gd name="connsiteX5" fmla="*/ 0 w 1771651"/>
                <a:gd name="connsiteY5" fmla="*/ 1091565 h 1714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1651" h="1714502">
                  <a:moveTo>
                    <a:pt x="0" y="1091565"/>
                  </a:moveTo>
                  <a:lnTo>
                    <a:pt x="642938" y="0"/>
                  </a:lnTo>
                  <a:lnTo>
                    <a:pt x="657224" y="1085849"/>
                  </a:lnTo>
                  <a:lnTo>
                    <a:pt x="1771651" y="1077278"/>
                  </a:lnTo>
                  <a:lnTo>
                    <a:pt x="585790" y="1714502"/>
                  </a:lnTo>
                  <a:lnTo>
                    <a:pt x="0" y="1091565"/>
                  </a:lnTo>
                  <a:close/>
                </a:path>
              </a:pathLst>
            </a:custGeom>
            <a:gradFill flip="none" rotWithShape="0">
              <a:gsLst>
                <a:gs pos="0">
                  <a:schemeClr val="bg1">
                    <a:lumMod val="75000"/>
                  </a:schemeClr>
                </a:gs>
                <a:gs pos="10000">
                  <a:schemeClr val="accent6">
                    <a:lumMod val="0"/>
                    <a:lumOff val="100000"/>
                  </a:schemeClr>
                </a:gs>
                <a:gs pos="88000">
                  <a:schemeClr val="tx1">
                    <a:alpha val="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301B5E-C588-4D90-80DC-EB64ED92652A}"/>
                </a:ext>
              </a:extLst>
            </p:cNvPr>
            <p:cNvSpPr/>
            <p:nvPr/>
          </p:nvSpPr>
          <p:spPr>
            <a:xfrm>
              <a:off x="4843463" y="4214812"/>
              <a:ext cx="1200149" cy="1122362"/>
            </a:xfrm>
            <a:prstGeom prst="rect">
              <a:avLst/>
            </a:prstGeom>
            <a:solidFill>
              <a:srgbClr val="A4B726"/>
            </a:solidFill>
            <a:ln>
              <a:noFill/>
            </a:ln>
            <a:effectLst>
              <a:outerShdw blurRad="50800" dist="508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7" name="组合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31E1D3-0436-435D-92DF-92CC729F10FC}"/>
              </a:ext>
            </a:extLst>
          </p:cNvPr>
          <p:cNvGrpSpPr/>
          <p:nvPr/>
        </p:nvGrpSpPr>
        <p:grpSpPr>
          <a:xfrm>
            <a:off x="7286623" y="4257674"/>
            <a:ext cx="1685926" cy="1071563"/>
            <a:chOff x="6815135" y="2700337"/>
            <a:chExt cx="1685926" cy="1071563"/>
          </a:xfrm>
        </p:grpSpPr>
        <p:sp>
          <p:nvSpPr>
            <p:cNvPr id="48" name="梯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AF8393-2F77-479C-97EB-73AB2E69B64D}"/>
                </a:ext>
              </a:extLst>
            </p:cNvPr>
            <p:cNvSpPr/>
            <p:nvPr/>
          </p:nvSpPr>
          <p:spPr>
            <a:xfrm>
              <a:off x="6815135" y="2700337"/>
              <a:ext cx="1685926" cy="1071563"/>
            </a:xfrm>
            <a:custGeom>
              <a:avLst/>
              <a:gdLst>
                <a:gd name="connsiteX0" fmla="*/ 0 w 1657350"/>
                <a:gd name="connsiteY0" fmla="*/ 1085850 h 1085850"/>
                <a:gd name="connsiteX1" fmla="*/ 271463 w 1657350"/>
                <a:gd name="connsiteY1" fmla="*/ 0 h 1085850"/>
                <a:gd name="connsiteX2" fmla="*/ 1385888 w 1657350"/>
                <a:gd name="connsiteY2" fmla="*/ 0 h 1085850"/>
                <a:gd name="connsiteX3" fmla="*/ 1657350 w 1657350"/>
                <a:gd name="connsiteY3" fmla="*/ 1085850 h 1085850"/>
                <a:gd name="connsiteX4" fmla="*/ 0 w 1657350"/>
                <a:gd name="connsiteY4" fmla="*/ 1085850 h 1085850"/>
                <a:gd name="connsiteX0" fmla="*/ 0 w 1657350"/>
                <a:gd name="connsiteY0" fmla="*/ 1714500 h 1714500"/>
                <a:gd name="connsiteX1" fmla="*/ 271463 w 1657350"/>
                <a:gd name="connsiteY1" fmla="*/ 628650 h 1714500"/>
                <a:gd name="connsiteX2" fmla="*/ 914400 w 1657350"/>
                <a:gd name="connsiteY2" fmla="*/ 0 h 1714500"/>
                <a:gd name="connsiteX3" fmla="*/ 1657350 w 1657350"/>
                <a:gd name="connsiteY3" fmla="*/ 1714500 h 1714500"/>
                <a:gd name="connsiteX4" fmla="*/ 0 w 1657350"/>
                <a:gd name="connsiteY4" fmla="*/ 1714500 h 1714500"/>
                <a:gd name="connsiteX0" fmla="*/ 0 w 1657350"/>
                <a:gd name="connsiteY0" fmla="*/ 1714500 h 1714500"/>
                <a:gd name="connsiteX1" fmla="*/ 771525 w 1657350"/>
                <a:gd name="connsiteY1" fmla="*/ 700088 h 1714500"/>
                <a:gd name="connsiteX2" fmla="*/ 914400 w 1657350"/>
                <a:gd name="connsiteY2" fmla="*/ 0 h 1714500"/>
                <a:gd name="connsiteX3" fmla="*/ 1657350 w 1657350"/>
                <a:gd name="connsiteY3" fmla="*/ 1714500 h 1714500"/>
                <a:gd name="connsiteX4" fmla="*/ 0 w 1657350"/>
                <a:gd name="connsiteY4" fmla="*/ 1714500 h 1714500"/>
                <a:gd name="connsiteX0" fmla="*/ 0 w 1985963"/>
                <a:gd name="connsiteY0" fmla="*/ 857250 h 1714500"/>
                <a:gd name="connsiteX1" fmla="*/ 1100138 w 1985963"/>
                <a:gd name="connsiteY1" fmla="*/ 700088 h 1714500"/>
                <a:gd name="connsiteX2" fmla="*/ 1243013 w 1985963"/>
                <a:gd name="connsiteY2" fmla="*/ 0 h 1714500"/>
                <a:gd name="connsiteX3" fmla="*/ 1985963 w 1985963"/>
                <a:gd name="connsiteY3" fmla="*/ 1714500 h 1714500"/>
                <a:gd name="connsiteX4" fmla="*/ 0 w 1985963"/>
                <a:gd name="connsiteY4" fmla="*/ 857250 h 1714500"/>
                <a:gd name="connsiteX0" fmla="*/ 0 w 1743076"/>
                <a:gd name="connsiteY0" fmla="*/ 857250 h 1143000"/>
                <a:gd name="connsiteX1" fmla="*/ 1100138 w 1743076"/>
                <a:gd name="connsiteY1" fmla="*/ 700088 h 1143000"/>
                <a:gd name="connsiteX2" fmla="*/ 1243013 w 1743076"/>
                <a:gd name="connsiteY2" fmla="*/ 0 h 1143000"/>
                <a:gd name="connsiteX3" fmla="*/ 1743076 w 1743076"/>
                <a:gd name="connsiteY3" fmla="*/ 1143000 h 1143000"/>
                <a:gd name="connsiteX4" fmla="*/ 0 w 1743076"/>
                <a:gd name="connsiteY4" fmla="*/ 857250 h 1143000"/>
                <a:gd name="connsiteX0" fmla="*/ 0 w 1657351"/>
                <a:gd name="connsiteY0" fmla="*/ 857250 h 1071563"/>
                <a:gd name="connsiteX1" fmla="*/ 1100138 w 1657351"/>
                <a:gd name="connsiteY1" fmla="*/ 700088 h 1071563"/>
                <a:gd name="connsiteX2" fmla="*/ 1243013 w 1657351"/>
                <a:gd name="connsiteY2" fmla="*/ 0 h 1071563"/>
                <a:gd name="connsiteX3" fmla="*/ 1657351 w 1657351"/>
                <a:gd name="connsiteY3" fmla="*/ 1071563 h 1071563"/>
                <a:gd name="connsiteX4" fmla="*/ 0 w 1657351"/>
                <a:gd name="connsiteY4" fmla="*/ 857250 h 1071563"/>
                <a:gd name="connsiteX0" fmla="*/ 0 w 1657351"/>
                <a:gd name="connsiteY0" fmla="*/ 828675 h 1042988"/>
                <a:gd name="connsiteX1" fmla="*/ 1100138 w 1657351"/>
                <a:gd name="connsiteY1" fmla="*/ 671513 h 1042988"/>
                <a:gd name="connsiteX2" fmla="*/ 1128713 w 1657351"/>
                <a:gd name="connsiteY2" fmla="*/ 0 h 1042988"/>
                <a:gd name="connsiteX3" fmla="*/ 1657351 w 1657351"/>
                <a:gd name="connsiteY3" fmla="*/ 1042988 h 1042988"/>
                <a:gd name="connsiteX4" fmla="*/ 0 w 1657351"/>
                <a:gd name="connsiteY4" fmla="*/ 828675 h 1042988"/>
                <a:gd name="connsiteX0" fmla="*/ 0 w 1685926"/>
                <a:gd name="connsiteY0" fmla="*/ 785812 h 1042988"/>
                <a:gd name="connsiteX1" fmla="*/ 1128713 w 1685926"/>
                <a:gd name="connsiteY1" fmla="*/ 671513 h 1042988"/>
                <a:gd name="connsiteX2" fmla="*/ 1157288 w 1685926"/>
                <a:gd name="connsiteY2" fmla="*/ 0 h 1042988"/>
                <a:gd name="connsiteX3" fmla="*/ 1685926 w 1685926"/>
                <a:gd name="connsiteY3" fmla="*/ 1042988 h 1042988"/>
                <a:gd name="connsiteX4" fmla="*/ 0 w 1685926"/>
                <a:gd name="connsiteY4" fmla="*/ 785812 h 1042988"/>
                <a:gd name="connsiteX0" fmla="*/ 0 w 1685926"/>
                <a:gd name="connsiteY0" fmla="*/ 814387 h 1071563"/>
                <a:gd name="connsiteX1" fmla="*/ 1128713 w 1685926"/>
                <a:gd name="connsiteY1" fmla="*/ 700088 h 1071563"/>
                <a:gd name="connsiteX2" fmla="*/ 1171576 w 1685926"/>
                <a:gd name="connsiteY2" fmla="*/ 0 h 1071563"/>
                <a:gd name="connsiteX3" fmla="*/ 1685926 w 1685926"/>
                <a:gd name="connsiteY3" fmla="*/ 1071563 h 1071563"/>
                <a:gd name="connsiteX4" fmla="*/ 0 w 1685926"/>
                <a:gd name="connsiteY4" fmla="*/ 814387 h 1071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926" h="1071563">
                  <a:moveTo>
                    <a:pt x="0" y="814387"/>
                  </a:moveTo>
                  <a:lnTo>
                    <a:pt x="1128713" y="700088"/>
                  </a:lnTo>
                  <a:lnTo>
                    <a:pt x="1171576" y="0"/>
                  </a:lnTo>
                  <a:lnTo>
                    <a:pt x="1685926" y="1071563"/>
                  </a:lnTo>
                  <a:lnTo>
                    <a:pt x="0" y="814387"/>
                  </a:lnTo>
                  <a:close/>
                </a:path>
              </a:pathLst>
            </a:custGeom>
            <a:gradFill>
              <a:gsLst>
                <a:gs pos="0">
                  <a:schemeClr val="bg1">
                    <a:lumMod val="75000"/>
                    <a:alpha val="67000"/>
                  </a:schemeClr>
                </a:gs>
                <a:gs pos="10000">
                  <a:schemeClr val="accent6">
                    <a:lumMod val="0"/>
                    <a:lumOff val="100000"/>
                  </a:schemeClr>
                </a:gs>
                <a:gs pos="88000">
                  <a:schemeClr val="tx1">
                    <a:alpha val="0"/>
                  </a:schemeClr>
                </a:gs>
              </a:gsLst>
              <a:path path="circle">
                <a:fillToRect l="50000" t="-80000" r="50000" b="18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5DDE9A7-F2F8-4C94-9A17-919E2812D131}"/>
                </a:ext>
              </a:extLst>
            </p:cNvPr>
            <p:cNvSpPr/>
            <p:nvPr/>
          </p:nvSpPr>
          <p:spPr>
            <a:xfrm>
              <a:off x="6829425" y="2743199"/>
              <a:ext cx="1200149" cy="751332"/>
            </a:xfrm>
            <a:prstGeom prst="rect">
              <a:avLst/>
            </a:prstGeom>
            <a:solidFill>
              <a:srgbClr val="02658D"/>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0" name="组合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DD1F0D-5071-48F7-83B0-06558A489CEC}"/>
              </a:ext>
            </a:extLst>
          </p:cNvPr>
          <p:cNvGrpSpPr/>
          <p:nvPr/>
        </p:nvGrpSpPr>
        <p:grpSpPr>
          <a:xfrm>
            <a:off x="1228724" y="3586162"/>
            <a:ext cx="1857376" cy="1157288"/>
            <a:chOff x="4200524" y="4214812"/>
            <a:chExt cx="1857376" cy="1728790"/>
          </a:xfrm>
        </p:grpSpPr>
        <p:sp>
          <p:nvSpPr>
            <p:cNvPr id="51" name="梯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565F71-167B-4ED5-821C-68E335C786D5}"/>
                </a:ext>
              </a:extLst>
            </p:cNvPr>
            <p:cNvSpPr/>
            <p:nvPr/>
          </p:nvSpPr>
          <p:spPr>
            <a:xfrm>
              <a:off x="4200524" y="4243388"/>
              <a:ext cx="1857376" cy="1700214"/>
            </a:xfrm>
            <a:custGeom>
              <a:avLst/>
              <a:gdLst>
                <a:gd name="connsiteX0" fmla="*/ 0 w 1143000"/>
                <a:gd name="connsiteY0" fmla="*/ 1520190 h 1520190"/>
                <a:gd name="connsiteX1" fmla="*/ 285750 w 1143000"/>
                <a:gd name="connsiteY1" fmla="*/ 0 h 1520190"/>
                <a:gd name="connsiteX2" fmla="*/ 857250 w 1143000"/>
                <a:gd name="connsiteY2" fmla="*/ 0 h 1520190"/>
                <a:gd name="connsiteX3" fmla="*/ 1143000 w 1143000"/>
                <a:gd name="connsiteY3" fmla="*/ 1520190 h 1520190"/>
                <a:gd name="connsiteX4" fmla="*/ 0 w 1143000"/>
                <a:gd name="connsiteY4" fmla="*/ 1520190 h 1520190"/>
                <a:gd name="connsiteX0" fmla="*/ 0 w 1143000"/>
                <a:gd name="connsiteY0" fmla="*/ 2120265 h 2120265"/>
                <a:gd name="connsiteX1" fmla="*/ 385763 w 1143000"/>
                <a:gd name="connsiteY1" fmla="*/ 0 h 2120265"/>
                <a:gd name="connsiteX2" fmla="*/ 857250 w 1143000"/>
                <a:gd name="connsiteY2" fmla="*/ 600075 h 2120265"/>
                <a:gd name="connsiteX3" fmla="*/ 1143000 w 1143000"/>
                <a:gd name="connsiteY3" fmla="*/ 2120265 h 2120265"/>
                <a:gd name="connsiteX4" fmla="*/ 0 w 1143000"/>
                <a:gd name="connsiteY4" fmla="*/ 2120265 h 2120265"/>
                <a:gd name="connsiteX0" fmla="*/ 0 w 1400175"/>
                <a:gd name="connsiteY0" fmla="*/ 1091565 h 2120265"/>
                <a:gd name="connsiteX1" fmla="*/ 642938 w 1400175"/>
                <a:gd name="connsiteY1" fmla="*/ 0 h 2120265"/>
                <a:gd name="connsiteX2" fmla="*/ 1114425 w 1400175"/>
                <a:gd name="connsiteY2" fmla="*/ 600075 h 2120265"/>
                <a:gd name="connsiteX3" fmla="*/ 1400175 w 1400175"/>
                <a:gd name="connsiteY3" fmla="*/ 2120265 h 2120265"/>
                <a:gd name="connsiteX4" fmla="*/ 0 w 1400175"/>
                <a:gd name="connsiteY4" fmla="*/ 1091565 h 2120265"/>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0 w 1114425"/>
                <a:gd name="connsiteY4" fmla="*/ 1091565 h 1520190"/>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728664 w 1114425"/>
                <a:gd name="connsiteY4" fmla="*/ 1157289 h 1520190"/>
                <a:gd name="connsiteX5" fmla="*/ 0 w 1114425"/>
                <a:gd name="connsiteY5" fmla="*/ 1091565 h 1520190"/>
                <a:gd name="connsiteX0" fmla="*/ 171448 w 1285873"/>
                <a:gd name="connsiteY0" fmla="*/ 1091565 h 1671639"/>
                <a:gd name="connsiteX1" fmla="*/ 814386 w 1285873"/>
                <a:gd name="connsiteY1" fmla="*/ 0 h 1671639"/>
                <a:gd name="connsiteX2" fmla="*/ 1285873 w 1285873"/>
                <a:gd name="connsiteY2" fmla="*/ 600075 h 1671639"/>
                <a:gd name="connsiteX3" fmla="*/ 657223 w 1285873"/>
                <a:gd name="connsiteY3" fmla="*/ 1520190 h 1671639"/>
                <a:gd name="connsiteX4" fmla="*/ 0 w 1285873"/>
                <a:gd name="connsiteY4" fmla="*/ 1671639 h 1671639"/>
                <a:gd name="connsiteX5" fmla="*/ 171448 w 1285873"/>
                <a:gd name="connsiteY5" fmla="*/ 1091565 h 1671639"/>
                <a:gd name="connsiteX0" fmla="*/ 171448 w 1957386"/>
                <a:gd name="connsiteY0" fmla="*/ 1091565 h 1671639"/>
                <a:gd name="connsiteX1" fmla="*/ 814386 w 1957386"/>
                <a:gd name="connsiteY1" fmla="*/ 0 h 1671639"/>
                <a:gd name="connsiteX2" fmla="*/ 1285873 w 1957386"/>
                <a:gd name="connsiteY2" fmla="*/ 600075 h 1671639"/>
                <a:gd name="connsiteX3" fmla="*/ 1957386 w 1957386"/>
                <a:gd name="connsiteY3" fmla="*/ 1134428 h 1671639"/>
                <a:gd name="connsiteX4" fmla="*/ 0 w 1957386"/>
                <a:gd name="connsiteY4" fmla="*/ 1671639 h 1671639"/>
                <a:gd name="connsiteX5" fmla="*/ 171448 w 1957386"/>
                <a:gd name="connsiteY5" fmla="*/ 1091565 h 1671639"/>
                <a:gd name="connsiteX0" fmla="*/ 0 w 1785938"/>
                <a:gd name="connsiteY0" fmla="*/ 1091565 h 1700214"/>
                <a:gd name="connsiteX1" fmla="*/ 642938 w 1785938"/>
                <a:gd name="connsiteY1" fmla="*/ 0 h 1700214"/>
                <a:gd name="connsiteX2" fmla="*/ 1114425 w 1785938"/>
                <a:gd name="connsiteY2" fmla="*/ 600075 h 1700214"/>
                <a:gd name="connsiteX3" fmla="*/ 1785938 w 1785938"/>
                <a:gd name="connsiteY3" fmla="*/ 1134428 h 1700214"/>
                <a:gd name="connsiteX4" fmla="*/ 871540 w 1785938"/>
                <a:gd name="connsiteY4" fmla="*/ 1700214 h 1700214"/>
                <a:gd name="connsiteX5" fmla="*/ 0 w 1785938"/>
                <a:gd name="connsiteY5" fmla="*/ 1091565 h 1700214"/>
                <a:gd name="connsiteX0" fmla="*/ 0 w 1785938"/>
                <a:gd name="connsiteY0" fmla="*/ 1091565 h 1885952"/>
                <a:gd name="connsiteX1" fmla="*/ 642938 w 1785938"/>
                <a:gd name="connsiteY1" fmla="*/ 0 h 1885952"/>
                <a:gd name="connsiteX2" fmla="*/ 1114425 w 1785938"/>
                <a:gd name="connsiteY2" fmla="*/ 600075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757237 w 1785938"/>
                <a:gd name="connsiteY2" fmla="*/ 1071562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557212 w 1785938"/>
                <a:gd name="connsiteY2" fmla="*/ 1100137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714502"/>
                <a:gd name="connsiteX1" fmla="*/ 642938 w 1785938"/>
                <a:gd name="connsiteY1" fmla="*/ 0 h 1714502"/>
                <a:gd name="connsiteX2" fmla="*/ 557212 w 1785938"/>
                <a:gd name="connsiteY2" fmla="*/ 1100137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85938"/>
                <a:gd name="connsiteY0" fmla="*/ 1091565 h 1714502"/>
                <a:gd name="connsiteX1" fmla="*/ 642938 w 1785938"/>
                <a:gd name="connsiteY1" fmla="*/ 0 h 1714502"/>
                <a:gd name="connsiteX2" fmla="*/ 657224 w 1785938"/>
                <a:gd name="connsiteY2" fmla="*/ 1085849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71651"/>
                <a:gd name="connsiteY0" fmla="*/ 1091565 h 1714502"/>
                <a:gd name="connsiteX1" fmla="*/ 642938 w 1771651"/>
                <a:gd name="connsiteY1" fmla="*/ 0 h 1714502"/>
                <a:gd name="connsiteX2" fmla="*/ 657224 w 1771651"/>
                <a:gd name="connsiteY2" fmla="*/ 1085849 h 1714502"/>
                <a:gd name="connsiteX3" fmla="*/ 1771651 w 1771651"/>
                <a:gd name="connsiteY3" fmla="*/ 1077278 h 1714502"/>
                <a:gd name="connsiteX4" fmla="*/ 585790 w 1771651"/>
                <a:gd name="connsiteY4" fmla="*/ 1714502 h 1714502"/>
                <a:gd name="connsiteX5" fmla="*/ 0 w 1771651"/>
                <a:gd name="connsiteY5" fmla="*/ 1091565 h 1714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1651" h="1714502">
                  <a:moveTo>
                    <a:pt x="0" y="1091565"/>
                  </a:moveTo>
                  <a:lnTo>
                    <a:pt x="642938" y="0"/>
                  </a:lnTo>
                  <a:lnTo>
                    <a:pt x="657224" y="1085849"/>
                  </a:lnTo>
                  <a:lnTo>
                    <a:pt x="1771651" y="1077278"/>
                  </a:lnTo>
                  <a:lnTo>
                    <a:pt x="585790" y="1714502"/>
                  </a:lnTo>
                  <a:lnTo>
                    <a:pt x="0" y="1091565"/>
                  </a:lnTo>
                  <a:close/>
                </a:path>
              </a:pathLst>
            </a:custGeom>
            <a:gradFill flip="none" rotWithShape="0">
              <a:gsLst>
                <a:gs pos="0">
                  <a:schemeClr val="bg1">
                    <a:lumMod val="75000"/>
                  </a:schemeClr>
                </a:gs>
                <a:gs pos="10000">
                  <a:schemeClr val="accent6">
                    <a:lumMod val="0"/>
                    <a:lumOff val="100000"/>
                  </a:schemeClr>
                </a:gs>
                <a:gs pos="88000">
                  <a:schemeClr val="tx1">
                    <a:alpha val="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B9F8B9-AD9E-4448-9FAD-85363583802A}"/>
                </a:ext>
              </a:extLst>
            </p:cNvPr>
            <p:cNvSpPr/>
            <p:nvPr/>
          </p:nvSpPr>
          <p:spPr>
            <a:xfrm>
              <a:off x="4843463" y="4214812"/>
              <a:ext cx="1200149" cy="1122362"/>
            </a:xfrm>
            <a:prstGeom prst="rect">
              <a:avLst/>
            </a:prstGeom>
            <a:solidFill>
              <a:srgbClr val="E6A516"/>
            </a:solidFill>
            <a:ln>
              <a:noFill/>
            </a:ln>
            <a:effectLst>
              <a:outerShdw blurRad="50800" dist="508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3" name="组合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D62F04-1EB6-49AE-9F32-CCE7836D7659}"/>
              </a:ext>
            </a:extLst>
          </p:cNvPr>
          <p:cNvGrpSpPr/>
          <p:nvPr/>
        </p:nvGrpSpPr>
        <p:grpSpPr>
          <a:xfrm>
            <a:off x="8886823" y="3428999"/>
            <a:ext cx="1685926" cy="1071563"/>
            <a:chOff x="6815135" y="2700337"/>
            <a:chExt cx="1685926" cy="1071563"/>
          </a:xfrm>
        </p:grpSpPr>
        <p:sp>
          <p:nvSpPr>
            <p:cNvPr id="54" name="梯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051AA4-6A16-4EA2-B4D3-5CCED63AD009}"/>
                </a:ext>
              </a:extLst>
            </p:cNvPr>
            <p:cNvSpPr/>
            <p:nvPr/>
          </p:nvSpPr>
          <p:spPr>
            <a:xfrm>
              <a:off x="6815135" y="2700337"/>
              <a:ext cx="1685926" cy="1071563"/>
            </a:xfrm>
            <a:custGeom>
              <a:avLst/>
              <a:gdLst>
                <a:gd name="connsiteX0" fmla="*/ 0 w 1657350"/>
                <a:gd name="connsiteY0" fmla="*/ 1085850 h 1085850"/>
                <a:gd name="connsiteX1" fmla="*/ 271463 w 1657350"/>
                <a:gd name="connsiteY1" fmla="*/ 0 h 1085850"/>
                <a:gd name="connsiteX2" fmla="*/ 1385888 w 1657350"/>
                <a:gd name="connsiteY2" fmla="*/ 0 h 1085850"/>
                <a:gd name="connsiteX3" fmla="*/ 1657350 w 1657350"/>
                <a:gd name="connsiteY3" fmla="*/ 1085850 h 1085850"/>
                <a:gd name="connsiteX4" fmla="*/ 0 w 1657350"/>
                <a:gd name="connsiteY4" fmla="*/ 1085850 h 1085850"/>
                <a:gd name="connsiteX0" fmla="*/ 0 w 1657350"/>
                <a:gd name="connsiteY0" fmla="*/ 1714500 h 1714500"/>
                <a:gd name="connsiteX1" fmla="*/ 271463 w 1657350"/>
                <a:gd name="connsiteY1" fmla="*/ 628650 h 1714500"/>
                <a:gd name="connsiteX2" fmla="*/ 914400 w 1657350"/>
                <a:gd name="connsiteY2" fmla="*/ 0 h 1714500"/>
                <a:gd name="connsiteX3" fmla="*/ 1657350 w 1657350"/>
                <a:gd name="connsiteY3" fmla="*/ 1714500 h 1714500"/>
                <a:gd name="connsiteX4" fmla="*/ 0 w 1657350"/>
                <a:gd name="connsiteY4" fmla="*/ 1714500 h 1714500"/>
                <a:gd name="connsiteX0" fmla="*/ 0 w 1657350"/>
                <a:gd name="connsiteY0" fmla="*/ 1714500 h 1714500"/>
                <a:gd name="connsiteX1" fmla="*/ 771525 w 1657350"/>
                <a:gd name="connsiteY1" fmla="*/ 700088 h 1714500"/>
                <a:gd name="connsiteX2" fmla="*/ 914400 w 1657350"/>
                <a:gd name="connsiteY2" fmla="*/ 0 h 1714500"/>
                <a:gd name="connsiteX3" fmla="*/ 1657350 w 1657350"/>
                <a:gd name="connsiteY3" fmla="*/ 1714500 h 1714500"/>
                <a:gd name="connsiteX4" fmla="*/ 0 w 1657350"/>
                <a:gd name="connsiteY4" fmla="*/ 1714500 h 1714500"/>
                <a:gd name="connsiteX0" fmla="*/ 0 w 1985963"/>
                <a:gd name="connsiteY0" fmla="*/ 857250 h 1714500"/>
                <a:gd name="connsiteX1" fmla="*/ 1100138 w 1985963"/>
                <a:gd name="connsiteY1" fmla="*/ 700088 h 1714500"/>
                <a:gd name="connsiteX2" fmla="*/ 1243013 w 1985963"/>
                <a:gd name="connsiteY2" fmla="*/ 0 h 1714500"/>
                <a:gd name="connsiteX3" fmla="*/ 1985963 w 1985963"/>
                <a:gd name="connsiteY3" fmla="*/ 1714500 h 1714500"/>
                <a:gd name="connsiteX4" fmla="*/ 0 w 1985963"/>
                <a:gd name="connsiteY4" fmla="*/ 857250 h 1714500"/>
                <a:gd name="connsiteX0" fmla="*/ 0 w 1743076"/>
                <a:gd name="connsiteY0" fmla="*/ 857250 h 1143000"/>
                <a:gd name="connsiteX1" fmla="*/ 1100138 w 1743076"/>
                <a:gd name="connsiteY1" fmla="*/ 700088 h 1143000"/>
                <a:gd name="connsiteX2" fmla="*/ 1243013 w 1743076"/>
                <a:gd name="connsiteY2" fmla="*/ 0 h 1143000"/>
                <a:gd name="connsiteX3" fmla="*/ 1743076 w 1743076"/>
                <a:gd name="connsiteY3" fmla="*/ 1143000 h 1143000"/>
                <a:gd name="connsiteX4" fmla="*/ 0 w 1743076"/>
                <a:gd name="connsiteY4" fmla="*/ 857250 h 1143000"/>
                <a:gd name="connsiteX0" fmla="*/ 0 w 1657351"/>
                <a:gd name="connsiteY0" fmla="*/ 857250 h 1071563"/>
                <a:gd name="connsiteX1" fmla="*/ 1100138 w 1657351"/>
                <a:gd name="connsiteY1" fmla="*/ 700088 h 1071563"/>
                <a:gd name="connsiteX2" fmla="*/ 1243013 w 1657351"/>
                <a:gd name="connsiteY2" fmla="*/ 0 h 1071563"/>
                <a:gd name="connsiteX3" fmla="*/ 1657351 w 1657351"/>
                <a:gd name="connsiteY3" fmla="*/ 1071563 h 1071563"/>
                <a:gd name="connsiteX4" fmla="*/ 0 w 1657351"/>
                <a:gd name="connsiteY4" fmla="*/ 857250 h 1071563"/>
                <a:gd name="connsiteX0" fmla="*/ 0 w 1657351"/>
                <a:gd name="connsiteY0" fmla="*/ 828675 h 1042988"/>
                <a:gd name="connsiteX1" fmla="*/ 1100138 w 1657351"/>
                <a:gd name="connsiteY1" fmla="*/ 671513 h 1042988"/>
                <a:gd name="connsiteX2" fmla="*/ 1128713 w 1657351"/>
                <a:gd name="connsiteY2" fmla="*/ 0 h 1042988"/>
                <a:gd name="connsiteX3" fmla="*/ 1657351 w 1657351"/>
                <a:gd name="connsiteY3" fmla="*/ 1042988 h 1042988"/>
                <a:gd name="connsiteX4" fmla="*/ 0 w 1657351"/>
                <a:gd name="connsiteY4" fmla="*/ 828675 h 1042988"/>
                <a:gd name="connsiteX0" fmla="*/ 0 w 1685926"/>
                <a:gd name="connsiteY0" fmla="*/ 785812 h 1042988"/>
                <a:gd name="connsiteX1" fmla="*/ 1128713 w 1685926"/>
                <a:gd name="connsiteY1" fmla="*/ 671513 h 1042988"/>
                <a:gd name="connsiteX2" fmla="*/ 1157288 w 1685926"/>
                <a:gd name="connsiteY2" fmla="*/ 0 h 1042988"/>
                <a:gd name="connsiteX3" fmla="*/ 1685926 w 1685926"/>
                <a:gd name="connsiteY3" fmla="*/ 1042988 h 1042988"/>
                <a:gd name="connsiteX4" fmla="*/ 0 w 1685926"/>
                <a:gd name="connsiteY4" fmla="*/ 785812 h 1042988"/>
                <a:gd name="connsiteX0" fmla="*/ 0 w 1685926"/>
                <a:gd name="connsiteY0" fmla="*/ 814387 h 1071563"/>
                <a:gd name="connsiteX1" fmla="*/ 1128713 w 1685926"/>
                <a:gd name="connsiteY1" fmla="*/ 700088 h 1071563"/>
                <a:gd name="connsiteX2" fmla="*/ 1171576 w 1685926"/>
                <a:gd name="connsiteY2" fmla="*/ 0 h 1071563"/>
                <a:gd name="connsiteX3" fmla="*/ 1685926 w 1685926"/>
                <a:gd name="connsiteY3" fmla="*/ 1071563 h 1071563"/>
                <a:gd name="connsiteX4" fmla="*/ 0 w 1685926"/>
                <a:gd name="connsiteY4" fmla="*/ 814387 h 1071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926" h="1071563">
                  <a:moveTo>
                    <a:pt x="0" y="814387"/>
                  </a:moveTo>
                  <a:lnTo>
                    <a:pt x="1128713" y="700088"/>
                  </a:lnTo>
                  <a:lnTo>
                    <a:pt x="1171576" y="0"/>
                  </a:lnTo>
                  <a:lnTo>
                    <a:pt x="1685926" y="1071563"/>
                  </a:lnTo>
                  <a:lnTo>
                    <a:pt x="0" y="814387"/>
                  </a:lnTo>
                  <a:close/>
                </a:path>
              </a:pathLst>
            </a:custGeom>
            <a:gradFill>
              <a:gsLst>
                <a:gs pos="0">
                  <a:schemeClr val="bg1">
                    <a:lumMod val="75000"/>
                    <a:alpha val="67000"/>
                  </a:schemeClr>
                </a:gs>
                <a:gs pos="10000">
                  <a:schemeClr val="accent6">
                    <a:lumMod val="0"/>
                    <a:lumOff val="100000"/>
                  </a:schemeClr>
                </a:gs>
                <a:gs pos="88000">
                  <a:schemeClr val="tx1">
                    <a:alpha val="0"/>
                  </a:schemeClr>
                </a:gs>
              </a:gsLst>
              <a:path path="circle">
                <a:fillToRect l="50000" t="-80000" r="50000" b="18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6016E3-CA7B-47A1-8B6D-0FD7357AF858}"/>
                </a:ext>
              </a:extLst>
            </p:cNvPr>
            <p:cNvSpPr/>
            <p:nvPr/>
          </p:nvSpPr>
          <p:spPr>
            <a:xfrm>
              <a:off x="6829425" y="2743199"/>
              <a:ext cx="1200149" cy="751332"/>
            </a:xfrm>
            <a:prstGeom prst="rect">
              <a:avLst/>
            </a:prstGeom>
            <a:solidFill>
              <a:srgbClr val="E6A51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6" name="组合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C80BCC-9B9E-4F6C-B9F8-0409F269AB59}"/>
              </a:ext>
            </a:extLst>
          </p:cNvPr>
          <p:cNvGrpSpPr/>
          <p:nvPr/>
        </p:nvGrpSpPr>
        <p:grpSpPr>
          <a:xfrm>
            <a:off x="4581669" y="3124201"/>
            <a:ext cx="2229254" cy="1247777"/>
            <a:chOff x="4322010" y="4214812"/>
            <a:chExt cx="1721602" cy="1439497"/>
          </a:xfrm>
        </p:grpSpPr>
        <p:sp>
          <p:nvSpPr>
            <p:cNvPr id="57" name="梯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19DBD1-4FC5-4D29-85F3-5B2B4E529E4D}"/>
                </a:ext>
              </a:extLst>
            </p:cNvPr>
            <p:cNvSpPr/>
            <p:nvPr/>
          </p:nvSpPr>
          <p:spPr>
            <a:xfrm>
              <a:off x="4322010" y="4226906"/>
              <a:ext cx="1559347" cy="1427403"/>
            </a:xfrm>
            <a:custGeom>
              <a:avLst/>
              <a:gdLst>
                <a:gd name="connsiteX0" fmla="*/ 0 w 1143000"/>
                <a:gd name="connsiteY0" fmla="*/ 1520190 h 1520190"/>
                <a:gd name="connsiteX1" fmla="*/ 285750 w 1143000"/>
                <a:gd name="connsiteY1" fmla="*/ 0 h 1520190"/>
                <a:gd name="connsiteX2" fmla="*/ 857250 w 1143000"/>
                <a:gd name="connsiteY2" fmla="*/ 0 h 1520190"/>
                <a:gd name="connsiteX3" fmla="*/ 1143000 w 1143000"/>
                <a:gd name="connsiteY3" fmla="*/ 1520190 h 1520190"/>
                <a:gd name="connsiteX4" fmla="*/ 0 w 1143000"/>
                <a:gd name="connsiteY4" fmla="*/ 1520190 h 1520190"/>
                <a:gd name="connsiteX0" fmla="*/ 0 w 1143000"/>
                <a:gd name="connsiteY0" fmla="*/ 2120265 h 2120265"/>
                <a:gd name="connsiteX1" fmla="*/ 385763 w 1143000"/>
                <a:gd name="connsiteY1" fmla="*/ 0 h 2120265"/>
                <a:gd name="connsiteX2" fmla="*/ 857250 w 1143000"/>
                <a:gd name="connsiteY2" fmla="*/ 600075 h 2120265"/>
                <a:gd name="connsiteX3" fmla="*/ 1143000 w 1143000"/>
                <a:gd name="connsiteY3" fmla="*/ 2120265 h 2120265"/>
                <a:gd name="connsiteX4" fmla="*/ 0 w 1143000"/>
                <a:gd name="connsiteY4" fmla="*/ 2120265 h 2120265"/>
                <a:gd name="connsiteX0" fmla="*/ 0 w 1400175"/>
                <a:gd name="connsiteY0" fmla="*/ 1091565 h 2120265"/>
                <a:gd name="connsiteX1" fmla="*/ 642938 w 1400175"/>
                <a:gd name="connsiteY1" fmla="*/ 0 h 2120265"/>
                <a:gd name="connsiteX2" fmla="*/ 1114425 w 1400175"/>
                <a:gd name="connsiteY2" fmla="*/ 600075 h 2120265"/>
                <a:gd name="connsiteX3" fmla="*/ 1400175 w 1400175"/>
                <a:gd name="connsiteY3" fmla="*/ 2120265 h 2120265"/>
                <a:gd name="connsiteX4" fmla="*/ 0 w 1400175"/>
                <a:gd name="connsiteY4" fmla="*/ 1091565 h 2120265"/>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0 w 1114425"/>
                <a:gd name="connsiteY4" fmla="*/ 1091565 h 1520190"/>
                <a:gd name="connsiteX0" fmla="*/ 0 w 1114425"/>
                <a:gd name="connsiteY0" fmla="*/ 1091565 h 1520190"/>
                <a:gd name="connsiteX1" fmla="*/ 642938 w 1114425"/>
                <a:gd name="connsiteY1" fmla="*/ 0 h 1520190"/>
                <a:gd name="connsiteX2" fmla="*/ 1114425 w 1114425"/>
                <a:gd name="connsiteY2" fmla="*/ 600075 h 1520190"/>
                <a:gd name="connsiteX3" fmla="*/ 485775 w 1114425"/>
                <a:gd name="connsiteY3" fmla="*/ 1520190 h 1520190"/>
                <a:gd name="connsiteX4" fmla="*/ 728664 w 1114425"/>
                <a:gd name="connsiteY4" fmla="*/ 1157289 h 1520190"/>
                <a:gd name="connsiteX5" fmla="*/ 0 w 1114425"/>
                <a:gd name="connsiteY5" fmla="*/ 1091565 h 1520190"/>
                <a:gd name="connsiteX0" fmla="*/ 171448 w 1285873"/>
                <a:gd name="connsiteY0" fmla="*/ 1091565 h 1671639"/>
                <a:gd name="connsiteX1" fmla="*/ 814386 w 1285873"/>
                <a:gd name="connsiteY1" fmla="*/ 0 h 1671639"/>
                <a:gd name="connsiteX2" fmla="*/ 1285873 w 1285873"/>
                <a:gd name="connsiteY2" fmla="*/ 600075 h 1671639"/>
                <a:gd name="connsiteX3" fmla="*/ 657223 w 1285873"/>
                <a:gd name="connsiteY3" fmla="*/ 1520190 h 1671639"/>
                <a:gd name="connsiteX4" fmla="*/ 0 w 1285873"/>
                <a:gd name="connsiteY4" fmla="*/ 1671639 h 1671639"/>
                <a:gd name="connsiteX5" fmla="*/ 171448 w 1285873"/>
                <a:gd name="connsiteY5" fmla="*/ 1091565 h 1671639"/>
                <a:gd name="connsiteX0" fmla="*/ 171448 w 1957386"/>
                <a:gd name="connsiteY0" fmla="*/ 1091565 h 1671639"/>
                <a:gd name="connsiteX1" fmla="*/ 814386 w 1957386"/>
                <a:gd name="connsiteY1" fmla="*/ 0 h 1671639"/>
                <a:gd name="connsiteX2" fmla="*/ 1285873 w 1957386"/>
                <a:gd name="connsiteY2" fmla="*/ 600075 h 1671639"/>
                <a:gd name="connsiteX3" fmla="*/ 1957386 w 1957386"/>
                <a:gd name="connsiteY3" fmla="*/ 1134428 h 1671639"/>
                <a:gd name="connsiteX4" fmla="*/ 0 w 1957386"/>
                <a:gd name="connsiteY4" fmla="*/ 1671639 h 1671639"/>
                <a:gd name="connsiteX5" fmla="*/ 171448 w 1957386"/>
                <a:gd name="connsiteY5" fmla="*/ 1091565 h 1671639"/>
                <a:gd name="connsiteX0" fmla="*/ 0 w 1785938"/>
                <a:gd name="connsiteY0" fmla="*/ 1091565 h 1700214"/>
                <a:gd name="connsiteX1" fmla="*/ 642938 w 1785938"/>
                <a:gd name="connsiteY1" fmla="*/ 0 h 1700214"/>
                <a:gd name="connsiteX2" fmla="*/ 1114425 w 1785938"/>
                <a:gd name="connsiteY2" fmla="*/ 600075 h 1700214"/>
                <a:gd name="connsiteX3" fmla="*/ 1785938 w 1785938"/>
                <a:gd name="connsiteY3" fmla="*/ 1134428 h 1700214"/>
                <a:gd name="connsiteX4" fmla="*/ 871540 w 1785938"/>
                <a:gd name="connsiteY4" fmla="*/ 1700214 h 1700214"/>
                <a:gd name="connsiteX5" fmla="*/ 0 w 1785938"/>
                <a:gd name="connsiteY5" fmla="*/ 1091565 h 1700214"/>
                <a:gd name="connsiteX0" fmla="*/ 0 w 1785938"/>
                <a:gd name="connsiteY0" fmla="*/ 1091565 h 1885952"/>
                <a:gd name="connsiteX1" fmla="*/ 642938 w 1785938"/>
                <a:gd name="connsiteY1" fmla="*/ 0 h 1885952"/>
                <a:gd name="connsiteX2" fmla="*/ 1114425 w 1785938"/>
                <a:gd name="connsiteY2" fmla="*/ 600075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757237 w 1785938"/>
                <a:gd name="connsiteY2" fmla="*/ 1071562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885952"/>
                <a:gd name="connsiteX1" fmla="*/ 642938 w 1785938"/>
                <a:gd name="connsiteY1" fmla="*/ 0 h 1885952"/>
                <a:gd name="connsiteX2" fmla="*/ 557212 w 1785938"/>
                <a:gd name="connsiteY2" fmla="*/ 1100137 h 1885952"/>
                <a:gd name="connsiteX3" fmla="*/ 1785938 w 1785938"/>
                <a:gd name="connsiteY3" fmla="*/ 1134428 h 1885952"/>
                <a:gd name="connsiteX4" fmla="*/ 557215 w 1785938"/>
                <a:gd name="connsiteY4" fmla="*/ 1885952 h 1885952"/>
                <a:gd name="connsiteX5" fmla="*/ 0 w 1785938"/>
                <a:gd name="connsiteY5" fmla="*/ 1091565 h 1885952"/>
                <a:gd name="connsiteX0" fmla="*/ 0 w 1785938"/>
                <a:gd name="connsiteY0" fmla="*/ 1091565 h 1714502"/>
                <a:gd name="connsiteX1" fmla="*/ 642938 w 1785938"/>
                <a:gd name="connsiteY1" fmla="*/ 0 h 1714502"/>
                <a:gd name="connsiteX2" fmla="*/ 557212 w 1785938"/>
                <a:gd name="connsiteY2" fmla="*/ 1100137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85938"/>
                <a:gd name="connsiteY0" fmla="*/ 1091565 h 1714502"/>
                <a:gd name="connsiteX1" fmla="*/ 642938 w 1785938"/>
                <a:gd name="connsiteY1" fmla="*/ 0 h 1714502"/>
                <a:gd name="connsiteX2" fmla="*/ 657224 w 1785938"/>
                <a:gd name="connsiteY2" fmla="*/ 1085849 h 1714502"/>
                <a:gd name="connsiteX3" fmla="*/ 1785938 w 1785938"/>
                <a:gd name="connsiteY3" fmla="*/ 1134428 h 1714502"/>
                <a:gd name="connsiteX4" fmla="*/ 585790 w 1785938"/>
                <a:gd name="connsiteY4" fmla="*/ 1714502 h 1714502"/>
                <a:gd name="connsiteX5" fmla="*/ 0 w 1785938"/>
                <a:gd name="connsiteY5" fmla="*/ 1091565 h 1714502"/>
                <a:gd name="connsiteX0" fmla="*/ 0 w 1771651"/>
                <a:gd name="connsiteY0" fmla="*/ 1091565 h 1714502"/>
                <a:gd name="connsiteX1" fmla="*/ 642938 w 1771651"/>
                <a:gd name="connsiteY1" fmla="*/ 0 h 1714502"/>
                <a:gd name="connsiteX2" fmla="*/ 657224 w 1771651"/>
                <a:gd name="connsiteY2" fmla="*/ 1085849 h 1714502"/>
                <a:gd name="connsiteX3" fmla="*/ 1771651 w 1771651"/>
                <a:gd name="connsiteY3" fmla="*/ 1077278 h 1714502"/>
                <a:gd name="connsiteX4" fmla="*/ 585790 w 1771651"/>
                <a:gd name="connsiteY4" fmla="*/ 1714502 h 1714502"/>
                <a:gd name="connsiteX5" fmla="*/ 0 w 1771651"/>
                <a:gd name="connsiteY5" fmla="*/ 1091565 h 1714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1651" h="1714502">
                  <a:moveTo>
                    <a:pt x="0" y="1091565"/>
                  </a:moveTo>
                  <a:lnTo>
                    <a:pt x="642938" y="0"/>
                  </a:lnTo>
                  <a:lnTo>
                    <a:pt x="657224" y="1085849"/>
                  </a:lnTo>
                  <a:lnTo>
                    <a:pt x="1771651" y="1077278"/>
                  </a:lnTo>
                  <a:lnTo>
                    <a:pt x="585790" y="1714502"/>
                  </a:lnTo>
                  <a:lnTo>
                    <a:pt x="0" y="1091565"/>
                  </a:lnTo>
                  <a:close/>
                </a:path>
              </a:pathLst>
            </a:custGeom>
            <a:gradFill flip="none" rotWithShape="0">
              <a:gsLst>
                <a:gs pos="0">
                  <a:schemeClr val="bg1">
                    <a:lumMod val="75000"/>
                  </a:schemeClr>
                </a:gs>
                <a:gs pos="10000">
                  <a:schemeClr val="accent6">
                    <a:lumMod val="0"/>
                    <a:lumOff val="100000"/>
                  </a:schemeClr>
                </a:gs>
                <a:gs pos="88000">
                  <a:schemeClr val="tx1">
                    <a:alpha val="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矩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AA6947-73E4-4565-B179-0C77134C5149}"/>
                </a:ext>
              </a:extLst>
            </p:cNvPr>
            <p:cNvSpPr/>
            <p:nvPr/>
          </p:nvSpPr>
          <p:spPr>
            <a:xfrm>
              <a:off x="4843463" y="4214812"/>
              <a:ext cx="1200149" cy="1122362"/>
            </a:xfrm>
            <a:prstGeom prst="rect">
              <a:avLst/>
            </a:prstGeom>
            <a:solidFill>
              <a:srgbClr val="01B7C5"/>
            </a:solidFill>
            <a:ln>
              <a:noFill/>
            </a:ln>
            <a:effectLst>
              <a:outerShdw blurRad="50800" dist="508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cxnSp>
        <p:nvCxnSpPr>
          <p:cNvPr id="60" name="直接连接符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8D4D5C-73F3-49AC-BCAB-90BBBC68AEDE}"/>
              </a:ext>
            </a:extLst>
          </p:cNvPr>
          <p:cNvCxnSpPr/>
          <p:nvPr/>
        </p:nvCxnSpPr>
        <p:spPr>
          <a:xfrm>
            <a:off x="5757863" y="2614613"/>
            <a:ext cx="0" cy="21431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2" name="直接连接符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CC8E16-8AD5-4873-A553-22686FD6257A}"/>
              </a:ext>
            </a:extLst>
          </p:cNvPr>
          <p:cNvCxnSpPr/>
          <p:nvPr/>
        </p:nvCxnSpPr>
        <p:spPr>
          <a:xfrm>
            <a:off x="4870450" y="2838450"/>
            <a:ext cx="889000" cy="0"/>
          </a:xfrm>
          <a:prstGeom prst="line">
            <a:avLst/>
          </a:prstGeom>
          <a:ln>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63" name="直接连接符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21D899-D12C-43F4-9255-A7B26BB84C5E}"/>
              </a:ext>
            </a:extLst>
          </p:cNvPr>
          <p:cNvCxnSpPr/>
          <p:nvPr/>
        </p:nvCxnSpPr>
        <p:spPr>
          <a:xfrm>
            <a:off x="6119813" y="2620963"/>
            <a:ext cx="0" cy="21431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336DB2-5907-4180-AC35-8DD09A931C20}"/>
              </a:ext>
            </a:extLst>
          </p:cNvPr>
          <p:cNvCxnSpPr/>
          <p:nvPr/>
        </p:nvCxnSpPr>
        <p:spPr>
          <a:xfrm>
            <a:off x="6115050" y="2838450"/>
            <a:ext cx="88900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8F2420-9D31-416C-AFF4-722E766F2239}"/>
              </a:ext>
            </a:extLst>
          </p:cNvPr>
          <p:cNvCxnSpPr>
            <a:cxnSpLocks/>
          </p:cNvCxnSpPr>
          <p:nvPr/>
        </p:nvCxnSpPr>
        <p:spPr>
          <a:xfrm flipH="1">
            <a:off x="7105650" y="3714750"/>
            <a:ext cx="66675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891367-20D6-446A-98BC-37C9AA24CC0A}"/>
              </a:ext>
            </a:extLst>
          </p:cNvPr>
          <p:cNvCxnSpPr>
            <a:cxnSpLocks/>
          </p:cNvCxnSpPr>
          <p:nvPr/>
        </p:nvCxnSpPr>
        <p:spPr>
          <a:xfrm>
            <a:off x="7764463" y="3414713"/>
            <a:ext cx="0" cy="300037"/>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1" name="直接连接符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5159FA-82C1-4D2B-A513-98B1F6678632}"/>
              </a:ext>
            </a:extLst>
          </p:cNvPr>
          <p:cNvCxnSpPr>
            <a:cxnSpLocks/>
          </p:cNvCxnSpPr>
          <p:nvPr/>
        </p:nvCxnSpPr>
        <p:spPr>
          <a:xfrm>
            <a:off x="4189413" y="3376613"/>
            <a:ext cx="0" cy="300037"/>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0B39D8-ADD3-43FC-BE57-6A4626CE491B}"/>
              </a:ext>
            </a:extLst>
          </p:cNvPr>
          <p:cNvCxnSpPr/>
          <p:nvPr/>
        </p:nvCxnSpPr>
        <p:spPr>
          <a:xfrm>
            <a:off x="4197350" y="3683000"/>
            <a:ext cx="88900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73" name="直接连接符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30A670-4415-4198-96E5-C2C9553719D3}"/>
              </a:ext>
            </a:extLst>
          </p:cNvPr>
          <p:cNvCxnSpPr/>
          <p:nvPr/>
        </p:nvCxnSpPr>
        <p:spPr>
          <a:xfrm>
            <a:off x="4854243" y="4730750"/>
            <a:ext cx="889000" cy="0"/>
          </a:xfrm>
          <a:prstGeom prst="line">
            <a:avLst/>
          </a:prstGeom>
          <a:ln>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15C6C4-7CFD-403C-B93A-460303A28192}"/>
              </a:ext>
            </a:extLst>
          </p:cNvPr>
          <p:cNvCxnSpPr/>
          <p:nvPr/>
        </p:nvCxnSpPr>
        <p:spPr>
          <a:xfrm>
            <a:off x="6057900" y="4730750"/>
            <a:ext cx="88900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C05B4E-DD9D-4A24-9767-617A9DD1C5C9}"/>
              </a:ext>
            </a:extLst>
          </p:cNvPr>
          <p:cNvCxnSpPr/>
          <p:nvPr/>
        </p:nvCxnSpPr>
        <p:spPr>
          <a:xfrm>
            <a:off x="5735306" y="4729163"/>
            <a:ext cx="0" cy="214312"/>
          </a:xfrm>
          <a:prstGeom prst="line">
            <a:avLst/>
          </a:prstGeom>
          <a:ln>
            <a:solidFill>
              <a:schemeClr val="bg1">
                <a:lumMod val="7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441A4DE-E522-4D8C-AC2F-3E8C585B79D5}"/>
              </a:ext>
            </a:extLst>
          </p:cNvPr>
          <p:cNvCxnSpPr/>
          <p:nvPr/>
        </p:nvCxnSpPr>
        <p:spPr>
          <a:xfrm>
            <a:off x="6056313" y="4722813"/>
            <a:ext cx="0" cy="214312"/>
          </a:xfrm>
          <a:prstGeom prst="line">
            <a:avLst/>
          </a:prstGeom>
          <a:ln>
            <a:solidFill>
              <a:schemeClr val="bg1">
                <a:lumMod val="7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77" name="直接连接符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ACFF4B-D676-466C-8812-60366D31CC4C}"/>
              </a:ext>
            </a:extLst>
          </p:cNvPr>
          <p:cNvCxnSpPr>
            <a:cxnSpLocks/>
          </p:cNvCxnSpPr>
          <p:nvPr/>
        </p:nvCxnSpPr>
        <p:spPr>
          <a:xfrm>
            <a:off x="2436813" y="4411663"/>
            <a:ext cx="0" cy="300037"/>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8" name="直接连接符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66D7BC-6B25-40C3-A092-FB53D801250C}"/>
              </a:ext>
            </a:extLst>
          </p:cNvPr>
          <p:cNvCxnSpPr/>
          <p:nvPr/>
        </p:nvCxnSpPr>
        <p:spPr>
          <a:xfrm>
            <a:off x="2432050" y="4711700"/>
            <a:ext cx="88900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E5B931-1706-4F0A-B14E-559BCDAE35C5}"/>
              </a:ext>
            </a:extLst>
          </p:cNvPr>
          <p:cNvCxnSpPr>
            <a:cxnSpLocks/>
          </p:cNvCxnSpPr>
          <p:nvPr/>
        </p:nvCxnSpPr>
        <p:spPr>
          <a:xfrm>
            <a:off x="2489200" y="2876550"/>
            <a:ext cx="67945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81" name="直接连接符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AE1E64-456B-4F82-B69B-D922D7E56042}"/>
              </a:ext>
            </a:extLst>
          </p:cNvPr>
          <p:cNvCxnSpPr>
            <a:cxnSpLocks/>
          </p:cNvCxnSpPr>
          <p:nvPr/>
        </p:nvCxnSpPr>
        <p:spPr>
          <a:xfrm>
            <a:off x="2487613" y="2870200"/>
            <a:ext cx="0" cy="603250"/>
          </a:xfrm>
          <a:prstGeom prst="line">
            <a:avLst/>
          </a:prstGeom>
          <a:ln>
            <a:solidFill>
              <a:schemeClr val="bg1">
                <a:lumMod val="7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85" name="直接连接符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23E62A-CA07-4636-871B-A5CA08373074}"/>
              </a:ext>
            </a:extLst>
          </p:cNvPr>
          <p:cNvCxnSpPr>
            <a:cxnSpLocks/>
          </p:cNvCxnSpPr>
          <p:nvPr/>
        </p:nvCxnSpPr>
        <p:spPr>
          <a:xfrm flipH="1">
            <a:off x="8655050" y="4711700"/>
            <a:ext cx="76200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86" name="直接连接符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7F69A4-6B00-4FDC-8387-C0C8F97BF2C8}"/>
              </a:ext>
            </a:extLst>
          </p:cNvPr>
          <p:cNvCxnSpPr>
            <a:cxnSpLocks/>
          </p:cNvCxnSpPr>
          <p:nvPr/>
        </p:nvCxnSpPr>
        <p:spPr>
          <a:xfrm>
            <a:off x="9402763" y="4278313"/>
            <a:ext cx="0" cy="427037"/>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90" name="直接连接符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FE96C6-8022-40FC-85AE-6E85415E6B7A}"/>
              </a:ext>
            </a:extLst>
          </p:cNvPr>
          <p:cNvCxnSpPr>
            <a:cxnSpLocks/>
          </p:cNvCxnSpPr>
          <p:nvPr/>
        </p:nvCxnSpPr>
        <p:spPr>
          <a:xfrm flipH="1">
            <a:off x="8578850" y="2952750"/>
            <a:ext cx="831850" cy="0"/>
          </a:xfrm>
          <a:prstGeom prst="line">
            <a:avLst/>
          </a:prstGeom>
          <a:ln>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91" name="直接连接符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91AA56-BD68-4D62-8167-AEF07A54BC3D}"/>
              </a:ext>
            </a:extLst>
          </p:cNvPr>
          <p:cNvCxnSpPr>
            <a:cxnSpLocks/>
          </p:cNvCxnSpPr>
          <p:nvPr/>
        </p:nvCxnSpPr>
        <p:spPr>
          <a:xfrm>
            <a:off x="9402763" y="2952750"/>
            <a:ext cx="0" cy="415925"/>
          </a:xfrm>
          <a:prstGeom prst="line">
            <a:avLst/>
          </a:prstGeom>
          <a:ln>
            <a:solidFill>
              <a:schemeClr val="bg1">
                <a:lumMod val="7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95" name="矩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D87692-D6BD-41A1-97B8-CF96E852E65E}"/>
              </a:ext>
            </a:extLst>
          </p:cNvPr>
          <p:cNvSpPr/>
          <p:nvPr/>
        </p:nvSpPr>
        <p:spPr>
          <a:xfrm>
            <a:off x="5407411" y="3312286"/>
            <a:ext cx="1322798" cy="584775"/>
          </a:xfrm>
          <a:prstGeom prst="rect">
            <a:avLst/>
          </a:prstGeom>
        </p:spPr>
        <p:txBody>
          <a:bodyPr wrap="none">
            <a:spAutoFit/>
          </a:bodyPr>
          <a:lstStyle/>
          <a:p>
            <a:r>
              <a:rPr lang="en-US" altLang="zh-CN" sz="3200" b="1" dirty="0">
                <a:solidFill>
                  <a:srgbClr val="FFFFFF"/>
                </a:solidFill>
                <a:cs typeface="+mn-ea"/>
                <a:sym typeface="+mn-lt"/>
              </a:rPr>
              <a:t>TITLE</a:t>
            </a:r>
            <a:endParaRPr lang="zh-CN" altLang="en-US" sz="3200" dirty="0">
              <a:cs typeface="+mn-ea"/>
              <a:sym typeface="+mn-lt"/>
            </a:endParaRPr>
          </a:p>
        </p:txBody>
      </p:sp>
      <p:sp>
        <p:nvSpPr>
          <p:cNvPr id="96" name="矩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0E9D68-D0B4-420D-92EF-891E2B319AA9}"/>
              </a:ext>
            </a:extLst>
          </p:cNvPr>
          <p:cNvSpPr/>
          <p:nvPr/>
        </p:nvSpPr>
        <p:spPr>
          <a:xfrm>
            <a:off x="3661364" y="2619935"/>
            <a:ext cx="1005403" cy="584775"/>
          </a:xfrm>
          <a:prstGeom prst="rect">
            <a:avLst/>
          </a:prstGeom>
        </p:spPr>
        <p:txBody>
          <a:bodyPr wrap="none">
            <a:spAutoFit/>
          </a:bodyPr>
          <a:lstStyle/>
          <a:p>
            <a:r>
              <a:rPr lang="en-US" altLang="zh-CN" sz="3200" b="1" dirty="0">
                <a:solidFill>
                  <a:srgbClr val="FFFFFF"/>
                </a:solidFill>
                <a:cs typeface="+mn-ea"/>
                <a:sym typeface="+mn-lt"/>
              </a:rPr>
              <a:t>23%</a:t>
            </a:r>
            <a:endParaRPr lang="zh-CN" altLang="en-US" sz="3200" dirty="0">
              <a:cs typeface="+mn-ea"/>
              <a:sym typeface="+mn-lt"/>
            </a:endParaRPr>
          </a:p>
        </p:txBody>
      </p:sp>
      <p:pic>
        <p:nvPicPr>
          <p:cNvPr id="98" name="图片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9A73AE-B8DE-4FB1-AC9E-82C3E64C707F}"/>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2025315" y="3497178"/>
            <a:ext cx="802105" cy="802105"/>
          </a:xfrm>
          <a:prstGeom prst="rect">
            <a:avLst/>
          </a:prstGeom>
        </p:spPr>
      </p:pic>
      <p:sp>
        <p:nvSpPr>
          <p:cNvPr id="102" name="矩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3C67BD-35B5-4EF6-B456-5F8C79BE34A4}"/>
              </a:ext>
            </a:extLst>
          </p:cNvPr>
          <p:cNvSpPr/>
          <p:nvPr/>
        </p:nvSpPr>
        <p:spPr>
          <a:xfrm>
            <a:off x="7465038" y="4381629"/>
            <a:ext cx="1005403" cy="584775"/>
          </a:xfrm>
          <a:prstGeom prst="rect">
            <a:avLst/>
          </a:prstGeom>
        </p:spPr>
        <p:txBody>
          <a:bodyPr wrap="none">
            <a:spAutoFit/>
          </a:bodyPr>
          <a:lstStyle/>
          <a:p>
            <a:r>
              <a:rPr lang="en-US" altLang="zh-CN" sz="3200" b="1" dirty="0">
                <a:solidFill>
                  <a:srgbClr val="FFFFFF"/>
                </a:solidFill>
                <a:cs typeface="+mn-ea"/>
                <a:sym typeface="+mn-lt"/>
              </a:rPr>
              <a:t>84%</a:t>
            </a:r>
            <a:endParaRPr lang="zh-CN" altLang="en-US" sz="3200" dirty="0">
              <a:cs typeface="+mn-ea"/>
              <a:sym typeface="+mn-lt"/>
            </a:endParaRPr>
          </a:p>
        </p:txBody>
      </p:sp>
      <p:pic>
        <p:nvPicPr>
          <p:cNvPr id="104" name="图片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38623C-0E05-4D89-9336-E682AC9D7981}"/>
              </a:ext>
            </a:extLst>
          </p:cNvPr>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5763127" y="5145505"/>
            <a:ext cx="517358" cy="517358"/>
          </a:xfrm>
          <a:prstGeom prst="rect">
            <a:avLst/>
          </a:prstGeom>
        </p:spPr>
      </p:pic>
      <p:pic>
        <p:nvPicPr>
          <p:cNvPr id="106" name="图片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C86EAE-03C8-46F9-9A89-F2FFC3117112}"/>
              </a:ext>
            </a:extLst>
          </p:cNvPr>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9156032" y="3561348"/>
            <a:ext cx="657726" cy="657726"/>
          </a:xfrm>
          <a:prstGeom prst="rect">
            <a:avLst/>
          </a:prstGeom>
        </p:spPr>
      </p:pic>
      <p:sp>
        <p:nvSpPr>
          <p:cNvPr id="107" name="矩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61D0C2-7C05-4762-8FA2-B90A5812DAC0}"/>
              </a:ext>
            </a:extLst>
          </p:cNvPr>
          <p:cNvSpPr/>
          <p:nvPr/>
        </p:nvSpPr>
        <p:spPr>
          <a:xfrm>
            <a:off x="3813359" y="4463535"/>
            <a:ext cx="801823" cy="461665"/>
          </a:xfrm>
          <a:prstGeom prst="rect">
            <a:avLst/>
          </a:prstGeom>
        </p:spPr>
        <p:txBody>
          <a:bodyPr wrap="none">
            <a:spAutoFit/>
          </a:bodyPr>
          <a:lstStyle/>
          <a:p>
            <a:r>
              <a:rPr lang="en-US" altLang="zh-CN" sz="2400" b="1" dirty="0">
                <a:solidFill>
                  <a:srgbClr val="FFFFFF"/>
                </a:solidFill>
                <a:cs typeface="+mn-ea"/>
                <a:sym typeface="+mn-lt"/>
              </a:rPr>
              <a:t>17%</a:t>
            </a:r>
            <a:endParaRPr lang="zh-CN" altLang="en-US" sz="2400" dirty="0">
              <a:cs typeface="+mn-ea"/>
              <a:sym typeface="+mn-lt"/>
            </a:endParaRPr>
          </a:p>
        </p:txBody>
      </p:sp>
      <p:sp>
        <p:nvSpPr>
          <p:cNvPr id="108" name="矩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F4E65C-245F-4C0C-B564-D45E32280202}"/>
              </a:ext>
            </a:extLst>
          </p:cNvPr>
          <p:cNvSpPr/>
          <p:nvPr/>
        </p:nvSpPr>
        <p:spPr>
          <a:xfrm>
            <a:off x="7510226" y="2678852"/>
            <a:ext cx="1005403" cy="584775"/>
          </a:xfrm>
          <a:prstGeom prst="rect">
            <a:avLst/>
          </a:prstGeom>
        </p:spPr>
        <p:txBody>
          <a:bodyPr wrap="none">
            <a:spAutoFit/>
          </a:bodyPr>
          <a:lstStyle/>
          <a:p>
            <a:r>
              <a:rPr lang="en-US" altLang="zh-CN" sz="3200" b="1" dirty="0">
                <a:solidFill>
                  <a:srgbClr val="FFFFFF"/>
                </a:solidFill>
                <a:cs typeface="+mn-ea"/>
                <a:sym typeface="+mn-lt"/>
              </a:rPr>
              <a:t>73%</a:t>
            </a:r>
            <a:endParaRPr lang="zh-CN" altLang="en-US" sz="3200" dirty="0">
              <a:cs typeface="+mn-ea"/>
              <a:sym typeface="+mn-lt"/>
            </a:endParaRPr>
          </a:p>
        </p:txBody>
      </p:sp>
      <p:pic>
        <p:nvPicPr>
          <p:cNvPr id="110" name="图片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C44D5D-C563-4EAC-900C-A9C19109397C}"/>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5654842" y="1812757"/>
            <a:ext cx="721895" cy="721895"/>
          </a:xfrm>
          <a:prstGeom prst="rect">
            <a:avLst/>
          </a:prstGeom>
        </p:spPr>
      </p:pic>
    </p:spTree>
    <p:extLst>
      <p:ext uri="{BB962C8B-B14F-4D97-AF65-F5344CB8AC3E}">
        <p14:creationId xmlns:p14="http://schemas.microsoft.com/office/powerpoint/2010/main" xmlns="" val="2726424337"/>
      </p:ext>
    </p:extLst>
  </p:cSld>
  <p:clrMapOvr>
    <a:masterClrMapping/>
  </p:clrMapOvr>
  <mc:AlternateContent xmlns:mc="http://schemas.openxmlformats.org/markup-compatibility/2006">
    <mc:Choice xmlns:p14="http://schemas.microsoft.com/office/powerpoint/2010/main" xmlns="" Requires="p14">
      <p:transition spd="slow" p14:dur="1600" advClick="0" advTm="1000">
        <p14:gallery dir="l"/>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750"/>
                                        <p:tgtEl>
                                          <p:spTgt spid="56"/>
                                        </p:tgtEl>
                                      </p:cBhvr>
                                    </p:animEffect>
                                    <p:anim calcmode="lin" valueType="num">
                                      <p:cBhvr>
                                        <p:cTn id="14" dur="750" fill="hold"/>
                                        <p:tgtEl>
                                          <p:spTgt spid="56"/>
                                        </p:tgtEl>
                                        <p:attrNameLst>
                                          <p:attrName>ppt_x</p:attrName>
                                        </p:attrNameLst>
                                      </p:cBhvr>
                                      <p:tavLst>
                                        <p:tav tm="0">
                                          <p:val>
                                            <p:strVal val="#ppt_x"/>
                                          </p:val>
                                        </p:tav>
                                        <p:tav tm="100000">
                                          <p:val>
                                            <p:strVal val="#ppt_x"/>
                                          </p:val>
                                        </p:tav>
                                      </p:tavLst>
                                    </p:anim>
                                    <p:anim calcmode="lin" valueType="num">
                                      <p:cBhvr>
                                        <p:cTn id="15" dur="750" fill="hold"/>
                                        <p:tgtEl>
                                          <p:spTgt spid="5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95"/>
                                        </p:tgtEl>
                                        <p:attrNameLst>
                                          <p:attrName>style.visibility</p:attrName>
                                        </p:attrNameLst>
                                      </p:cBhvr>
                                      <p:to>
                                        <p:strVal val="visible"/>
                                      </p:to>
                                    </p:set>
                                    <p:animEffect transition="in" filter="fade">
                                      <p:cBhvr>
                                        <p:cTn id="19" dur="750"/>
                                        <p:tgtEl>
                                          <p:spTgt spid="95"/>
                                        </p:tgtEl>
                                      </p:cBhvr>
                                    </p:animEffect>
                                    <p:anim calcmode="lin" valueType="num">
                                      <p:cBhvr>
                                        <p:cTn id="20" dur="750" fill="hold"/>
                                        <p:tgtEl>
                                          <p:spTgt spid="95"/>
                                        </p:tgtEl>
                                        <p:attrNameLst>
                                          <p:attrName>ppt_x</p:attrName>
                                        </p:attrNameLst>
                                      </p:cBhvr>
                                      <p:tavLst>
                                        <p:tav tm="0">
                                          <p:val>
                                            <p:strVal val="#ppt_x"/>
                                          </p:val>
                                        </p:tav>
                                        <p:tav tm="100000">
                                          <p:val>
                                            <p:strVal val="#ppt_x"/>
                                          </p:val>
                                        </p:tav>
                                      </p:tavLst>
                                    </p:anim>
                                    <p:anim calcmode="lin" valueType="num">
                                      <p:cBhvr>
                                        <p:cTn id="21" dur="750" fill="hold"/>
                                        <p:tgtEl>
                                          <p:spTgt spid="95"/>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750"/>
                                        <p:tgtEl>
                                          <p:spTgt spid="35"/>
                                        </p:tgtEl>
                                      </p:cBhvr>
                                    </p:animEffect>
                                    <p:anim calcmode="lin" valueType="num">
                                      <p:cBhvr>
                                        <p:cTn id="26" dur="750" fill="hold"/>
                                        <p:tgtEl>
                                          <p:spTgt spid="35"/>
                                        </p:tgtEl>
                                        <p:attrNameLst>
                                          <p:attrName>ppt_x</p:attrName>
                                        </p:attrNameLst>
                                      </p:cBhvr>
                                      <p:tavLst>
                                        <p:tav tm="0">
                                          <p:val>
                                            <p:strVal val="#ppt_x"/>
                                          </p:val>
                                        </p:tav>
                                        <p:tav tm="100000">
                                          <p:val>
                                            <p:strVal val="#ppt_x"/>
                                          </p:val>
                                        </p:tav>
                                      </p:tavLst>
                                    </p:anim>
                                    <p:anim calcmode="lin" valueType="num">
                                      <p:cBhvr>
                                        <p:cTn id="27" dur="750" fill="hold"/>
                                        <p:tgtEl>
                                          <p:spTgt spid="35"/>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110"/>
                                        </p:tgtEl>
                                        <p:attrNameLst>
                                          <p:attrName>style.visibility</p:attrName>
                                        </p:attrNameLst>
                                      </p:cBhvr>
                                      <p:to>
                                        <p:strVal val="visible"/>
                                      </p:to>
                                    </p:set>
                                    <p:animEffect transition="in" filter="fade">
                                      <p:cBhvr>
                                        <p:cTn id="31" dur="750"/>
                                        <p:tgtEl>
                                          <p:spTgt spid="110"/>
                                        </p:tgtEl>
                                      </p:cBhvr>
                                    </p:animEffect>
                                    <p:anim calcmode="lin" valueType="num">
                                      <p:cBhvr>
                                        <p:cTn id="32" dur="750" fill="hold"/>
                                        <p:tgtEl>
                                          <p:spTgt spid="110"/>
                                        </p:tgtEl>
                                        <p:attrNameLst>
                                          <p:attrName>ppt_x</p:attrName>
                                        </p:attrNameLst>
                                      </p:cBhvr>
                                      <p:tavLst>
                                        <p:tav tm="0">
                                          <p:val>
                                            <p:strVal val="#ppt_x"/>
                                          </p:val>
                                        </p:tav>
                                        <p:tav tm="100000">
                                          <p:val>
                                            <p:strVal val="#ppt_x"/>
                                          </p:val>
                                        </p:tav>
                                      </p:tavLst>
                                    </p:anim>
                                    <p:anim calcmode="lin" valueType="num">
                                      <p:cBhvr>
                                        <p:cTn id="33" dur="750" fill="hold"/>
                                        <p:tgtEl>
                                          <p:spTgt spid="110"/>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750"/>
                                        <p:tgtEl>
                                          <p:spTgt spid="60"/>
                                        </p:tgtEl>
                                      </p:cBhvr>
                                    </p:animEffect>
                                    <p:anim calcmode="lin" valueType="num">
                                      <p:cBhvr>
                                        <p:cTn id="38" dur="750" fill="hold"/>
                                        <p:tgtEl>
                                          <p:spTgt spid="60"/>
                                        </p:tgtEl>
                                        <p:attrNameLst>
                                          <p:attrName>ppt_x</p:attrName>
                                        </p:attrNameLst>
                                      </p:cBhvr>
                                      <p:tavLst>
                                        <p:tav tm="0">
                                          <p:val>
                                            <p:strVal val="#ppt_x"/>
                                          </p:val>
                                        </p:tav>
                                        <p:tav tm="100000">
                                          <p:val>
                                            <p:strVal val="#ppt_x"/>
                                          </p:val>
                                        </p:tav>
                                      </p:tavLst>
                                    </p:anim>
                                    <p:anim calcmode="lin" valueType="num">
                                      <p:cBhvr>
                                        <p:cTn id="39" dur="750" fill="hold"/>
                                        <p:tgtEl>
                                          <p:spTgt spid="60"/>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750"/>
                                        <p:tgtEl>
                                          <p:spTgt spid="62"/>
                                        </p:tgtEl>
                                      </p:cBhvr>
                                    </p:animEffect>
                                    <p:anim calcmode="lin" valueType="num">
                                      <p:cBhvr>
                                        <p:cTn id="44" dur="750" fill="hold"/>
                                        <p:tgtEl>
                                          <p:spTgt spid="62"/>
                                        </p:tgtEl>
                                        <p:attrNameLst>
                                          <p:attrName>ppt_x</p:attrName>
                                        </p:attrNameLst>
                                      </p:cBhvr>
                                      <p:tavLst>
                                        <p:tav tm="0">
                                          <p:val>
                                            <p:strVal val="#ppt_x"/>
                                          </p:val>
                                        </p:tav>
                                        <p:tav tm="100000">
                                          <p:val>
                                            <p:strVal val="#ppt_x"/>
                                          </p:val>
                                        </p:tav>
                                      </p:tavLst>
                                    </p:anim>
                                    <p:anim calcmode="lin" valueType="num">
                                      <p:cBhvr>
                                        <p:cTn id="45" dur="750" fill="hold"/>
                                        <p:tgtEl>
                                          <p:spTgt spid="62"/>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63"/>
                                        </p:tgtEl>
                                        <p:attrNameLst>
                                          <p:attrName>style.visibility</p:attrName>
                                        </p:attrNameLst>
                                      </p:cBhvr>
                                      <p:to>
                                        <p:strVal val="visible"/>
                                      </p:to>
                                    </p:set>
                                    <p:animEffect transition="in" filter="fade">
                                      <p:cBhvr>
                                        <p:cTn id="49" dur="750"/>
                                        <p:tgtEl>
                                          <p:spTgt spid="63"/>
                                        </p:tgtEl>
                                      </p:cBhvr>
                                    </p:animEffect>
                                    <p:anim calcmode="lin" valueType="num">
                                      <p:cBhvr>
                                        <p:cTn id="50" dur="750" fill="hold"/>
                                        <p:tgtEl>
                                          <p:spTgt spid="63"/>
                                        </p:tgtEl>
                                        <p:attrNameLst>
                                          <p:attrName>ppt_x</p:attrName>
                                        </p:attrNameLst>
                                      </p:cBhvr>
                                      <p:tavLst>
                                        <p:tav tm="0">
                                          <p:val>
                                            <p:strVal val="#ppt_x"/>
                                          </p:val>
                                        </p:tav>
                                        <p:tav tm="100000">
                                          <p:val>
                                            <p:strVal val="#ppt_x"/>
                                          </p:val>
                                        </p:tav>
                                      </p:tavLst>
                                    </p:anim>
                                    <p:anim calcmode="lin" valueType="num">
                                      <p:cBhvr>
                                        <p:cTn id="51" dur="750" fill="hold"/>
                                        <p:tgtEl>
                                          <p:spTgt spid="63"/>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750"/>
                                        <p:tgtEl>
                                          <p:spTgt spid="65"/>
                                        </p:tgtEl>
                                      </p:cBhvr>
                                    </p:animEffect>
                                    <p:anim calcmode="lin" valueType="num">
                                      <p:cBhvr>
                                        <p:cTn id="56" dur="750" fill="hold"/>
                                        <p:tgtEl>
                                          <p:spTgt spid="65"/>
                                        </p:tgtEl>
                                        <p:attrNameLst>
                                          <p:attrName>ppt_x</p:attrName>
                                        </p:attrNameLst>
                                      </p:cBhvr>
                                      <p:tavLst>
                                        <p:tav tm="0">
                                          <p:val>
                                            <p:strVal val="#ppt_x"/>
                                          </p:val>
                                        </p:tav>
                                        <p:tav tm="100000">
                                          <p:val>
                                            <p:strVal val="#ppt_x"/>
                                          </p:val>
                                        </p:tav>
                                      </p:tavLst>
                                    </p:anim>
                                    <p:anim calcmode="lin" valueType="num">
                                      <p:cBhvr>
                                        <p:cTn id="57" dur="75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6750"/>
                            </p:stCondLst>
                            <p:childTnLst>
                              <p:par>
                                <p:cTn id="59" presetID="42" presetClass="entr" presetSubtype="0" fill="hold" nodeType="after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fade">
                                      <p:cBhvr>
                                        <p:cTn id="61" dur="750"/>
                                        <p:tgtEl>
                                          <p:spTgt spid="72"/>
                                        </p:tgtEl>
                                      </p:cBhvr>
                                    </p:animEffect>
                                    <p:anim calcmode="lin" valueType="num">
                                      <p:cBhvr>
                                        <p:cTn id="62" dur="750" fill="hold"/>
                                        <p:tgtEl>
                                          <p:spTgt spid="72"/>
                                        </p:tgtEl>
                                        <p:attrNameLst>
                                          <p:attrName>ppt_x</p:attrName>
                                        </p:attrNameLst>
                                      </p:cBhvr>
                                      <p:tavLst>
                                        <p:tav tm="0">
                                          <p:val>
                                            <p:strVal val="#ppt_x"/>
                                          </p:val>
                                        </p:tav>
                                        <p:tav tm="100000">
                                          <p:val>
                                            <p:strVal val="#ppt_x"/>
                                          </p:val>
                                        </p:tav>
                                      </p:tavLst>
                                    </p:anim>
                                    <p:anim calcmode="lin" valueType="num">
                                      <p:cBhvr>
                                        <p:cTn id="63" dur="750" fill="hold"/>
                                        <p:tgtEl>
                                          <p:spTgt spid="72"/>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71"/>
                                        </p:tgtEl>
                                        <p:attrNameLst>
                                          <p:attrName>style.visibility</p:attrName>
                                        </p:attrNameLst>
                                      </p:cBhvr>
                                      <p:to>
                                        <p:strVal val="visible"/>
                                      </p:to>
                                    </p:set>
                                    <p:animEffect transition="in" filter="fade">
                                      <p:cBhvr>
                                        <p:cTn id="67" dur="750"/>
                                        <p:tgtEl>
                                          <p:spTgt spid="71"/>
                                        </p:tgtEl>
                                      </p:cBhvr>
                                    </p:animEffect>
                                    <p:anim calcmode="lin" valueType="num">
                                      <p:cBhvr>
                                        <p:cTn id="68" dur="750" fill="hold"/>
                                        <p:tgtEl>
                                          <p:spTgt spid="71"/>
                                        </p:tgtEl>
                                        <p:attrNameLst>
                                          <p:attrName>ppt_x</p:attrName>
                                        </p:attrNameLst>
                                      </p:cBhvr>
                                      <p:tavLst>
                                        <p:tav tm="0">
                                          <p:val>
                                            <p:strVal val="#ppt_x"/>
                                          </p:val>
                                        </p:tav>
                                        <p:tav tm="100000">
                                          <p:val>
                                            <p:strVal val="#ppt_x"/>
                                          </p:val>
                                        </p:tav>
                                      </p:tavLst>
                                    </p:anim>
                                    <p:anim calcmode="lin" valueType="num">
                                      <p:cBhvr>
                                        <p:cTn id="69" dur="750" fill="hold"/>
                                        <p:tgtEl>
                                          <p:spTgt spid="71"/>
                                        </p:tgtEl>
                                        <p:attrNameLst>
                                          <p:attrName>ppt_y</p:attrName>
                                        </p:attrNameLst>
                                      </p:cBhvr>
                                      <p:tavLst>
                                        <p:tav tm="0">
                                          <p:val>
                                            <p:strVal val="#ppt_y+.1"/>
                                          </p:val>
                                        </p:tav>
                                        <p:tav tm="100000">
                                          <p:val>
                                            <p:strVal val="#ppt_y"/>
                                          </p:val>
                                        </p:tav>
                                      </p:tavLst>
                                    </p:anim>
                                  </p:childTnLst>
                                </p:cTn>
                              </p:par>
                            </p:childTnLst>
                          </p:cTn>
                        </p:par>
                        <p:par>
                          <p:cTn id="70" fill="hold">
                            <p:stCondLst>
                              <p:cond delay="8250"/>
                            </p:stCondLst>
                            <p:childTnLst>
                              <p:par>
                                <p:cTn id="71" presetID="42" presetClass="entr" presetSubtype="0"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750"/>
                                        <p:tgtEl>
                                          <p:spTgt spid="38"/>
                                        </p:tgtEl>
                                      </p:cBhvr>
                                    </p:animEffect>
                                    <p:anim calcmode="lin" valueType="num">
                                      <p:cBhvr>
                                        <p:cTn id="74" dur="750" fill="hold"/>
                                        <p:tgtEl>
                                          <p:spTgt spid="38"/>
                                        </p:tgtEl>
                                        <p:attrNameLst>
                                          <p:attrName>ppt_x</p:attrName>
                                        </p:attrNameLst>
                                      </p:cBhvr>
                                      <p:tavLst>
                                        <p:tav tm="0">
                                          <p:val>
                                            <p:strVal val="#ppt_x"/>
                                          </p:val>
                                        </p:tav>
                                        <p:tav tm="100000">
                                          <p:val>
                                            <p:strVal val="#ppt_x"/>
                                          </p:val>
                                        </p:tav>
                                      </p:tavLst>
                                    </p:anim>
                                    <p:anim calcmode="lin" valueType="num">
                                      <p:cBhvr>
                                        <p:cTn id="75" dur="750" fill="hold"/>
                                        <p:tgtEl>
                                          <p:spTgt spid="38"/>
                                        </p:tgtEl>
                                        <p:attrNameLst>
                                          <p:attrName>ppt_y</p:attrName>
                                        </p:attrNameLst>
                                      </p:cBhvr>
                                      <p:tavLst>
                                        <p:tav tm="0">
                                          <p:val>
                                            <p:strVal val="#ppt_y+.1"/>
                                          </p:val>
                                        </p:tav>
                                        <p:tav tm="100000">
                                          <p:val>
                                            <p:strVal val="#ppt_y"/>
                                          </p:val>
                                        </p:tav>
                                      </p:tavLst>
                                    </p:anim>
                                  </p:childTnLst>
                                </p:cTn>
                              </p:par>
                            </p:childTnLst>
                          </p:cTn>
                        </p:par>
                        <p:par>
                          <p:cTn id="76" fill="hold">
                            <p:stCondLst>
                              <p:cond delay="9000"/>
                            </p:stCondLst>
                            <p:childTnLst>
                              <p:par>
                                <p:cTn id="77" presetID="42" presetClass="entr" presetSubtype="0" fill="hold" grpId="0" nodeType="afterEffect">
                                  <p:stCondLst>
                                    <p:cond delay="0"/>
                                  </p:stCondLst>
                                  <p:childTnLst>
                                    <p:set>
                                      <p:cBhvr>
                                        <p:cTn id="78" dur="1" fill="hold">
                                          <p:stCondLst>
                                            <p:cond delay="0"/>
                                          </p:stCondLst>
                                        </p:cTn>
                                        <p:tgtEl>
                                          <p:spTgt spid="96"/>
                                        </p:tgtEl>
                                        <p:attrNameLst>
                                          <p:attrName>style.visibility</p:attrName>
                                        </p:attrNameLst>
                                      </p:cBhvr>
                                      <p:to>
                                        <p:strVal val="visible"/>
                                      </p:to>
                                    </p:set>
                                    <p:animEffect transition="in" filter="fade">
                                      <p:cBhvr>
                                        <p:cTn id="79" dur="750"/>
                                        <p:tgtEl>
                                          <p:spTgt spid="96"/>
                                        </p:tgtEl>
                                      </p:cBhvr>
                                    </p:animEffect>
                                    <p:anim calcmode="lin" valueType="num">
                                      <p:cBhvr>
                                        <p:cTn id="80" dur="750" fill="hold"/>
                                        <p:tgtEl>
                                          <p:spTgt spid="96"/>
                                        </p:tgtEl>
                                        <p:attrNameLst>
                                          <p:attrName>ppt_x</p:attrName>
                                        </p:attrNameLst>
                                      </p:cBhvr>
                                      <p:tavLst>
                                        <p:tav tm="0">
                                          <p:val>
                                            <p:strVal val="#ppt_x"/>
                                          </p:val>
                                        </p:tav>
                                        <p:tav tm="100000">
                                          <p:val>
                                            <p:strVal val="#ppt_x"/>
                                          </p:val>
                                        </p:tav>
                                      </p:tavLst>
                                    </p:anim>
                                    <p:anim calcmode="lin" valueType="num">
                                      <p:cBhvr>
                                        <p:cTn id="81" dur="750" fill="hold"/>
                                        <p:tgtEl>
                                          <p:spTgt spid="96"/>
                                        </p:tgtEl>
                                        <p:attrNameLst>
                                          <p:attrName>ppt_y</p:attrName>
                                        </p:attrNameLst>
                                      </p:cBhvr>
                                      <p:tavLst>
                                        <p:tav tm="0">
                                          <p:val>
                                            <p:strVal val="#ppt_y+.1"/>
                                          </p:val>
                                        </p:tav>
                                        <p:tav tm="100000">
                                          <p:val>
                                            <p:strVal val="#ppt_y"/>
                                          </p:val>
                                        </p:tav>
                                      </p:tavLst>
                                    </p:anim>
                                  </p:childTnLst>
                                </p:cTn>
                              </p:par>
                            </p:childTnLst>
                          </p:cTn>
                        </p:par>
                        <p:par>
                          <p:cTn id="82" fill="hold">
                            <p:stCondLst>
                              <p:cond delay="9750"/>
                            </p:stCondLst>
                            <p:childTnLst>
                              <p:par>
                                <p:cTn id="83" presetID="42" presetClass="entr" presetSubtype="0" fill="hold" nodeType="afterEffect">
                                  <p:stCondLst>
                                    <p:cond delay="0"/>
                                  </p:stCondLst>
                                  <p:childTnLst>
                                    <p:set>
                                      <p:cBhvr>
                                        <p:cTn id="84" dur="1" fill="hold">
                                          <p:stCondLst>
                                            <p:cond delay="0"/>
                                          </p:stCondLst>
                                        </p:cTn>
                                        <p:tgtEl>
                                          <p:spTgt spid="79"/>
                                        </p:tgtEl>
                                        <p:attrNameLst>
                                          <p:attrName>style.visibility</p:attrName>
                                        </p:attrNameLst>
                                      </p:cBhvr>
                                      <p:to>
                                        <p:strVal val="visible"/>
                                      </p:to>
                                    </p:set>
                                    <p:animEffect transition="in" filter="fade">
                                      <p:cBhvr>
                                        <p:cTn id="85" dur="750"/>
                                        <p:tgtEl>
                                          <p:spTgt spid="79"/>
                                        </p:tgtEl>
                                      </p:cBhvr>
                                    </p:animEffect>
                                    <p:anim calcmode="lin" valueType="num">
                                      <p:cBhvr>
                                        <p:cTn id="86" dur="750" fill="hold"/>
                                        <p:tgtEl>
                                          <p:spTgt spid="79"/>
                                        </p:tgtEl>
                                        <p:attrNameLst>
                                          <p:attrName>ppt_x</p:attrName>
                                        </p:attrNameLst>
                                      </p:cBhvr>
                                      <p:tavLst>
                                        <p:tav tm="0">
                                          <p:val>
                                            <p:strVal val="#ppt_x"/>
                                          </p:val>
                                        </p:tav>
                                        <p:tav tm="100000">
                                          <p:val>
                                            <p:strVal val="#ppt_x"/>
                                          </p:val>
                                        </p:tav>
                                      </p:tavLst>
                                    </p:anim>
                                    <p:anim calcmode="lin" valueType="num">
                                      <p:cBhvr>
                                        <p:cTn id="87" dur="750" fill="hold"/>
                                        <p:tgtEl>
                                          <p:spTgt spid="79"/>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42" presetClass="entr" presetSubtype="0" fill="hold" nodeType="afterEffect">
                                  <p:stCondLst>
                                    <p:cond delay="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750"/>
                                        <p:tgtEl>
                                          <p:spTgt spid="81"/>
                                        </p:tgtEl>
                                      </p:cBhvr>
                                    </p:animEffect>
                                    <p:anim calcmode="lin" valueType="num">
                                      <p:cBhvr>
                                        <p:cTn id="92" dur="750" fill="hold"/>
                                        <p:tgtEl>
                                          <p:spTgt spid="81"/>
                                        </p:tgtEl>
                                        <p:attrNameLst>
                                          <p:attrName>ppt_x</p:attrName>
                                        </p:attrNameLst>
                                      </p:cBhvr>
                                      <p:tavLst>
                                        <p:tav tm="0">
                                          <p:val>
                                            <p:strVal val="#ppt_x"/>
                                          </p:val>
                                        </p:tav>
                                        <p:tav tm="100000">
                                          <p:val>
                                            <p:strVal val="#ppt_x"/>
                                          </p:val>
                                        </p:tav>
                                      </p:tavLst>
                                    </p:anim>
                                    <p:anim calcmode="lin" valueType="num">
                                      <p:cBhvr>
                                        <p:cTn id="93" dur="750" fill="hold"/>
                                        <p:tgtEl>
                                          <p:spTgt spid="81"/>
                                        </p:tgtEl>
                                        <p:attrNameLst>
                                          <p:attrName>ppt_y</p:attrName>
                                        </p:attrNameLst>
                                      </p:cBhvr>
                                      <p:tavLst>
                                        <p:tav tm="0">
                                          <p:val>
                                            <p:strVal val="#ppt_y+.1"/>
                                          </p:val>
                                        </p:tav>
                                        <p:tav tm="100000">
                                          <p:val>
                                            <p:strVal val="#ppt_y"/>
                                          </p:val>
                                        </p:tav>
                                      </p:tavLst>
                                    </p:anim>
                                  </p:childTnLst>
                                </p:cTn>
                              </p:par>
                            </p:childTnLst>
                          </p:cTn>
                        </p:par>
                        <p:par>
                          <p:cTn id="94" fill="hold">
                            <p:stCondLst>
                              <p:cond delay="11250"/>
                            </p:stCondLst>
                            <p:childTnLst>
                              <p:par>
                                <p:cTn id="95" presetID="42" presetClass="entr" presetSubtype="0" fill="hold" nodeType="afterEffect">
                                  <p:stCondLst>
                                    <p:cond delay="0"/>
                                  </p:stCondLst>
                                  <p:childTnLst>
                                    <p:set>
                                      <p:cBhvr>
                                        <p:cTn id="96" dur="1" fill="hold">
                                          <p:stCondLst>
                                            <p:cond delay="0"/>
                                          </p:stCondLst>
                                        </p:cTn>
                                        <p:tgtEl>
                                          <p:spTgt spid="50"/>
                                        </p:tgtEl>
                                        <p:attrNameLst>
                                          <p:attrName>style.visibility</p:attrName>
                                        </p:attrNameLst>
                                      </p:cBhvr>
                                      <p:to>
                                        <p:strVal val="visible"/>
                                      </p:to>
                                    </p:set>
                                    <p:animEffect transition="in" filter="fade">
                                      <p:cBhvr>
                                        <p:cTn id="97" dur="750"/>
                                        <p:tgtEl>
                                          <p:spTgt spid="50"/>
                                        </p:tgtEl>
                                      </p:cBhvr>
                                    </p:animEffect>
                                    <p:anim calcmode="lin" valueType="num">
                                      <p:cBhvr>
                                        <p:cTn id="98" dur="750" fill="hold"/>
                                        <p:tgtEl>
                                          <p:spTgt spid="50"/>
                                        </p:tgtEl>
                                        <p:attrNameLst>
                                          <p:attrName>ppt_x</p:attrName>
                                        </p:attrNameLst>
                                      </p:cBhvr>
                                      <p:tavLst>
                                        <p:tav tm="0">
                                          <p:val>
                                            <p:strVal val="#ppt_x"/>
                                          </p:val>
                                        </p:tav>
                                        <p:tav tm="100000">
                                          <p:val>
                                            <p:strVal val="#ppt_x"/>
                                          </p:val>
                                        </p:tav>
                                      </p:tavLst>
                                    </p:anim>
                                    <p:anim calcmode="lin" valueType="num">
                                      <p:cBhvr>
                                        <p:cTn id="99" dur="750" fill="hold"/>
                                        <p:tgtEl>
                                          <p:spTgt spid="50"/>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42" presetClass="entr" presetSubtype="0" fill="hold" nodeType="afterEffect">
                                  <p:stCondLst>
                                    <p:cond delay="0"/>
                                  </p:stCondLst>
                                  <p:childTnLst>
                                    <p:set>
                                      <p:cBhvr>
                                        <p:cTn id="102" dur="1" fill="hold">
                                          <p:stCondLst>
                                            <p:cond delay="0"/>
                                          </p:stCondLst>
                                        </p:cTn>
                                        <p:tgtEl>
                                          <p:spTgt spid="98"/>
                                        </p:tgtEl>
                                        <p:attrNameLst>
                                          <p:attrName>style.visibility</p:attrName>
                                        </p:attrNameLst>
                                      </p:cBhvr>
                                      <p:to>
                                        <p:strVal val="visible"/>
                                      </p:to>
                                    </p:set>
                                    <p:animEffect transition="in" filter="fade">
                                      <p:cBhvr>
                                        <p:cTn id="103" dur="750"/>
                                        <p:tgtEl>
                                          <p:spTgt spid="98"/>
                                        </p:tgtEl>
                                      </p:cBhvr>
                                    </p:animEffect>
                                    <p:anim calcmode="lin" valueType="num">
                                      <p:cBhvr>
                                        <p:cTn id="104" dur="750" fill="hold"/>
                                        <p:tgtEl>
                                          <p:spTgt spid="98"/>
                                        </p:tgtEl>
                                        <p:attrNameLst>
                                          <p:attrName>ppt_x</p:attrName>
                                        </p:attrNameLst>
                                      </p:cBhvr>
                                      <p:tavLst>
                                        <p:tav tm="0">
                                          <p:val>
                                            <p:strVal val="#ppt_x"/>
                                          </p:val>
                                        </p:tav>
                                        <p:tav tm="100000">
                                          <p:val>
                                            <p:strVal val="#ppt_x"/>
                                          </p:val>
                                        </p:tav>
                                      </p:tavLst>
                                    </p:anim>
                                    <p:anim calcmode="lin" valueType="num">
                                      <p:cBhvr>
                                        <p:cTn id="105" dur="750" fill="hold"/>
                                        <p:tgtEl>
                                          <p:spTgt spid="98"/>
                                        </p:tgtEl>
                                        <p:attrNameLst>
                                          <p:attrName>ppt_y</p:attrName>
                                        </p:attrNameLst>
                                      </p:cBhvr>
                                      <p:tavLst>
                                        <p:tav tm="0">
                                          <p:val>
                                            <p:strVal val="#ppt_y+.1"/>
                                          </p:val>
                                        </p:tav>
                                        <p:tav tm="100000">
                                          <p:val>
                                            <p:strVal val="#ppt_y"/>
                                          </p:val>
                                        </p:tav>
                                      </p:tavLst>
                                    </p:anim>
                                  </p:childTnLst>
                                </p:cTn>
                              </p:par>
                            </p:childTnLst>
                          </p:cTn>
                        </p:par>
                        <p:par>
                          <p:cTn id="106" fill="hold">
                            <p:stCondLst>
                              <p:cond delay="12750"/>
                            </p:stCondLst>
                            <p:childTnLst>
                              <p:par>
                                <p:cTn id="107" presetID="42" presetClass="entr" presetSubtype="0" fill="hold" nodeType="afterEffect">
                                  <p:stCondLst>
                                    <p:cond delay="0"/>
                                  </p:stCondLst>
                                  <p:childTnLst>
                                    <p:set>
                                      <p:cBhvr>
                                        <p:cTn id="108" dur="1" fill="hold">
                                          <p:stCondLst>
                                            <p:cond delay="0"/>
                                          </p:stCondLst>
                                        </p:cTn>
                                        <p:tgtEl>
                                          <p:spTgt spid="77"/>
                                        </p:tgtEl>
                                        <p:attrNameLst>
                                          <p:attrName>style.visibility</p:attrName>
                                        </p:attrNameLst>
                                      </p:cBhvr>
                                      <p:to>
                                        <p:strVal val="visible"/>
                                      </p:to>
                                    </p:set>
                                    <p:animEffect transition="in" filter="fade">
                                      <p:cBhvr>
                                        <p:cTn id="109" dur="750"/>
                                        <p:tgtEl>
                                          <p:spTgt spid="77"/>
                                        </p:tgtEl>
                                      </p:cBhvr>
                                    </p:animEffect>
                                    <p:anim calcmode="lin" valueType="num">
                                      <p:cBhvr>
                                        <p:cTn id="110" dur="750" fill="hold"/>
                                        <p:tgtEl>
                                          <p:spTgt spid="77"/>
                                        </p:tgtEl>
                                        <p:attrNameLst>
                                          <p:attrName>ppt_x</p:attrName>
                                        </p:attrNameLst>
                                      </p:cBhvr>
                                      <p:tavLst>
                                        <p:tav tm="0">
                                          <p:val>
                                            <p:strVal val="#ppt_x"/>
                                          </p:val>
                                        </p:tav>
                                        <p:tav tm="100000">
                                          <p:val>
                                            <p:strVal val="#ppt_x"/>
                                          </p:val>
                                        </p:tav>
                                      </p:tavLst>
                                    </p:anim>
                                    <p:anim calcmode="lin" valueType="num">
                                      <p:cBhvr>
                                        <p:cTn id="111" dur="750" fill="hold"/>
                                        <p:tgtEl>
                                          <p:spTgt spid="77"/>
                                        </p:tgtEl>
                                        <p:attrNameLst>
                                          <p:attrName>ppt_y</p:attrName>
                                        </p:attrNameLst>
                                      </p:cBhvr>
                                      <p:tavLst>
                                        <p:tav tm="0">
                                          <p:val>
                                            <p:strVal val="#ppt_y+.1"/>
                                          </p:val>
                                        </p:tav>
                                        <p:tav tm="100000">
                                          <p:val>
                                            <p:strVal val="#ppt_y"/>
                                          </p:val>
                                        </p:tav>
                                      </p:tavLst>
                                    </p:anim>
                                  </p:childTnLst>
                                </p:cTn>
                              </p:par>
                            </p:childTnLst>
                          </p:cTn>
                        </p:par>
                        <p:par>
                          <p:cTn id="112" fill="hold">
                            <p:stCondLst>
                              <p:cond delay="13500"/>
                            </p:stCondLst>
                            <p:childTnLst>
                              <p:par>
                                <p:cTn id="113" presetID="42" presetClass="entr" presetSubtype="0" fill="hold" nodeType="afterEffect">
                                  <p:stCondLst>
                                    <p:cond delay="0"/>
                                  </p:stCondLst>
                                  <p:childTnLst>
                                    <p:set>
                                      <p:cBhvr>
                                        <p:cTn id="114" dur="1" fill="hold">
                                          <p:stCondLst>
                                            <p:cond delay="0"/>
                                          </p:stCondLst>
                                        </p:cTn>
                                        <p:tgtEl>
                                          <p:spTgt spid="78"/>
                                        </p:tgtEl>
                                        <p:attrNameLst>
                                          <p:attrName>style.visibility</p:attrName>
                                        </p:attrNameLst>
                                      </p:cBhvr>
                                      <p:to>
                                        <p:strVal val="visible"/>
                                      </p:to>
                                    </p:set>
                                    <p:animEffect transition="in" filter="fade">
                                      <p:cBhvr>
                                        <p:cTn id="115" dur="750"/>
                                        <p:tgtEl>
                                          <p:spTgt spid="78"/>
                                        </p:tgtEl>
                                      </p:cBhvr>
                                    </p:animEffect>
                                    <p:anim calcmode="lin" valueType="num">
                                      <p:cBhvr>
                                        <p:cTn id="116" dur="750" fill="hold"/>
                                        <p:tgtEl>
                                          <p:spTgt spid="78"/>
                                        </p:tgtEl>
                                        <p:attrNameLst>
                                          <p:attrName>ppt_x</p:attrName>
                                        </p:attrNameLst>
                                      </p:cBhvr>
                                      <p:tavLst>
                                        <p:tav tm="0">
                                          <p:val>
                                            <p:strVal val="#ppt_x"/>
                                          </p:val>
                                        </p:tav>
                                        <p:tav tm="100000">
                                          <p:val>
                                            <p:strVal val="#ppt_x"/>
                                          </p:val>
                                        </p:tav>
                                      </p:tavLst>
                                    </p:anim>
                                    <p:anim calcmode="lin" valueType="num">
                                      <p:cBhvr>
                                        <p:cTn id="117" dur="750" fill="hold"/>
                                        <p:tgtEl>
                                          <p:spTgt spid="78"/>
                                        </p:tgtEl>
                                        <p:attrNameLst>
                                          <p:attrName>ppt_y</p:attrName>
                                        </p:attrNameLst>
                                      </p:cBhvr>
                                      <p:tavLst>
                                        <p:tav tm="0">
                                          <p:val>
                                            <p:strVal val="#ppt_y+.1"/>
                                          </p:val>
                                        </p:tav>
                                        <p:tav tm="100000">
                                          <p:val>
                                            <p:strVal val="#ppt_y"/>
                                          </p:val>
                                        </p:tav>
                                      </p:tavLst>
                                    </p:anim>
                                  </p:childTnLst>
                                </p:cTn>
                              </p:par>
                            </p:childTnLst>
                          </p:cTn>
                        </p:par>
                        <p:par>
                          <p:cTn id="118" fill="hold">
                            <p:stCondLst>
                              <p:cond delay="14250"/>
                            </p:stCondLst>
                            <p:childTnLst>
                              <p:par>
                                <p:cTn id="119" presetID="42" presetClass="entr" presetSubtype="0" fill="hold" nodeType="afterEffect">
                                  <p:stCondLst>
                                    <p:cond delay="0"/>
                                  </p:stCondLst>
                                  <p:childTnLst>
                                    <p:set>
                                      <p:cBhvr>
                                        <p:cTn id="120" dur="1" fill="hold">
                                          <p:stCondLst>
                                            <p:cond delay="0"/>
                                          </p:stCondLst>
                                        </p:cTn>
                                        <p:tgtEl>
                                          <p:spTgt spid="44"/>
                                        </p:tgtEl>
                                        <p:attrNameLst>
                                          <p:attrName>style.visibility</p:attrName>
                                        </p:attrNameLst>
                                      </p:cBhvr>
                                      <p:to>
                                        <p:strVal val="visible"/>
                                      </p:to>
                                    </p:set>
                                    <p:animEffect transition="in" filter="fade">
                                      <p:cBhvr>
                                        <p:cTn id="121" dur="750"/>
                                        <p:tgtEl>
                                          <p:spTgt spid="44"/>
                                        </p:tgtEl>
                                      </p:cBhvr>
                                    </p:animEffect>
                                    <p:anim calcmode="lin" valueType="num">
                                      <p:cBhvr>
                                        <p:cTn id="122" dur="750" fill="hold"/>
                                        <p:tgtEl>
                                          <p:spTgt spid="44"/>
                                        </p:tgtEl>
                                        <p:attrNameLst>
                                          <p:attrName>ppt_x</p:attrName>
                                        </p:attrNameLst>
                                      </p:cBhvr>
                                      <p:tavLst>
                                        <p:tav tm="0">
                                          <p:val>
                                            <p:strVal val="#ppt_x"/>
                                          </p:val>
                                        </p:tav>
                                        <p:tav tm="100000">
                                          <p:val>
                                            <p:strVal val="#ppt_x"/>
                                          </p:val>
                                        </p:tav>
                                      </p:tavLst>
                                    </p:anim>
                                    <p:anim calcmode="lin" valueType="num">
                                      <p:cBhvr>
                                        <p:cTn id="123" dur="750" fill="hold"/>
                                        <p:tgtEl>
                                          <p:spTgt spid="44"/>
                                        </p:tgtEl>
                                        <p:attrNameLst>
                                          <p:attrName>ppt_y</p:attrName>
                                        </p:attrNameLst>
                                      </p:cBhvr>
                                      <p:tavLst>
                                        <p:tav tm="0">
                                          <p:val>
                                            <p:strVal val="#ppt_y+.1"/>
                                          </p:val>
                                        </p:tav>
                                        <p:tav tm="100000">
                                          <p:val>
                                            <p:strVal val="#ppt_y"/>
                                          </p:val>
                                        </p:tav>
                                      </p:tavLst>
                                    </p:anim>
                                  </p:childTnLst>
                                </p:cTn>
                              </p:par>
                            </p:childTnLst>
                          </p:cTn>
                        </p:par>
                        <p:par>
                          <p:cTn id="124" fill="hold">
                            <p:stCondLst>
                              <p:cond delay="15000"/>
                            </p:stCondLst>
                            <p:childTnLst>
                              <p:par>
                                <p:cTn id="125" presetID="42" presetClass="entr" presetSubtype="0" fill="hold" grpId="0" nodeType="afterEffect">
                                  <p:stCondLst>
                                    <p:cond delay="0"/>
                                  </p:stCondLst>
                                  <p:childTnLst>
                                    <p:set>
                                      <p:cBhvr>
                                        <p:cTn id="126" dur="1" fill="hold">
                                          <p:stCondLst>
                                            <p:cond delay="0"/>
                                          </p:stCondLst>
                                        </p:cTn>
                                        <p:tgtEl>
                                          <p:spTgt spid="107"/>
                                        </p:tgtEl>
                                        <p:attrNameLst>
                                          <p:attrName>style.visibility</p:attrName>
                                        </p:attrNameLst>
                                      </p:cBhvr>
                                      <p:to>
                                        <p:strVal val="visible"/>
                                      </p:to>
                                    </p:set>
                                    <p:animEffect transition="in" filter="fade">
                                      <p:cBhvr>
                                        <p:cTn id="127" dur="750"/>
                                        <p:tgtEl>
                                          <p:spTgt spid="107"/>
                                        </p:tgtEl>
                                      </p:cBhvr>
                                    </p:animEffect>
                                    <p:anim calcmode="lin" valueType="num">
                                      <p:cBhvr>
                                        <p:cTn id="128" dur="750" fill="hold"/>
                                        <p:tgtEl>
                                          <p:spTgt spid="107"/>
                                        </p:tgtEl>
                                        <p:attrNameLst>
                                          <p:attrName>ppt_x</p:attrName>
                                        </p:attrNameLst>
                                      </p:cBhvr>
                                      <p:tavLst>
                                        <p:tav tm="0">
                                          <p:val>
                                            <p:strVal val="#ppt_x"/>
                                          </p:val>
                                        </p:tav>
                                        <p:tav tm="100000">
                                          <p:val>
                                            <p:strVal val="#ppt_x"/>
                                          </p:val>
                                        </p:tav>
                                      </p:tavLst>
                                    </p:anim>
                                    <p:anim calcmode="lin" valueType="num">
                                      <p:cBhvr>
                                        <p:cTn id="129" dur="750" fill="hold"/>
                                        <p:tgtEl>
                                          <p:spTgt spid="107"/>
                                        </p:tgtEl>
                                        <p:attrNameLst>
                                          <p:attrName>ppt_y</p:attrName>
                                        </p:attrNameLst>
                                      </p:cBhvr>
                                      <p:tavLst>
                                        <p:tav tm="0">
                                          <p:val>
                                            <p:strVal val="#ppt_y+.1"/>
                                          </p:val>
                                        </p:tav>
                                        <p:tav tm="100000">
                                          <p:val>
                                            <p:strVal val="#ppt_y"/>
                                          </p:val>
                                        </p:tav>
                                      </p:tavLst>
                                    </p:anim>
                                  </p:childTnLst>
                                </p:cTn>
                              </p:par>
                            </p:childTnLst>
                          </p:cTn>
                        </p:par>
                        <p:par>
                          <p:cTn id="130" fill="hold">
                            <p:stCondLst>
                              <p:cond delay="15750"/>
                            </p:stCondLst>
                            <p:childTnLst>
                              <p:par>
                                <p:cTn id="131" presetID="42" presetClass="entr" presetSubtype="0" fill="hold" nodeType="afterEffect">
                                  <p:stCondLst>
                                    <p:cond delay="0"/>
                                  </p:stCondLst>
                                  <p:childTnLst>
                                    <p:set>
                                      <p:cBhvr>
                                        <p:cTn id="132" dur="1" fill="hold">
                                          <p:stCondLst>
                                            <p:cond delay="0"/>
                                          </p:stCondLst>
                                        </p:cTn>
                                        <p:tgtEl>
                                          <p:spTgt spid="73"/>
                                        </p:tgtEl>
                                        <p:attrNameLst>
                                          <p:attrName>style.visibility</p:attrName>
                                        </p:attrNameLst>
                                      </p:cBhvr>
                                      <p:to>
                                        <p:strVal val="visible"/>
                                      </p:to>
                                    </p:set>
                                    <p:animEffect transition="in" filter="fade">
                                      <p:cBhvr>
                                        <p:cTn id="133" dur="750"/>
                                        <p:tgtEl>
                                          <p:spTgt spid="73"/>
                                        </p:tgtEl>
                                      </p:cBhvr>
                                    </p:animEffect>
                                    <p:anim calcmode="lin" valueType="num">
                                      <p:cBhvr>
                                        <p:cTn id="134" dur="750" fill="hold"/>
                                        <p:tgtEl>
                                          <p:spTgt spid="73"/>
                                        </p:tgtEl>
                                        <p:attrNameLst>
                                          <p:attrName>ppt_x</p:attrName>
                                        </p:attrNameLst>
                                      </p:cBhvr>
                                      <p:tavLst>
                                        <p:tav tm="0">
                                          <p:val>
                                            <p:strVal val="#ppt_x"/>
                                          </p:val>
                                        </p:tav>
                                        <p:tav tm="100000">
                                          <p:val>
                                            <p:strVal val="#ppt_x"/>
                                          </p:val>
                                        </p:tav>
                                      </p:tavLst>
                                    </p:anim>
                                    <p:anim calcmode="lin" valueType="num">
                                      <p:cBhvr>
                                        <p:cTn id="135" dur="750" fill="hold"/>
                                        <p:tgtEl>
                                          <p:spTgt spid="73"/>
                                        </p:tgtEl>
                                        <p:attrNameLst>
                                          <p:attrName>ppt_y</p:attrName>
                                        </p:attrNameLst>
                                      </p:cBhvr>
                                      <p:tavLst>
                                        <p:tav tm="0">
                                          <p:val>
                                            <p:strVal val="#ppt_y+.1"/>
                                          </p:val>
                                        </p:tav>
                                        <p:tav tm="100000">
                                          <p:val>
                                            <p:strVal val="#ppt_y"/>
                                          </p:val>
                                        </p:tav>
                                      </p:tavLst>
                                    </p:anim>
                                  </p:childTnLst>
                                </p:cTn>
                              </p:par>
                            </p:childTnLst>
                          </p:cTn>
                        </p:par>
                        <p:par>
                          <p:cTn id="136" fill="hold">
                            <p:stCondLst>
                              <p:cond delay="16500"/>
                            </p:stCondLst>
                            <p:childTnLst>
                              <p:par>
                                <p:cTn id="137" presetID="42" presetClass="entr" presetSubtype="0" fill="hold" nodeType="afterEffect">
                                  <p:stCondLst>
                                    <p:cond delay="0"/>
                                  </p:stCondLst>
                                  <p:childTnLst>
                                    <p:set>
                                      <p:cBhvr>
                                        <p:cTn id="138" dur="1" fill="hold">
                                          <p:stCondLst>
                                            <p:cond delay="0"/>
                                          </p:stCondLst>
                                        </p:cTn>
                                        <p:tgtEl>
                                          <p:spTgt spid="75"/>
                                        </p:tgtEl>
                                        <p:attrNameLst>
                                          <p:attrName>style.visibility</p:attrName>
                                        </p:attrNameLst>
                                      </p:cBhvr>
                                      <p:to>
                                        <p:strVal val="visible"/>
                                      </p:to>
                                    </p:set>
                                    <p:animEffect transition="in" filter="fade">
                                      <p:cBhvr>
                                        <p:cTn id="139" dur="750"/>
                                        <p:tgtEl>
                                          <p:spTgt spid="75"/>
                                        </p:tgtEl>
                                      </p:cBhvr>
                                    </p:animEffect>
                                    <p:anim calcmode="lin" valueType="num">
                                      <p:cBhvr>
                                        <p:cTn id="140" dur="750" fill="hold"/>
                                        <p:tgtEl>
                                          <p:spTgt spid="75"/>
                                        </p:tgtEl>
                                        <p:attrNameLst>
                                          <p:attrName>ppt_x</p:attrName>
                                        </p:attrNameLst>
                                      </p:cBhvr>
                                      <p:tavLst>
                                        <p:tav tm="0">
                                          <p:val>
                                            <p:strVal val="#ppt_x"/>
                                          </p:val>
                                        </p:tav>
                                        <p:tav tm="100000">
                                          <p:val>
                                            <p:strVal val="#ppt_x"/>
                                          </p:val>
                                        </p:tav>
                                      </p:tavLst>
                                    </p:anim>
                                    <p:anim calcmode="lin" valueType="num">
                                      <p:cBhvr>
                                        <p:cTn id="141" dur="750" fill="hold"/>
                                        <p:tgtEl>
                                          <p:spTgt spid="75"/>
                                        </p:tgtEl>
                                        <p:attrNameLst>
                                          <p:attrName>ppt_y</p:attrName>
                                        </p:attrNameLst>
                                      </p:cBhvr>
                                      <p:tavLst>
                                        <p:tav tm="0">
                                          <p:val>
                                            <p:strVal val="#ppt_y+.1"/>
                                          </p:val>
                                        </p:tav>
                                        <p:tav tm="100000">
                                          <p:val>
                                            <p:strVal val="#ppt_y"/>
                                          </p:val>
                                        </p:tav>
                                      </p:tavLst>
                                    </p:anim>
                                  </p:childTnLst>
                                </p:cTn>
                              </p:par>
                            </p:childTnLst>
                          </p:cTn>
                        </p:par>
                        <p:par>
                          <p:cTn id="142" fill="hold">
                            <p:stCondLst>
                              <p:cond delay="17250"/>
                            </p:stCondLst>
                            <p:childTnLst>
                              <p:par>
                                <p:cTn id="143" presetID="42" presetClass="entr" presetSubtype="0" fill="hold" nodeType="afterEffect">
                                  <p:stCondLst>
                                    <p:cond delay="0"/>
                                  </p:stCondLst>
                                  <p:childTnLst>
                                    <p:set>
                                      <p:cBhvr>
                                        <p:cTn id="144" dur="1" fill="hold">
                                          <p:stCondLst>
                                            <p:cond delay="0"/>
                                          </p:stCondLst>
                                        </p:cTn>
                                        <p:tgtEl>
                                          <p:spTgt spid="9"/>
                                        </p:tgtEl>
                                        <p:attrNameLst>
                                          <p:attrName>style.visibility</p:attrName>
                                        </p:attrNameLst>
                                      </p:cBhvr>
                                      <p:to>
                                        <p:strVal val="visible"/>
                                      </p:to>
                                    </p:set>
                                    <p:animEffect transition="in" filter="fade">
                                      <p:cBhvr>
                                        <p:cTn id="145" dur="750"/>
                                        <p:tgtEl>
                                          <p:spTgt spid="9"/>
                                        </p:tgtEl>
                                      </p:cBhvr>
                                    </p:animEffect>
                                    <p:anim calcmode="lin" valueType="num">
                                      <p:cBhvr>
                                        <p:cTn id="146" dur="750" fill="hold"/>
                                        <p:tgtEl>
                                          <p:spTgt spid="9"/>
                                        </p:tgtEl>
                                        <p:attrNameLst>
                                          <p:attrName>ppt_x</p:attrName>
                                        </p:attrNameLst>
                                      </p:cBhvr>
                                      <p:tavLst>
                                        <p:tav tm="0">
                                          <p:val>
                                            <p:strVal val="#ppt_x"/>
                                          </p:val>
                                        </p:tav>
                                        <p:tav tm="100000">
                                          <p:val>
                                            <p:strVal val="#ppt_x"/>
                                          </p:val>
                                        </p:tav>
                                      </p:tavLst>
                                    </p:anim>
                                    <p:anim calcmode="lin" valueType="num">
                                      <p:cBhvr>
                                        <p:cTn id="147" dur="750" fill="hold"/>
                                        <p:tgtEl>
                                          <p:spTgt spid="9"/>
                                        </p:tgtEl>
                                        <p:attrNameLst>
                                          <p:attrName>ppt_y</p:attrName>
                                        </p:attrNameLst>
                                      </p:cBhvr>
                                      <p:tavLst>
                                        <p:tav tm="0">
                                          <p:val>
                                            <p:strVal val="#ppt_y+.1"/>
                                          </p:val>
                                        </p:tav>
                                        <p:tav tm="100000">
                                          <p:val>
                                            <p:strVal val="#ppt_y"/>
                                          </p:val>
                                        </p:tav>
                                      </p:tavLst>
                                    </p:anim>
                                  </p:childTnLst>
                                </p:cTn>
                              </p:par>
                            </p:childTnLst>
                          </p:cTn>
                        </p:par>
                        <p:par>
                          <p:cTn id="148" fill="hold">
                            <p:stCondLst>
                              <p:cond delay="18000"/>
                            </p:stCondLst>
                            <p:childTnLst>
                              <p:par>
                                <p:cTn id="149" presetID="42" presetClass="entr" presetSubtype="0" fill="hold" nodeType="afterEffect">
                                  <p:stCondLst>
                                    <p:cond delay="0"/>
                                  </p:stCondLst>
                                  <p:childTnLst>
                                    <p:set>
                                      <p:cBhvr>
                                        <p:cTn id="150" dur="1" fill="hold">
                                          <p:stCondLst>
                                            <p:cond delay="0"/>
                                          </p:stCondLst>
                                        </p:cTn>
                                        <p:tgtEl>
                                          <p:spTgt spid="104"/>
                                        </p:tgtEl>
                                        <p:attrNameLst>
                                          <p:attrName>style.visibility</p:attrName>
                                        </p:attrNameLst>
                                      </p:cBhvr>
                                      <p:to>
                                        <p:strVal val="visible"/>
                                      </p:to>
                                    </p:set>
                                    <p:animEffect transition="in" filter="fade">
                                      <p:cBhvr>
                                        <p:cTn id="151" dur="750"/>
                                        <p:tgtEl>
                                          <p:spTgt spid="104"/>
                                        </p:tgtEl>
                                      </p:cBhvr>
                                    </p:animEffect>
                                    <p:anim calcmode="lin" valueType="num">
                                      <p:cBhvr>
                                        <p:cTn id="152" dur="750" fill="hold"/>
                                        <p:tgtEl>
                                          <p:spTgt spid="104"/>
                                        </p:tgtEl>
                                        <p:attrNameLst>
                                          <p:attrName>ppt_x</p:attrName>
                                        </p:attrNameLst>
                                      </p:cBhvr>
                                      <p:tavLst>
                                        <p:tav tm="0">
                                          <p:val>
                                            <p:strVal val="#ppt_x"/>
                                          </p:val>
                                        </p:tav>
                                        <p:tav tm="100000">
                                          <p:val>
                                            <p:strVal val="#ppt_x"/>
                                          </p:val>
                                        </p:tav>
                                      </p:tavLst>
                                    </p:anim>
                                    <p:anim calcmode="lin" valueType="num">
                                      <p:cBhvr>
                                        <p:cTn id="153" dur="750" fill="hold"/>
                                        <p:tgtEl>
                                          <p:spTgt spid="104"/>
                                        </p:tgtEl>
                                        <p:attrNameLst>
                                          <p:attrName>ppt_y</p:attrName>
                                        </p:attrNameLst>
                                      </p:cBhvr>
                                      <p:tavLst>
                                        <p:tav tm="0">
                                          <p:val>
                                            <p:strVal val="#ppt_y+.1"/>
                                          </p:val>
                                        </p:tav>
                                        <p:tav tm="100000">
                                          <p:val>
                                            <p:strVal val="#ppt_y"/>
                                          </p:val>
                                        </p:tav>
                                      </p:tavLst>
                                    </p:anim>
                                  </p:childTnLst>
                                </p:cTn>
                              </p:par>
                            </p:childTnLst>
                          </p:cTn>
                        </p:par>
                        <p:par>
                          <p:cTn id="154" fill="hold">
                            <p:stCondLst>
                              <p:cond delay="18750"/>
                            </p:stCondLst>
                            <p:childTnLst>
                              <p:par>
                                <p:cTn id="155" presetID="42" presetClass="entr" presetSubtype="0" fill="hold" nodeType="afterEffect">
                                  <p:stCondLst>
                                    <p:cond delay="0"/>
                                  </p:stCondLst>
                                  <p:childTnLst>
                                    <p:set>
                                      <p:cBhvr>
                                        <p:cTn id="156" dur="1" fill="hold">
                                          <p:stCondLst>
                                            <p:cond delay="0"/>
                                          </p:stCondLst>
                                        </p:cTn>
                                        <p:tgtEl>
                                          <p:spTgt spid="76"/>
                                        </p:tgtEl>
                                        <p:attrNameLst>
                                          <p:attrName>style.visibility</p:attrName>
                                        </p:attrNameLst>
                                      </p:cBhvr>
                                      <p:to>
                                        <p:strVal val="visible"/>
                                      </p:to>
                                    </p:set>
                                    <p:animEffect transition="in" filter="fade">
                                      <p:cBhvr>
                                        <p:cTn id="157" dur="750"/>
                                        <p:tgtEl>
                                          <p:spTgt spid="76"/>
                                        </p:tgtEl>
                                      </p:cBhvr>
                                    </p:animEffect>
                                    <p:anim calcmode="lin" valueType="num">
                                      <p:cBhvr>
                                        <p:cTn id="158" dur="750" fill="hold"/>
                                        <p:tgtEl>
                                          <p:spTgt spid="76"/>
                                        </p:tgtEl>
                                        <p:attrNameLst>
                                          <p:attrName>ppt_x</p:attrName>
                                        </p:attrNameLst>
                                      </p:cBhvr>
                                      <p:tavLst>
                                        <p:tav tm="0">
                                          <p:val>
                                            <p:strVal val="#ppt_x"/>
                                          </p:val>
                                        </p:tav>
                                        <p:tav tm="100000">
                                          <p:val>
                                            <p:strVal val="#ppt_x"/>
                                          </p:val>
                                        </p:tav>
                                      </p:tavLst>
                                    </p:anim>
                                    <p:anim calcmode="lin" valueType="num">
                                      <p:cBhvr>
                                        <p:cTn id="159" dur="750" fill="hold"/>
                                        <p:tgtEl>
                                          <p:spTgt spid="76"/>
                                        </p:tgtEl>
                                        <p:attrNameLst>
                                          <p:attrName>ppt_y</p:attrName>
                                        </p:attrNameLst>
                                      </p:cBhvr>
                                      <p:tavLst>
                                        <p:tav tm="0">
                                          <p:val>
                                            <p:strVal val="#ppt_y+.1"/>
                                          </p:val>
                                        </p:tav>
                                        <p:tav tm="100000">
                                          <p:val>
                                            <p:strVal val="#ppt_y"/>
                                          </p:val>
                                        </p:tav>
                                      </p:tavLst>
                                    </p:anim>
                                  </p:childTnLst>
                                </p:cTn>
                              </p:par>
                            </p:childTnLst>
                          </p:cTn>
                        </p:par>
                        <p:par>
                          <p:cTn id="160" fill="hold">
                            <p:stCondLst>
                              <p:cond delay="19500"/>
                            </p:stCondLst>
                            <p:childTnLst>
                              <p:par>
                                <p:cTn id="161" presetID="42" presetClass="entr" presetSubtype="0" fill="hold" nodeType="afterEffect">
                                  <p:stCondLst>
                                    <p:cond delay="0"/>
                                  </p:stCondLst>
                                  <p:childTnLst>
                                    <p:set>
                                      <p:cBhvr>
                                        <p:cTn id="162" dur="1" fill="hold">
                                          <p:stCondLst>
                                            <p:cond delay="0"/>
                                          </p:stCondLst>
                                        </p:cTn>
                                        <p:tgtEl>
                                          <p:spTgt spid="74"/>
                                        </p:tgtEl>
                                        <p:attrNameLst>
                                          <p:attrName>style.visibility</p:attrName>
                                        </p:attrNameLst>
                                      </p:cBhvr>
                                      <p:to>
                                        <p:strVal val="visible"/>
                                      </p:to>
                                    </p:set>
                                    <p:animEffect transition="in" filter="fade">
                                      <p:cBhvr>
                                        <p:cTn id="163" dur="750"/>
                                        <p:tgtEl>
                                          <p:spTgt spid="74"/>
                                        </p:tgtEl>
                                      </p:cBhvr>
                                    </p:animEffect>
                                    <p:anim calcmode="lin" valueType="num">
                                      <p:cBhvr>
                                        <p:cTn id="164" dur="750" fill="hold"/>
                                        <p:tgtEl>
                                          <p:spTgt spid="74"/>
                                        </p:tgtEl>
                                        <p:attrNameLst>
                                          <p:attrName>ppt_x</p:attrName>
                                        </p:attrNameLst>
                                      </p:cBhvr>
                                      <p:tavLst>
                                        <p:tav tm="0">
                                          <p:val>
                                            <p:strVal val="#ppt_x"/>
                                          </p:val>
                                        </p:tav>
                                        <p:tav tm="100000">
                                          <p:val>
                                            <p:strVal val="#ppt_x"/>
                                          </p:val>
                                        </p:tav>
                                      </p:tavLst>
                                    </p:anim>
                                    <p:anim calcmode="lin" valueType="num">
                                      <p:cBhvr>
                                        <p:cTn id="165" dur="750" fill="hold"/>
                                        <p:tgtEl>
                                          <p:spTgt spid="74"/>
                                        </p:tgtEl>
                                        <p:attrNameLst>
                                          <p:attrName>ppt_y</p:attrName>
                                        </p:attrNameLst>
                                      </p:cBhvr>
                                      <p:tavLst>
                                        <p:tav tm="0">
                                          <p:val>
                                            <p:strVal val="#ppt_y+.1"/>
                                          </p:val>
                                        </p:tav>
                                        <p:tav tm="100000">
                                          <p:val>
                                            <p:strVal val="#ppt_y"/>
                                          </p:val>
                                        </p:tav>
                                      </p:tavLst>
                                    </p:anim>
                                  </p:childTnLst>
                                </p:cTn>
                              </p:par>
                            </p:childTnLst>
                          </p:cTn>
                        </p:par>
                        <p:par>
                          <p:cTn id="166" fill="hold">
                            <p:stCondLst>
                              <p:cond delay="20250"/>
                            </p:stCondLst>
                            <p:childTnLst>
                              <p:par>
                                <p:cTn id="167" presetID="42" presetClass="entr" presetSubtype="0" fill="hold" nodeType="afterEffect">
                                  <p:stCondLst>
                                    <p:cond delay="0"/>
                                  </p:stCondLst>
                                  <p:childTnLst>
                                    <p:set>
                                      <p:cBhvr>
                                        <p:cTn id="168" dur="1" fill="hold">
                                          <p:stCondLst>
                                            <p:cond delay="0"/>
                                          </p:stCondLst>
                                        </p:cTn>
                                        <p:tgtEl>
                                          <p:spTgt spid="47"/>
                                        </p:tgtEl>
                                        <p:attrNameLst>
                                          <p:attrName>style.visibility</p:attrName>
                                        </p:attrNameLst>
                                      </p:cBhvr>
                                      <p:to>
                                        <p:strVal val="visible"/>
                                      </p:to>
                                    </p:set>
                                    <p:animEffect transition="in" filter="fade">
                                      <p:cBhvr>
                                        <p:cTn id="169" dur="750"/>
                                        <p:tgtEl>
                                          <p:spTgt spid="47"/>
                                        </p:tgtEl>
                                      </p:cBhvr>
                                    </p:animEffect>
                                    <p:anim calcmode="lin" valueType="num">
                                      <p:cBhvr>
                                        <p:cTn id="170" dur="750" fill="hold"/>
                                        <p:tgtEl>
                                          <p:spTgt spid="47"/>
                                        </p:tgtEl>
                                        <p:attrNameLst>
                                          <p:attrName>ppt_x</p:attrName>
                                        </p:attrNameLst>
                                      </p:cBhvr>
                                      <p:tavLst>
                                        <p:tav tm="0">
                                          <p:val>
                                            <p:strVal val="#ppt_x"/>
                                          </p:val>
                                        </p:tav>
                                        <p:tav tm="100000">
                                          <p:val>
                                            <p:strVal val="#ppt_x"/>
                                          </p:val>
                                        </p:tav>
                                      </p:tavLst>
                                    </p:anim>
                                    <p:anim calcmode="lin" valueType="num">
                                      <p:cBhvr>
                                        <p:cTn id="171" dur="750" fill="hold"/>
                                        <p:tgtEl>
                                          <p:spTgt spid="47"/>
                                        </p:tgtEl>
                                        <p:attrNameLst>
                                          <p:attrName>ppt_y</p:attrName>
                                        </p:attrNameLst>
                                      </p:cBhvr>
                                      <p:tavLst>
                                        <p:tav tm="0">
                                          <p:val>
                                            <p:strVal val="#ppt_y+.1"/>
                                          </p:val>
                                        </p:tav>
                                        <p:tav tm="100000">
                                          <p:val>
                                            <p:strVal val="#ppt_y"/>
                                          </p:val>
                                        </p:tav>
                                      </p:tavLst>
                                    </p:anim>
                                  </p:childTnLst>
                                </p:cTn>
                              </p:par>
                            </p:childTnLst>
                          </p:cTn>
                        </p:par>
                        <p:par>
                          <p:cTn id="172" fill="hold">
                            <p:stCondLst>
                              <p:cond delay="21000"/>
                            </p:stCondLst>
                            <p:childTnLst>
                              <p:par>
                                <p:cTn id="173" presetID="42" presetClass="entr" presetSubtype="0" fill="hold" grpId="0" nodeType="afterEffect">
                                  <p:stCondLst>
                                    <p:cond delay="0"/>
                                  </p:stCondLst>
                                  <p:childTnLst>
                                    <p:set>
                                      <p:cBhvr>
                                        <p:cTn id="174" dur="1" fill="hold">
                                          <p:stCondLst>
                                            <p:cond delay="0"/>
                                          </p:stCondLst>
                                        </p:cTn>
                                        <p:tgtEl>
                                          <p:spTgt spid="102"/>
                                        </p:tgtEl>
                                        <p:attrNameLst>
                                          <p:attrName>style.visibility</p:attrName>
                                        </p:attrNameLst>
                                      </p:cBhvr>
                                      <p:to>
                                        <p:strVal val="visible"/>
                                      </p:to>
                                    </p:set>
                                    <p:animEffect transition="in" filter="fade">
                                      <p:cBhvr>
                                        <p:cTn id="175" dur="750"/>
                                        <p:tgtEl>
                                          <p:spTgt spid="102"/>
                                        </p:tgtEl>
                                      </p:cBhvr>
                                    </p:animEffect>
                                    <p:anim calcmode="lin" valueType="num">
                                      <p:cBhvr>
                                        <p:cTn id="176" dur="750" fill="hold"/>
                                        <p:tgtEl>
                                          <p:spTgt spid="102"/>
                                        </p:tgtEl>
                                        <p:attrNameLst>
                                          <p:attrName>ppt_x</p:attrName>
                                        </p:attrNameLst>
                                      </p:cBhvr>
                                      <p:tavLst>
                                        <p:tav tm="0">
                                          <p:val>
                                            <p:strVal val="#ppt_x"/>
                                          </p:val>
                                        </p:tav>
                                        <p:tav tm="100000">
                                          <p:val>
                                            <p:strVal val="#ppt_x"/>
                                          </p:val>
                                        </p:tav>
                                      </p:tavLst>
                                    </p:anim>
                                    <p:anim calcmode="lin" valueType="num">
                                      <p:cBhvr>
                                        <p:cTn id="177" dur="750" fill="hold"/>
                                        <p:tgtEl>
                                          <p:spTgt spid="102"/>
                                        </p:tgtEl>
                                        <p:attrNameLst>
                                          <p:attrName>ppt_y</p:attrName>
                                        </p:attrNameLst>
                                      </p:cBhvr>
                                      <p:tavLst>
                                        <p:tav tm="0">
                                          <p:val>
                                            <p:strVal val="#ppt_y+.1"/>
                                          </p:val>
                                        </p:tav>
                                        <p:tav tm="100000">
                                          <p:val>
                                            <p:strVal val="#ppt_y"/>
                                          </p:val>
                                        </p:tav>
                                      </p:tavLst>
                                    </p:anim>
                                  </p:childTnLst>
                                </p:cTn>
                              </p:par>
                            </p:childTnLst>
                          </p:cTn>
                        </p:par>
                        <p:par>
                          <p:cTn id="178" fill="hold">
                            <p:stCondLst>
                              <p:cond delay="21750"/>
                            </p:stCondLst>
                            <p:childTnLst>
                              <p:par>
                                <p:cTn id="179" presetID="42" presetClass="entr" presetSubtype="0" fill="hold" nodeType="afterEffect">
                                  <p:stCondLst>
                                    <p:cond delay="0"/>
                                  </p:stCondLst>
                                  <p:childTnLst>
                                    <p:set>
                                      <p:cBhvr>
                                        <p:cTn id="180" dur="1" fill="hold">
                                          <p:stCondLst>
                                            <p:cond delay="0"/>
                                          </p:stCondLst>
                                        </p:cTn>
                                        <p:tgtEl>
                                          <p:spTgt spid="85"/>
                                        </p:tgtEl>
                                        <p:attrNameLst>
                                          <p:attrName>style.visibility</p:attrName>
                                        </p:attrNameLst>
                                      </p:cBhvr>
                                      <p:to>
                                        <p:strVal val="visible"/>
                                      </p:to>
                                    </p:set>
                                    <p:animEffect transition="in" filter="fade">
                                      <p:cBhvr>
                                        <p:cTn id="181" dur="750"/>
                                        <p:tgtEl>
                                          <p:spTgt spid="85"/>
                                        </p:tgtEl>
                                      </p:cBhvr>
                                    </p:animEffect>
                                    <p:anim calcmode="lin" valueType="num">
                                      <p:cBhvr>
                                        <p:cTn id="182" dur="750" fill="hold"/>
                                        <p:tgtEl>
                                          <p:spTgt spid="85"/>
                                        </p:tgtEl>
                                        <p:attrNameLst>
                                          <p:attrName>ppt_x</p:attrName>
                                        </p:attrNameLst>
                                      </p:cBhvr>
                                      <p:tavLst>
                                        <p:tav tm="0">
                                          <p:val>
                                            <p:strVal val="#ppt_x"/>
                                          </p:val>
                                        </p:tav>
                                        <p:tav tm="100000">
                                          <p:val>
                                            <p:strVal val="#ppt_x"/>
                                          </p:val>
                                        </p:tav>
                                      </p:tavLst>
                                    </p:anim>
                                    <p:anim calcmode="lin" valueType="num">
                                      <p:cBhvr>
                                        <p:cTn id="183" dur="750" fill="hold"/>
                                        <p:tgtEl>
                                          <p:spTgt spid="85"/>
                                        </p:tgtEl>
                                        <p:attrNameLst>
                                          <p:attrName>ppt_y</p:attrName>
                                        </p:attrNameLst>
                                      </p:cBhvr>
                                      <p:tavLst>
                                        <p:tav tm="0">
                                          <p:val>
                                            <p:strVal val="#ppt_y+.1"/>
                                          </p:val>
                                        </p:tav>
                                        <p:tav tm="100000">
                                          <p:val>
                                            <p:strVal val="#ppt_y"/>
                                          </p:val>
                                        </p:tav>
                                      </p:tavLst>
                                    </p:anim>
                                  </p:childTnLst>
                                </p:cTn>
                              </p:par>
                            </p:childTnLst>
                          </p:cTn>
                        </p:par>
                        <p:par>
                          <p:cTn id="184" fill="hold">
                            <p:stCondLst>
                              <p:cond delay="22500"/>
                            </p:stCondLst>
                            <p:childTnLst>
                              <p:par>
                                <p:cTn id="185" presetID="42" presetClass="entr" presetSubtype="0" fill="hold" nodeType="afterEffect">
                                  <p:stCondLst>
                                    <p:cond delay="0"/>
                                  </p:stCondLst>
                                  <p:childTnLst>
                                    <p:set>
                                      <p:cBhvr>
                                        <p:cTn id="186" dur="1" fill="hold">
                                          <p:stCondLst>
                                            <p:cond delay="0"/>
                                          </p:stCondLst>
                                        </p:cTn>
                                        <p:tgtEl>
                                          <p:spTgt spid="86"/>
                                        </p:tgtEl>
                                        <p:attrNameLst>
                                          <p:attrName>style.visibility</p:attrName>
                                        </p:attrNameLst>
                                      </p:cBhvr>
                                      <p:to>
                                        <p:strVal val="visible"/>
                                      </p:to>
                                    </p:set>
                                    <p:animEffect transition="in" filter="fade">
                                      <p:cBhvr>
                                        <p:cTn id="187" dur="750"/>
                                        <p:tgtEl>
                                          <p:spTgt spid="86"/>
                                        </p:tgtEl>
                                      </p:cBhvr>
                                    </p:animEffect>
                                    <p:anim calcmode="lin" valueType="num">
                                      <p:cBhvr>
                                        <p:cTn id="188" dur="750" fill="hold"/>
                                        <p:tgtEl>
                                          <p:spTgt spid="86"/>
                                        </p:tgtEl>
                                        <p:attrNameLst>
                                          <p:attrName>ppt_x</p:attrName>
                                        </p:attrNameLst>
                                      </p:cBhvr>
                                      <p:tavLst>
                                        <p:tav tm="0">
                                          <p:val>
                                            <p:strVal val="#ppt_x"/>
                                          </p:val>
                                        </p:tav>
                                        <p:tav tm="100000">
                                          <p:val>
                                            <p:strVal val="#ppt_x"/>
                                          </p:val>
                                        </p:tav>
                                      </p:tavLst>
                                    </p:anim>
                                    <p:anim calcmode="lin" valueType="num">
                                      <p:cBhvr>
                                        <p:cTn id="189" dur="750" fill="hold"/>
                                        <p:tgtEl>
                                          <p:spTgt spid="86"/>
                                        </p:tgtEl>
                                        <p:attrNameLst>
                                          <p:attrName>ppt_y</p:attrName>
                                        </p:attrNameLst>
                                      </p:cBhvr>
                                      <p:tavLst>
                                        <p:tav tm="0">
                                          <p:val>
                                            <p:strVal val="#ppt_y+.1"/>
                                          </p:val>
                                        </p:tav>
                                        <p:tav tm="100000">
                                          <p:val>
                                            <p:strVal val="#ppt_y"/>
                                          </p:val>
                                        </p:tav>
                                      </p:tavLst>
                                    </p:anim>
                                  </p:childTnLst>
                                </p:cTn>
                              </p:par>
                            </p:childTnLst>
                          </p:cTn>
                        </p:par>
                        <p:par>
                          <p:cTn id="190" fill="hold">
                            <p:stCondLst>
                              <p:cond delay="23250"/>
                            </p:stCondLst>
                            <p:childTnLst>
                              <p:par>
                                <p:cTn id="191" presetID="42" presetClass="entr" presetSubtype="0" fill="hold" nodeType="afterEffect">
                                  <p:stCondLst>
                                    <p:cond delay="0"/>
                                  </p:stCondLst>
                                  <p:childTnLst>
                                    <p:set>
                                      <p:cBhvr>
                                        <p:cTn id="192" dur="1" fill="hold">
                                          <p:stCondLst>
                                            <p:cond delay="0"/>
                                          </p:stCondLst>
                                        </p:cTn>
                                        <p:tgtEl>
                                          <p:spTgt spid="53"/>
                                        </p:tgtEl>
                                        <p:attrNameLst>
                                          <p:attrName>style.visibility</p:attrName>
                                        </p:attrNameLst>
                                      </p:cBhvr>
                                      <p:to>
                                        <p:strVal val="visible"/>
                                      </p:to>
                                    </p:set>
                                    <p:animEffect transition="in" filter="fade">
                                      <p:cBhvr>
                                        <p:cTn id="193" dur="750"/>
                                        <p:tgtEl>
                                          <p:spTgt spid="53"/>
                                        </p:tgtEl>
                                      </p:cBhvr>
                                    </p:animEffect>
                                    <p:anim calcmode="lin" valueType="num">
                                      <p:cBhvr>
                                        <p:cTn id="194" dur="750" fill="hold"/>
                                        <p:tgtEl>
                                          <p:spTgt spid="53"/>
                                        </p:tgtEl>
                                        <p:attrNameLst>
                                          <p:attrName>ppt_x</p:attrName>
                                        </p:attrNameLst>
                                      </p:cBhvr>
                                      <p:tavLst>
                                        <p:tav tm="0">
                                          <p:val>
                                            <p:strVal val="#ppt_x"/>
                                          </p:val>
                                        </p:tav>
                                        <p:tav tm="100000">
                                          <p:val>
                                            <p:strVal val="#ppt_x"/>
                                          </p:val>
                                        </p:tav>
                                      </p:tavLst>
                                    </p:anim>
                                    <p:anim calcmode="lin" valueType="num">
                                      <p:cBhvr>
                                        <p:cTn id="195" dur="750" fill="hold"/>
                                        <p:tgtEl>
                                          <p:spTgt spid="53"/>
                                        </p:tgtEl>
                                        <p:attrNameLst>
                                          <p:attrName>ppt_y</p:attrName>
                                        </p:attrNameLst>
                                      </p:cBhvr>
                                      <p:tavLst>
                                        <p:tav tm="0">
                                          <p:val>
                                            <p:strVal val="#ppt_y+.1"/>
                                          </p:val>
                                        </p:tav>
                                        <p:tav tm="100000">
                                          <p:val>
                                            <p:strVal val="#ppt_y"/>
                                          </p:val>
                                        </p:tav>
                                      </p:tavLst>
                                    </p:anim>
                                  </p:childTnLst>
                                </p:cTn>
                              </p:par>
                            </p:childTnLst>
                          </p:cTn>
                        </p:par>
                        <p:par>
                          <p:cTn id="196" fill="hold">
                            <p:stCondLst>
                              <p:cond delay="24000"/>
                            </p:stCondLst>
                            <p:childTnLst>
                              <p:par>
                                <p:cTn id="197" presetID="42" presetClass="entr" presetSubtype="0" fill="hold" nodeType="afterEffect">
                                  <p:stCondLst>
                                    <p:cond delay="0"/>
                                  </p:stCondLst>
                                  <p:childTnLst>
                                    <p:set>
                                      <p:cBhvr>
                                        <p:cTn id="198" dur="1" fill="hold">
                                          <p:stCondLst>
                                            <p:cond delay="0"/>
                                          </p:stCondLst>
                                        </p:cTn>
                                        <p:tgtEl>
                                          <p:spTgt spid="106"/>
                                        </p:tgtEl>
                                        <p:attrNameLst>
                                          <p:attrName>style.visibility</p:attrName>
                                        </p:attrNameLst>
                                      </p:cBhvr>
                                      <p:to>
                                        <p:strVal val="visible"/>
                                      </p:to>
                                    </p:set>
                                    <p:animEffect transition="in" filter="fade">
                                      <p:cBhvr>
                                        <p:cTn id="199" dur="750"/>
                                        <p:tgtEl>
                                          <p:spTgt spid="106"/>
                                        </p:tgtEl>
                                      </p:cBhvr>
                                    </p:animEffect>
                                    <p:anim calcmode="lin" valueType="num">
                                      <p:cBhvr>
                                        <p:cTn id="200" dur="750" fill="hold"/>
                                        <p:tgtEl>
                                          <p:spTgt spid="106"/>
                                        </p:tgtEl>
                                        <p:attrNameLst>
                                          <p:attrName>ppt_x</p:attrName>
                                        </p:attrNameLst>
                                      </p:cBhvr>
                                      <p:tavLst>
                                        <p:tav tm="0">
                                          <p:val>
                                            <p:strVal val="#ppt_x"/>
                                          </p:val>
                                        </p:tav>
                                        <p:tav tm="100000">
                                          <p:val>
                                            <p:strVal val="#ppt_x"/>
                                          </p:val>
                                        </p:tav>
                                      </p:tavLst>
                                    </p:anim>
                                    <p:anim calcmode="lin" valueType="num">
                                      <p:cBhvr>
                                        <p:cTn id="201" dur="750" fill="hold"/>
                                        <p:tgtEl>
                                          <p:spTgt spid="106"/>
                                        </p:tgtEl>
                                        <p:attrNameLst>
                                          <p:attrName>ppt_y</p:attrName>
                                        </p:attrNameLst>
                                      </p:cBhvr>
                                      <p:tavLst>
                                        <p:tav tm="0">
                                          <p:val>
                                            <p:strVal val="#ppt_y+.1"/>
                                          </p:val>
                                        </p:tav>
                                        <p:tav tm="100000">
                                          <p:val>
                                            <p:strVal val="#ppt_y"/>
                                          </p:val>
                                        </p:tav>
                                      </p:tavLst>
                                    </p:anim>
                                  </p:childTnLst>
                                </p:cTn>
                              </p:par>
                            </p:childTnLst>
                          </p:cTn>
                        </p:par>
                        <p:par>
                          <p:cTn id="202" fill="hold">
                            <p:stCondLst>
                              <p:cond delay="24750"/>
                            </p:stCondLst>
                            <p:childTnLst>
                              <p:par>
                                <p:cTn id="203" presetID="42" presetClass="entr" presetSubtype="0" fill="hold" nodeType="afterEffect">
                                  <p:stCondLst>
                                    <p:cond delay="0"/>
                                  </p:stCondLst>
                                  <p:childTnLst>
                                    <p:set>
                                      <p:cBhvr>
                                        <p:cTn id="204" dur="1" fill="hold">
                                          <p:stCondLst>
                                            <p:cond delay="0"/>
                                          </p:stCondLst>
                                        </p:cTn>
                                        <p:tgtEl>
                                          <p:spTgt spid="91"/>
                                        </p:tgtEl>
                                        <p:attrNameLst>
                                          <p:attrName>style.visibility</p:attrName>
                                        </p:attrNameLst>
                                      </p:cBhvr>
                                      <p:to>
                                        <p:strVal val="visible"/>
                                      </p:to>
                                    </p:set>
                                    <p:animEffect transition="in" filter="fade">
                                      <p:cBhvr>
                                        <p:cTn id="205" dur="750"/>
                                        <p:tgtEl>
                                          <p:spTgt spid="91"/>
                                        </p:tgtEl>
                                      </p:cBhvr>
                                    </p:animEffect>
                                    <p:anim calcmode="lin" valueType="num">
                                      <p:cBhvr>
                                        <p:cTn id="206" dur="750" fill="hold"/>
                                        <p:tgtEl>
                                          <p:spTgt spid="91"/>
                                        </p:tgtEl>
                                        <p:attrNameLst>
                                          <p:attrName>ppt_x</p:attrName>
                                        </p:attrNameLst>
                                      </p:cBhvr>
                                      <p:tavLst>
                                        <p:tav tm="0">
                                          <p:val>
                                            <p:strVal val="#ppt_x"/>
                                          </p:val>
                                        </p:tav>
                                        <p:tav tm="100000">
                                          <p:val>
                                            <p:strVal val="#ppt_x"/>
                                          </p:val>
                                        </p:tav>
                                      </p:tavLst>
                                    </p:anim>
                                    <p:anim calcmode="lin" valueType="num">
                                      <p:cBhvr>
                                        <p:cTn id="207" dur="750" fill="hold"/>
                                        <p:tgtEl>
                                          <p:spTgt spid="91"/>
                                        </p:tgtEl>
                                        <p:attrNameLst>
                                          <p:attrName>ppt_y</p:attrName>
                                        </p:attrNameLst>
                                      </p:cBhvr>
                                      <p:tavLst>
                                        <p:tav tm="0">
                                          <p:val>
                                            <p:strVal val="#ppt_y+.1"/>
                                          </p:val>
                                        </p:tav>
                                        <p:tav tm="100000">
                                          <p:val>
                                            <p:strVal val="#ppt_y"/>
                                          </p:val>
                                        </p:tav>
                                      </p:tavLst>
                                    </p:anim>
                                  </p:childTnLst>
                                </p:cTn>
                              </p:par>
                            </p:childTnLst>
                          </p:cTn>
                        </p:par>
                        <p:par>
                          <p:cTn id="208" fill="hold">
                            <p:stCondLst>
                              <p:cond delay="25500"/>
                            </p:stCondLst>
                            <p:childTnLst>
                              <p:par>
                                <p:cTn id="209" presetID="42" presetClass="entr" presetSubtype="0" fill="hold" nodeType="afterEffect">
                                  <p:stCondLst>
                                    <p:cond delay="0"/>
                                  </p:stCondLst>
                                  <p:childTnLst>
                                    <p:set>
                                      <p:cBhvr>
                                        <p:cTn id="210" dur="1" fill="hold">
                                          <p:stCondLst>
                                            <p:cond delay="0"/>
                                          </p:stCondLst>
                                        </p:cTn>
                                        <p:tgtEl>
                                          <p:spTgt spid="90"/>
                                        </p:tgtEl>
                                        <p:attrNameLst>
                                          <p:attrName>style.visibility</p:attrName>
                                        </p:attrNameLst>
                                      </p:cBhvr>
                                      <p:to>
                                        <p:strVal val="visible"/>
                                      </p:to>
                                    </p:set>
                                    <p:animEffect transition="in" filter="fade">
                                      <p:cBhvr>
                                        <p:cTn id="211" dur="750"/>
                                        <p:tgtEl>
                                          <p:spTgt spid="90"/>
                                        </p:tgtEl>
                                      </p:cBhvr>
                                    </p:animEffect>
                                    <p:anim calcmode="lin" valueType="num">
                                      <p:cBhvr>
                                        <p:cTn id="212" dur="750" fill="hold"/>
                                        <p:tgtEl>
                                          <p:spTgt spid="90"/>
                                        </p:tgtEl>
                                        <p:attrNameLst>
                                          <p:attrName>ppt_x</p:attrName>
                                        </p:attrNameLst>
                                      </p:cBhvr>
                                      <p:tavLst>
                                        <p:tav tm="0">
                                          <p:val>
                                            <p:strVal val="#ppt_x"/>
                                          </p:val>
                                        </p:tav>
                                        <p:tav tm="100000">
                                          <p:val>
                                            <p:strVal val="#ppt_x"/>
                                          </p:val>
                                        </p:tav>
                                      </p:tavLst>
                                    </p:anim>
                                    <p:anim calcmode="lin" valueType="num">
                                      <p:cBhvr>
                                        <p:cTn id="213" dur="750" fill="hold"/>
                                        <p:tgtEl>
                                          <p:spTgt spid="90"/>
                                        </p:tgtEl>
                                        <p:attrNameLst>
                                          <p:attrName>ppt_y</p:attrName>
                                        </p:attrNameLst>
                                      </p:cBhvr>
                                      <p:tavLst>
                                        <p:tav tm="0">
                                          <p:val>
                                            <p:strVal val="#ppt_y+.1"/>
                                          </p:val>
                                        </p:tav>
                                        <p:tav tm="100000">
                                          <p:val>
                                            <p:strVal val="#ppt_y"/>
                                          </p:val>
                                        </p:tav>
                                      </p:tavLst>
                                    </p:anim>
                                  </p:childTnLst>
                                </p:cTn>
                              </p:par>
                            </p:childTnLst>
                          </p:cTn>
                        </p:par>
                        <p:par>
                          <p:cTn id="214" fill="hold">
                            <p:stCondLst>
                              <p:cond delay="26250"/>
                            </p:stCondLst>
                            <p:childTnLst>
                              <p:par>
                                <p:cTn id="215" presetID="42" presetClass="entr" presetSubtype="0" fill="hold" nodeType="afterEffect">
                                  <p:stCondLst>
                                    <p:cond delay="0"/>
                                  </p:stCondLst>
                                  <p:childTnLst>
                                    <p:set>
                                      <p:cBhvr>
                                        <p:cTn id="216" dur="1" fill="hold">
                                          <p:stCondLst>
                                            <p:cond delay="0"/>
                                          </p:stCondLst>
                                        </p:cTn>
                                        <p:tgtEl>
                                          <p:spTgt spid="66"/>
                                        </p:tgtEl>
                                        <p:attrNameLst>
                                          <p:attrName>style.visibility</p:attrName>
                                        </p:attrNameLst>
                                      </p:cBhvr>
                                      <p:to>
                                        <p:strVal val="visible"/>
                                      </p:to>
                                    </p:set>
                                    <p:animEffect transition="in" filter="fade">
                                      <p:cBhvr>
                                        <p:cTn id="217" dur="750"/>
                                        <p:tgtEl>
                                          <p:spTgt spid="66"/>
                                        </p:tgtEl>
                                      </p:cBhvr>
                                    </p:animEffect>
                                    <p:anim calcmode="lin" valueType="num">
                                      <p:cBhvr>
                                        <p:cTn id="218" dur="750" fill="hold"/>
                                        <p:tgtEl>
                                          <p:spTgt spid="66"/>
                                        </p:tgtEl>
                                        <p:attrNameLst>
                                          <p:attrName>ppt_x</p:attrName>
                                        </p:attrNameLst>
                                      </p:cBhvr>
                                      <p:tavLst>
                                        <p:tav tm="0">
                                          <p:val>
                                            <p:strVal val="#ppt_x"/>
                                          </p:val>
                                        </p:tav>
                                        <p:tav tm="100000">
                                          <p:val>
                                            <p:strVal val="#ppt_x"/>
                                          </p:val>
                                        </p:tav>
                                      </p:tavLst>
                                    </p:anim>
                                    <p:anim calcmode="lin" valueType="num">
                                      <p:cBhvr>
                                        <p:cTn id="219" dur="750" fill="hold"/>
                                        <p:tgtEl>
                                          <p:spTgt spid="66"/>
                                        </p:tgtEl>
                                        <p:attrNameLst>
                                          <p:attrName>ppt_y</p:attrName>
                                        </p:attrNameLst>
                                      </p:cBhvr>
                                      <p:tavLst>
                                        <p:tav tm="0">
                                          <p:val>
                                            <p:strVal val="#ppt_y+.1"/>
                                          </p:val>
                                        </p:tav>
                                        <p:tav tm="100000">
                                          <p:val>
                                            <p:strVal val="#ppt_y"/>
                                          </p:val>
                                        </p:tav>
                                      </p:tavLst>
                                    </p:anim>
                                  </p:childTnLst>
                                </p:cTn>
                              </p:par>
                            </p:childTnLst>
                          </p:cTn>
                        </p:par>
                        <p:par>
                          <p:cTn id="220" fill="hold">
                            <p:stCondLst>
                              <p:cond delay="27000"/>
                            </p:stCondLst>
                            <p:childTnLst>
                              <p:par>
                                <p:cTn id="221" presetID="42" presetClass="entr" presetSubtype="0" fill="hold" nodeType="afterEffect">
                                  <p:stCondLst>
                                    <p:cond delay="0"/>
                                  </p:stCondLst>
                                  <p:childTnLst>
                                    <p:set>
                                      <p:cBhvr>
                                        <p:cTn id="222" dur="1" fill="hold">
                                          <p:stCondLst>
                                            <p:cond delay="0"/>
                                          </p:stCondLst>
                                        </p:cTn>
                                        <p:tgtEl>
                                          <p:spTgt spid="67"/>
                                        </p:tgtEl>
                                        <p:attrNameLst>
                                          <p:attrName>style.visibility</p:attrName>
                                        </p:attrNameLst>
                                      </p:cBhvr>
                                      <p:to>
                                        <p:strVal val="visible"/>
                                      </p:to>
                                    </p:set>
                                    <p:animEffect transition="in" filter="fade">
                                      <p:cBhvr>
                                        <p:cTn id="223" dur="750"/>
                                        <p:tgtEl>
                                          <p:spTgt spid="67"/>
                                        </p:tgtEl>
                                      </p:cBhvr>
                                    </p:animEffect>
                                    <p:anim calcmode="lin" valueType="num">
                                      <p:cBhvr>
                                        <p:cTn id="224" dur="750" fill="hold"/>
                                        <p:tgtEl>
                                          <p:spTgt spid="67"/>
                                        </p:tgtEl>
                                        <p:attrNameLst>
                                          <p:attrName>ppt_x</p:attrName>
                                        </p:attrNameLst>
                                      </p:cBhvr>
                                      <p:tavLst>
                                        <p:tav tm="0">
                                          <p:val>
                                            <p:strVal val="#ppt_x"/>
                                          </p:val>
                                        </p:tav>
                                        <p:tav tm="100000">
                                          <p:val>
                                            <p:strVal val="#ppt_x"/>
                                          </p:val>
                                        </p:tav>
                                      </p:tavLst>
                                    </p:anim>
                                    <p:anim calcmode="lin" valueType="num">
                                      <p:cBhvr>
                                        <p:cTn id="225" dur="750" fill="hold"/>
                                        <p:tgtEl>
                                          <p:spTgt spid="67"/>
                                        </p:tgtEl>
                                        <p:attrNameLst>
                                          <p:attrName>ppt_y</p:attrName>
                                        </p:attrNameLst>
                                      </p:cBhvr>
                                      <p:tavLst>
                                        <p:tav tm="0">
                                          <p:val>
                                            <p:strVal val="#ppt_y+.1"/>
                                          </p:val>
                                        </p:tav>
                                        <p:tav tm="100000">
                                          <p:val>
                                            <p:strVal val="#ppt_y"/>
                                          </p:val>
                                        </p:tav>
                                      </p:tavLst>
                                    </p:anim>
                                  </p:childTnLst>
                                </p:cTn>
                              </p:par>
                            </p:childTnLst>
                          </p:cTn>
                        </p:par>
                        <p:par>
                          <p:cTn id="226" fill="hold">
                            <p:stCondLst>
                              <p:cond delay="27750"/>
                            </p:stCondLst>
                            <p:childTnLst>
                              <p:par>
                                <p:cTn id="227" presetID="42" presetClass="entr" presetSubtype="0" fill="hold" nodeType="afterEffect">
                                  <p:stCondLst>
                                    <p:cond delay="0"/>
                                  </p:stCondLst>
                                  <p:childTnLst>
                                    <p:set>
                                      <p:cBhvr>
                                        <p:cTn id="228" dur="1" fill="hold">
                                          <p:stCondLst>
                                            <p:cond delay="0"/>
                                          </p:stCondLst>
                                        </p:cTn>
                                        <p:tgtEl>
                                          <p:spTgt spid="11"/>
                                        </p:tgtEl>
                                        <p:attrNameLst>
                                          <p:attrName>style.visibility</p:attrName>
                                        </p:attrNameLst>
                                      </p:cBhvr>
                                      <p:to>
                                        <p:strVal val="visible"/>
                                      </p:to>
                                    </p:set>
                                    <p:animEffect transition="in" filter="fade">
                                      <p:cBhvr>
                                        <p:cTn id="229" dur="750"/>
                                        <p:tgtEl>
                                          <p:spTgt spid="11"/>
                                        </p:tgtEl>
                                      </p:cBhvr>
                                    </p:animEffect>
                                    <p:anim calcmode="lin" valueType="num">
                                      <p:cBhvr>
                                        <p:cTn id="230" dur="750" fill="hold"/>
                                        <p:tgtEl>
                                          <p:spTgt spid="11"/>
                                        </p:tgtEl>
                                        <p:attrNameLst>
                                          <p:attrName>ppt_x</p:attrName>
                                        </p:attrNameLst>
                                      </p:cBhvr>
                                      <p:tavLst>
                                        <p:tav tm="0">
                                          <p:val>
                                            <p:strVal val="#ppt_x"/>
                                          </p:val>
                                        </p:tav>
                                        <p:tav tm="100000">
                                          <p:val>
                                            <p:strVal val="#ppt_x"/>
                                          </p:val>
                                        </p:tav>
                                      </p:tavLst>
                                    </p:anim>
                                    <p:anim calcmode="lin" valueType="num">
                                      <p:cBhvr>
                                        <p:cTn id="231" dur="750" fill="hold"/>
                                        <p:tgtEl>
                                          <p:spTgt spid="11"/>
                                        </p:tgtEl>
                                        <p:attrNameLst>
                                          <p:attrName>ppt_y</p:attrName>
                                        </p:attrNameLst>
                                      </p:cBhvr>
                                      <p:tavLst>
                                        <p:tav tm="0">
                                          <p:val>
                                            <p:strVal val="#ppt_y+.1"/>
                                          </p:val>
                                        </p:tav>
                                        <p:tav tm="100000">
                                          <p:val>
                                            <p:strVal val="#ppt_y"/>
                                          </p:val>
                                        </p:tav>
                                      </p:tavLst>
                                    </p:anim>
                                  </p:childTnLst>
                                </p:cTn>
                              </p:par>
                            </p:childTnLst>
                          </p:cTn>
                        </p:par>
                        <p:par>
                          <p:cTn id="232" fill="hold">
                            <p:stCondLst>
                              <p:cond delay="28500"/>
                            </p:stCondLst>
                            <p:childTnLst>
                              <p:par>
                                <p:cTn id="233" presetID="42" presetClass="entr" presetSubtype="0" fill="hold" grpId="0" nodeType="afterEffect">
                                  <p:stCondLst>
                                    <p:cond delay="0"/>
                                  </p:stCondLst>
                                  <p:childTnLst>
                                    <p:set>
                                      <p:cBhvr>
                                        <p:cTn id="234" dur="1" fill="hold">
                                          <p:stCondLst>
                                            <p:cond delay="0"/>
                                          </p:stCondLst>
                                        </p:cTn>
                                        <p:tgtEl>
                                          <p:spTgt spid="108"/>
                                        </p:tgtEl>
                                        <p:attrNameLst>
                                          <p:attrName>style.visibility</p:attrName>
                                        </p:attrNameLst>
                                      </p:cBhvr>
                                      <p:to>
                                        <p:strVal val="visible"/>
                                      </p:to>
                                    </p:set>
                                    <p:animEffect transition="in" filter="fade">
                                      <p:cBhvr>
                                        <p:cTn id="235" dur="750"/>
                                        <p:tgtEl>
                                          <p:spTgt spid="108"/>
                                        </p:tgtEl>
                                      </p:cBhvr>
                                    </p:animEffect>
                                    <p:anim calcmode="lin" valueType="num">
                                      <p:cBhvr>
                                        <p:cTn id="236" dur="750" fill="hold"/>
                                        <p:tgtEl>
                                          <p:spTgt spid="108"/>
                                        </p:tgtEl>
                                        <p:attrNameLst>
                                          <p:attrName>ppt_x</p:attrName>
                                        </p:attrNameLst>
                                      </p:cBhvr>
                                      <p:tavLst>
                                        <p:tav tm="0">
                                          <p:val>
                                            <p:strVal val="#ppt_x"/>
                                          </p:val>
                                        </p:tav>
                                        <p:tav tm="100000">
                                          <p:val>
                                            <p:strVal val="#ppt_x"/>
                                          </p:val>
                                        </p:tav>
                                      </p:tavLst>
                                    </p:anim>
                                    <p:anim calcmode="lin" valueType="num">
                                      <p:cBhvr>
                                        <p:cTn id="237" dur="75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95" grpId="0"/>
      <p:bldP spid="96" grpId="0"/>
      <p:bldP spid="102" grpId="0"/>
      <p:bldP spid="107" grpId="0"/>
      <p:bldP spid="10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C47FD9-1490-4D12-8635-5950F215D14B}"/>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1171232" y="-277403"/>
            <a:ext cx="3342932" cy="5674903"/>
          </a:xfrm>
          <a:prstGeom prst="rect">
            <a:avLst/>
          </a:prstGeom>
        </p:spPr>
      </p:pic>
      <p:sp>
        <p:nvSpPr>
          <p:cNvPr id="8" name="矩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1979D-A379-4904-9457-9E904D88F76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450274" y="674567"/>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grpSp>
        <p:nvGrpSpPr>
          <p:cNvPr id="4" name="组合 3"/>
          <p:cNvGrpSpPr/>
          <p:nvPr/>
        </p:nvGrpSpPr>
        <p:grpSpPr>
          <a:xfrm>
            <a:off x="1836420" y="2442210"/>
            <a:ext cx="2565400" cy="2552700"/>
            <a:chOff x="1836420" y="2442210"/>
            <a:chExt cx="2565400" cy="2552700"/>
          </a:xfrm>
        </p:grpSpPr>
        <p:sp>
          <p:nvSpPr>
            <p:cNvPr id="10" name="空心弧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F479D0-7BFB-4CE0-BDD9-2FC2055A7146}"/>
                </a:ext>
              </a:extLst>
            </p:cNvPr>
            <p:cNvSpPr/>
            <p:nvPr/>
          </p:nvSpPr>
          <p:spPr>
            <a:xfrm>
              <a:off x="1849120" y="2442210"/>
              <a:ext cx="2552700" cy="2552700"/>
            </a:xfrm>
            <a:prstGeom prst="blockArc">
              <a:avLst>
                <a:gd name="adj1" fmla="val 5495584"/>
                <a:gd name="adj2" fmla="val 16163162"/>
                <a:gd name="adj3" fmla="val 15171"/>
              </a:avLst>
            </a:prstGeom>
            <a:solidFill>
              <a:srgbClr val="EE5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
            <p:cNvGrpSpPr/>
            <p:nvPr/>
          </p:nvGrpSpPr>
          <p:grpSpPr>
            <a:xfrm>
              <a:off x="1836420" y="2442210"/>
              <a:ext cx="2552700" cy="2552700"/>
              <a:chOff x="1836420" y="2442210"/>
              <a:chExt cx="2552700" cy="2552700"/>
            </a:xfrm>
          </p:grpSpPr>
          <p:sp>
            <p:nvSpPr>
              <p:cNvPr id="6" name="空心弧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8317E1-5458-4058-BCB4-8167D14252FA}"/>
                  </a:ext>
                </a:extLst>
              </p:cNvPr>
              <p:cNvSpPr/>
              <p:nvPr/>
            </p:nvSpPr>
            <p:spPr>
              <a:xfrm>
                <a:off x="1836420" y="2442210"/>
                <a:ext cx="2552700" cy="2552700"/>
              </a:xfrm>
              <a:prstGeom prst="blockArc">
                <a:avLst>
                  <a:gd name="adj1" fmla="val 16143339"/>
                  <a:gd name="adj2" fmla="val 5484717"/>
                  <a:gd name="adj3" fmla="val 14666"/>
                </a:avLst>
              </a:prstGeom>
              <a:solidFill>
                <a:srgbClr val="3AAD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13" name="图片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2AE9DC-8882-48EE-B158-0EDA8101B825}"/>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2179523" y="2810509"/>
                <a:ext cx="1917497" cy="1917497"/>
              </a:xfrm>
              <a:prstGeom prst="rect">
                <a:avLst/>
              </a:prstGeom>
            </p:spPr>
          </p:pic>
        </p:grpSp>
      </p:grpSp>
      <p:grpSp>
        <p:nvGrpSpPr>
          <p:cNvPr id="22" name="组合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61D24A-E842-4F08-AD9A-09A48B803451}"/>
              </a:ext>
            </a:extLst>
          </p:cNvPr>
          <p:cNvGrpSpPr/>
          <p:nvPr/>
        </p:nvGrpSpPr>
        <p:grpSpPr>
          <a:xfrm>
            <a:off x="2528888" y="2243817"/>
            <a:ext cx="954894" cy="469153"/>
            <a:chOff x="2597468" y="2392407"/>
            <a:chExt cx="954894" cy="469153"/>
          </a:xfrm>
        </p:grpSpPr>
        <p:sp>
          <p:nvSpPr>
            <p:cNvPr id="16" name="流程图: 接点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F48FE2-5319-494D-A778-CB134E92CBF9}"/>
                </a:ext>
              </a:extLst>
            </p:cNvPr>
            <p:cNvSpPr/>
            <p:nvPr/>
          </p:nvSpPr>
          <p:spPr>
            <a:xfrm>
              <a:off x="3428350" y="2737548"/>
              <a:ext cx="124012" cy="124012"/>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8" name="直接连接符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18DD82-36DA-4365-AB9C-B002F46F4C05}"/>
                </a:ext>
              </a:extLst>
            </p:cNvPr>
            <p:cNvCxnSpPr/>
            <p:nvPr/>
          </p:nvCxnSpPr>
          <p:spPr>
            <a:xfrm>
              <a:off x="3500913" y="2392407"/>
              <a:ext cx="0" cy="3414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D468B8-0C91-4FBD-8A6F-7AF54ED59B85}"/>
                </a:ext>
              </a:extLst>
            </p:cNvPr>
            <p:cNvCxnSpPr>
              <a:cxnSpLocks/>
            </p:cNvCxnSpPr>
            <p:nvPr/>
          </p:nvCxnSpPr>
          <p:spPr>
            <a:xfrm>
              <a:off x="2597468" y="2394746"/>
              <a:ext cx="9104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1" name="文本框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1F2D5F-5C4E-499C-BE91-6FF8CE006F30}"/>
              </a:ext>
            </a:extLst>
          </p:cNvPr>
          <p:cNvSpPr txBox="1"/>
          <p:nvPr/>
        </p:nvSpPr>
        <p:spPr>
          <a:xfrm>
            <a:off x="1608772" y="2046922"/>
            <a:ext cx="891540" cy="461665"/>
          </a:xfrm>
          <a:prstGeom prst="rect">
            <a:avLst/>
          </a:prstGeom>
          <a:noFill/>
        </p:spPr>
        <p:txBody>
          <a:bodyPr wrap="square" rtlCol="0">
            <a:spAutoFit/>
          </a:bodyPr>
          <a:lstStyle/>
          <a:p>
            <a:pPr algn="r"/>
            <a:r>
              <a:rPr lang="en-US" altLang="zh-CN" sz="2400" dirty="0">
                <a:solidFill>
                  <a:schemeClr val="bg1"/>
                </a:solidFill>
                <a:cs typeface="+mn-ea"/>
                <a:sym typeface="+mn-lt"/>
              </a:rPr>
              <a:t>48%</a:t>
            </a:r>
            <a:endParaRPr lang="zh-CN" altLang="en-US" sz="2400" dirty="0">
              <a:solidFill>
                <a:schemeClr val="bg1"/>
              </a:solidFill>
              <a:cs typeface="+mn-ea"/>
              <a:sym typeface="+mn-lt"/>
            </a:endParaRPr>
          </a:p>
        </p:txBody>
      </p:sp>
      <p:grpSp>
        <p:nvGrpSpPr>
          <p:cNvPr id="24" name="组合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42A7BE-2009-44CF-8000-7610B9808391}"/>
              </a:ext>
            </a:extLst>
          </p:cNvPr>
          <p:cNvGrpSpPr/>
          <p:nvPr/>
        </p:nvGrpSpPr>
        <p:grpSpPr>
          <a:xfrm>
            <a:off x="1443038" y="2617197"/>
            <a:ext cx="882504" cy="469153"/>
            <a:chOff x="2669858" y="2392407"/>
            <a:chExt cx="882504" cy="469153"/>
          </a:xfrm>
        </p:grpSpPr>
        <p:sp>
          <p:nvSpPr>
            <p:cNvPr id="25" name="流程图: 接点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A656F8-C39B-46BD-BF0B-3006B8850CCA}"/>
                </a:ext>
              </a:extLst>
            </p:cNvPr>
            <p:cNvSpPr/>
            <p:nvPr/>
          </p:nvSpPr>
          <p:spPr>
            <a:xfrm>
              <a:off x="3428350" y="2737548"/>
              <a:ext cx="124012" cy="124012"/>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6" name="直接连接符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47A574-EC26-4EBF-B834-934144CF2D3C}"/>
                </a:ext>
              </a:extLst>
            </p:cNvPr>
            <p:cNvCxnSpPr/>
            <p:nvPr/>
          </p:nvCxnSpPr>
          <p:spPr>
            <a:xfrm>
              <a:off x="3500913" y="2392407"/>
              <a:ext cx="0" cy="3414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69C567-0B54-47C8-8563-B08303A8355E}"/>
                </a:ext>
              </a:extLst>
            </p:cNvPr>
            <p:cNvCxnSpPr>
              <a:cxnSpLocks/>
            </p:cNvCxnSpPr>
            <p:nvPr/>
          </p:nvCxnSpPr>
          <p:spPr>
            <a:xfrm>
              <a:off x="2669858" y="2394746"/>
              <a:ext cx="8380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9" name="文本框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B08EA1-988C-4089-BE77-F9D4799DB48E}"/>
              </a:ext>
            </a:extLst>
          </p:cNvPr>
          <p:cNvSpPr txBox="1"/>
          <p:nvPr/>
        </p:nvSpPr>
        <p:spPr>
          <a:xfrm>
            <a:off x="528637" y="2506980"/>
            <a:ext cx="891540" cy="461665"/>
          </a:xfrm>
          <a:prstGeom prst="rect">
            <a:avLst/>
          </a:prstGeom>
          <a:noFill/>
        </p:spPr>
        <p:txBody>
          <a:bodyPr wrap="square" rtlCol="0">
            <a:spAutoFit/>
          </a:bodyPr>
          <a:lstStyle/>
          <a:p>
            <a:pPr algn="r"/>
            <a:r>
              <a:rPr lang="en-US" altLang="zh-CN" sz="2400" dirty="0">
                <a:solidFill>
                  <a:schemeClr val="bg1"/>
                </a:solidFill>
                <a:cs typeface="+mn-ea"/>
                <a:sym typeface="+mn-lt"/>
              </a:rPr>
              <a:t>52%</a:t>
            </a:r>
            <a:endParaRPr lang="zh-CN" altLang="en-US" sz="2400" dirty="0">
              <a:solidFill>
                <a:schemeClr val="bg1"/>
              </a:solidFill>
              <a:cs typeface="+mn-ea"/>
              <a:sym typeface="+mn-lt"/>
            </a:endParaRPr>
          </a:p>
        </p:txBody>
      </p:sp>
      <p:grpSp>
        <p:nvGrpSpPr>
          <p:cNvPr id="5" name="组合 4"/>
          <p:cNvGrpSpPr/>
          <p:nvPr/>
        </p:nvGrpSpPr>
        <p:grpSpPr>
          <a:xfrm>
            <a:off x="4852482" y="2442210"/>
            <a:ext cx="2565400" cy="2552700"/>
            <a:chOff x="4852482" y="2442210"/>
            <a:chExt cx="2565400" cy="2552700"/>
          </a:xfrm>
        </p:grpSpPr>
        <p:sp>
          <p:nvSpPr>
            <p:cNvPr id="46" name="空心弧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342DDC-415B-4AA3-AD8A-1AC6A5CBC242}"/>
                </a:ext>
              </a:extLst>
            </p:cNvPr>
            <p:cNvSpPr/>
            <p:nvPr/>
          </p:nvSpPr>
          <p:spPr>
            <a:xfrm>
              <a:off x="4865182" y="2442210"/>
              <a:ext cx="2552700" cy="2552700"/>
            </a:xfrm>
            <a:prstGeom prst="blockArc">
              <a:avLst>
                <a:gd name="adj1" fmla="val 5495584"/>
                <a:gd name="adj2" fmla="val 16163162"/>
                <a:gd name="adj3" fmla="val 15171"/>
              </a:avLst>
            </a:prstGeom>
            <a:solidFill>
              <a:srgbClr val="EE5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5" name="空心弧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413280-278F-438B-81FB-CF4BDED7019F}"/>
                </a:ext>
              </a:extLst>
            </p:cNvPr>
            <p:cNvSpPr/>
            <p:nvPr/>
          </p:nvSpPr>
          <p:spPr>
            <a:xfrm>
              <a:off x="4852482" y="2442210"/>
              <a:ext cx="2552700" cy="2552700"/>
            </a:xfrm>
            <a:prstGeom prst="blockArc">
              <a:avLst>
                <a:gd name="adj1" fmla="val 16143339"/>
                <a:gd name="adj2" fmla="val 11170634"/>
                <a:gd name="adj3" fmla="val 16247"/>
              </a:avLst>
            </a:prstGeom>
            <a:solidFill>
              <a:srgbClr val="3AAD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pic>
          <p:nvPicPr>
            <p:cNvPr id="81" name="图片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3F381C-A5F5-4AD3-8FD0-5DB04E31A433}"/>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a:off x="5520690" y="3036570"/>
              <a:ext cx="1219200" cy="1219200"/>
            </a:xfrm>
            <a:prstGeom prst="rect">
              <a:avLst/>
            </a:prstGeom>
          </p:spPr>
        </p:pic>
      </p:grpSp>
      <p:grpSp>
        <p:nvGrpSpPr>
          <p:cNvPr id="48" name="组合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28208F-D043-4BBA-84AD-43AC18A227B9}"/>
              </a:ext>
            </a:extLst>
          </p:cNvPr>
          <p:cNvGrpSpPr/>
          <p:nvPr/>
        </p:nvGrpSpPr>
        <p:grpSpPr>
          <a:xfrm>
            <a:off x="6958762" y="2518136"/>
            <a:ext cx="543647" cy="652034"/>
            <a:chOff x="3428350" y="2209526"/>
            <a:chExt cx="543647" cy="652034"/>
          </a:xfrm>
        </p:grpSpPr>
        <p:sp>
          <p:nvSpPr>
            <p:cNvPr id="55" name="流程图: 接点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5FA988-A9B7-4C48-89B5-1CA058E78F8D}"/>
                </a:ext>
              </a:extLst>
            </p:cNvPr>
            <p:cNvSpPr/>
            <p:nvPr/>
          </p:nvSpPr>
          <p:spPr>
            <a:xfrm>
              <a:off x="3428350" y="2737548"/>
              <a:ext cx="124012" cy="124012"/>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6" name="直接连接符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B0275D-357D-4C67-88EE-A886DF12EC11}"/>
                </a:ext>
              </a:extLst>
            </p:cNvPr>
            <p:cNvCxnSpPr/>
            <p:nvPr/>
          </p:nvCxnSpPr>
          <p:spPr>
            <a:xfrm>
              <a:off x="3958113" y="2209526"/>
              <a:ext cx="0" cy="576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396D3F-3030-42B0-86CD-C40688851A19}"/>
                </a:ext>
              </a:extLst>
            </p:cNvPr>
            <p:cNvCxnSpPr/>
            <p:nvPr/>
          </p:nvCxnSpPr>
          <p:spPr>
            <a:xfrm>
              <a:off x="3539997" y="2771936"/>
              <a:ext cx="432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9" name="文本框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993676-C81A-43A0-B314-464D6E90B6A9}"/>
              </a:ext>
            </a:extLst>
          </p:cNvPr>
          <p:cNvSpPr txBox="1"/>
          <p:nvPr/>
        </p:nvSpPr>
        <p:spPr>
          <a:xfrm>
            <a:off x="4181922" y="2061210"/>
            <a:ext cx="891540" cy="461665"/>
          </a:xfrm>
          <a:prstGeom prst="rect">
            <a:avLst/>
          </a:prstGeom>
          <a:noFill/>
        </p:spPr>
        <p:txBody>
          <a:bodyPr wrap="square" rtlCol="0">
            <a:spAutoFit/>
          </a:bodyPr>
          <a:lstStyle/>
          <a:p>
            <a:pPr algn="r"/>
            <a:r>
              <a:rPr lang="en-US" altLang="zh-CN" sz="2400" dirty="0">
                <a:solidFill>
                  <a:schemeClr val="bg1"/>
                </a:solidFill>
                <a:cs typeface="+mn-ea"/>
                <a:sym typeface="+mn-lt"/>
              </a:rPr>
              <a:t>18%</a:t>
            </a:r>
            <a:endParaRPr lang="zh-CN" altLang="en-US" sz="2400" dirty="0">
              <a:solidFill>
                <a:schemeClr val="bg1"/>
              </a:solidFill>
              <a:cs typeface="+mn-ea"/>
              <a:sym typeface="+mn-lt"/>
            </a:endParaRPr>
          </a:p>
        </p:txBody>
      </p:sp>
      <p:grpSp>
        <p:nvGrpSpPr>
          <p:cNvPr id="50" name="组合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BDE485-2C6C-4F09-84C8-0CB7F19C27B1}"/>
              </a:ext>
            </a:extLst>
          </p:cNvPr>
          <p:cNvGrpSpPr/>
          <p:nvPr/>
        </p:nvGrpSpPr>
        <p:grpSpPr>
          <a:xfrm>
            <a:off x="4844385" y="2560320"/>
            <a:ext cx="440069" cy="560320"/>
            <a:chOff x="3112293" y="2301240"/>
            <a:chExt cx="440069" cy="560320"/>
          </a:xfrm>
        </p:grpSpPr>
        <p:sp>
          <p:nvSpPr>
            <p:cNvPr id="52" name="流程图: 接点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1436B0-D7E6-4DF0-88C3-722A73F0FB52}"/>
                </a:ext>
              </a:extLst>
            </p:cNvPr>
            <p:cNvSpPr/>
            <p:nvPr/>
          </p:nvSpPr>
          <p:spPr>
            <a:xfrm>
              <a:off x="3428350" y="2737548"/>
              <a:ext cx="124012" cy="124012"/>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3" name="直接连接符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FBE5DF-69E7-4ADC-9EF3-AAC94C2B00E9}"/>
                </a:ext>
              </a:extLst>
            </p:cNvPr>
            <p:cNvCxnSpPr>
              <a:cxnSpLocks/>
            </p:cNvCxnSpPr>
            <p:nvPr/>
          </p:nvCxnSpPr>
          <p:spPr>
            <a:xfrm>
              <a:off x="3112293" y="2301240"/>
              <a:ext cx="0" cy="4783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40748A-C685-4260-833F-92FDD77E69F6}"/>
                </a:ext>
              </a:extLst>
            </p:cNvPr>
            <p:cNvCxnSpPr/>
            <p:nvPr/>
          </p:nvCxnSpPr>
          <p:spPr>
            <a:xfrm>
              <a:off x="3117087" y="2794796"/>
              <a:ext cx="324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7868544" y="2442210"/>
            <a:ext cx="2565400" cy="2552700"/>
            <a:chOff x="7868544" y="2442210"/>
            <a:chExt cx="2565400" cy="2552700"/>
          </a:xfrm>
        </p:grpSpPr>
        <p:sp>
          <p:nvSpPr>
            <p:cNvPr id="59" name="空心弧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D614B2-8D12-40E7-A846-389EA9E7E199}"/>
                </a:ext>
              </a:extLst>
            </p:cNvPr>
            <p:cNvSpPr/>
            <p:nvPr/>
          </p:nvSpPr>
          <p:spPr>
            <a:xfrm>
              <a:off x="7868544" y="2442210"/>
              <a:ext cx="2552700" cy="2552700"/>
            </a:xfrm>
            <a:prstGeom prst="blockArc">
              <a:avLst>
                <a:gd name="adj1" fmla="val 16143339"/>
                <a:gd name="adj2" fmla="val 5484717"/>
                <a:gd name="adj3" fmla="val 14666"/>
              </a:avLst>
            </a:prstGeom>
            <a:solidFill>
              <a:srgbClr val="3AAD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7" name="组合 6"/>
            <p:cNvGrpSpPr/>
            <p:nvPr/>
          </p:nvGrpSpPr>
          <p:grpSpPr>
            <a:xfrm>
              <a:off x="7881244" y="2442210"/>
              <a:ext cx="2552700" cy="2552700"/>
              <a:chOff x="7881244" y="2442210"/>
              <a:chExt cx="2552700" cy="2552700"/>
            </a:xfrm>
          </p:grpSpPr>
          <p:sp>
            <p:nvSpPr>
              <p:cNvPr id="60" name="空心弧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27C963-53E5-440E-BCBE-0D5F8591960C}"/>
                  </a:ext>
                </a:extLst>
              </p:cNvPr>
              <p:cNvSpPr/>
              <p:nvPr/>
            </p:nvSpPr>
            <p:spPr>
              <a:xfrm>
                <a:off x="7881244" y="2442210"/>
                <a:ext cx="2552700" cy="2552700"/>
              </a:xfrm>
              <a:prstGeom prst="blockArc">
                <a:avLst>
                  <a:gd name="adj1" fmla="val 3383297"/>
                  <a:gd name="adj2" fmla="val 19938312"/>
                  <a:gd name="adj3" fmla="val 15529"/>
                </a:avLst>
              </a:prstGeom>
              <a:solidFill>
                <a:srgbClr val="EE5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83" name="图片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7A0589-B2B4-4E67-82B9-8D65F8905F3F}"/>
                  </a:ext>
                </a:extLst>
              </p:cNvPr>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8511540" y="3032760"/>
                <a:ext cx="1249680" cy="1249680"/>
              </a:xfrm>
              <a:prstGeom prst="rect">
                <a:avLst/>
              </a:prstGeom>
            </p:spPr>
          </p:pic>
        </p:grpSp>
      </p:grpSp>
      <p:grpSp>
        <p:nvGrpSpPr>
          <p:cNvPr id="62" name="组合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48CD89-F668-4FD9-9CFE-2129050DB12F}"/>
              </a:ext>
            </a:extLst>
          </p:cNvPr>
          <p:cNvGrpSpPr/>
          <p:nvPr/>
        </p:nvGrpSpPr>
        <p:grpSpPr>
          <a:xfrm>
            <a:off x="9780514" y="2440466"/>
            <a:ext cx="997976" cy="455384"/>
            <a:chOff x="3279760" y="2417606"/>
            <a:chExt cx="997976" cy="455384"/>
          </a:xfrm>
        </p:grpSpPr>
        <p:sp>
          <p:nvSpPr>
            <p:cNvPr id="69" name="流程图: 接点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2DB72B-435E-4B5B-999E-50E54B038E03}"/>
                </a:ext>
              </a:extLst>
            </p:cNvPr>
            <p:cNvSpPr/>
            <p:nvPr/>
          </p:nvSpPr>
          <p:spPr>
            <a:xfrm>
              <a:off x="3279760" y="2748978"/>
              <a:ext cx="124012" cy="124012"/>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70" name="直接连接符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81D391-6DA6-4360-8407-040687D3267E}"/>
                </a:ext>
              </a:extLst>
            </p:cNvPr>
            <p:cNvCxnSpPr>
              <a:cxnSpLocks/>
            </p:cNvCxnSpPr>
            <p:nvPr/>
          </p:nvCxnSpPr>
          <p:spPr>
            <a:xfrm flipH="1">
              <a:off x="3340476" y="2438127"/>
              <a:ext cx="183297" cy="33936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1" name="直接连接符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62F6FD-18CA-4B58-A69C-EF762974512D}"/>
                </a:ext>
              </a:extLst>
            </p:cNvPr>
            <p:cNvCxnSpPr>
              <a:cxnSpLocks/>
            </p:cNvCxnSpPr>
            <p:nvPr/>
          </p:nvCxnSpPr>
          <p:spPr>
            <a:xfrm>
              <a:off x="3517137" y="2417606"/>
              <a:ext cx="7605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3" name="文本框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F44754-41BB-4A8B-A50F-B3DEBC1F54F8}"/>
              </a:ext>
            </a:extLst>
          </p:cNvPr>
          <p:cNvSpPr txBox="1"/>
          <p:nvPr/>
        </p:nvSpPr>
        <p:spPr>
          <a:xfrm>
            <a:off x="10798434" y="2278380"/>
            <a:ext cx="891540" cy="461665"/>
          </a:xfrm>
          <a:prstGeom prst="rect">
            <a:avLst/>
          </a:prstGeom>
          <a:noFill/>
        </p:spPr>
        <p:txBody>
          <a:bodyPr wrap="square" rtlCol="0">
            <a:spAutoFit/>
          </a:bodyPr>
          <a:lstStyle/>
          <a:p>
            <a:r>
              <a:rPr lang="en-US" altLang="zh-CN" sz="2400" dirty="0">
                <a:solidFill>
                  <a:schemeClr val="bg1"/>
                </a:solidFill>
                <a:cs typeface="+mn-ea"/>
                <a:sym typeface="+mn-lt"/>
              </a:rPr>
              <a:t>78%</a:t>
            </a:r>
            <a:endParaRPr lang="zh-CN" altLang="en-US" sz="2400" dirty="0">
              <a:solidFill>
                <a:schemeClr val="bg1"/>
              </a:solidFill>
              <a:cs typeface="+mn-ea"/>
              <a:sym typeface="+mn-lt"/>
            </a:endParaRPr>
          </a:p>
        </p:txBody>
      </p:sp>
      <p:grpSp>
        <p:nvGrpSpPr>
          <p:cNvPr id="64" name="组合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D44940-E247-4893-9785-4C6D20E7D194}"/>
              </a:ext>
            </a:extLst>
          </p:cNvPr>
          <p:cNvGrpSpPr/>
          <p:nvPr/>
        </p:nvGrpSpPr>
        <p:grpSpPr>
          <a:xfrm>
            <a:off x="10199614" y="3577590"/>
            <a:ext cx="988824" cy="446021"/>
            <a:chOff x="3428350" y="2436026"/>
            <a:chExt cx="988824" cy="425534"/>
          </a:xfrm>
        </p:grpSpPr>
        <p:sp>
          <p:nvSpPr>
            <p:cNvPr id="66" name="流程图: 接点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B00948-0A93-4879-B6C1-986CC2328E44}"/>
                </a:ext>
              </a:extLst>
            </p:cNvPr>
            <p:cNvSpPr/>
            <p:nvPr/>
          </p:nvSpPr>
          <p:spPr>
            <a:xfrm>
              <a:off x="3428350" y="2737548"/>
              <a:ext cx="124012" cy="124012"/>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67" name="直接连接符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3C1F71-35FB-4FB7-BE9C-9B57A801C419}"/>
                </a:ext>
              </a:extLst>
            </p:cNvPr>
            <p:cNvCxnSpPr>
              <a:cxnSpLocks/>
            </p:cNvCxnSpPr>
            <p:nvPr/>
          </p:nvCxnSpPr>
          <p:spPr>
            <a:xfrm flipH="1">
              <a:off x="3500913" y="2436026"/>
              <a:ext cx="357723" cy="29782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EA1C59-B878-42E2-B988-D7350AF1FCD2}"/>
                </a:ext>
              </a:extLst>
            </p:cNvPr>
            <p:cNvCxnSpPr>
              <a:cxnSpLocks/>
            </p:cNvCxnSpPr>
            <p:nvPr/>
          </p:nvCxnSpPr>
          <p:spPr>
            <a:xfrm>
              <a:off x="3841174" y="2449271"/>
              <a:ext cx="57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5" name="文本框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72A36F-7C72-413E-9712-F32E4FA44B79}"/>
              </a:ext>
            </a:extLst>
          </p:cNvPr>
          <p:cNvSpPr txBox="1"/>
          <p:nvPr/>
        </p:nvSpPr>
        <p:spPr>
          <a:xfrm>
            <a:off x="6946524" y="2061210"/>
            <a:ext cx="891540" cy="461665"/>
          </a:xfrm>
          <a:prstGeom prst="rect">
            <a:avLst/>
          </a:prstGeom>
          <a:noFill/>
        </p:spPr>
        <p:txBody>
          <a:bodyPr wrap="square" rtlCol="0">
            <a:spAutoFit/>
          </a:bodyPr>
          <a:lstStyle/>
          <a:p>
            <a:pPr algn="r"/>
            <a:r>
              <a:rPr lang="en-US" altLang="zh-CN" sz="2400" dirty="0">
                <a:solidFill>
                  <a:schemeClr val="bg1"/>
                </a:solidFill>
                <a:cs typeface="+mn-ea"/>
                <a:sym typeface="+mn-lt"/>
              </a:rPr>
              <a:t>82%</a:t>
            </a:r>
            <a:endParaRPr lang="zh-CN" altLang="en-US" sz="2400" dirty="0">
              <a:solidFill>
                <a:schemeClr val="bg1"/>
              </a:solidFill>
              <a:cs typeface="+mn-ea"/>
              <a:sym typeface="+mn-lt"/>
            </a:endParaRPr>
          </a:p>
        </p:txBody>
      </p:sp>
      <p:sp>
        <p:nvSpPr>
          <p:cNvPr id="76" name="文本框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6752B1-B8F7-424F-A7DE-A2CA867ED1A3}"/>
              </a:ext>
            </a:extLst>
          </p:cNvPr>
          <p:cNvSpPr txBox="1"/>
          <p:nvPr/>
        </p:nvSpPr>
        <p:spPr>
          <a:xfrm>
            <a:off x="11140440" y="3413760"/>
            <a:ext cx="891540" cy="461665"/>
          </a:xfrm>
          <a:prstGeom prst="rect">
            <a:avLst/>
          </a:prstGeom>
          <a:noFill/>
        </p:spPr>
        <p:txBody>
          <a:bodyPr wrap="square" rtlCol="0">
            <a:spAutoFit/>
          </a:bodyPr>
          <a:lstStyle/>
          <a:p>
            <a:r>
              <a:rPr lang="en-US" altLang="zh-CN" sz="2400" dirty="0">
                <a:solidFill>
                  <a:schemeClr val="bg1"/>
                </a:solidFill>
                <a:cs typeface="+mn-ea"/>
                <a:sym typeface="+mn-lt"/>
              </a:rPr>
              <a:t>32%</a:t>
            </a:r>
            <a:endParaRPr lang="zh-CN" altLang="en-US" sz="2400" dirty="0">
              <a:solidFill>
                <a:schemeClr val="bg1"/>
              </a:solidFill>
              <a:cs typeface="+mn-ea"/>
              <a:sym typeface="+mn-lt"/>
            </a:endParaRPr>
          </a:p>
        </p:txBody>
      </p:sp>
      <p:grpSp>
        <p:nvGrpSpPr>
          <p:cNvPr id="88" name="组合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851C83-E2C4-4372-8E7B-943F547874E2}"/>
              </a:ext>
            </a:extLst>
          </p:cNvPr>
          <p:cNvGrpSpPr/>
          <p:nvPr/>
        </p:nvGrpSpPr>
        <p:grpSpPr>
          <a:xfrm>
            <a:off x="2870200" y="5118100"/>
            <a:ext cx="222250" cy="571036"/>
            <a:chOff x="2870200" y="5118100"/>
            <a:chExt cx="222250" cy="571036"/>
          </a:xfrm>
        </p:grpSpPr>
        <p:sp>
          <p:nvSpPr>
            <p:cNvPr id="86" name="流程图: 接点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692657-2858-41FC-871A-F4AEE9E248F3}"/>
                </a:ext>
              </a:extLst>
            </p:cNvPr>
            <p:cNvSpPr/>
            <p:nvPr/>
          </p:nvSpPr>
          <p:spPr>
            <a:xfrm>
              <a:off x="2870200" y="5118100"/>
              <a:ext cx="222250" cy="222250"/>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87" name="直接连接符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F28BB8-2E85-42C9-A1AC-1E0A01EEE1B9}"/>
                </a:ext>
              </a:extLst>
            </p:cNvPr>
            <p:cNvCxnSpPr/>
            <p:nvPr/>
          </p:nvCxnSpPr>
          <p:spPr>
            <a:xfrm>
              <a:off x="2966243" y="5347697"/>
              <a:ext cx="0" cy="3414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9" name="组合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963553-F231-4F9E-83C7-407D646DDEBA}"/>
              </a:ext>
            </a:extLst>
          </p:cNvPr>
          <p:cNvGrpSpPr/>
          <p:nvPr/>
        </p:nvGrpSpPr>
        <p:grpSpPr>
          <a:xfrm>
            <a:off x="5953125" y="5160963"/>
            <a:ext cx="222250" cy="571036"/>
            <a:chOff x="2870200" y="5118100"/>
            <a:chExt cx="222250" cy="571036"/>
          </a:xfrm>
        </p:grpSpPr>
        <p:sp>
          <p:nvSpPr>
            <p:cNvPr id="90" name="流程图: 接点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050847-0285-4120-89B6-55A7FD9198F5}"/>
                </a:ext>
              </a:extLst>
            </p:cNvPr>
            <p:cNvSpPr/>
            <p:nvPr/>
          </p:nvSpPr>
          <p:spPr>
            <a:xfrm>
              <a:off x="2870200" y="5118100"/>
              <a:ext cx="222250" cy="222250"/>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1" name="直接连接符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2BC9C1-D511-43F8-A985-E1A61C7C7F19}"/>
                </a:ext>
              </a:extLst>
            </p:cNvPr>
            <p:cNvCxnSpPr/>
            <p:nvPr/>
          </p:nvCxnSpPr>
          <p:spPr>
            <a:xfrm>
              <a:off x="2966243" y="5347697"/>
              <a:ext cx="0" cy="3414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2" name="组合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1AF6BC-3EBE-473A-910F-BEE07593589E}"/>
              </a:ext>
            </a:extLst>
          </p:cNvPr>
          <p:cNvGrpSpPr/>
          <p:nvPr/>
        </p:nvGrpSpPr>
        <p:grpSpPr>
          <a:xfrm>
            <a:off x="9036050" y="5175250"/>
            <a:ext cx="222250" cy="571036"/>
            <a:chOff x="2870200" y="5118100"/>
            <a:chExt cx="222250" cy="571036"/>
          </a:xfrm>
        </p:grpSpPr>
        <p:sp>
          <p:nvSpPr>
            <p:cNvPr id="93" name="流程图: 接点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105EA0-11C3-4273-9432-B8784EB88579}"/>
                </a:ext>
              </a:extLst>
            </p:cNvPr>
            <p:cNvSpPr/>
            <p:nvPr/>
          </p:nvSpPr>
          <p:spPr>
            <a:xfrm>
              <a:off x="2870200" y="5118100"/>
              <a:ext cx="222250" cy="222250"/>
            </a:xfrm>
            <a:prstGeom prst="flowChartConnec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4" name="直接连接符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96BC58-EBB5-49A7-AF79-EDE725AF89E5}"/>
                </a:ext>
              </a:extLst>
            </p:cNvPr>
            <p:cNvCxnSpPr/>
            <p:nvPr/>
          </p:nvCxnSpPr>
          <p:spPr>
            <a:xfrm>
              <a:off x="2966243" y="5347697"/>
              <a:ext cx="0" cy="3414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96" name="直接连接符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70D87E-A58E-4239-B138-B52607F9395C}"/>
              </a:ext>
            </a:extLst>
          </p:cNvPr>
          <p:cNvCxnSpPr>
            <a:cxnSpLocks/>
          </p:cNvCxnSpPr>
          <p:nvPr/>
        </p:nvCxnSpPr>
        <p:spPr>
          <a:xfrm>
            <a:off x="2957512" y="5700712"/>
            <a:ext cx="6192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8" name="文本框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63F523-B819-43DA-B504-C0F09DBA2D9A}"/>
              </a:ext>
            </a:extLst>
          </p:cNvPr>
          <p:cNvSpPr txBox="1"/>
          <p:nvPr/>
        </p:nvSpPr>
        <p:spPr>
          <a:xfrm>
            <a:off x="4756079" y="5926179"/>
            <a:ext cx="281669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400" b="1" i="0" u="none" strike="noStrike" kern="1200" cap="none" spc="0" normalizeH="0" baseline="0" noProof="0" dirty="0">
              <a:ln>
                <a:noFill/>
              </a:ln>
              <a:solidFill>
                <a:srgbClr val="FFFFFF"/>
              </a:solidFill>
              <a:effectLst/>
              <a:uLnTx/>
              <a:uFillTx/>
              <a:cs typeface="+mn-ea"/>
              <a:sym typeface="+mn-lt"/>
            </a:endParaRPr>
          </a:p>
        </p:txBody>
      </p:sp>
    </p:spTree>
    <p:extLst>
      <p:ext uri="{BB962C8B-B14F-4D97-AF65-F5344CB8AC3E}">
        <p14:creationId xmlns:p14="http://schemas.microsoft.com/office/powerpoint/2010/main" xmlns="" val="3679967046"/>
      </p:ext>
    </p:extLst>
  </p:cSld>
  <p:clrMapOvr>
    <a:masterClrMapping/>
  </p:clrMapOvr>
  <mc:AlternateContent xmlns:mc="http://schemas.openxmlformats.org/markup-compatibility/2006">
    <mc:Choice xmlns:p14="http://schemas.microsoft.com/office/powerpoint/2010/main" xmlns="" Requires="p14">
      <p:transition spd="slow" p14:dur="2000" advClick="0" advTm="1000">
        <p14:prism isContent="1"/>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98"/>
                                        </p:tgtEl>
                                        <p:attrNameLst>
                                          <p:attrName>style.visibility</p:attrName>
                                        </p:attrNameLst>
                                      </p:cBhvr>
                                      <p:to>
                                        <p:strVal val="visible"/>
                                      </p:to>
                                    </p:set>
                                    <p:animEffect transition="in" filter="fade">
                                      <p:cBhvr>
                                        <p:cTn id="13" dur="750"/>
                                        <p:tgtEl>
                                          <p:spTgt spid="98"/>
                                        </p:tgtEl>
                                      </p:cBhvr>
                                    </p:animEffect>
                                    <p:anim calcmode="lin" valueType="num">
                                      <p:cBhvr>
                                        <p:cTn id="14" dur="750" fill="hold"/>
                                        <p:tgtEl>
                                          <p:spTgt spid="98"/>
                                        </p:tgtEl>
                                        <p:attrNameLst>
                                          <p:attrName>ppt_x</p:attrName>
                                        </p:attrNameLst>
                                      </p:cBhvr>
                                      <p:tavLst>
                                        <p:tav tm="0">
                                          <p:val>
                                            <p:strVal val="#ppt_x"/>
                                          </p:val>
                                        </p:tav>
                                        <p:tav tm="100000">
                                          <p:val>
                                            <p:strVal val="#ppt_x"/>
                                          </p:val>
                                        </p:tav>
                                      </p:tavLst>
                                    </p:anim>
                                    <p:anim calcmode="lin" valueType="num">
                                      <p:cBhvr>
                                        <p:cTn id="15" dur="750" fill="hold"/>
                                        <p:tgtEl>
                                          <p:spTgt spid="9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750"/>
                                        <p:tgtEl>
                                          <p:spTgt spid="96"/>
                                        </p:tgtEl>
                                      </p:cBhvr>
                                    </p:animEffect>
                                    <p:anim calcmode="lin" valueType="num">
                                      <p:cBhvr>
                                        <p:cTn id="20" dur="750" fill="hold"/>
                                        <p:tgtEl>
                                          <p:spTgt spid="96"/>
                                        </p:tgtEl>
                                        <p:attrNameLst>
                                          <p:attrName>ppt_x</p:attrName>
                                        </p:attrNameLst>
                                      </p:cBhvr>
                                      <p:tavLst>
                                        <p:tav tm="0">
                                          <p:val>
                                            <p:strVal val="#ppt_x"/>
                                          </p:val>
                                        </p:tav>
                                        <p:tav tm="100000">
                                          <p:val>
                                            <p:strVal val="#ppt_x"/>
                                          </p:val>
                                        </p:tav>
                                      </p:tavLst>
                                    </p:anim>
                                    <p:anim calcmode="lin" valueType="num">
                                      <p:cBhvr>
                                        <p:cTn id="21" dur="750" fill="hold"/>
                                        <p:tgtEl>
                                          <p:spTgt spid="96"/>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88"/>
                                        </p:tgtEl>
                                        <p:attrNameLst>
                                          <p:attrName>style.visibility</p:attrName>
                                        </p:attrNameLst>
                                      </p:cBhvr>
                                      <p:to>
                                        <p:strVal val="visible"/>
                                      </p:to>
                                    </p:set>
                                    <p:animEffect transition="in" filter="fade">
                                      <p:cBhvr>
                                        <p:cTn id="25" dur="750"/>
                                        <p:tgtEl>
                                          <p:spTgt spid="88"/>
                                        </p:tgtEl>
                                      </p:cBhvr>
                                    </p:animEffect>
                                    <p:anim calcmode="lin" valueType="num">
                                      <p:cBhvr>
                                        <p:cTn id="26" dur="750" fill="hold"/>
                                        <p:tgtEl>
                                          <p:spTgt spid="88"/>
                                        </p:tgtEl>
                                        <p:attrNameLst>
                                          <p:attrName>ppt_x</p:attrName>
                                        </p:attrNameLst>
                                      </p:cBhvr>
                                      <p:tavLst>
                                        <p:tav tm="0">
                                          <p:val>
                                            <p:strVal val="#ppt_x"/>
                                          </p:val>
                                        </p:tav>
                                        <p:tav tm="100000">
                                          <p:val>
                                            <p:strVal val="#ppt_x"/>
                                          </p:val>
                                        </p:tav>
                                      </p:tavLst>
                                    </p:anim>
                                    <p:anim calcmode="lin" valueType="num">
                                      <p:cBhvr>
                                        <p:cTn id="27" dur="750" fill="hold"/>
                                        <p:tgtEl>
                                          <p:spTgt spid="88"/>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750"/>
                                        <p:tgtEl>
                                          <p:spTgt spid="4"/>
                                        </p:tgtEl>
                                      </p:cBhvr>
                                    </p:animEffect>
                                    <p:anim calcmode="lin" valueType="num">
                                      <p:cBhvr>
                                        <p:cTn id="32" dur="750" fill="hold"/>
                                        <p:tgtEl>
                                          <p:spTgt spid="4"/>
                                        </p:tgtEl>
                                        <p:attrNameLst>
                                          <p:attrName>ppt_x</p:attrName>
                                        </p:attrNameLst>
                                      </p:cBhvr>
                                      <p:tavLst>
                                        <p:tav tm="0">
                                          <p:val>
                                            <p:strVal val="#ppt_x"/>
                                          </p:val>
                                        </p:tav>
                                        <p:tav tm="100000">
                                          <p:val>
                                            <p:strVal val="#ppt_x"/>
                                          </p:val>
                                        </p:tav>
                                      </p:tavLst>
                                    </p:anim>
                                    <p:anim calcmode="lin" valueType="num">
                                      <p:cBhvr>
                                        <p:cTn id="33" dur="75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750"/>
                                        <p:tgtEl>
                                          <p:spTgt spid="24"/>
                                        </p:tgtEl>
                                      </p:cBhvr>
                                    </p:animEffect>
                                    <p:anim calcmode="lin" valueType="num">
                                      <p:cBhvr>
                                        <p:cTn id="38" dur="750" fill="hold"/>
                                        <p:tgtEl>
                                          <p:spTgt spid="24"/>
                                        </p:tgtEl>
                                        <p:attrNameLst>
                                          <p:attrName>ppt_x</p:attrName>
                                        </p:attrNameLst>
                                      </p:cBhvr>
                                      <p:tavLst>
                                        <p:tav tm="0">
                                          <p:val>
                                            <p:strVal val="#ppt_x"/>
                                          </p:val>
                                        </p:tav>
                                        <p:tav tm="100000">
                                          <p:val>
                                            <p:strVal val="#ppt_x"/>
                                          </p:val>
                                        </p:tav>
                                      </p:tavLst>
                                    </p:anim>
                                    <p:anim calcmode="lin" valueType="num">
                                      <p:cBhvr>
                                        <p:cTn id="39" dur="750" fill="hold"/>
                                        <p:tgtEl>
                                          <p:spTgt spid="24"/>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750"/>
                                        <p:tgtEl>
                                          <p:spTgt spid="29"/>
                                        </p:tgtEl>
                                      </p:cBhvr>
                                    </p:animEffect>
                                    <p:anim calcmode="lin" valueType="num">
                                      <p:cBhvr>
                                        <p:cTn id="44" dur="750" fill="hold"/>
                                        <p:tgtEl>
                                          <p:spTgt spid="29"/>
                                        </p:tgtEl>
                                        <p:attrNameLst>
                                          <p:attrName>ppt_x</p:attrName>
                                        </p:attrNameLst>
                                      </p:cBhvr>
                                      <p:tavLst>
                                        <p:tav tm="0">
                                          <p:val>
                                            <p:strVal val="#ppt_x"/>
                                          </p:val>
                                        </p:tav>
                                        <p:tav tm="100000">
                                          <p:val>
                                            <p:strVal val="#ppt_x"/>
                                          </p:val>
                                        </p:tav>
                                      </p:tavLst>
                                    </p:anim>
                                    <p:anim calcmode="lin" valueType="num">
                                      <p:cBhvr>
                                        <p:cTn id="45" dur="75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750"/>
                                        <p:tgtEl>
                                          <p:spTgt spid="22"/>
                                        </p:tgtEl>
                                      </p:cBhvr>
                                    </p:animEffect>
                                    <p:anim calcmode="lin" valueType="num">
                                      <p:cBhvr>
                                        <p:cTn id="50" dur="750" fill="hold"/>
                                        <p:tgtEl>
                                          <p:spTgt spid="22"/>
                                        </p:tgtEl>
                                        <p:attrNameLst>
                                          <p:attrName>ppt_x</p:attrName>
                                        </p:attrNameLst>
                                      </p:cBhvr>
                                      <p:tavLst>
                                        <p:tav tm="0">
                                          <p:val>
                                            <p:strVal val="#ppt_x"/>
                                          </p:val>
                                        </p:tav>
                                        <p:tav tm="100000">
                                          <p:val>
                                            <p:strVal val="#ppt_x"/>
                                          </p:val>
                                        </p:tav>
                                      </p:tavLst>
                                    </p:anim>
                                    <p:anim calcmode="lin" valueType="num">
                                      <p:cBhvr>
                                        <p:cTn id="51" dur="750" fill="hold"/>
                                        <p:tgtEl>
                                          <p:spTgt spid="22"/>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750"/>
                                        <p:tgtEl>
                                          <p:spTgt spid="21"/>
                                        </p:tgtEl>
                                      </p:cBhvr>
                                    </p:animEffect>
                                    <p:anim calcmode="lin" valueType="num">
                                      <p:cBhvr>
                                        <p:cTn id="56" dur="750" fill="hold"/>
                                        <p:tgtEl>
                                          <p:spTgt spid="21"/>
                                        </p:tgtEl>
                                        <p:attrNameLst>
                                          <p:attrName>ppt_x</p:attrName>
                                        </p:attrNameLst>
                                      </p:cBhvr>
                                      <p:tavLst>
                                        <p:tav tm="0">
                                          <p:val>
                                            <p:strVal val="#ppt_x"/>
                                          </p:val>
                                        </p:tav>
                                        <p:tav tm="100000">
                                          <p:val>
                                            <p:strVal val="#ppt_x"/>
                                          </p:val>
                                        </p:tav>
                                      </p:tavLst>
                                    </p:anim>
                                    <p:anim calcmode="lin" valueType="num">
                                      <p:cBhvr>
                                        <p:cTn id="57" dur="750" fill="hold"/>
                                        <p:tgtEl>
                                          <p:spTgt spid="21"/>
                                        </p:tgtEl>
                                        <p:attrNameLst>
                                          <p:attrName>ppt_y</p:attrName>
                                        </p:attrNameLst>
                                      </p:cBhvr>
                                      <p:tavLst>
                                        <p:tav tm="0">
                                          <p:val>
                                            <p:strVal val="#ppt_y+.1"/>
                                          </p:val>
                                        </p:tav>
                                        <p:tav tm="100000">
                                          <p:val>
                                            <p:strVal val="#ppt_y"/>
                                          </p:val>
                                        </p:tav>
                                      </p:tavLst>
                                    </p:anim>
                                  </p:childTnLst>
                                </p:cTn>
                              </p:par>
                            </p:childTnLst>
                          </p:cTn>
                        </p:par>
                        <p:par>
                          <p:cTn id="58" fill="hold">
                            <p:stCondLst>
                              <p:cond delay="6750"/>
                            </p:stCondLst>
                            <p:childTnLst>
                              <p:par>
                                <p:cTn id="59" presetID="42" presetClass="entr" presetSubtype="0" fill="hold" nodeType="afterEffect">
                                  <p:stCondLst>
                                    <p:cond delay="0"/>
                                  </p:stCondLst>
                                  <p:childTnLst>
                                    <p:set>
                                      <p:cBhvr>
                                        <p:cTn id="60" dur="1" fill="hold">
                                          <p:stCondLst>
                                            <p:cond delay="0"/>
                                          </p:stCondLst>
                                        </p:cTn>
                                        <p:tgtEl>
                                          <p:spTgt spid="89"/>
                                        </p:tgtEl>
                                        <p:attrNameLst>
                                          <p:attrName>style.visibility</p:attrName>
                                        </p:attrNameLst>
                                      </p:cBhvr>
                                      <p:to>
                                        <p:strVal val="visible"/>
                                      </p:to>
                                    </p:set>
                                    <p:animEffect transition="in" filter="fade">
                                      <p:cBhvr>
                                        <p:cTn id="61" dur="750"/>
                                        <p:tgtEl>
                                          <p:spTgt spid="89"/>
                                        </p:tgtEl>
                                      </p:cBhvr>
                                    </p:animEffect>
                                    <p:anim calcmode="lin" valueType="num">
                                      <p:cBhvr>
                                        <p:cTn id="62" dur="750" fill="hold"/>
                                        <p:tgtEl>
                                          <p:spTgt spid="89"/>
                                        </p:tgtEl>
                                        <p:attrNameLst>
                                          <p:attrName>ppt_x</p:attrName>
                                        </p:attrNameLst>
                                      </p:cBhvr>
                                      <p:tavLst>
                                        <p:tav tm="0">
                                          <p:val>
                                            <p:strVal val="#ppt_x"/>
                                          </p:val>
                                        </p:tav>
                                        <p:tav tm="100000">
                                          <p:val>
                                            <p:strVal val="#ppt_x"/>
                                          </p:val>
                                        </p:tav>
                                      </p:tavLst>
                                    </p:anim>
                                    <p:anim calcmode="lin" valueType="num">
                                      <p:cBhvr>
                                        <p:cTn id="63" dur="750" fill="hold"/>
                                        <p:tgtEl>
                                          <p:spTgt spid="89"/>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fade">
                                      <p:cBhvr>
                                        <p:cTn id="67" dur="750"/>
                                        <p:tgtEl>
                                          <p:spTgt spid="5"/>
                                        </p:tgtEl>
                                      </p:cBhvr>
                                    </p:animEffect>
                                    <p:anim calcmode="lin" valueType="num">
                                      <p:cBhvr>
                                        <p:cTn id="68" dur="750" fill="hold"/>
                                        <p:tgtEl>
                                          <p:spTgt spid="5"/>
                                        </p:tgtEl>
                                        <p:attrNameLst>
                                          <p:attrName>ppt_x</p:attrName>
                                        </p:attrNameLst>
                                      </p:cBhvr>
                                      <p:tavLst>
                                        <p:tav tm="0">
                                          <p:val>
                                            <p:strVal val="#ppt_x"/>
                                          </p:val>
                                        </p:tav>
                                        <p:tav tm="100000">
                                          <p:val>
                                            <p:strVal val="#ppt_x"/>
                                          </p:val>
                                        </p:tav>
                                      </p:tavLst>
                                    </p:anim>
                                    <p:anim calcmode="lin" valueType="num">
                                      <p:cBhvr>
                                        <p:cTn id="69" dur="750" fill="hold"/>
                                        <p:tgtEl>
                                          <p:spTgt spid="5"/>
                                        </p:tgtEl>
                                        <p:attrNameLst>
                                          <p:attrName>ppt_y</p:attrName>
                                        </p:attrNameLst>
                                      </p:cBhvr>
                                      <p:tavLst>
                                        <p:tav tm="0">
                                          <p:val>
                                            <p:strVal val="#ppt_y+.1"/>
                                          </p:val>
                                        </p:tav>
                                        <p:tav tm="100000">
                                          <p:val>
                                            <p:strVal val="#ppt_y"/>
                                          </p:val>
                                        </p:tav>
                                      </p:tavLst>
                                    </p:anim>
                                  </p:childTnLst>
                                </p:cTn>
                              </p:par>
                            </p:childTnLst>
                          </p:cTn>
                        </p:par>
                        <p:par>
                          <p:cTn id="70" fill="hold">
                            <p:stCondLst>
                              <p:cond delay="8250"/>
                            </p:stCondLst>
                            <p:childTnLst>
                              <p:par>
                                <p:cTn id="71" presetID="42" presetClass="entr" presetSubtype="0" fill="hold" nodeType="afterEffect">
                                  <p:stCondLst>
                                    <p:cond delay="0"/>
                                  </p:stCondLst>
                                  <p:childTnLst>
                                    <p:set>
                                      <p:cBhvr>
                                        <p:cTn id="72" dur="1" fill="hold">
                                          <p:stCondLst>
                                            <p:cond delay="0"/>
                                          </p:stCondLst>
                                        </p:cTn>
                                        <p:tgtEl>
                                          <p:spTgt spid="50"/>
                                        </p:tgtEl>
                                        <p:attrNameLst>
                                          <p:attrName>style.visibility</p:attrName>
                                        </p:attrNameLst>
                                      </p:cBhvr>
                                      <p:to>
                                        <p:strVal val="visible"/>
                                      </p:to>
                                    </p:set>
                                    <p:animEffect transition="in" filter="fade">
                                      <p:cBhvr>
                                        <p:cTn id="73" dur="750"/>
                                        <p:tgtEl>
                                          <p:spTgt spid="50"/>
                                        </p:tgtEl>
                                      </p:cBhvr>
                                    </p:animEffect>
                                    <p:anim calcmode="lin" valueType="num">
                                      <p:cBhvr>
                                        <p:cTn id="74" dur="750" fill="hold"/>
                                        <p:tgtEl>
                                          <p:spTgt spid="50"/>
                                        </p:tgtEl>
                                        <p:attrNameLst>
                                          <p:attrName>ppt_x</p:attrName>
                                        </p:attrNameLst>
                                      </p:cBhvr>
                                      <p:tavLst>
                                        <p:tav tm="0">
                                          <p:val>
                                            <p:strVal val="#ppt_x"/>
                                          </p:val>
                                        </p:tav>
                                        <p:tav tm="100000">
                                          <p:val>
                                            <p:strVal val="#ppt_x"/>
                                          </p:val>
                                        </p:tav>
                                      </p:tavLst>
                                    </p:anim>
                                    <p:anim calcmode="lin" valueType="num">
                                      <p:cBhvr>
                                        <p:cTn id="75" dur="750" fill="hold"/>
                                        <p:tgtEl>
                                          <p:spTgt spid="50"/>
                                        </p:tgtEl>
                                        <p:attrNameLst>
                                          <p:attrName>ppt_y</p:attrName>
                                        </p:attrNameLst>
                                      </p:cBhvr>
                                      <p:tavLst>
                                        <p:tav tm="0">
                                          <p:val>
                                            <p:strVal val="#ppt_y+.1"/>
                                          </p:val>
                                        </p:tav>
                                        <p:tav tm="100000">
                                          <p:val>
                                            <p:strVal val="#ppt_y"/>
                                          </p:val>
                                        </p:tav>
                                      </p:tavLst>
                                    </p:anim>
                                  </p:childTnLst>
                                </p:cTn>
                              </p:par>
                            </p:childTnLst>
                          </p:cTn>
                        </p:par>
                        <p:par>
                          <p:cTn id="76" fill="hold">
                            <p:stCondLst>
                              <p:cond delay="9000"/>
                            </p:stCondLst>
                            <p:childTnLst>
                              <p:par>
                                <p:cTn id="77" presetID="42" presetClass="entr" presetSubtype="0"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fade">
                                      <p:cBhvr>
                                        <p:cTn id="79" dur="750"/>
                                        <p:tgtEl>
                                          <p:spTgt spid="49"/>
                                        </p:tgtEl>
                                      </p:cBhvr>
                                    </p:animEffect>
                                    <p:anim calcmode="lin" valueType="num">
                                      <p:cBhvr>
                                        <p:cTn id="80" dur="750" fill="hold"/>
                                        <p:tgtEl>
                                          <p:spTgt spid="49"/>
                                        </p:tgtEl>
                                        <p:attrNameLst>
                                          <p:attrName>ppt_x</p:attrName>
                                        </p:attrNameLst>
                                      </p:cBhvr>
                                      <p:tavLst>
                                        <p:tav tm="0">
                                          <p:val>
                                            <p:strVal val="#ppt_x"/>
                                          </p:val>
                                        </p:tav>
                                        <p:tav tm="100000">
                                          <p:val>
                                            <p:strVal val="#ppt_x"/>
                                          </p:val>
                                        </p:tav>
                                      </p:tavLst>
                                    </p:anim>
                                    <p:anim calcmode="lin" valueType="num">
                                      <p:cBhvr>
                                        <p:cTn id="81" dur="750" fill="hold"/>
                                        <p:tgtEl>
                                          <p:spTgt spid="49"/>
                                        </p:tgtEl>
                                        <p:attrNameLst>
                                          <p:attrName>ppt_y</p:attrName>
                                        </p:attrNameLst>
                                      </p:cBhvr>
                                      <p:tavLst>
                                        <p:tav tm="0">
                                          <p:val>
                                            <p:strVal val="#ppt_y+.1"/>
                                          </p:val>
                                        </p:tav>
                                        <p:tav tm="100000">
                                          <p:val>
                                            <p:strVal val="#ppt_y"/>
                                          </p:val>
                                        </p:tav>
                                      </p:tavLst>
                                    </p:anim>
                                  </p:childTnLst>
                                </p:cTn>
                              </p:par>
                            </p:childTnLst>
                          </p:cTn>
                        </p:par>
                        <p:par>
                          <p:cTn id="82" fill="hold">
                            <p:stCondLst>
                              <p:cond delay="9750"/>
                            </p:stCondLst>
                            <p:childTnLst>
                              <p:par>
                                <p:cTn id="83" presetID="42" presetClass="entr" presetSubtype="0" fill="hold" nodeType="afterEffect">
                                  <p:stCondLst>
                                    <p:cond delay="0"/>
                                  </p:stCondLst>
                                  <p:childTnLst>
                                    <p:set>
                                      <p:cBhvr>
                                        <p:cTn id="84" dur="1" fill="hold">
                                          <p:stCondLst>
                                            <p:cond delay="0"/>
                                          </p:stCondLst>
                                        </p:cTn>
                                        <p:tgtEl>
                                          <p:spTgt spid="48"/>
                                        </p:tgtEl>
                                        <p:attrNameLst>
                                          <p:attrName>style.visibility</p:attrName>
                                        </p:attrNameLst>
                                      </p:cBhvr>
                                      <p:to>
                                        <p:strVal val="visible"/>
                                      </p:to>
                                    </p:set>
                                    <p:animEffect transition="in" filter="fade">
                                      <p:cBhvr>
                                        <p:cTn id="85" dur="750"/>
                                        <p:tgtEl>
                                          <p:spTgt spid="48"/>
                                        </p:tgtEl>
                                      </p:cBhvr>
                                    </p:animEffect>
                                    <p:anim calcmode="lin" valueType="num">
                                      <p:cBhvr>
                                        <p:cTn id="86" dur="750" fill="hold"/>
                                        <p:tgtEl>
                                          <p:spTgt spid="48"/>
                                        </p:tgtEl>
                                        <p:attrNameLst>
                                          <p:attrName>ppt_x</p:attrName>
                                        </p:attrNameLst>
                                      </p:cBhvr>
                                      <p:tavLst>
                                        <p:tav tm="0">
                                          <p:val>
                                            <p:strVal val="#ppt_x"/>
                                          </p:val>
                                        </p:tav>
                                        <p:tav tm="100000">
                                          <p:val>
                                            <p:strVal val="#ppt_x"/>
                                          </p:val>
                                        </p:tav>
                                      </p:tavLst>
                                    </p:anim>
                                    <p:anim calcmode="lin" valueType="num">
                                      <p:cBhvr>
                                        <p:cTn id="87" dur="750" fill="hold"/>
                                        <p:tgtEl>
                                          <p:spTgt spid="48"/>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42" presetClass="entr" presetSubtype="0" fill="hold" grpId="0" nodeType="afterEffect">
                                  <p:stCondLst>
                                    <p:cond delay="0"/>
                                  </p:stCondLst>
                                  <p:childTnLst>
                                    <p:set>
                                      <p:cBhvr>
                                        <p:cTn id="90" dur="1" fill="hold">
                                          <p:stCondLst>
                                            <p:cond delay="0"/>
                                          </p:stCondLst>
                                        </p:cTn>
                                        <p:tgtEl>
                                          <p:spTgt spid="65"/>
                                        </p:tgtEl>
                                        <p:attrNameLst>
                                          <p:attrName>style.visibility</p:attrName>
                                        </p:attrNameLst>
                                      </p:cBhvr>
                                      <p:to>
                                        <p:strVal val="visible"/>
                                      </p:to>
                                    </p:set>
                                    <p:animEffect transition="in" filter="fade">
                                      <p:cBhvr>
                                        <p:cTn id="91" dur="750"/>
                                        <p:tgtEl>
                                          <p:spTgt spid="65"/>
                                        </p:tgtEl>
                                      </p:cBhvr>
                                    </p:animEffect>
                                    <p:anim calcmode="lin" valueType="num">
                                      <p:cBhvr>
                                        <p:cTn id="92" dur="750" fill="hold"/>
                                        <p:tgtEl>
                                          <p:spTgt spid="65"/>
                                        </p:tgtEl>
                                        <p:attrNameLst>
                                          <p:attrName>ppt_x</p:attrName>
                                        </p:attrNameLst>
                                      </p:cBhvr>
                                      <p:tavLst>
                                        <p:tav tm="0">
                                          <p:val>
                                            <p:strVal val="#ppt_x"/>
                                          </p:val>
                                        </p:tav>
                                        <p:tav tm="100000">
                                          <p:val>
                                            <p:strVal val="#ppt_x"/>
                                          </p:val>
                                        </p:tav>
                                      </p:tavLst>
                                    </p:anim>
                                    <p:anim calcmode="lin" valueType="num">
                                      <p:cBhvr>
                                        <p:cTn id="93" dur="750" fill="hold"/>
                                        <p:tgtEl>
                                          <p:spTgt spid="65"/>
                                        </p:tgtEl>
                                        <p:attrNameLst>
                                          <p:attrName>ppt_y</p:attrName>
                                        </p:attrNameLst>
                                      </p:cBhvr>
                                      <p:tavLst>
                                        <p:tav tm="0">
                                          <p:val>
                                            <p:strVal val="#ppt_y+.1"/>
                                          </p:val>
                                        </p:tav>
                                        <p:tav tm="100000">
                                          <p:val>
                                            <p:strVal val="#ppt_y"/>
                                          </p:val>
                                        </p:tav>
                                      </p:tavLst>
                                    </p:anim>
                                  </p:childTnLst>
                                </p:cTn>
                              </p:par>
                            </p:childTnLst>
                          </p:cTn>
                        </p:par>
                        <p:par>
                          <p:cTn id="94" fill="hold">
                            <p:stCondLst>
                              <p:cond delay="11250"/>
                            </p:stCondLst>
                            <p:childTnLst>
                              <p:par>
                                <p:cTn id="95" presetID="42" presetClass="entr" presetSubtype="0" fill="hold" nodeType="afterEffect">
                                  <p:stCondLst>
                                    <p:cond delay="0"/>
                                  </p:stCondLst>
                                  <p:childTnLst>
                                    <p:set>
                                      <p:cBhvr>
                                        <p:cTn id="96" dur="1" fill="hold">
                                          <p:stCondLst>
                                            <p:cond delay="0"/>
                                          </p:stCondLst>
                                        </p:cTn>
                                        <p:tgtEl>
                                          <p:spTgt spid="92"/>
                                        </p:tgtEl>
                                        <p:attrNameLst>
                                          <p:attrName>style.visibility</p:attrName>
                                        </p:attrNameLst>
                                      </p:cBhvr>
                                      <p:to>
                                        <p:strVal val="visible"/>
                                      </p:to>
                                    </p:set>
                                    <p:animEffect transition="in" filter="fade">
                                      <p:cBhvr>
                                        <p:cTn id="97" dur="750"/>
                                        <p:tgtEl>
                                          <p:spTgt spid="92"/>
                                        </p:tgtEl>
                                      </p:cBhvr>
                                    </p:animEffect>
                                    <p:anim calcmode="lin" valueType="num">
                                      <p:cBhvr>
                                        <p:cTn id="98" dur="750" fill="hold"/>
                                        <p:tgtEl>
                                          <p:spTgt spid="92"/>
                                        </p:tgtEl>
                                        <p:attrNameLst>
                                          <p:attrName>ppt_x</p:attrName>
                                        </p:attrNameLst>
                                      </p:cBhvr>
                                      <p:tavLst>
                                        <p:tav tm="0">
                                          <p:val>
                                            <p:strVal val="#ppt_x"/>
                                          </p:val>
                                        </p:tav>
                                        <p:tav tm="100000">
                                          <p:val>
                                            <p:strVal val="#ppt_x"/>
                                          </p:val>
                                        </p:tav>
                                      </p:tavLst>
                                    </p:anim>
                                    <p:anim calcmode="lin" valueType="num">
                                      <p:cBhvr>
                                        <p:cTn id="99" dur="750" fill="hold"/>
                                        <p:tgtEl>
                                          <p:spTgt spid="92"/>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42" presetClass="entr" presetSubtype="0" fill="hold" nodeType="afterEffect">
                                  <p:stCondLst>
                                    <p:cond delay="0"/>
                                  </p:stCondLst>
                                  <p:childTnLst>
                                    <p:set>
                                      <p:cBhvr>
                                        <p:cTn id="102" dur="1" fill="hold">
                                          <p:stCondLst>
                                            <p:cond delay="0"/>
                                          </p:stCondLst>
                                        </p:cTn>
                                        <p:tgtEl>
                                          <p:spTgt spid="9"/>
                                        </p:tgtEl>
                                        <p:attrNameLst>
                                          <p:attrName>style.visibility</p:attrName>
                                        </p:attrNameLst>
                                      </p:cBhvr>
                                      <p:to>
                                        <p:strVal val="visible"/>
                                      </p:to>
                                    </p:set>
                                    <p:animEffect transition="in" filter="fade">
                                      <p:cBhvr>
                                        <p:cTn id="103" dur="750"/>
                                        <p:tgtEl>
                                          <p:spTgt spid="9"/>
                                        </p:tgtEl>
                                      </p:cBhvr>
                                    </p:animEffect>
                                    <p:anim calcmode="lin" valueType="num">
                                      <p:cBhvr>
                                        <p:cTn id="104" dur="750" fill="hold"/>
                                        <p:tgtEl>
                                          <p:spTgt spid="9"/>
                                        </p:tgtEl>
                                        <p:attrNameLst>
                                          <p:attrName>ppt_x</p:attrName>
                                        </p:attrNameLst>
                                      </p:cBhvr>
                                      <p:tavLst>
                                        <p:tav tm="0">
                                          <p:val>
                                            <p:strVal val="#ppt_x"/>
                                          </p:val>
                                        </p:tav>
                                        <p:tav tm="100000">
                                          <p:val>
                                            <p:strVal val="#ppt_x"/>
                                          </p:val>
                                        </p:tav>
                                      </p:tavLst>
                                    </p:anim>
                                    <p:anim calcmode="lin" valueType="num">
                                      <p:cBhvr>
                                        <p:cTn id="105" dur="750" fill="hold"/>
                                        <p:tgtEl>
                                          <p:spTgt spid="9"/>
                                        </p:tgtEl>
                                        <p:attrNameLst>
                                          <p:attrName>ppt_y</p:attrName>
                                        </p:attrNameLst>
                                      </p:cBhvr>
                                      <p:tavLst>
                                        <p:tav tm="0">
                                          <p:val>
                                            <p:strVal val="#ppt_y+.1"/>
                                          </p:val>
                                        </p:tav>
                                        <p:tav tm="100000">
                                          <p:val>
                                            <p:strVal val="#ppt_y"/>
                                          </p:val>
                                        </p:tav>
                                      </p:tavLst>
                                    </p:anim>
                                  </p:childTnLst>
                                </p:cTn>
                              </p:par>
                            </p:childTnLst>
                          </p:cTn>
                        </p:par>
                        <p:par>
                          <p:cTn id="106" fill="hold">
                            <p:stCondLst>
                              <p:cond delay="12750"/>
                            </p:stCondLst>
                            <p:childTnLst>
                              <p:par>
                                <p:cTn id="107" presetID="42" presetClass="entr" presetSubtype="0" fill="hold" nodeType="afterEffect">
                                  <p:stCondLst>
                                    <p:cond delay="0"/>
                                  </p:stCondLst>
                                  <p:childTnLst>
                                    <p:set>
                                      <p:cBhvr>
                                        <p:cTn id="108" dur="1" fill="hold">
                                          <p:stCondLst>
                                            <p:cond delay="0"/>
                                          </p:stCondLst>
                                        </p:cTn>
                                        <p:tgtEl>
                                          <p:spTgt spid="62"/>
                                        </p:tgtEl>
                                        <p:attrNameLst>
                                          <p:attrName>style.visibility</p:attrName>
                                        </p:attrNameLst>
                                      </p:cBhvr>
                                      <p:to>
                                        <p:strVal val="visible"/>
                                      </p:to>
                                    </p:set>
                                    <p:animEffect transition="in" filter="fade">
                                      <p:cBhvr>
                                        <p:cTn id="109" dur="750"/>
                                        <p:tgtEl>
                                          <p:spTgt spid="62"/>
                                        </p:tgtEl>
                                      </p:cBhvr>
                                    </p:animEffect>
                                    <p:anim calcmode="lin" valueType="num">
                                      <p:cBhvr>
                                        <p:cTn id="110" dur="750" fill="hold"/>
                                        <p:tgtEl>
                                          <p:spTgt spid="62"/>
                                        </p:tgtEl>
                                        <p:attrNameLst>
                                          <p:attrName>ppt_x</p:attrName>
                                        </p:attrNameLst>
                                      </p:cBhvr>
                                      <p:tavLst>
                                        <p:tav tm="0">
                                          <p:val>
                                            <p:strVal val="#ppt_x"/>
                                          </p:val>
                                        </p:tav>
                                        <p:tav tm="100000">
                                          <p:val>
                                            <p:strVal val="#ppt_x"/>
                                          </p:val>
                                        </p:tav>
                                      </p:tavLst>
                                    </p:anim>
                                    <p:anim calcmode="lin" valueType="num">
                                      <p:cBhvr>
                                        <p:cTn id="111" dur="750" fill="hold"/>
                                        <p:tgtEl>
                                          <p:spTgt spid="62"/>
                                        </p:tgtEl>
                                        <p:attrNameLst>
                                          <p:attrName>ppt_y</p:attrName>
                                        </p:attrNameLst>
                                      </p:cBhvr>
                                      <p:tavLst>
                                        <p:tav tm="0">
                                          <p:val>
                                            <p:strVal val="#ppt_y+.1"/>
                                          </p:val>
                                        </p:tav>
                                        <p:tav tm="100000">
                                          <p:val>
                                            <p:strVal val="#ppt_y"/>
                                          </p:val>
                                        </p:tav>
                                      </p:tavLst>
                                    </p:anim>
                                  </p:childTnLst>
                                </p:cTn>
                              </p:par>
                            </p:childTnLst>
                          </p:cTn>
                        </p:par>
                        <p:par>
                          <p:cTn id="112" fill="hold">
                            <p:stCondLst>
                              <p:cond delay="13500"/>
                            </p:stCondLst>
                            <p:childTnLst>
                              <p:par>
                                <p:cTn id="113" presetID="42" presetClass="entr" presetSubtype="0" fill="hold" grpId="0" nodeType="afterEffect">
                                  <p:stCondLst>
                                    <p:cond delay="0"/>
                                  </p:stCondLst>
                                  <p:childTnLst>
                                    <p:set>
                                      <p:cBhvr>
                                        <p:cTn id="114" dur="1" fill="hold">
                                          <p:stCondLst>
                                            <p:cond delay="0"/>
                                          </p:stCondLst>
                                        </p:cTn>
                                        <p:tgtEl>
                                          <p:spTgt spid="63"/>
                                        </p:tgtEl>
                                        <p:attrNameLst>
                                          <p:attrName>style.visibility</p:attrName>
                                        </p:attrNameLst>
                                      </p:cBhvr>
                                      <p:to>
                                        <p:strVal val="visible"/>
                                      </p:to>
                                    </p:set>
                                    <p:animEffect transition="in" filter="fade">
                                      <p:cBhvr>
                                        <p:cTn id="115" dur="750"/>
                                        <p:tgtEl>
                                          <p:spTgt spid="63"/>
                                        </p:tgtEl>
                                      </p:cBhvr>
                                    </p:animEffect>
                                    <p:anim calcmode="lin" valueType="num">
                                      <p:cBhvr>
                                        <p:cTn id="116" dur="750" fill="hold"/>
                                        <p:tgtEl>
                                          <p:spTgt spid="63"/>
                                        </p:tgtEl>
                                        <p:attrNameLst>
                                          <p:attrName>ppt_x</p:attrName>
                                        </p:attrNameLst>
                                      </p:cBhvr>
                                      <p:tavLst>
                                        <p:tav tm="0">
                                          <p:val>
                                            <p:strVal val="#ppt_x"/>
                                          </p:val>
                                        </p:tav>
                                        <p:tav tm="100000">
                                          <p:val>
                                            <p:strVal val="#ppt_x"/>
                                          </p:val>
                                        </p:tav>
                                      </p:tavLst>
                                    </p:anim>
                                    <p:anim calcmode="lin" valueType="num">
                                      <p:cBhvr>
                                        <p:cTn id="117" dur="750" fill="hold"/>
                                        <p:tgtEl>
                                          <p:spTgt spid="63"/>
                                        </p:tgtEl>
                                        <p:attrNameLst>
                                          <p:attrName>ppt_y</p:attrName>
                                        </p:attrNameLst>
                                      </p:cBhvr>
                                      <p:tavLst>
                                        <p:tav tm="0">
                                          <p:val>
                                            <p:strVal val="#ppt_y+.1"/>
                                          </p:val>
                                        </p:tav>
                                        <p:tav tm="100000">
                                          <p:val>
                                            <p:strVal val="#ppt_y"/>
                                          </p:val>
                                        </p:tav>
                                      </p:tavLst>
                                    </p:anim>
                                  </p:childTnLst>
                                </p:cTn>
                              </p:par>
                            </p:childTnLst>
                          </p:cTn>
                        </p:par>
                        <p:par>
                          <p:cTn id="118" fill="hold">
                            <p:stCondLst>
                              <p:cond delay="14250"/>
                            </p:stCondLst>
                            <p:childTnLst>
                              <p:par>
                                <p:cTn id="119" presetID="42" presetClass="entr" presetSubtype="0" fill="hold" nodeType="afterEffect">
                                  <p:stCondLst>
                                    <p:cond delay="0"/>
                                  </p:stCondLst>
                                  <p:childTnLst>
                                    <p:set>
                                      <p:cBhvr>
                                        <p:cTn id="120" dur="1" fill="hold">
                                          <p:stCondLst>
                                            <p:cond delay="0"/>
                                          </p:stCondLst>
                                        </p:cTn>
                                        <p:tgtEl>
                                          <p:spTgt spid="64"/>
                                        </p:tgtEl>
                                        <p:attrNameLst>
                                          <p:attrName>style.visibility</p:attrName>
                                        </p:attrNameLst>
                                      </p:cBhvr>
                                      <p:to>
                                        <p:strVal val="visible"/>
                                      </p:to>
                                    </p:set>
                                    <p:animEffect transition="in" filter="fade">
                                      <p:cBhvr>
                                        <p:cTn id="121" dur="750"/>
                                        <p:tgtEl>
                                          <p:spTgt spid="64"/>
                                        </p:tgtEl>
                                      </p:cBhvr>
                                    </p:animEffect>
                                    <p:anim calcmode="lin" valueType="num">
                                      <p:cBhvr>
                                        <p:cTn id="122" dur="750" fill="hold"/>
                                        <p:tgtEl>
                                          <p:spTgt spid="64"/>
                                        </p:tgtEl>
                                        <p:attrNameLst>
                                          <p:attrName>ppt_x</p:attrName>
                                        </p:attrNameLst>
                                      </p:cBhvr>
                                      <p:tavLst>
                                        <p:tav tm="0">
                                          <p:val>
                                            <p:strVal val="#ppt_x"/>
                                          </p:val>
                                        </p:tav>
                                        <p:tav tm="100000">
                                          <p:val>
                                            <p:strVal val="#ppt_x"/>
                                          </p:val>
                                        </p:tav>
                                      </p:tavLst>
                                    </p:anim>
                                    <p:anim calcmode="lin" valueType="num">
                                      <p:cBhvr>
                                        <p:cTn id="123" dur="750" fill="hold"/>
                                        <p:tgtEl>
                                          <p:spTgt spid="64"/>
                                        </p:tgtEl>
                                        <p:attrNameLst>
                                          <p:attrName>ppt_y</p:attrName>
                                        </p:attrNameLst>
                                      </p:cBhvr>
                                      <p:tavLst>
                                        <p:tav tm="0">
                                          <p:val>
                                            <p:strVal val="#ppt_y+.1"/>
                                          </p:val>
                                        </p:tav>
                                        <p:tav tm="100000">
                                          <p:val>
                                            <p:strVal val="#ppt_y"/>
                                          </p:val>
                                        </p:tav>
                                      </p:tavLst>
                                    </p:anim>
                                  </p:childTnLst>
                                </p:cTn>
                              </p:par>
                            </p:childTnLst>
                          </p:cTn>
                        </p:par>
                        <p:par>
                          <p:cTn id="124" fill="hold">
                            <p:stCondLst>
                              <p:cond delay="15000"/>
                            </p:stCondLst>
                            <p:childTnLst>
                              <p:par>
                                <p:cTn id="125" presetID="42" presetClass="entr" presetSubtype="0" fill="hold" grpId="0" nodeType="afterEffect">
                                  <p:stCondLst>
                                    <p:cond delay="0"/>
                                  </p:stCondLst>
                                  <p:childTnLst>
                                    <p:set>
                                      <p:cBhvr>
                                        <p:cTn id="126" dur="1" fill="hold">
                                          <p:stCondLst>
                                            <p:cond delay="0"/>
                                          </p:stCondLst>
                                        </p:cTn>
                                        <p:tgtEl>
                                          <p:spTgt spid="76"/>
                                        </p:tgtEl>
                                        <p:attrNameLst>
                                          <p:attrName>style.visibility</p:attrName>
                                        </p:attrNameLst>
                                      </p:cBhvr>
                                      <p:to>
                                        <p:strVal val="visible"/>
                                      </p:to>
                                    </p:set>
                                    <p:animEffect transition="in" filter="fade">
                                      <p:cBhvr>
                                        <p:cTn id="127" dur="750"/>
                                        <p:tgtEl>
                                          <p:spTgt spid="76"/>
                                        </p:tgtEl>
                                      </p:cBhvr>
                                    </p:animEffect>
                                    <p:anim calcmode="lin" valueType="num">
                                      <p:cBhvr>
                                        <p:cTn id="128" dur="750" fill="hold"/>
                                        <p:tgtEl>
                                          <p:spTgt spid="76"/>
                                        </p:tgtEl>
                                        <p:attrNameLst>
                                          <p:attrName>ppt_x</p:attrName>
                                        </p:attrNameLst>
                                      </p:cBhvr>
                                      <p:tavLst>
                                        <p:tav tm="0">
                                          <p:val>
                                            <p:strVal val="#ppt_x"/>
                                          </p:val>
                                        </p:tav>
                                        <p:tav tm="100000">
                                          <p:val>
                                            <p:strVal val="#ppt_x"/>
                                          </p:val>
                                        </p:tav>
                                      </p:tavLst>
                                    </p:anim>
                                    <p:anim calcmode="lin" valueType="num">
                                      <p:cBhvr>
                                        <p:cTn id="129" dur="75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1" grpId="0"/>
      <p:bldP spid="29" grpId="0"/>
      <p:bldP spid="49" grpId="0"/>
      <p:bldP spid="63" grpId="0"/>
      <p:bldP spid="65" grpId="0"/>
      <p:bldP spid="76" grpId="0"/>
      <p:bldP spid="98"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C47FD9-1490-4D12-8635-5950F215D14B}"/>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1171232" y="-277403"/>
            <a:ext cx="3342932" cy="5674903"/>
          </a:xfrm>
          <a:prstGeom prst="rect">
            <a:avLst/>
          </a:prstGeom>
        </p:spPr>
      </p:pic>
      <p:sp>
        <p:nvSpPr>
          <p:cNvPr id="8" name="矩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1979D-A379-4904-9457-9E904D88F769}"/>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0AE4E-0D5A-479B-A054-7E4BC6588EA0}"/>
              </a:ext>
            </a:extLst>
          </p:cNvPr>
          <p:cNvSpPr txBox="1"/>
          <p:nvPr/>
        </p:nvSpPr>
        <p:spPr>
          <a:xfrm>
            <a:off x="3450274" y="674567"/>
            <a:ext cx="43701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cs typeface="+mn-ea"/>
                <a:sym typeface="+mn-lt"/>
              </a:rPr>
              <a:t>请输入一级标题</a:t>
            </a:r>
          </a:p>
        </p:txBody>
      </p:sp>
      <p:sp>
        <p:nvSpPr>
          <p:cNvPr id="4" name="矩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3158CB-B128-49E8-AEFF-0A1CC890694E}"/>
              </a:ext>
            </a:extLst>
          </p:cNvPr>
          <p:cNvSpPr/>
          <p:nvPr/>
        </p:nvSpPr>
        <p:spPr>
          <a:xfrm>
            <a:off x="1564105" y="2454441"/>
            <a:ext cx="2225843" cy="2225843"/>
          </a:xfrm>
          <a:prstGeom prst="rect">
            <a:avLst/>
          </a:prstGeom>
          <a:solidFill>
            <a:srgbClr val="9C181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DEB45B-7B5F-4B82-A6F0-904AB07CA23E}"/>
              </a:ext>
            </a:extLst>
          </p:cNvPr>
          <p:cNvSpPr/>
          <p:nvPr/>
        </p:nvSpPr>
        <p:spPr>
          <a:xfrm>
            <a:off x="3801979" y="2454441"/>
            <a:ext cx="2225843" cy="2225843"/>
          </a:xfrm>
          <a:prstGeom prst="rect">
            <a:avLst/>
          </a:prstGeom>
          <a:solidFill>
            <a:srgbClr val="D64C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等腰三角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43BD8C-C62C-4A1A-A49F-FCD8AA918514}"/>
              </a:ext>
            </a:extLst>
          </p:cNvPr>
          <p:cNvSpPr/>
          <p:nvPr/>
        </p:nvSpPr>
        <p:spPr>
          <a:xfrm rot="5400000">
            <a:off x="3188367" y="3019929"/>
            <a:ext cx="2249907" cy="1070810"/>
          </a:xfrm>
          <a:prstGeom prst="triangle">
            <a:avLst/>
          </a:prstGeom>
          <a:solidFill>
            <a:srgbClr val="9C181F">
              <a:alpha val="73000"/>
            </a:srgb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EA8933-6E73-405E-82F7-488EACF37E63}"/>
              </a:ext>
            </a:extLst>
          </p:cNvPr>
          <p:cNvSpPr/>
          <p:nvPr/>
        </p:nvSpPr>
        <p:spPr>
          <a:xfrm>
            <a:off x="6051884" y="2454441"/>
            <a:ext cx="2225843" cy="2225843"/>
          </a:xfrm>
          <a:prstGeom prst="rect">
            <a:avLst/>
          </a:prstGeom>
          <a:solidFill>
            <a:srgbClr val="28828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等腰三角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3DF2C1-62A2-4D77-B4D4-DCF8A2B0E7FE}"/>
              </a:ext>
            </a:extLst>
          </p:cNvPr>
          <p:cNvSpPr/>
          <p:nvPr/>
        </p:nvSpPr>
        <p:spPr>
          <a:xfrm rot="5400000">
            <a:off x="5426241" y="3019929"/>
            <a:ext cx="2249907" cy="1070810"/>
          </a:xfrm>
          <a:prstGeom prst="triangle">
            <a:avLst/>
          </a:prstGeom>
          <a:solidFill>
            <a:srgbClr val="D64C55">
              <a:alpha val="73000"/>
            </a:srgb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EBAE0E-F7E5-4FF4-AB76-726FBB7B5133}"/>
              </a:ext>
            </a:extLst>
          </p:cNvPr>
          <p:cNvSpPr/>
          <p:nvPr/>
        </p:nvSpPr>
        <p:spPr>
          <a:xfrm>
            <a:off x="8301789" y="2454441"/>
            <a:ext cx="2225843" cy="2225843"/>
          </a:xfrm>
          <a:prstGeom prst="rect">
            <a:avLst/>
          </a:prstGeom>
          <a:solidFill>
            <a:srgbClr val="0E2D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等腰三角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F1D8F2-DBB1-4D54-8F52-52967F330B77}"/>
              </a:ext>
            </a:extLst>
          </p:cNvPr>
          <p:cNvSpPr/>
          <p:nvPr/>
        </p:nvSpPr>
        <p:spPr>
          <a:xfrm rot="5400000">
            <a:off x="7676146" y="3019929"/>
            <a:ext cx="2249907" cy="1070810"/>
          </a:xfrm>
          <a:prstGeom prst="triangle">
            <a:avLst/>
          </a:prstGeom>
          <a:solidFill>
            <a:srgbClr val="28828D">
              <a:alpha val="73000"/>
            </a:srgb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等腰三角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0179BB-C9C4-4187-A14B-3575B3E9FF0C}"/>
              </a:ext>
            </a:extLst>
          </p:cNvPr>
          <p:cNvSpPr/>
          <p:nvPr/>
        </p:nvSpPr>
        <p:spPr>
          <a:xfrm rot="5400000">
            <a:off x="9926051" y="3019929"/>
            <a:ext cx="2249907" cy="1070810"/>
          </a:xfrm>
          <a:prstGeom prst="triangle">
            <a:avLst/>
          </a:prstGeom>
          <a:solidFill>
            <a:srgbClr val="0E2D3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998212-2AE4-4E97-A2C0-3A030A256017}"/>
              </a:ext>
            </a:extLst>
          </p:cNvPr>
          <p:cNvSpPr txBox="1"/>
          <p:nvPr/>
        </p:nvSpPr>
        <p:spPr>
          <a:xfrm>
            <a:off x="3999841" y="4976567"/>
            <a:ext cx="3146747" cy="95410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cs typeface="+mn-ea"/>
                <a:sym typeface="+mn-lt"/>
              </a:rPr>
              <a:t>YOUR TITLE HERE</a:t>
            </a:r>
            <a:endParaRPr kumimoji="0" lang="zh-CN" altLang="en-US" sz="2800" b="1" i="0" u="none" strike="noStrike" kern="1200" cap="none" spc="0" normalizeH="0" baseline="0" noProof="0" dirty="0">
              <a:ln>
                <a:noFill/>
              </a:ln>
              <a:solidFill>
                <a:srgbClr val="FFFFFF"/>
              </a:solidFill>
              <a:effectLst/>
              <a:uLnTx/>
              <a:uFillTx/>
              <a:cs typeface="+mn-ea"/>
              <a:sym typeface="+mn-lt"/>
            </a:endParaRPr>
          </a:p>
        </p:txBody>
      </p:sp>
      <p:sp>
        <p:nvSpPr>
          <p:cNvPr id="20" name="矩形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C822A1-88E7-4B6C-A056-634F22F2A69B}"/>
              </a:ext>
            </a:extLst>
          </p:cNvPr>
          <p:cNvSpPr/>
          <p:nvPr/>
        </p:nvSpPr>
        <p:spPr>
          <a:xfrm>
            <a:off x="2494740" y="5377667"/>
            <a:ext cx="6958353" cy="461665"/>
          </a:xfrm>
          <a:prstGeom prst="rect">
            <a:avLst/>
          </a:prstGeom>
        </p:spPr>
        <p:txBody>
          <a:bodyPr wrap="square">
            <a:spAutoFit/>
          </a:bodyPr>
          <a:lstStyle/>
          <a:p>
            <a:pPr lvl="0" algn="r">
              <a:defRPr/>
            </a:pPr>
            <a:r>
              <a:rPr lang="en-US" altLang="zh-CN" sz="2400" dirty="0">
                <a:solidFill>
                  <a:srgbClr val="FFFFFF"/>
                </a:solidFill>
                <a:cs typeface="+mn-ea"/>
                <a:sym typeface="+mn-lt"/>
              </a:rPr>
              <a:t>This text can be replaced with your own text.</a:t>
            </a:r>
            <a:endParaRPr lang="zh-CN" altLang="en-US" sz="2400" dirty="0">
              <a:solidFill>
                <a:srgbClr val="FFFFFF"/>
              </a:solidFill>
              <a:cs typeface="+mn-ea"/>
              <a:sym typeface="+mn-lt"/>
            </a:endParaRPr>
          </a:p>
        </p:txBody>
      </p:sp>
      <p:sp>
        <p:nvSpPr>
          <p:cNvPr id="21" name="矩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C5E834-4129-457D-8361-9FD5E3FFEE34}"/>
              </a:ext>
            </a:extLst>
          </p:cNvPr>
          <p:cNvSpPr/>
          <p:nvPr/>
        </p:nvSpPr>
        <p:spPr>
          <a:xfrm>
            <a:off x="1705263" y="2819281"/>
            <a:ext cx="1995662" cy="461665"/>
          </a:xfrm>
          <a:prstGeom prst="rect">
            <a:avLst/>
          </a:prstGeom>
        </p:spPr>
        <p:txBody>
          <a:bodyPr wrap="square">
            <a:spAutoFit/>
          </a:bodyPr>
          <a:lstStyle/>
          <a:p>
            <a:pPr algn="r"/>
            <a:r>
              <a:rPr lang="en-US" altLang="zh-CN" sz="2400" b="1" dirty="0">
                <a:solidFill>
                  <a:schemeClr val="bg1"/>
                </a:solidFill>
                <a:cs typeface="+mn-ea"/>
                <a:sym typeface="+mn-lt"/>
              </a:rPr>
              <a:t>KEY WORD</a:t>
            </a:r>
            <a:endParaRPr lang="zh-CN" altLang="en-US" sz="2400" b="1" dirty="0">
              <a:solidFill>
                <a:schemeClr val="bg1"/>
              </a:solidFill>
              <a:cs typeface="+mn-ea"/>
              <a:sym typeface="+mn-lt"/>
            </a:endParaRPr>
          </a:p>
        </p:txBody>
      </p:sp>
      <p:sp>
        <p:nvSpPr>
          <p:cNvPr id="22" name="矩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406208-AEC9-4767-A0E1-0668C07614FB}"/>
              </a:ext>
            </a:extLst>
          </p:cNvPr>
          <p:cNvSpPr/>
          <p:nvPr/>
        </p:nvSpPr>
        <p:spPr>
          <a:xfrm>
            <a:off x="2237874" y="3247455"/>
            <a:ext cx="1467852" cy="584775"/>
          </a:xfrm>
          <a:prstGeom prst="rect">
            <a:avLst/>
          </a:prstGeom>
        </p:spPr>
        <p:txBody>
          <a:bodyPr wrap="square">
            <a:spAutoFit/>
          </a:bodyPr>
          <a:lstStyle/>
          <a:p>
            <a:pPr lvl="0" algn="r">
              <a:defRPr/>
            </a:pPr>
            <a:r>
              <a:rPr lang="en-US" altLang="zh-CN" sz="1600" dirty="0" smtClean="0">
                <a:solidFill>
                  <a:srgbClr val="FFFFFF"/>
                </a:solidFill>
                <a:cs typeface="+mn-ea"/>
                <a:sym typeface="+mn-lt"/>
              </a:rPr>
              <a:t>Click to add your text.</a:t>
            </a:r>
            <a:endParaRPr lang="zh-CN" altLang="en-US" sz="1600" dirty="0">
              <a:solidFill>
                <a:srgbClr val="FFFFFF"/>
              </a:solidFill>
              <a:cs typeface="+mn-ea"/>
              <a:sym typeface="+mn-lt"/>
            </a:endParaRPr>
          </a:p>
        </p:txBody>
      </p:sp>
      <p:sp>
        <p:nvSpPr>
          <p:cNvPr id="26" name="矩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7DF759-79B0-4E6D-9FA0-FB12FFDF483A}"/>
              </a:ext>
            </a:extLst>
          </p:cNvPr>
          <p:cNvSpPr/>
          <p:nvPr/>
        </p:nvSpPr>
        <p:spPr>
          <a:xfrm>
            <a:off x="4041084" y="2839955"/>
            <a:ext cx="1995662" cy="461665"/>
          </a:xfrm>
          <a:prstGeom prst="rect">
            <a:avLst/>
          </a:prstGeom>
        </p:spPr>
        <p:txBody>
          <a:bodyPr wrap="square">
            <a:spAutoFit/>
          </a:bodyPr>
          <a:lstStyle/>
          <a:p>
            <a:pPr algn="r"/>
            <a:r>
              <a:rPr lang="en-US" altLang="zh-CN" sz="2400" b="1" dirty="0">
                <a:solidFill>
                  <a:schemeClr val="bg1"/>
                </a:solidFill>
                <a:cs typeface="+mn-ea"/>
                <a:sym typeface="+mn-lt"/>
              </a:rPr>
              <a:t>KEY WORD</a:t>
            </a:r>
            <a:endParaRPr lang="zh-CN" altLang="en-US" sz="2400" b="1" dirty="0">
              <a:solidFill>
                <a:schemeClr val="bg1"/>
              </a:solidFill>
              <a:cs typeface="+mn-ea"/>
              <a:sym typeface="+mn-lt"/>
            </a:endParaRPr>
          </a:p>
        </p:txBody>
      </p:sp>
      <p:sp>
        <p:nvSpPr>
          <p:cNvPr id="28" name="矩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EF3FF5-0DB8-48EA-9AB8-BFE0D5E8FB09}"/>
              </a:ext>
            </a:extLst>
          </p:cNvPr>
          <p:cNvSpPr/>
          <p:nvPr/>
        </p:nvSpPr>
        <p:spPr>
          <a:xfrm>
            <a:off x="4596063" y="3283549"/>
            <a:ext cx="1395663" cy="584775"/>
          </a:xfrm>
          <a:prstGeom prst="rect">
            <a:avLst/>
          </a:prstGeom>
        </p:spPr>
        <p:txBody>
          <a:bodyPr wrap="square">
            <a:spAutoFit/>
          </a:bodyPr>
          <a:lstStyle/>
          <a:p>
            <a:pPr lvl="0" algn="r">
              <a:defRPr/>
            </a:pPr>
            <a:r>
              <a:rPr lang="en-US" altLang="zh-CN" sz="1600" dirty="0">
                <a:solidFill>
                  <a:srgbClr val="FFFFFF"/>
                </a:solidFill>
                <a:cs typeface="+mn-ea"/>
                <a:sym typeface="+mn-lt"/>
              </a:rPr>
              <a:t>Click to add your text.</a:t>
            </a:r>
            <a:endParaRPr lang="zh-CN" altLang="en-US" sz="1600" dirty="0">
              <a:solidFill>
                <a:srgbClr val="FFFFFF"/>
              </a:solidFill>
              <a:cs typeface="+mn-ea"/>
              <a:sym typeface="+mn-lt"/>
            </a:endParaRPr>
          </a:p>
        </p:txBody>
      </p:sp>
      <p:sp>
        <p:nvSpPr>
          <p:cNvPr id="29" name="矩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635C65-B270-4F48-A5BF-6BA7DC4CB0BA}"/>
              </a:ext>
            </a:extLst>
          </p:cNvPr>
          <p:cNvSpPr/>
          <p:nvPr/>
        </p:nvSpPr>
        <p:spPr>
          <a:xfrm>
            <a:off x="6406899" y="2810807"/>
            <a:ext cx="1995662" cy="461665"/>
          </a:xfrm>
          <a:prstGeom prst="rect">
            <a:avLst/>
          </a:prstGeom>
        </p:spPr>
        <p:txBody>
          <a:bodyPr wrap="square">
            <a:spAutoFit/>
          </a:bodyPr>
          <a:lstStyle/>
          <a:p>
            <a:pPr algn="r"/>
            <a:r>
              <a:rPr lang="en-US" altLang="zh-CN" sz="2400" b="1" dirty="0">
                <a:solidFill>
                  <a:schemeClr val="bg1"/>
                </a:solidFill>
                <a:cs typeface="+mn-ea"/>
                <a:sym typeface="+mn-lt"/>
              </a:rPr>
              <a:t>KEY WORD</a:t>
            </a:r>
            <a:endParaRPr lang="zh-CN" altLang="en-US" sz="2400" b="1" dirty="0">
              <a:solidFill>
                <a:schemeClr val="bg1"/>
              </a:solidFill>
              <a:cs typeface="+mn-ea"/>
              <a:sym typeface="+mn-lt"/>
            </a:endParaRPr>
          </a:p>
        </p:txBody>
      </p:sp>
      <p:sp>
        <p:nvSpPr>
          <p:cNvPr id="30" name="矩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9BF1BA-8984-408B-8AC1-EB909BADC2E8}"/>
              </a:ext>
            </a:extLst>
          </p:cNvPr>
          <p:cNvSpPr/>
          <p:nvPr/>
        </p:nvSpPr>
        <p:spPr>
          <a:xfrm>
            <a:off x="6936120" y="3228644"/>
            <a:ext cx="1395663" cy="584775"/>
          </a:xfrm>
          <a:prstGeom prst="rect">
            <a:avLst/>
          </a:prstGeom>
        </p:spPr>
        <p:txBody>
          <a:bodyPr wrap="square">
            <a:spAutoFit/>
          </a:bodyPr>
          <a:lstStyle/>
          <a:p>
            <a:pPr lvl="0" algn="r">
              <a:defRPr/>
            </a:pPr>
            <a:r>
              <a:rPr lang="en-US" altLang="zh-CN" sz="1600" dirty="0">
                <a:solidFill>
                  <a:srgbClr val="FFFFFF"/>
                </a:solidFill>
                <a:cs typeface="+mn-ea"/>
                <a:sym typeface="+mn-lt"/>
              </a:rPr>
              <a:t>Click to add your text.</a:t>
            </a:r>
            <a:endParaRPr lang="zh-CN" altLang="en-US" sz="1600" dirty="0">
              <a:solidFill>
                <a:srgbClr val="FFFFFF"/>
              </a:solidFill>
              <a:cs typeface="+mn-ea"/>
              <a:sym typeface="+mn-lt"/>
            </a:endParaRPr>
          </a:p>
        </p:txBody>
      </p:sp>
      <p:sp>
        <p:nvSpPr>
          <p:cNvPr id="31" name="矩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CBD7D3-5E40-4BC6-803E-978768E3F935}"/>
              </a:ext>
            </a:extLst>
          </p:cNvPr>
          <p:cNvSpPr/>
          <p:nvPr/>
        </p:nvSpPr>
        <p:spPr>
          <a:xfrm>
            <a:off x="8558857" y="2810807"/>
            <a:ext cx="1995662" cy="461665"/>
          </a:xfrm>
          <a:prstGeom prst="rect">
            <a:avLst/>
          </a:prstGeom>
        </p:spPr>
        <p:txBody>
          <a:bodyPr wrap="square">
            <a:spAutoFit/>
          </a:bodyPr>
          <a:lstStyle/>
          <a:p>
            <a:pPr algn="r"/>
            <a:r>
              <a:rPr lang="en-US" altLang="zh-CN" sz="2400" b="1" dirty="0">
                <a:solidFill>
                  <a:schemeClr val="bg1"/>
                </a:solidFill>
                <a:cs typeface="+mn-ea"/>
                <a:sym typeface="+mn-lt"/>
              </a:rPr>
              <a:t>KEY WORD</a:t>
            </a:r>
            <a:endParaRPr lang="zh-CN" altLang="en-US" sz="2400" b="1" dirty="0">
              <a:solidFill>
                <a:schemeClr val="bg1"/>
              </a:solidFill>
              <a:cs typeface="+mn-ea"/>
              <a:sym typeface="+mn-lt"/>
            </a:endParaRPr>
          </a:p>
        </p:txBody>
      </p:sp>
      <p:sp>
        <p:nvSpPr>
          <p:cNvPr id="32" name="矩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3824B3-17FB-41D4-BCB4-A64650C2CE2A}"/>
              </a:ext>
            </a:extLst>
          </p:cNvPr>
          <p:cNvSpPr/>
          <p:nvPr/>
        </p:nvSpPr>
        <p:spPr>
          <a:xfrm>
            <a:off x="9023684" y="3280159"/>
            <a:ext cx="1395663" cy="584775"/>
          </a:xfrm>
          <a:prstGeom prst="rect">
            <a:avLst/>
          </a:prstGeom>
        </p:spPr>
        <p:txBody>
          <a:bodyPr wrap="square">
            <a:spAutoFit/>
          </a:bodyPr>
          <a:lstStyle/>
          <a:p>
            <a:pPr lvl="0" algn="r">
              <a:defRPr/>
            </a:pPr>
            <a:r>
              <a:rPr lang="en-US" altLang="zh-CN" sz="1600" dirty="0">
                <a:solidFill>
                  <a:srgbClr val="FFFFFF"/>
                </a:solidFill>
                <a:cs typeface="+mn-ea"/>
                <a:sym typeface="+mn-lt"/>
              </a:rPr>
              <a:t>Click to add your text.</a:t>
            </a:r>
            <a:endParaRPr lang="zh-CN" altLang="en-US" sz="1600" dirty="0">
              <a:solidFill>
                <a:srgbClr val="FFFFFF"/>
              </a:solidFill>
              <a:cs typeface="+mn-ea"/>
              <a:sym typeface="+mn-lt"/>
            </a:endParaRPr>
          </a:p>
        </p:txBody>
      </p:sp>
    </p:spTree>
    <p:extLst>
      <p:ext uri="{BB962C8B-B14F-4D97-AF65-F5344CB8AC3E}">
        <p14:creationId xmlns:p14="http://schemas.microsoft.com/office/powerpoint/2010/main" xmlns="" val="2975044742"/>
      </p:ext>
    </p:extLst>
  </p:cSld>
  <p:clrMapOvr>
    <a:masterClrMapping/>
  </p:clrMapOvr>
  <mc:AlternateContent xmlns:mc="http://schemas.openxmlformats.org/markup-compatibility/2006">
    <mc:Choice xmlns:p14="http://schemas.microsoft.com/office/powerpoint/2010/main" xmlns="" Requires="p14">
      <p:transition spd="slow" p14:dur="1600" advClick="0" advTm="1000">
        <p14:prism isContent="1" isInverted="1"/>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750" fill="hold"/>
                                        <p:tgtEl>
                                          <p:spTgt spid="19"/>
                                        </p:tgtEl>
                                        <p:attrNameLst>
                                          <p:attrName>ppt_x</p:attrName>
                                        </p:attrNameLst>
                                      </p:cBhvr>
                                      <p:tavLst>
                                        <p:tav tm="0">
                                          <p:val>
                                            <p:strVal val="#ppt_x"/>
                                          </p:val>
                                        </p:tav>
                                        <p:tav tm="100000">
                                          <p:val>
                                            <p:strVal val="#ppt_x"/>
                                          </p:val>
                                        </p:tav>
                                      </p:tavLst>
                                    </p:anim>
                                    <p:anim calcmode="lin" valueType="num">
                                      <p:cBhvr additive="base">
                                        <p:cTn id="14" dur="750" fill="hold"/>
                                        <p:tgtEl>
                                          <p:spTgt spid="19"/>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750" fill="hold"/>
                                        <p:tgtEl>
                                          <p:spTgt spid="20"/>
                                        </p:tgtEl>
                                        <p:attrNameLst>
                                          <p:attrName>ppt_x</p:attrName>
                                        </p:attrNameLst>
                                      </p:cBhvr>
                                      <p:tavLst>
                                        <p:tav tm="0">
                                          <p:val>
                                            <p:strVal val="#ppt_x"/>
                                          </p:val>
                                        </p:tav>
                                        <p:tav tm="100000">
                                          <p:val>
                                            <p:strVal val="#ppt_x"/>
                                          </p:val>
                                        </p:tav>
                                      </p:tavLst>
                                    </p:anim>
                                    <p:anim calcmode="lin" valueType="num">
                                      <p:cBhvr additive="base">
                                        <p:cTn id="19" dur="750" fill="hold"/>
                                        <p:tgtEl>
                                          <p:spTgt spid="20"/>
                                        </p:tgtEl>
                                        <p:attrNameLst>
                                          <p:attrName>ppt_y</p:attrName>
                                        </p:attrNameLst>
                                      </p:cBhvr>
                                      <p:tavLst>
                                        <p:tav tm="0">
                                          <p:val>
                                            <p:strVal val="1+#ppt_h/2"/>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750"/>
                                        <p:tgtEl>
                                          <p:spTgt spid="4"/>
                                        </p:tgtEl>
                                      </p:cBhvr>
                                    </p:animEffect>
                                    <p:anim calcmode="lin" valueType="num">
                                      <p:cBhvr>
                                        <p:cTn id="24" dur="750" fill="hold"/>
                                        <p:tgtEl>
                                          <p:spTgt spid="4"/>
                                        </p:tgtEl>
                                        <p:attrNameLst>
                                          <p:attrName>ppt_x</p:attrName>
                                        </p:attrNameLst>
                                      </p:cBhvr>
                                      <p:tavLst>
                                        <p:tav tm="0">
                                          <p:val>
                                            <p:strVal val="#ppt_x"/>
                                          </p:val>
                                        </p:tav>
                                        <p:tav tm="100000">
                                          <p:val>
                                            <p:strVal val="#ppt_x"/>
                                          </p:val>
                                        </p:tav>
                                      </p:tavLst>
                                    </p:anim>
                                    <p:anim calcmode="lin" valueType="num">
                                      <p:cBhvr>
                                        <p:cTn id="25" dur="750" fill="hold"/>
                                        <p:tgtEl>
                                          <p:spTgt spid="4"/>
                                        </p:tgtEl>
                                        <p:attrNameLst>
                                          <p:attrName>ppt_y</p:attrName>
                                        </p:attrNameLst>
                                      </p:cBhvr>
                                      <p:tavLst>
                                        <p:tav tm="0">
                                          <p:val>
                                            <p:strVal val="#ppt_y+.1"/>
                                          </p:val>
                                        </p:tav>
                                        <p:tav tm="100000">
                                          <p:val>
                                            <p:strVal val="#ppt_y"/>
                                          </p:val>
                                        </p:tav>
                                      </p:tavLst>
                                    </p:anim>
                                  </p:childTnLst>
                                </p:cTn>
                              </p:par>
                            </p:childTnLst>
                          </p:cTn>
                        </p:par>
                        <p:par>
                          <p:cTn id="26" fill="hold">
                            <p:stCondLst>
                              <p:cond delay="3250"/>
                            </p:stCondLst>
                            <p:childTnLst>
                              <p:par>
                                <p:cTn id="27" presetID="42"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750"/>
                                        <p:tgtEl>
                                          <p:spTgt spid="21"/>
                                        </p:tgtEl>
                                      </p:cBhvr>
                                    </p:animEffect>
                                    <p:anim calcmode="lin" valueType="num">
                                      <p:cBhvr>
                                        <p:cTn id="30" dur="750" fill="hold"/>
                                        <p:tgtEl>
                                          <p:spTgt spid="21"/>
                                        </p:tgtEl>
                                        <p:attrNameLst>
                                          <p:attrName>ppt_x</p:attrName>
                                        </p:attrNameLst>
                                      </p:cBhvr>
                                      <p:tavLst>
                                        <p:tav tm="0">
                                          <p:val>
                                            <p:strVal val="#ppt_x"/>
                                          </p:val>
                                        </p:tav>
                                        <p:tav tm="100000">
                                          <p:val>
                                            <p:strVal val="#ppt_x"/>
                                          </p:val>
                                        </p:tav>
                                      </p:tavLst>
                                    </p:anim>
                                    <p:anim calcmode="lin" valueType="num">
                                      <p:cBhvr>
                                        <p:cTn id="31" dur="750" fill="hold"/>
                                        <p:tgtEl>
                                          <p:spTgt spid="21"/>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750"/>
                                        <p:tgtEl>
                                          <p:spTgt spid="22"/>
                                        </p:tgtEl>
                                      </p:cBhvr>
                                    </p:animEffect>
                                    <p:anim calcmode="lin" valueType="num">
                                      <p:cBhvr>
                                        <p:cTn id="36" dur="750" fill="hold"/>
                                        <p:tgtEl>
                                          <p:spTgt spid="22"/>
                                        </p:tgtEl>
                                        <p:attrNameLst>
                                          <p:attrName>ppt_x</p:attrName>
                                        </p:attrNameLst>
                                      </p:cBhvr>
                                      <p:tavLst>
                                        <p:tav tm="0">
                                          <p:val>
                                            <p:strVal val="#ppt_x"/>
                                          </p:val>
                                        </p:tav>
                                        <p:tav tm="100000">
                                          <p:val>
                                            <p:strVal val="#ppt_x"/>
                                          </p:val>
                                        </p:tav>
                                      </p:tavLst>
                                    </p:anim>
                                    <p:anim calcmode="lin" valueType="num">
                                      <p:cBhvr>
                                        <p:cTn id="37" dur="750" fill="hold"/>
                                        <p:tgtEl>
                                          <p:spTgt spid="22"/>
                                        </p:tgtEl>
                                        <p:attrNameLst>
                                          <p:attrName>ppt_y</p:attrName>
                                        </p:attrNameLst>
                                      </p:cBhvr>
                                      <p:tavLst>
                                        <p:tav tm="0">
                                          <p:val>
                                            <p:strVal val="#ppt_y+.1"/>
                                          </p:val>
                                        </p:tav>
                                        <p:tav tm="100000">
                                          <p:val>
                                            <p:strVal val="#ppt_y"/>
                                          </p:val>
                                        </p:tav>
                                      </p:tavLst>
                                    </p:anim>
                                  </p:childTnLst>
                                </p:cTn>
                              </p:par>
                            </p:childTnLst>
                          </p:cTn>
                        </p:par>
                        <p:par>
                          <p:cTn id="38" fill="hold">
                            <p:stCondLst>
                              <p:cond delay="4750"/>
                            </p:stCondLst>
                            <p:childTnLst>
                              <p:par>
                                <p:cTn id="39" presetID="42"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500" fill="hold"/>
                                        <p:tgtEl>
                                          <p:spTgt spid="5"/>
                                        </p:tgtEl>
                                        <p:attrNameLst>
                                          <p:attrName>ppt_y</p:attrName>
                                        </p:attrNameLst>
                                      </p:cBhvr>
                                      <p:tavLst>
                                        <p:tav tm="0">
                                          <p:val>
                                            <p:strVal val="#ppt_y+.1"/>
                                          </p:val>
                                        </p:tav>
                                        <p:tav tm="100000">
                                          <p:val>
                                            <p:strVal val="#ppt_y"/>
                                          </p:val>
                                        </p:tav>
                                      </p:tavLst>
                                    </p:anim>
                                  </p:childTnLst>
                                </p:cTn>
                              </p:par>
                            </p:childTnLst>
                          </p:cTn>
                        </p:par>
                        <p:par>
                          <p:cTn id="44" fill="hold">
                            <p:stCondLst>
                              <p:cond delay="5250"/>
                            </p:stCondLst>
                            <p:childTnLst>
                              <p:par>
                                <p:cTn id="45" presetID="42"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750"/>
                                        <p:tgtEl>
                                          <p:spTgt spid="9"/>
                                        </p:tgtEl>
                                      </p:cBhvr>
                                    </p:animEffect>
                                    <p:anim calcmode="lin" valueType="num">
                                      <p:cBhvr>
                                        <p:cTn id="48" dur="750" fill="hold"/>
                                        <p:tgtEl>
                                          <p:spTgt spid="9"/>
                                        </p:tgtEl>
                                        <p:attrNameLst>
                                          <p:attrName>ppt_x</p:attrName>
                                        </p:attrNameLst>
                                      </p:cBhvr>
                                      <p:tavLst>
                                        <p:tav tm="0">
                                          <p:val>
                                            <p:strVal val="#ppt_x"/>
                                          </p:val>
                                        </p:tav>
                                        <p:tav tm="100000">
                                          <p:val>
                                            <p:strVal val="#ppt_x"/>
                                          </p:val>
                                        </p:tav>
                                      </p:tavLst>
                                    </p:anim>
                                    <p:anim calcmode="lin" valueType="num">
                                      <p:cBhvr>
                                        <p:cTn id="49" dur="750" fill="hold"/>
                                        <p:tgtEl>
                                          <p:spTgt spid="9"/>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750"/>
                                        <p:tgtEl>
                                          <p:spTgt spid="26"/>
                                        </p:tgtEl>
                                      </p:cBhvr>
                                    </p:animEffect>
                                    <p:anim calcmode="lin" valueType="num">
                                      <p:cBhvr>
                                        <p:cTn id="54" dur="750" fill="hold"/>
                                        <p:tgtEl>
                                          <p:spTgt spid="26"/>
                                        </p:tgtEl>
                                        <p:attrNameLst>
                                          <p:attrName>ppt_x</p:attrName>
                                        </p:attrNameLst>
                                      </p:cBhvr>
                                      <p:tavLst>
                                        <p:tav tm="0">
                                          <p:val>
                                            <p:strVal val="#ppt_x"/>
                                          </p:val>
                                        </p:tav>
                                        <p:tav tm="100000">
                                          <p:val>
                                            <p:strVal val="#ppt_x"/>
                                          </p:val>
                                        </p:tav>
                                      </p:tavLst>
                                    </p:anim>
                                    <p:anim calcmode="lin" valueType="num">
                                      <p:cBhvr>
                                        <p:cTn id="55" dur="750" fill="hold"/>
                                        <p:tgtEl>
                                          <p:spTgt spid="26"/>
                                        </p:tgtEl>
                                        <p:attrNameLst>
                                          <p:attrName>ppt_y</p:attrName>
                                        </p:attrNameLst>
                                      </p:cBhvr>
                                      <p:tavLst>
                                        <p:tav tm="0">
                                          <p:val>
                                            <p:strVal val="#ppt_y+.1"/>
                                          </p:val>
                                        </p:tav>
                                        <p:tav tm="100000">
                                          <p:val>
                                            <p:strVal val="#ppt_y"/>
                                          </p:val>
                                        </p:tav>
                                      </p:tavLst>
                                    </p:anim>
                                  </p:childTnLst>
                                </p:cTn>
                              </p:par>
                            </p:childTnLst>
                          </p:cTn>
                        </p:par>
                        <p:par>
                          <p:cTn id="56" fill="hold">
                            <p:stCondLst>
                              <p:cond delay="6750"/>
                            </p:stCondLst>
                            <p:childTnLst>
                              <p:par>
                                <p:cTn id="57" presetID="42"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750"/>
                                        <p:tgtEl>
                                          <p:spTgt spid="28"/>
                                        </p:tgtEl>
                                      </p:cBhvr>
                                    </p:animEffect>
                                    <p:anim calcmode="lin" valueType="num">
                                      <p:cBhvr>
                                        <p:cTn id="60" dur="750" fill="hold"/>
                                        <p:tgtEl>
                                          <p:spTgt spid="28"/>
                                        </p:tgtEl>
                                        <p:attrNameLst>
                                          <p:attrName>ppt_x</p:attrName>
                                        </p:attrNameLst>
                                      </p:cBhvr>
                                      <p:tavLst>
                                        <p:tav tm="0">
                                          <p:val>
                                            <p:strVal val="#ppt_x"/>
                                          </p:val>
                                        </p:tav>
                                        <p:tav tm="100000">
                                          <p:val>
                                            <p:strVal val="#ppt_x"/>
                                          </p:val>
                                        </p:tav>
                                      </p:tavLst>
                                    </p:anim>
                                    <p:anim calcmode="lin" valueType="num">
                                      <p:cBhvr>
                                        <p:cTn id="61" dur="750" fill="hold"/>
                                        <p:tgtEl>
                                          <p:spTgt spid="28"/>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42" presetClass="entr" presetSubtype="0"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500"/>
                                        <p:tgtEl>
                                          <p:spTgt spid="10"/>
                                        </p:tgtEl>
                                      </p:cBhvr>
                                    </p:animEffect>
                                    <p:anim calcmode="lin" valueType="num">
                                      <p:cBhvr>
                                        <p:cTn id="66" dur="500" fill="hold"/>
                                        <p:tgtEl>
                                          <p:spTgt spid="10"/>
                                        </p:tgtEl>
                                        <p:attrNameLst>
                                          <p:attrName>ppt_x</p:attrName>
                                        </p:attrNameLst>
                                      </p:cBhvr>
                                      <p:tavLst>
                                        <p:tav tm="0">
                                          <p:val>
                                            <p:strVal val="#ppt_x"/>
                                          </p:val>
                                        </p:tav>
                                        <p:tav tm="100000">
                                          <p:val>
                                            <p:strVal val="#ppt_x"/>
                                          </p:val>
                                        </p:tav>
                                      </p:tavLst>
                                    </p:anim>
                                    <p:anim calcmode="lin" valueType="num">
                                      <p:cBhvr>
                                        <p:cTn id="67" dur="500" fill="hold"/>
                                        <p:tgtEl>
                                          <p:spTgt spid="10"/>
                                        </p:tgtEl>
                                        <p:attrNameLst>
                                          <p:attrName>ppt_y</p:attrName>
                                        </p:attrNameLst>
                                      </p:cBhvr>
                                      <p:tavLst>
                                        <p:tav tm="0">
                                          <p:val>
                                            <p:strVal val="#ppt_y+.1"/>
                                          </p:val>
                                        </p:tav>
                                        <p:tav tm="100000">
                                          <p:val>
                                            <p:strVal val="#ppt_y"/>
                                          </p:val>
                                        </p:tav>
                                      </p:tavLst>
                                    </p:anim>
                                  </p:childTnLst>
                                </p:cTn>
                              </p:par>
                            </p:childTnLst>
                          </p:cTn>
                        </p:par>
                        <p:par>
                          <p:cTn id="68" fill="hold">
                            <p:stCondLst>
                              <p:cond delay="8000"/>
                            </p:stCondLst>
                            <p:childTnLst>
                              <p:par>
                                <p:cTn id="69" presetID="42" presetClass="entr" presetSubtype="0"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750"/>
                                        <p:tgtEl>
                                          <p:spTgt spid="11"/>
                                        </p:tgtEl>
                                      </p:cBhvr>
                                    </p:animEffect>
                                    <p:anim calcmode="lin" valueType="num">
                                      <p:cBhvr>
                                        <p:cTn id="72" dur="750" fill="hold"/>
                                        <p:tgtEl>
                                          <p:spTgt spid="11"/>
                                        </p:tgtEl>
                                        <p:attrNameLst>
                                          <p:attrName>ppt_x</p:attrName>
                                        </p:attrNameLst>
                                      </p:cBhvr>
                                      <p:tavLst>
                                        <p:tav tm="0">
                                          <p:val>
                                            <p:strVal val="#ppt_x"/>
                                          </p:val>
                                        </p:tav>
                                        <p:tav tm="100000">
                                          <p:val>
                                            <p:strVal val="#ppt_x"/>
                                          </p:val>
                                        </p:tav>
                                      </p:tavLst>
                                    </p:anim>
                                    <p:anim calcmode="lin" valueType="num">
                                      <p:cBhvr>
                                        <p:cTn id="73" dur="750" fill="hold"/>
                                        <p:tgtEl>
                                          <p:spTgt spid="11"/>
                                        </p:tgtEl>
                                        <p:attrNameLst>
                                          <p:attrName>ppt_y</p:attrName>
                                        </p:attrNameLst>
                                      </p:cBhvr>
                                      <p:tavLst>
                                        <p:tav tm="0">
                                          <p:val>
                                            <p:strVal val="#ppt_y+.1"/>
                                          </p:val>
                                        </p:tav>
                                        <p:tav tm="100000">
                                          <p:val>
                                            <p:strVal val="#ppt_y"/>
                                          </p:val>
                                        </p:tav>
                                      </p:tavLst>
                                    </p:anim>
                                  </p:childTnLst>
                                </p:cTn>
                              </p:par>
                            </p:childTnLst>
                          </p:cTn>
                        </p:par>
                        <p:par>
                          <p:cTn id="74" fill="hold">
                            <p:stCondLst>
                              <p:cond delay="8750"/>
                            </p:stCondLst>
                            <p:childTnLst>
                              <p:par>
                                <p:cTn id="75" presetID="42" presetClass="entr" presetSubtype="0"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750"/>
                                        <p:tgtEl>
                                          <p:spTgt spid="29"/>
                                        </p:tgtEl>
                                      </p:cBhvr>
                                    </p:animEffect>
                                    <p:anim calcmode="lin" valueType="num">
                                      <p:cBhvr>
                                        <p:cTn id="78" dur="750" fill="hold"/>
                                        <p:tgtEl>
                                          <p:spTgt spid="29"/>
                                        </p:tgtEl>
                                        <p:attrNameLst>
                                          <p:attrName>ppt_x</p:attrName>
                                        </p:attrNameLst>
                                      </p:cBhvr>
                                      <p:tavLst>
                                        <p:tav tm="0">
                                          <p:val>
                                            <p:strVal val="#ppt_x"/>
                                          </p:val>
                                        </p:tav>
                                        <p:tav tm="100000">
                                          <p:val>
                                            <p:strVal val="#ppt_x"/>
                                          </p:val>
                                        </p:tav>
                                      </p:tavLst>
                                    </p:anim>
                                    <p:anim calcmode="lin" valueType="num">
                                      <p:cBhvr>
                                        <p:cTn id="79" dur="7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9500"/>
                            </p:stCondLst>
                            <p:childTnLst>
                              <p:par>
                                <p:cTn id="81" presetID="42"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750"/>
                                        <p:tgtEl>
                                          <p:spTgt spid="30"/>
                                        </p:tgtEl>
                                      </p:cBhvr>
                                    </p:animEffect>
                                    <p:anim calcmode="lin" valueType="num">
                                      <p:cBhvr>
                                        <p:cTn id="84" dur="750" fill="hold"/>
                                        <p:tgtEl>
                                          <p:spTgt spid="30"/>
                                        </p:tgtEl>
                                        <p:attrNameLst>
                                          <p:attrName>ppt_x</p:attrName>
                                        </p:attrNameLst>
                                      </p:cBhvr>
                                      <p:tavLst>
                                        <p:tav tm="0">
                                          <p:val>
                                            <p:strVal val="#ppt_x"/>
                                          </p:val>
                                        </p:tav>
                                        <p:tav tm="100000">
                                          <p:val>
                                            <p:strVal val="#ppt_x"/>
                                          </p:val>
                                        </p:tav>
                                      </p:tavLst>
                                    </p:anim>
                                    <p:anim calcmode="lin" valueType="num">
                                      <p:cBhvr>
                                        <p:cTn id="85" dur="750" fill="hold"/>
                                        <p:tgtEl>
                                          <p:spTgt spid="30"/>
                                        </p:tgtEl>
                                        <p:attrNameLst>
                                          <p:attrName>ppt_y</p:attrName>
                                        </p:attrNameLst>
                                      </p:cBhvr>
                                      <p:tavLst>
                                        <p:tav tm="0">
                                          <p:val>
                                            <p:strVal val="#ppt_y+.1"/>
                                          </p:val>
                                        </p:tav>
                                        <p:tav tm="100000">
                                          <p:val>
                                            <p:strVal val="#ppt_y"/>
                                          </p:val>
                                        </p:tav>
                                      </p:tavLst>
                                    </p:anim>
                                  </p:childTnLst>
                                </p:cTn>
                              </p:par>
                            </p:childTnLst>
                          </p:cTn>
                        </p:par>
                        <p:par>
                          <p:cTn id="86" fill="hold">
                            <p:stCondLst>
                              <p:cond delay="10250"/>
                            </p:stCondLst>
                            <p:childTnLst>
                              <p:par>
                                <p:cTn id="87" presetID="42" presetClass="entr" presetSubtype="0" fill="hold" grpId="0" nodeType="after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fade">
                                      <p:cBhvr>
                                        <p:cTn id="89" dur="500"/>
                                        <p:tgtEl>
                                          <p:spTgt spid="12"/>
                                        </p:tgtEl>
                                      </p:cBhvr>
                                    </p:animEffect>
                                    <p:anim calcmode="lin" valueType="num">
                                      <p:cBhvr>
                                        <p:cTn id="90" dur="500" fill="hold"/>
                                        <p:tgtEl>
                                          <p:spTgt spid="12"/>
                                        </p:tgtEl>
                                        <p:attrNameLst>
                                          <p:attrName>ppt_x</p:attrName>
                                        </p:attrNameLst>
                                      </p:cBhvr>
                                      <p:tavLst>
                                        <p:tav tm="0">
                                          <p:val>
                                            <p:strVal val="#ppt_x"/>
                                          </p:val>
                                        </p:tav>
                                        <p:tav tm="100000">
                                          <p:val>
                                            <p:strVal val="#ppt_x"/>
                                          </p:val>
                                        </p:tav>
                                      </p:tavLst>
                                    </p:anim>
                                    <p:anim calcmode="lin" valueType="num">
                                      <p:cBhvr>
                                        <p:cTn id="91" dur="500" fill="hold"/>
                                        <p:tgtEl>
                                          <p:spTgt spid="12"/>
                                        </p:tgtEl>
                                        <p:attrNameLst>
                                          <p:attrName>ppt_y</p:attrName>
                                        </p:attrNameLst>
                                      </p:cBhvr>
                                      <p:tavLst>
                                        <p:tav tm="0">
                                          <p:val>
                                            <p:strVal val="#ppt_y+.1"/>
                                          </p:val>
                                        </p:tav>
                                        <p:tav tm="100000">
                                          <p:val>
                                            <p:strVal val="#ppt_y"/>
                                          </p:val>
                                        </p:tav>
                                      </p:tavLst>
                                    </p:anim>
                                  </p:childTnLst>
                                </p:cTn>
                              </p:par>
                            </p:childTnLst>
                          </p:cTn>
                        </p:par>
                        <p:par>
                          <p:cTn id="92" fill="hold">
                            <p:stCondLst>
                              <p:cond delay="10750"/>
                            </p:stCondLst>
                            <p:childTnLst>
                              <p:par>
                                <p:cTn id="93" presetID="42" presetClass="entr" presetSubtype="0" fill="hold" grpId="0" nodeType="after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fade">
                                      <p:cBhvr>
                                        <p:cTn id="95" dur="750"/>
                                        <p:tgtEl>
                                          <p:spTgt spid="13"/>
                                        </p:tgtEl>
                                      </p:cBhvr>
                                    </p:animEffect>
                                    <p:anim calcmode="lin" valueType="num">
                                      <p:cBhvr>
                                        <p:cTn id="96" dur="750" fill="hold"/>
                                        <p:tgtEl>
                                          <p:spTgt spid="13"/>
                                        </p:tgtEl>
                                        <p:attrNameLst>
                                          <p:attrName>ppt_x</p:attrName>
                                        </p:attrNameLst>
                                      </p:cBhvr>
                                      <p:tavLst>
                                        <p:tav tm="0">
                                          <p:val>
                                            <p:strVal val="#ppt_x"/>
                                          </p:val>
                                        </p:tav>
                                        <p:tav tm="100000">
                                          <p:val>
                                            <p:strVal val="#ppt_x"/>
                                          </p:val>
                                        </p:tav>
                                      </p:tavLst>
                                    </p:anim>
                                    <p:anim calcmode="lin" valueType="num">
                                      <p:cBhvr>
                                        <p:cTn id="97" dur="750" fill="hold"/>
                                        <p:tgtEl>
                                          <p:spTgt spid="13"/>
                                        </p:tgtEl>
                                        <p:attrNameLst>
                                          <p:attrName>ppt_y</p:attrName>
                                        </p:attrNameLst>
                                      </p:cBhvr>
                                      <p:tavLst>
                                        <p:tav tm="0">
                                          <p:val>
                                            <p:strVal val="#ppt_y+.1"/>
                                          </p:val>
                                        </p:tav>
                                        <p:tav tm="100000">
                                          <p:val>
                                            <p:strVal val="#ppt_y"/>
                                          </p:val>
                                        </p:tav>
                                      </p:tavLst>
                                    </p:anim>
                                  </p:childTnLst>
                                </p:cTn>
                              </p:par>
                            </p:childTnLst>
                          </p:cTn>
                        </p:par>
                        <p:par>
                          <p:cTn id="98" fill="hold">
                            <p:stCondLst>
                              <p:cond delay="11500"/>
                            </p:stCondLst>
                            <p:childTnLst>
                              <p:par>
                                <p:cTn id="99" presetID="42" presetClass="entr" presetSubtype="0" fill="hold" grpId="0"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750"/>
                                        <p:tgtEl>
                                          <p:spTgt spid="31"/>
                                        </p:tgtEl>
                                      </p:cBhvr>
                                    </p:animEffect>
                                    <p:anim calcmode="lin" valueType="num">
                                      <p:cBhvr>
                                        <p:cTn id="102" dur="750" fill="hold"/>
                                        <p:tgtEl>
                                          <p:spTgt spid="31"/>
                                        </p:tgtEl>
                                        <p:attrNameLst>
                                          <p:attrName>ppt_x</p:attrName>
                                        </p:attrNameLst>
                                      </p:cBhvr>
                                      <p:tavLst>
                                        <p:tav tm="0">
                                          <p:val>
                                            <p:strVal val="#ppt_x"/>
                                          </p:val>
                                        </p:tav>
                                        <p:tav tm="100000">
                                          <p:val>
                                            <p:strVal val="#ppt_x"/>
                                          </p:val>
                                        </p:tav>
                                      </p:tavLst>
                                    </p:anim>
                                    <p:anim calcmode="lin" valueType="num">
                                      <p:cBhvr>
                                        <p:cTn id="103" dur="750" fill="hold"/>
                                        <p:tgtEl>
                                          <p:spTgt spid="31"/>
                                        </p:tgtEl>
                                        <p:attrNameLst>
                                          <p:attrName>ppt_y</p:attrName>
                                        </p:attrNameLst>
                                      </p:cBhvr>
                                      <p:tavLst>
                                        <p:tav tm="0">
                                          <p:val>
                                            <p:strVal val="#ppt_y+.1"/>
                                          </p:val>
                                        </p:tav>
                                        <p:tav tm="100000">
                                          <p:val>
                                            <p:strVal val="#ppt_y"/>
                                          </p:val>
                                        </p:tav>
                                      </p:tavLst>
                                    </p:anim>
                                  </p:childTnLst>
                                </p:cTn>
                              </p:par>
                            </p:childTnLst>
                          </p:cTn>
                        </p:par>
                        <p:par>
                          <p:cTn id="104" fill="hold">
                            <p:stCondLst>
                              <p:cond delay="12250"/>
                            </p:stCondLst>
                            <p:childTnLst>
                              <p:par>
                                <p:cTn id="105" presetID="42" presetClass="entr" presetSubtype="0" fill="hold" grpId="0" nodeType="after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750"/>
                                        <p:tgtEl>
                                          <p:spTgt spid="32"/>
                                        </p:tgtEl>
                                      </p:cBhvr>
                                    </p:animEffect>
                                    <p:anim calcmode="lin" valueType="num">
                                      <p:cBhvr>
                                        <p:cTn id="108" dur="750" fill="hold"/>
                                        <p:tgtEl>
                                          <p:spTgt spid="32"/>
                                        </p:tgtEl>
                                        <p:attrNameLst>
                                          <p:attrName>ppt_x</p:attrName>
                                        </p:attrNameLst>
                                      </p:cBhvr>
                                      <p:tavLst>
                                        <p:tav tm="0">
                                          <p:val>
                                            <p:strVal val="#ppt_x"/>
                                          </p:val>
                                        </p:tav>
                                        <p:tav tm="100000">
                                          <p:val>
                                            <p:strVal val="#ppt_x"/>
                                          </p:val>
                                        </p:tav>
                                      </p:tavLst>
                                    </p:anim>
                                    <p:anim calcmode="lin" valueType="num">
                                      <p:cBhvr>
                                        <p:cTn id="109" dur="750" fill="hold"/>
                                        <p:tgtEl>
                                          <p:spTgt spid="32"/>
                                        </p:tgtEl>
                                        <p:attrNameLst>
                                          <p:attrName>ppt_y</p:attrName>
                                        </p:attrNameLst>
                                      </p:cBhvr>
                                      <p:tavLst>
                                        <p:tav tm="0">
                                          <p:val>
                                            <p:strVal val="#ppt_y+.1"/>
                                          </p:val>
                                        </p:tav>
                                        <p:tav tm="100000">
                                          <p:val>
                                            <p:strVal val="#ppt_y"/>
                                          </p:val>
                                        </p:tav>
                                      </p:tavLst>
                                    </p:anim>
                                  </p:childTnLst>
                                </p:cTn>
                              </p:par>
                            </p:childTnLst>
                          </p:cTn>
                        </p:par>
                        <p:par>
                          <p:cTn id="110" fill="hold">
                            <p:stCondLst>
                              <p:cond delay="13000"/>
                            </p:stCondLst>
                            <p:childTnLst>
                              <p:par>
                                <p:cTn id="111" presetID="42" presetClass="entr" presetSubtype="0" fill="hold" grpId="0" nodeType="afterEffect">
                                  <p:stCondLst>
                                    <p:cond delay="0"/>
                                  </p:stCondLst>
                                  <p:childTnLst>
                                    <p:set>
                                      <p:cBhvr>
                                        <p:cTn id="112" dur="1" fill="hold">
                                          <p:stCondLst>
                                            <p:cond delay="0"/>
                                          </p:stCondLst>
                                        </p:cTn>
                                        <p:tgtEl>
                                          <p:spTgt spid="14"/>
                                        </p:tgtEl>
                                        <p:attrNameLst>
                                          <p:attrName>style.visibility</p:attrName>
                                        </p:attrNameLst>
                                      </p:cBhvr>
                                      <p:to>
                                        <p:strVal val="visible"/>
                                      </p:to>
                                    </p:set>
                                    <p:animEffect transition="in" filter="fade">
                                      <p:cBhvr>
                                        <p:cTn id="113" dur="500"/>
                                        <p:tgtEl>
                                          <p:spTgt spid="14"/>
                                        </p:tgtEl>
                                      </p:cBhvr>
                                    </p:animEffect>
                                    <p:anim calcmode="lin" valueType="num">
                                      <p:cBhvr>
                                        <p:cTn id="114" dur="500" fill="hold"/>
                                        <p:tgtEl>
                                          <p:spTgt spid="14"/>
                                        </p:tgtEl>
                                        <p:attrNameLst>
                                          <p:attrName>ppt_x</p:attrName>
                                        </p:attrNameLst>
                                      </p:cBhvr>
                                      <p:tavLst>
                                        <p:tav tm="0">
                                          <p:val>
                                            <p:strVal val="#ppt_x"/>
                                          </p:val>
                                        </p:tav>
                                        <p:tav tm="100000">
                                          <p:val>
                                            <p:strVal val="#ppt_x"/>
                                          </p:val>
                                        </p:tav>
                                      </p:tavLst>
                                    </p:anim>
                                    <p:anim calcmode="lin" valueType="num">
                                      <p:cBhvr>
                                        <p:cTn id="11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 grpId="0" animBg="1"/>
      <p:bldP spid="9" grpId="0" animBg="1"/>
      <p:bldP spid="5" grpId="0" animBg="1"/>
      <p:bldP spid="11" grpId="0" animBg="1"/>
      <p:bldP spid="10" grpId="0" animBg="1"/>
      <p:bldP spid="13" grpId="0" animBg="1"/>
      <p:bldP spid="12" grpId="0" animBg="1"/>
      <p:bldP spid="14" grpId="0" animBg="1"/>
      <p:bldP spid="19" grpId="0"/>
      <p:bldP spid="20" grpId="0"/>
      <p:bldP spid="21" grpId="0"/>
      <p:bldP spid="22" grpId="0"/>
      <p:bldP spid="26" grpId="0"/>
      <p:bldP spid="28" grpId="0"/>
      <p:bldP spid="29" grpId="0"/>
      <p:bldP spid="30" grpId="0"/>
      <p:bldP spid="31" grpId="0"/>
      <p:bldP spid="3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27" name="矩形 26">
            <a:extLst>
              <a:ext uri="{FF2B5EF4-FFF2-40B4-BE49-F238E27FC236}">
                <a16:creationId xmlns="" xmlns:a14="http://schemas.microsoft.com/office/drawing/2010/main" xmlns:p14="http://schemas.microsoft.com/office/powerpoint/2010/main" xmlns:mc="http://schemas.openxmlformats.org/markup-compatibility/2006" xmlns:p15="http://schemas.microsoft.com/office/powerpoint/2012/main" xmlns:a16="http://schemas.microsoft.com/office/drawing/2014/main" id="{7CEF7CAA-2259-4973-9313-7732971E7CD4}"/>
              </a:ext>
            </a:extLst>
          </p:cNvPr>
          <p:cNvSpPr/>
          <p:nvPr/>
        </p:nvSpPr>
        <p:spPr>
          <a:xfrm>
            <a:off x="0" y="0"/>
            <a:ext cx="12192000" cy="6858000"/>
          </a:xfrm>
          <a:prstGeom prst="rect">
            <a:avLst/>
          </a:prstGeom>
          <a:solidFill>
            <a:schemeClr val="tx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nvGrpSpPr>
          <p:cNvPr id="19" name="组合 18"/>
          <p:cNvGrpSpPr/>
          <p:nvPr/>
        </p:nvGrpSpPr>
        <p:grpSpPr>
          <a:xfrm>
            <a:off x="2446990" y="47296"/>
            <a:ext cx="6870431" cy="6810704"/>
            <a:chOff x="2226274" y="-1182684"/>
            <a:chExt cx="8936606" cy="8858916"/>
          </a:xfrm>
        </p:grpSpPr>
        <p:pic>
          <p:nvPicPr>
            <p:cNvPr id="17" name="图片 16"/>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2226274" y="-1182684"/>
              <a:ext cx="8590008" cy="4092345"/>
            </a:xfrm>
            <a:prstGeom prst="rect">
              <a:avLst/>
            </a:prstGeom>
          </p:spPr>
        </p:pic>
        <p:pic>
          <p:nvPicPr>
            <p:cNvPr id="18" name="图片 17"/>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2578968" y="3928935"/>
              <a:ext cx="8583912" cy="3747297"/>
            </a:xfrm>
            <a:prstGeom prst="rect">
              <a:avLst/>
            </a:prstGeom>
          </p:spPr>
        </p:pic>
        <p:pic>
          <p:nvPicPr>
            <p:cNvPr id="10" name="图片 9"/>
            <p:cNvPicPr>
              <a:picLocks noChangeAspect="1"/>
            </p:cNvPicPr>
            <p:nvPr/>
          </p:nvPicPr>
          <p:blipFill rotWithShape="1">
            <a:blip r:embed="rId7" cstate="screen">
              <a:extLst>
                <a:ext uri="{28A0092B-C50C-407E-A947-70E740481C1C}">
                  <a14:useLocalDpi xmlns:a14="http://schemas.microsoft.com/office/drawing/2010/main" xmlns=""/>
                </a:ext>
              </a:extLst>
            </a:blip>
            <a:srcRect/>
            <a:stretch/>
          </p:blipFill>
          <p:spPr>
            <a:xfrm>
              <a:off x="2979682" y="677918"/>
              <a:ext cx="6101255" cy="2238704"/>
            </a:xfrm>
            <a:prstGeom prst="rect">
              <a:avLst/>
            </a:prstGeom>
            <a:effectLst>
              <a:outerShdw blurRad="50800" dist="38100" dir="5400000" algn="t" rotWithShape="0">
                <a:prstClr val="black">
                  <a:alpha val="40000"/>
                </a:prstClr>
              </a:outerShdw>
            </a:effectLst>
          </p:spPr>
        </p:pic>
        <p:pic>
          <p:nvPicPr>
            <p:cNvPr id="13" name="图片 12"/>
            <p:cNvPicPr>
              <a:picLocks noChangeAspect="1"/>
            </p:cNvPicPr>
            <p:nvPr/>
          </p:nvPicPr>
          <p:blipFill rotWithShape="1">
            <a:blip r:embed="rId8" cstate="screen">
              <a:extLst>
                <a:ext uri="{28A0092B-C50C-407E-A947-70E740481C1C}">
                  <a14:useLocalDpi xmlns:a14="http://schemas.microsoft.com/office/drawing/2010/main" xmlns=""/>
                </a:ext>
              </a:extLst>
            </a:blip>
            <a:srcRect/>
            <a:stretch/>
          </p:blipFill>
          <p:spPr>
            <a:xfrm>
              <a:off x="3170986" y="3802810"/>
              <a:ext cx="6102626" cy="1763205"/>
            </a:xfrm>
            <a:prstGeom prst="rect">
              <a:avLst/>
            </a:prstGeom>
            <a:effectLst>
              <a:outerShdw blurRad="50800" dist="38100" dir="13500000" algn="br" rotWithShape="0">
                <a:prstClr val="black">
                  <a:alpha val="40000"/>
                </a:prstClr>
              </a:outerShdw>
            </a:effectLst>
          </p:spPr>
        </p:pic>
      </p:grpSp>
      <p:sp>
        <p:nvSpPr>
          <p:cNvPr id="20" name="文本框 19"/>
          <p:cNvSpPr txBox="1"/>
          <p:nvPr/>
        </p:nvSpPr>
        <p:spPr>
          <a:xfrm>
            <a:off x="3153104" y="3042745"/>
            <a:ext cx="5076497" cy="1015663"/>
          </a:xfrm>
          <a:prstGeom prst="rect">
            <a:avLst/>
          </a:prstGeom>
          <a:noFill/>
        </p:spPr>
        <p:txBody>
          <a:bodyPr wrap="square" rtlCol="0">
            <a:spAutoFit/>
          </a:bodyPr>
          <a:lstStyle/>
          <a:p>
            <a:pPr algn="ctr"/>
            <a:r>
              <a:rPr lang="en-US" altLang="zh-CN" sz="6000" dirty="0" smtClean="0">
                <a:solidFill>
                  <a:schemeClr val="bg1"/>
                </a:solidFill>
                <a:cs typeface="+mn-ea"/>
                <a:sym typeface="+mn-lt"/>
              </a:rPr>
              <a:t>THANK YOU!</a:t>
            </a:r>
            <a:endParaRPr lang="zh-CN" altLang="en-US" sz="6000" dirty="0">
              <a:solidFill>
                <a:schemeClr val="bg1"/>
              </a:solidFill>
              <a:cs typeface="+mn-ea"/>
              <a:sym typeface="+mn-lt"/>
            </a:endParaRPr>
          </a:p>
        </p:txBody>
      </p:sp>
    </p:spTree>
    <p:extLst>
      <p:ext uri="{BB962C8B-B14F-4D97-AF65-F5344CB8AC3E}">
        <p14:creationId xmlns:p14="http://schemas.microsoft.com/office/powerpoint/2010/main" xmlns="" val="2923857125"/>
      </p:ext>
    </p:extLst>
  </p:cSld>
  <p:clrMapOvr>
    <a:masterClrMapping/>
  </p:clrMapOvr>
  <mc:AlternateContent xmlns:mc="http://schemas.openxmlformats.org/markup-compatibility/2006">
    <mc:Choice xmlns="" xmlns:a16="http://schemas.microsoft.com/office/drawing/2014/main" xmlns:a14="http://schemas.microsoft.com/office/drawing/2010/main" xmlns:p14="http://schemas.microsoft.com/office/powerpoint/2010/main" xmlns:p15="http://schemas.microsoft.com/office/powerpoint/2012/main" Requires="p15">
      <p:transition xmlns:p14="http://schemas.microsoft.com/office/powerpoint/2010/main" spd="slow" p14:dur="2000" advClick="0" advTm="1000">
        <p15:prstTrans prst="fallOver"/>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1000"/>
                                        <p:tgtEl>
                                          <p:spTgt spid="19"/>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750"/>
                                        <p:tgtEl>
                                          <p:spTgt spid="20"/>
                                        </p:tgtEl>
                                      </p:cBhvr>
                                    </p:animEffect>
                                    <p:anim calcmode="lin" valueType="num">
                                      <p:cBhvr>
                                        <p:cTn id="12" dur="750" fill="hold"/>
                                        <p:tgtEl>
                                          <p:spTgt spid="20"/>
                                        </p:tgtEl>
                                        <p:attrNameLst>
                                          <p:attrName>ppt_x</p:attrName>
                                        </p:attrNameLst>
                                      </p:cBhvr>
                                      <p:tavLst>
                                        <p:tav tm="0">
                                          <p:val>
                                            <p:strVal val="#ppt_x"/>
                                          </p:val>
                                        </p:tav>
                                        <p:tav tm="100000">
                                          <p:val>
                                            <p:strVal val="#ppt_x"/>
                                          </p:val>
                                        </p:tav>
                                      </p:tavLst>
                                    </p:anim>
                                    <p:anim calcmode="lin" valueType="num">
                                      <p:cBhvr>
                                        <p:cTn id="13"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情感营销"/>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ioovzvsi">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68395"/>
    </a:dk2>
    <a:lt2>
      <a:srgbClr val="F0F0F0"/>
    </a:lt2>
    <a:accent1>
      <a:srgbClr val="0065B2"/>
    </a:accent1>
    <a:accent2>
      <a:srgbClr val="00C8FF"/>
    </a:accent2>
    <a:accent3>
      <a:srgbClr val="4E8BD5"/>
    </a:accent3>
    <a:accent4>
      <a:srgbClr val="02A2E0"/>
    </a:accent4>
    <a:accent5>
      <a:srgbClr val="01496E"/>
    </a:accent5>
    <a:accent6>
      <a:srgbClr val="474747"/>
    </a:accent6>
    <a:hlink>
      <a:srgbClr val="4472C4"/>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68395"/>
    </a:dk2>
    <a:lt2>
      <a:srgbClr val="F0F0F0"/>
    </a:lt2>
    <a:accent1>
      <a:srgbClr val="1F5994"/>
    </a:accent1>
    <a:accent2>
      <a:srgbClr val="48A9E4"/>
    </a:accent2>
    <a:accent3>
      <a:srgbClr val="E28C00"/>
    </a:accent3>
    <a:accent4>
      <a:srgbClr val="959797"/>
    </a:accent4>
    <a:accent5>
      <a:srgbClr val="40CDD4"/>
    </a:accent5>
    <a:accent6>
      <a:srgbClr val="BF8E61"/>
    </a:accent6>
    <a:hlink>
      <a:srgbClr val="4472C4"/>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68395"/>
    </a:dk2>
    <a:lt2>
      <a:srgbClr val="F0F0F0"/>
    </a:lt2>
    <a:accent1>
      <a:srgbClr val="0081C9"/>
    </a:accent1>
    <a:accent2>
      <a:srgbClr val="00ADEF"/>
    </a:accent2>
    <a:accent3>
      <a:srgbClr val="A5A5A5"/>
    </a:accent3>
    <a:accent4>
      <a:srgbClr val="428AC9"/>
    </a:accent4>
    <a:accent5>
      <a:srgbClr val="3B5998"/>
    </a:accent5>
    <a:accent6>
      <a:srgbClr val="7F7F7F"/>
    </a:accent6>
    <a:hlink>
      <a:srgbClr val="4472C4"/>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68395"/>
    </a:dk2>
    <a:lt2>
      <a:srgbClr val="F0F0F0"/>
    </a:lt2>
    <a:accent1>
      <a:srgbClr val="145084"/>
    </a:accent1>
    <a:accent2>
      <a:srgbClr val="C8005F"/>
    </a:accent2>
    <a:accent3>
      <a:srgbClr val="F64836"/>
    </a:accent3>
    <a:accent4>
      <a:srgbClr val="D87910"/>
    </a:accent4>
    <a:accent5>
      <a:srgbClr val="147CDA"/>
    </a:accent5>
    <a:accent6>
      <a:srgbClr val="636363"/>
    </a:accent6>
    <a:hlink>
      <a:srgbClr val="4472C4"/>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68395"/>
    </a:dk2>
    <a:lt2>
      <a:srgbClr val="F0F0F0"/>
    </a:lt2>
    <a:accent1>
      <a:srgbClr val="0060AF"/>
    </a:accent1>
    <a:accent2>
      <a:srgbClr val="0086EA"/>
    </a:accent2>
    <a:accent3>
      <a:srgbClr val="265B8F"/>
    </a:accent3>
    <a:accent4>
      <a:srgbClr val="1E4163"/>
    </a:accent4>
    <a:accent5>
      <a:srgbClr val="FF0000"/>
    </a:accent5>
    <a:accent6>
      <a:srgbClr val="595959"/>
    </a:accent6>
    <a:hlink>
      <a:srgbClr val="4472C4"/>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68395"/>
    </a:dk2>
    <a:lt2>
      <a:srgbClr val="F0F0F0"/>
    </a:lt2>
    <a:accent1>
      <a:srgbClr val="0060AF"/>
    </a:accent1>
    <a:accent2>
      <a:srgbClr val="0086EA"/>
    </a:accent2>
    <a:accent3>
      <a:srgbClr val="265B8F"/>
    </a:accent3>
    <a:accent4>
      <a:srgbClr val="1E4163"/>
    </a:accent4>
    <a:accent5>
      <a:srgbClr val="FF0000"/>
    </a:accent5>
    <a:accent6>
      <a:srgbClr val="595959"/>
    </a:accent6>
    <a:hlink>
      <a:srgbClr val="4472C4"/>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868</TotalTime>
  <Words>925</Words>
  <Application>Microsoft Office PowerPoint</Application>
  <PresentationFormat>自定义</PresentationFormat>
  <Paragraphs>238</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情感营销</dc:title>
  <dc:creator>PPT</dc:creator>
  <cp:keywords>PPT</cp:keywords>
  <dc:description>www.1ppt.com</dc:description>
  <cp:lastModifiedBy>User</cp:lastModifiedBy>
  <cp:revision>90</cp:revision>
  <dcterms:created xsi:type="dcterms:W3CDTF">2018-04-06T06:28:09Z</dcterms:created>
  <dcterms:modified xsi:type="dcterms:W3CDTF">2020-08-06T04:31:33Z</dcterms:modified>
</cp:coreProperties>
</file>