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notesSlides/notesSlide2.xml" ContentType="application/vnd.openxmlformats-officedocument.presentationml.notesSlide+xml"/>
  <Override PartName="/ppt/tags/tag12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13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14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15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97" r:id="rId1"/>
  </p:sldMasterIdLst>
  <p:notesMasterIdLst>
    <p:notesMasterId r:id="rId24"/>
  </p:notesMasterIdLst>
  <p:handoutMasterIdLst>
    <p:handoutMasterId r:id="rId25"/>
  </p:handoutMasterIdLst>
  <p:sldIdLst>
    <p:sldId id="3975" r:id="rId2"/>
    <p:sldId id="3976" r:id="rId3"/>
    <p:sldId id="3977" r:id="rId4"/>
    <p:sldId id="3950" r:id="rId5"/>
    <p:sldId id="3982" r:id="rId6"/>
    <p:sldId id="3984" r:id="rId7"/>
    <p:sldId id="3987" r:id="rId8"/>
    <p:sldId id="3978" r:id="rId9"/>
    <p:sldId id="3948" r:id="rId10"/>
    <p:sldId id="3990" r:id="rId11"/>
    <p:sldId id="3992" r:id="rId12"/>
    <p:sldId id="3994" r:id="rId13"/>
    <p:sldId id="3979" r:id="rId14"/>
    <p:sldId id="3910" r:id="rId15"/>
    <p:sldId id="3963" r:id="rId16"/>
    <p:sldId id="3985" r:id="rId17"/>
    <p:sldId id="3993" r:id="rId18"/>
    <p:sldId id="3980" r:id="rId19"/>
    <p:sldId id="3974" r:id="rId20"/>
    <p:sldId id="3983" r:id="rId21"/>
    <p:sldId id="3989" r:id="rId22"/>
    <p:sldId id="3995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497" userDrawn="1">
          <p15:clr>
            <a:srgbClr val="A4A3A4"/>
          </p15:clr>
        </p15:guide>
        <p15:guide id="7" pos="690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CBA46"/>
    <a:srgbClr val="005490"/>
    <a:srgbClr val="57CE95"/>
    <a:srgbClr val="0B97F1"/>
    <a:srgbClr val="000000"/>
    <a:srgbClr val="341801"/>
    <a:srgbClr val="682F03"/>
    <a:srgbClr val="F08200"/>
    <a:srgbClr val="E91E21"/>
    <a:srgbClr val="01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08" autoAdjust="0"/>
    <p:restoredTop sz="95317" autoAdjust="0"/>
  </p:normalViewPr>
  <p:slideViewPr>
    <p:cSldViewPr>
      <p:cViewPr varScale="1">
        <p:scale>
          <a:sx n="110" d="100"/>
          <a:sy n="110" d="100"/>
        </p:scale>
        <p:origin x="168" y="108"/>
      </p:cViewPr>
      <p:guideLst>
        <p:guide orient="horz" pos="328"/>
        <p:guide pos="4050"/>
        <p:guide pos="557"/>
        <p:guide orient="horz" pos="4183"/>
        <p:guide pos="7497"/>
        <p:guide pos="6908"/>
      </p:guideLst>
    </p:cSldViewPr>
  </p:slideViewPr>
  <p:outlineViewPr>
    <p:cViewPr>
      <p:scale>
        <a:sx n="100" d="100"/>
        <a:sy n="100" d="100"/>
      </p:scale>
      <p:origin x="0" y="-20556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2796" y="5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630DBF-D010-4114-9DE3-41E342A27C18}" type="datetimeFigureOut">
              <a:rPr lang="zh-CN" altLang="en-US" smtClean="0"/>
              <a:t>2020/8/12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D1D107-4CC9-43CA-8CA8-36E1DF70D5F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66600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2020/8/12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47038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7DC7C-EA85-41EA-BE8E-3BC04B9579CE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7282685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796615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6976856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784691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990320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924336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0620462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660686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125059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1649212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425768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422683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227156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013986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656875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408276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164363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6005051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463972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087895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4028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t>2020/8/12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32886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icture Placeholder 7"/>
          <p:cNvSpPr>
            <a:spLocks noGrp="1"/>
          </p:cNvSpPr>
          <p:nvPr>
            <p:ph type="pic" sz="quarter" idx="10"/>
          </p:nvPr>
        </p:nvSpPr>
        <p:spPr>
          <a:xfrm>
            <a:off x="6429375" y="1466850"/>
            <a:ext cx="3811701" cy="5029796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55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891932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Portfoli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icture Placeholder 21"/>
          <p:cNvSpPr>
            <a:spLocks noGrp="1"/>
          </p:cNvSpPr>
          <p:nvPr>
            <p:ph type="pic" sz="quarter" idx="12"/>
          </p:nvPr>
        </p:nvSpPr>
        <p:spPr>
          <a:xfrm>
            <a:off x="0" y="3616325"/>
            <a:ext cx="6429375" cy="361632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/>
          <a:lstStyle/>
          <a:p>
            <a:endParaRPr lang="en-US"/>
          </a:p>
        </p:txBody>
      </p:sp>
      <p:sp>
        <p:nvSpPr>
          <p:cNvPr id="18" name="Picture Placeholder 17"/>
          <p:cNvSpPr>
            <a:spLocks noGrp="1"/>
          </p:cNvSpPr>
          <p:nvPr>
            <p:ph type="pic" sz="quarter" idx="10"/>
          </p:nvPr>
        </p:nvSpPr>
        <p:spPr>
          <a:xfrm>
            <a:off x="3532809" y="0"/>
            <a:ext cx="4832077" cy="361632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/>
          <a:lstStyle/>
          <a:p>
            <a:endParaRPr lang="en-US"/>
          </a:p>
        </p:txBody>
      </p:sp>
      <p:sp>
        <p:nvSpPr>
          <p:cNvPr id="20" name="Picture Placeholder 19"/>
          <p:cNvSpPr>
            <a:spLocks noGrp="1"/>
          </p:cNvSpPr>
          <p:nvPr>
            <p:ph type="pic" sz="quarter" idx="11"/>
          </p:nvPr>
        </p:nvSpPr>
        <p:spPr>
          <a:xfrm>
            <a:off x="8364886" y="0"/>
            <a:ext cx="4493865" cy="361632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/>
          <a:lstStyle/>
          <a:p>
            <a:endParaRPr lang="en-US"/>
          </a:p>
        </p:txBody>
      </p:sp>
      <p:sp>
        <p:nvSpPr>
          <p:cNvPr id="24" name="Picture Placeholder 23"/>
          <p:cNvSpPr>
            <a:spLocks noGrp="1"/>
          </p:cNvSpPr>
          <p:nvPr>
            <p:ph type="pic" sz="quarter" idx="13"/>
          </p:nvPr>
        </p:nvSpPr>
        <p:spPr>
          <a:xfrm>
            <a:off x="9325944" y="3616325"/>
            <a:ext cx="3532808" cy="361632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038231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9724456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BF82D2-7A68-459D-A996-9BDDA2518FA4}" type="datetimeFigureOut">
              <a:rPr lang="zh-CN" altLang="en-US" smtClean="0"/>
              <a:t>2020/8/12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50568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10" r:id="rId2"/>
    <p:sldLayoutId id="2147483711" r:id="rId3"/>
    <p:sldLayoutId id="2147483714" r:id="rId4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notesSlide" Target="../notesSlides/notesSlide2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slideLayout" Target="../slideLayouts/slideLayout4.xml"/><Relationship Id="rId5" Type="http://schemas.openxmlformats.org/officeDocument/2006/relationships/tags" Target="../tags/tag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任意多边形 3"/>
          <p:cNvSpPr/>
          <p:nvPr/>
        </p:nvSpPr>
        <p:spPr>
          <a:xfrm>
            <a:off x="6573390" y="4"/>
            <a:ext cx="6285359" cy="7232651"/>
          </a:xfrm>
          <a:custGeom>
            <a:avLst/>
            <a:gdLst>
              <a:gd name="connsiteX0" fmla="*/ 1446530 w 7232650"/>
              <a:gd name="connsiteY0" fmla="*/ 0 h 7232651"/>
              <a:gd name="connsiteX1" fmla="*/ 7232650 w 7232650"/>
              <a:gd name="connsiteY1" fmla="*/ 0 h 7232651"/>
              <a:gd name="connsiteX2" fmla="*/ 7232650 w 7232650"/>
              <a:gd name="connsiteY2" fmla="*/ 7232651 h 7232651"/>
              <a:gd name="connsiteX3" fmla="*/ 0 w 7232650"/>
              <a:gd name="connsiteY3" fmla="*/ 7232651 h 72326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232650" h="7232651">
                <a:moveTo>
                  <a:pt x="1446530" y="0"/>
                </a:moveTo>
                <a:lnTo>
                  <a:pt x="7232650" y="0"/>
                </a:lnTo>
                <a:lnTo>
                  <a:pt x="7232650" y="7232651"/>
                </a:lnTo>
                <a:lnTo>
                  <a:pt x="0" y="7232651"/>
                </a:lnTo>
                <a:close/>
              </a:path>
            </a:pathLst>
          </a:custGeom>
          <a:blipFill dpi="0" rotWithShape="1">
            <a:blip r:embed="rId3" cstate="print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59"/>
          <p:cNvSpPr>
            <a:spLocks noChangeArrowheads="1"/>
          </p:cNvSpPr>
          <p:nvPr/>
        </p:nvSpPr>
        <p:spPr bwMode="auto">
          <a:xfrm>
            <a:off x="842467" y="2555255"/>
            <a:ext cx="6840760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4800" b="1" cap="all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财务报销培训</a:t>
            </a:r>
            <a:r>
              <a:rPr lang="en-US" altLang="zh-CN" sz="4800" b="1" cap="all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ppt</a:t>
            </a:r>
            <a:r>
              <a:rPr lang="zh-CN" altLang="en-US" sz="4800" b="1" cap="all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模板</a:t>
            </a:r>
            <a:endParaRPr lang="zh-CN" altLang="en-US" sz="3600" cap="all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矩形 259"/>
          <p:cNvSpPr>
            <a:spLocks noChangeArrowheads="1"/>
          </p:cNvSpPr>
          <p:nvPr/>
        </p:nvSpPr>
        <p:spPr bwMode="auto">
          <a:xfrm>
            <a:off x="842468" y="3288607"/>
            <a:ext cx="5651062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2800" dirty="0" smtClean="0">
                <a:solidFill>
                  <a:schemeClr val="accent1"/>
                </a:solidFill>
                <a:cs typeface="Arial" panose="020B0604020202020204" pitchFamily="34" charset="0"/>
              </a:rPr>
              <a:t>BUSINESS PLAN POWERPOINT</a:t>
            </a:r>
            <a:endParaRPr lang="en-US" altLang="zh-CN" sz="2800" dirty="0">
              <a:solidFill>
                <a:schemeClr val="accent1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69192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50"/>
                            </p:stCondLst>
                            <p:childTnLst>
                              <p:par>
                                <p:cTn id="2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/>
      <p:bldP spid="3" grpId="1"/>
      <p:bldP spid="5" grpId="0"/>
      <p:bldP spid="5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任意多边形 31"/>
          <p:cNvSpPr>
            <a:spLocks/>
          </p:cNvSpPr>
          <p:nvPr/>
        </p:nvSpPr>
        <p:spPr bwMode="auto">
          <a:xfrm>
            <a:off x="0" y="1066800"/>
            <a:ext cx="8510542" cy="5099052"/>
          </a:xfrm>
          <a:custGeom>
            <a:avLst/>
            <a:gdLst>
              <a:gd name="connsiteX0" fmla="*/ 0 w 7112227"/>
              <a:gd name="connsiteY0" fmla="*/ 0 h 4261259"/>
              <a:gd name="connsiteX1" fmla="*/ 4629551 w 7112227"/>
              <a:gd name="connsiteY1" fmla="*/ 0 h 4261259"/>
              <a:gd name="connsiteX2" fmla="*/ 7112227 w 7112227"/>
              <a:gd name="connsiteY2" fmla="*/ 4261259 h 4261259"/>
              <a:gd name="connsiteX3" fmla="*/ 0 w 7112227"/>
              <a:gd name="connsiteY3" fmla="*/ 4261259 h 42612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112227" h="4261259">
                <a:moveTo>
                  <a:pt x="0" y="0"/>
                </a:moveTo>
                <a:lnTo>
                  <a:pt x="4629551" y="0"/>
                </a:lnTo>
                <a:lnTo>
                  <a:pt x="7112227" y="4261259"/>
                </a:lnTo>
                <a:lnTo>
                  <a:pt x="0" y="4261259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MH_Number_1"/>
          <p:cNvSpPr/>
          <p:nvPr>
            <p:custDataLst>
              <p:tags r:id="rId1"/>
            </p:custDataLst>
          </p:nvPr>
        </p:nvSpPr>
        <p:spPr>
          <a:xfrm>
            <a:off x="6131017" y="2104157"/>
            <a:ext cx="379667" cy="379667"/>
          </a:xfrm>
          <a:prstGeom prst="ellipse">
            <a:avLst/>
          </a:prstGeom>
          <a:solidFill>
            <a:schemeClr val="accent1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1</a:t>
            </a:r>
            <a:endParaRPr lang="zh-CN" altLang="en-US" sz="2109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21" name="MH_Entry_1"/>
          <p:cNvSpPr/>
          <p:nvPr>
            <p:custDataLst>
              <p:tags r:id="rId2"/>
            </p:custDataLst>
          </p:nvPr>
        </p:nvSpPr>
        <p:spPr>
          <a:xfrm>
            <a:off x="6836014" y="2043672"/>
            <a:ext cx="2466542" cy="574132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zh-CN" altLang="en-US" sz="253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课题研究</a:t>
            </a:r>
            <a:r>
              <a:rPr lang="zh-CN" altLang="en-US" sz="2531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背景</a:t>
            </a:r>
            <a:endParaRPr lang="en-US" altLang="zh-CN" sz="2531" dirty="0" smtClean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r>
              <a:rPr lang="en-US" altLang="zh-CN" sz="12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MH_Number_2"/>
          <p:cNvSpPr/>
          <p:nvPr>
            <p:custDataLst>
              <p:tags r:id="rId3"/>
            </p:custDataLst>
          </p:nvPr>
        </p:nvSpPr>
        <p:spPr>
          <a:xfrm>
            <a:off x="6610057" y="2973673"/>
            <a:ext cx="379667" cy="379667"/>
          </a:xfrm>
          <a:prstGeom prst="ellipse">
            <a:avLst/>
          </a:prstGeom>
          <a:solidFill>
            <a:schemeClr val="accent2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2</a:t>
            </a:r>
            <a:endParaRPr lang="zh-CN" altLang="en-US" sz="2109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23" name="MH_Entry_2"/>
          <p:cNvSpPr/>
          <p:nvPr>
            <p:custDataLst>
              <p:tags r:id="rId4"/>
            </p:custDataLst>
          </p:nvPr>
        </p:nvSpPr>
        <p:spPr>
          <a:xfrm>
            <a:off x="7315054" y="2913189"/>
            <a:ext cx="2466542" cy="574132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2531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课题研究</a:t>
            </a:r>
            <a:r>
              <a:rPr lang="zh-CN" altLang="en-US" sz="2531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过程</a:t>
            </a:r>
            <a:endParaRPr lang="en-US" altLang="zh-CN" sz="2531" dirty="0" smtClean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2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COMPLETION OF WORK</a:t>
            </a:r>
            <a:endParaRPr lang="zh-CN" altLang="en-US" sz="12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MH_Number_3"/>
          <p:cNvSpPr/>
          <p:nvPr>
            <p:custDataLst>
              <p:tags r:id="rId5"/>
            </p:custDataLst>
          </p:nvPr>
        </p:nvSpPr>
        <p:spPr>
          <a:xfrm>
            <a:off x="7175650" y="3843189"/>
            <a:ext cx="379667" cy="379667"/>
          </a:xfrm>
          <a:prstGeom prst="ellipse">
            <a:avLst/>
          </a:prstGeom>
          <a:solidFill>
            <a:schemeClr val="accent1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3</a:t>
            </a:r>
            <a:endParaRPr lang="zh-CN" altLang="en-US" sz="2109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25" name="MH_Entry_3"/>
          <p:cNvSpPr/>
          <p:nvPr>
            <p:custDataLst>
              <p:tags r:id="rId6"/>
            </p:custDataLst>
          </p:nvPr>
        </p:nvSpPr>
        <p:spPr>
          <a:xfrm>
            <a:off x="7880647" y="3782705"/>
            <a:ext cx="2466542" cy="574132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253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课题研究</a:t>
            </a:r>
            <a:r>
              <a:rPr lang="zh-CN" altLang="en-US" sz="2531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探讨</a:t>
            </a:r>
            <a:endParaRPr lang="en-US" altLang="zh-CN" sz="2531" dirty="0" smtClean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2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SUCCESSFUL PROJECT </a:t>
            </a:r>
            <a:endParaRPr lang="zh-CN" alt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MH_Number_4"/>
          <p:cNvSpPr/>
          <p:nvPr>
            <p:custDataLst>
              <p:tags r:id="rId7"/>
            </p:custDataLst>
          </p:nvPr>
        </p:nvSpPr>
        <p:spPr>
          <a:xfrm>
            <a:off x="7686991" y="4712705"/>
            <a:ext cx="379667" cy="379667"/>
          </a:xfrm>
          <a:prstGeom prst="ellipse">
            <a:avLst/>
          </a:prstGeom>
          <a:solidFill>
            <a:schemeClr val="accent2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4</a:t>
            </a:r>
            <a:endParaRPr lang="zh-CN" altLang="en-US" sz="2109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27" name="MH_Entry_4"/>
          <p:cNvSpPr/>
          <p:nvPr>
            <p:custDataLst>
              <p:tags r:id="rId8"/>
            </p:custDataLst>
          </p:nvPr>
        </p:nvSpPr>
        <p:spPr>
          <a:xfrm>
            <a:off x="8391988" y="4652220"/>
            <a:ext cx="2466542" cy="574132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2531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课题研究</a:t>
            </a:r>
            <a:r>
              <a:rPr lang="zh-CN" altLang="en-US" sz="2531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总结</a:t>
            </a:r>
            <a:endParaRPr lang="en-US" altLang="zh-CN" sz="2531" dirty="0" smtClean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2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NEXT YEAR WORK PLAN</a:t>
            </a:r>
            <a:endParaRPr lang="zh-CN" altLang="en-US" sz="12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MH_Others_1"/>
          <p:cNvSpPr txBox="1"/>
          <p:nvPr>
            <p:custDataLst>
              <p:tags r:id="rId9"/>
            </p:custDataLst>
          </p:nvPr>
        </p:nvSpPr>
        <p:spPr>
          <a:xfrm>
            <a:off x="3554913" y="1719029"/>
            <a:ext cx="1769715" cy="3794592"/>
          </a:xfrm>
          <a:prstGeom prst="rect">
            <a:avLst/>
          </a:prstGeom>
          <a:noFill/>
        </p:spPr>
        <p:txBody>
          <a:bodyPr vert="eaVert" wrap="square" lIns="0" tIns="0" rIns="0" bIns="0" rtlCol="0" anchor="ctr" anchorCtr="0">
            <a:spAutoFit/>
          </a:bodyPr>
          <a:lstStyle/>
          <a:p>
            <a:pPr algn="ctr"/>
            <a:r>
              <a:rPr lang="zh-CN" altLang="en-US" sz="115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目录</a:t>
            </a:r>
            <a:endParaRPr lang="zh-CN" altLang="en-US" sz="115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MH_Others_2"/>
          <p:cNvSpPr txBox="1"/>
          <p:nvPr>
            <p:custDataLst>
              <p:tags r:id="rId10"/>
            </p:custDataLst>
          </p:nvPr>
        </p:nvSpPr>
        <p:spPr>
          <a:xfrm rot="5400000">
            <a:off x="1707131" y="3277771"/>
            <a:ext cx="3299296" cy="67710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4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4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78930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20" grpId="0" animBg="1"/>
      <p:bldP spid="21" grpId="0"/>
      <p:bldP spid="22" grpId="0" animBg="1"/>
      <p:bldP spid="23" grpId="0"/>
      <p:bldP spid="24" grpId="0" animBg="1"/>
      <p:bldP spid="25" grpId="0"/>
      <p:bldP spid="26" grpId="0" animBg="1"/>
      <p:bldP spid="27" grpId="0"/>
      <p:bldP spid="18" grpId="0"/>
      <p:bldP spid="1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ectangle 8"/>
          <p:cNvSpPr>
            <a:spLocks noChangeArrowheads="1"/>
          </p:cNvSpPr>
          <p:nvPr/>
        </p:nvSpPr>
        <p:spPr bwMode="auto">
          <a:xfrm>
            <a:off x="531" y="2175350"/>
            <a:ext cx="12857691" cy="2881951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" name="平行四边形 3"/>
          <p:cNvSpPr/>
          <p:nvPr/>
        </p:nvSpPr>
        <p:spPr>
          <a:xfrm>
            <a:off x="1101075" y="1787688"/>
            <a:ext cx="4854587" cy="3657277"/>
          </a:xfrm>
          <a:prstGeom prst="parallelogram">
            <a:avLst>
              <a:gd name="adj" fmla="val 43853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MH_Others_1"/>
          <p:cNvSpPr txBox="1"/>
          <p:nvPr>
            <p:custDataLst>
              <p:tags r:id="rId1"/>
            </p:custDataLst>
          </p:nvPr>
        </p:nvSpPr>
        <p:spPr>
          <a:xfrm>
            <a:off x="1916170" y="2529888"/>
            <a:ext cx="2730938" cy="2172875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</a:bodyPr>
          <a:lstStyle/>
          <a:p>
            <a:pPr algn="ctr"/>
            <a:r>
              <a:rPr lang="en-US" altLang="zh-CN" sz="115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  <a:p>
            <a:pPr algn="ctr"/>
            <a:r>
              <a:rPr lang="en-US" altLang="zh-CN" sz="4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CHAPTER</a:t>
            </a:r>
            <a:endParaRPr lang="zh-CN" altLang="en-US" sz="4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6336167" y="3256869"/>
            <a:ext cx="3184233" cy="3693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年度工作概述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6266321" y="3677848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978820" y="3677848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6266321" y="3950664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7978820" y="3950664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48807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"/>
                            </p:stCondLst>
                            <p:childTnLst>
                              <p:par>
                                <p:cTn id="4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4" grpId="0" animBg="1"/>
      <p:bldP spid="46" grpId="0"/>
      <p:bldP spid="10" grpId="0"/>
      <p:bldP spid="11" grpId="0"/>
      <p:bldP spid="12" grpId="0"/>
      <p:bldP spid="13" grpId="0"/>
      <p:bldP spid="1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占位符 5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screen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pic>
        <p:nvPicPr>
          <p:cNvPr id="8" name="图片占位符 7"/>
          <p:cNvPicPr>
            <a:picLocks noGrp="1" noChangeAspect="1"/>
          </p:cNvPicPr>
          <p:nvPr>
            <p:ph type="pic" sz="quarter" idx="11"/>
          </p:nvPr>
        </p:nvPicPr>
        <p:blipFill>
          <a:blip r:embed="rId4" cstate="screen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pic>
        <p:nvPicPr>
          <p:cNvPr id="9" name="图片占位符 8"/>
          <p:cNvPicPr>
            <a:picLocks noGrp="1" noChangeAspect="1"/>
          </p:cNvPicPr>
          <p:nvPr>
            <p:ph type="pic" sz="quarter" idx="13"/>
          </p:nvPr>
        </p:nvPicPr>
        <p:blipFill>
          <a:blip r:embed="rId5" cstate="screen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pic>
        <p:nvPicPr>
          <p:cNvPr id="10" name="图片占位符 9"/>
          <p:cNvPicPr>
            <a:picLocks noGrp="1" noChangeAspect="1"/>
          </p:cNvPicPr>
          <p:nvPr>
            <p:ph type="pic" sz="quarter" idx="12"/>
          </p:nvPr>
        </p:nvPicPr>
        <p:blipFill>
          <a:blip r:embed="rId6" cstate="screen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sp>
        <p:nvSpPr>
          <p:cNvPr id="7" name="Rectangle 6"/>
          <p:cNvSpPr/>
          <p:nvPr/>
        </p:nvSpPr>
        <p:spPr>
          <a:xfrm>
            <a:off x="706" y="199"/>
            <a:ext cx="3532032" cy="3616127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6429375" y="3616325"/>
            <a:ext cx="2896639" cy="3616325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78058" y="1353737"/>
            <a:ext cx="3769035" cy="32457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2109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CREATIVE PORTFOLIO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78059" y="1840898"/>
            <a:ext cx="2262259" cy="58458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44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endParaRPr lang="en-US" sz="844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062618" y="4593181"/>
            <a:ext cx="3950505" cy="32457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en-US" sz="2109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THIS IS YOUR CREATIVE IDEA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746565" y="5506525"/>
            <a:ext cx="2262259" cy="58458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44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endParaRPr lang="en-US" sz="844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7502523" y="4907786"/>
            <a:ext cx="1510029" cy="16235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en-US" sz="1055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PROFESSIONAL WORK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9334420" y="2327769"/>
            <a:ext cx="2847446" cy="554511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2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NEW INSPIRE THEME</a:t>
            </a:r>
          </a:p>
        </p:txBody>
      </p:sp>
    </p:spTree>
    <p:extLst>
      <p:ext uri="{BB962C8B-B14F-4D97-AF65-F5344CB8AC3E}">
        <p14:creationId xmlns:p14="http://schemas.microsoft.com/office/powerpoint/2010/main" val="123057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200"/>
                            </p:stCondLst>
                            <p:childTnLst>
                              <p:par>
                                <p:cTn id="1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700"/>
                            </p:stCondLst>
                            <p:childTnLst>
                              <p:par>
                                <p:cTn id="24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200"/>
                            </p:stCondLst>
                            <p:childTnLst>
                              <p:par>
                                <p:cTn id="2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7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2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2" grpId="0" animBg="1"/>
      <p:bldP spid="14" grpId="0"/>
      <p:bldP spid="15" grpId="0"/>
      <p:bldP spid="16" grpId="0"/>
      <p:bldP spid="17" grpId="0"/>
      <p:bldP spid="18" grpId="0"/>
      <p:bldP spid="1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4430105" y="2447748"/>
            <a:ext cx="3998543" cy="3850364"/>
            <a:chOff x="4200186" y="2320894"/>
            <a:chExt cx="3791627" cy="3651116"/>
          </a:xfrm>
        </p:grpSpPr>
        <p:sp>
          <p:nvSpPr>
            <p:cNvPr id="7" name="Rounded Rectangle 6"/>
            <p:cNvSpPr/>
            <p:nvPr/>
          </p:nvSpPr>
          <p:spPr>
            <a:xfrm flipH="1">
              <a:off x="4214254" y="4850056"/>
              <a:ext cx="3777559" cy="9144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Rounded Rectangle 5"/>
            <p:cNvSpPr/>
            <p:nvPr/>
          </p:nvSpPr>
          <p:spPr>
            <a:xfrm rot="3492391" flipH="1">
              <a:off x="4991307" y="3689252"/>
              <a:ext cx="3651116" cy="91440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" name="Rounded Rectangle 3"/>
            <p:cNvSpPr/>
            <p:nvPr/>
          </p:nvSpPr>
          <p:spPr>
            <a:xfrm rot="18107609">
              <a:off x="3556490" y="3689252"/>
              <a:ext cx="3651116" cy="914400"/>
            </a:xfrm>
            <a:prstGeom prst="roundRect">
              <a:avLst>
                <a:gd name="adj" fmla="val 50000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Rounded Rectangle 9"/>
            <p:cNvSpPr/>
            <p:nvPr/>
          </p:nvSpPr>
          <p:spPr>
            <a:xfrm flipH="1">
              <a:off x="4200186" y="4850056"/>
              <a:ext cx="1948760" cy="9144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Oval 13"/>
            <p:cNvSpPr/>
            <p:nvPr/>
          </p:nvSpPr>
          <p:spPr>
            <a:xfrm>
              <a:off x="5725181" y="2613073"/>
              <a:ext cx="755703" cy="7557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Oval 14"/>
            <p:cNvSpPr/>
            <p:nvPr/>
          </p:nvSpPr>
          <p:spPr>
            <a:xfrm>
              <a:off x="4297730" y="4929404"/>
              <a:ext cx="755703" cy="7557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Oval 15"/>
            <p:cNvSpPr/>
            <p:nvPr/>
          </p:nvSpPr>
          <p:spPr>
            <a:xfrm>
              <a:off x="7164059" y="4930934"/>
              <a:ext cx="755703" cy="7557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5950368" y="2791506"/>
              <a:ext cx="305327" cy="398835"/>
            </a:xfrm>
            <a:custGeom>
              <a:avLst/>
              <a:gdLst>
                <a:gd name="T0" fmla="*/ 60 w 74"/>
                <a:gd name="T1" fmla="*/ 0 h 97"/>
                <a:gd name="T2" fmla="*/ 72 w 74"/>
                <a:gd name="T3" fmla="*/ 11 h 97"/>
                <a:gd name="T4" fmla="*/ 70 w 74"/>
                <a:gd name="T5" fmla="*/ 52 h 97"/>
                <a:gd name="T6" fmla="*/ 63 w 74"/>
                <a:gd name="T7" fmla="*/ 11 h 97"/>
                <a:gd name="T8" fmla="*/ 60 w 74"/>
                <a:gd name="T9" fmla="*/ 8 h 97"/>
                <a:gd name="T10" fmla="*/ 26 w 74"/>
                <a:gd name="T11" fmla="*/ 11 h 97"/>
                <a:gd name="T12" fmla="*/ 26 w 74"/>
                <a:gd name="T13" fmla="*/ 18 h 97"/>
                <a:gd name="T14" fmla="*/ 19 w 74"/>
                <a:gd name="T15" fmla="*/ 24 h 97"/>
                <a:gd name="T16" fmla="*/ 12 w 74"/>
                <a:gd name="T17" fmla="*/ 24 h 97"/>
                <a:gd name="T18" fmla="*/ 8 w 74"/>
                <a:gd name="T19" fmla="*/ 79 h 97"/>
                <a:gd name="T20" fmla="*/ 9 w 74"/>
                <a:gd name="T21" fmla="*/ 81 h 97"/>
                <a:gd name="T22" fmla="*/ 28 w 74"/>
                <a:gd name="T23" fmla="*/ 82 h 97"/>
                <a:gd name="T24" fmla="*/ 37 w 74"/>
                <a:gd name="T25" fmla="*/ 90 h 97"/>
                <a:gd name="T26" fmla="*/ 3 w 74"/>
                <a:gd name="T27" fmla="*/ 87 h 97"/>
                <a:gd name="T28" fmla="*/ 3 w 74"/>
                <a:gd name="T29" fmla="*/ 87 h 97"/>
                <a:gd name="T30" fmla="*/ 0 w 74"/>
                <a:gd name="T31" fmla="*/ 20 h 97"/>
                <a:gd name="T32" fmla="*/ 1 w 74"/>
                <a:gd name="T33" fmla="*/ 17 h 97"/>
                <a:gd name="T34" fmla="*/ 19 w 74"/>
                <a:gd name="T35" fmla="*/ 0 h 97"/>
                <a:gd name="T36" fmla="*/ 17 w 74"/>
                <a:gd name="T37" fmla="*/ 52 h 97"/>
                <a:gd name="T38" fmla="*/ 27 w 74"/>
                <a:gd name="T39" fmla="*/ 56 h 97"/>
                <a:gd name="T40" fmla="*/ 17 w 74"/>
                <a:gd name="T41" fmla="*/ 52 h 97"/>
                <a:gd name="T42" fmla="*/ 17 w 74"/>
                <a:gd name="T43" fmla="*/ 44 h 97"/>
                <a:gd name="T44" fmla="*/ 56 w 74"/>
                <a:gd name="T45" fmla="*/ 40 h 97"/>
                <a:gd name="T46" fmla="*/ 17 w 74"/>
                <a:gd name="T47" fmla="*/ 28 h 97"/>
                <a:gd name="T48" fmla="*/ 56 w 74"/>
                <a:gd name="T49" fmla="*/ 33 h 97"/>
                <a:gd name="T50" fmla="*/ 17 w 74"/>
                <a:gd name="T51" fmla="*/ 28 h 97"/>
                <a:gd name="T52" fmla="*/ 34 w 74"/>
                <a:gd name="T53" fmla="*/ 22 h 97"/>
                <a:gd name="T54" fmla="*/ 56 w 74"/>
                <a:gd name="T55" fmla="*/ 17 h 97"/>
                <a:gd name="T56" fmla="*/ 41 w 74"/>
                <a:gd name="T57" fmla="*/ 69 h 97"/>
                <a:gd name="T58" fmla="*/ 41 w 74"/>
                <a:gd name="T59" fmla="*/ 69 h 97"/>
                <a:gd name="T60" fmla="*/ 31 w 74"/>
                <a:gd name="T61" fmla="*/ 66 h 97"/>
                <a:gd name="T62" fmla="*/ 47 w 74"/>
                <a:gd name="T63" fmla="*/ 86 h 97"/>
                <a:gd name="T64" fmla="*/ 59 w 74"/>
                <a:gd name="T65" fmla="*/ 87 h 97"/>
                <a:gd name="T66" fmla="*/ 71 w 74"/>
                <a:gd name="T67" fmla="*/ 96 h 97"/>
                <a:gd name="T68" fmla="*/ 72 w 74"/>
                <a:gd name="T69" fmla="*/ 90 h 97"/>
                <a:gd name="T70" fmla="*/ 63 w 74"/>
                <a:gd name="T71" fmla="*/ 80 h 97"/>
                <a:gd name="T72" fmla="*/ 64 w 74"/>
                <a:gd name="T73" fmla="*/ 57 h 97"/>
                <a:gd name="T74" fmla="*/ 38 w 74"/>
                <a:gd name="T75" fmla="*/ 54 h 97"/>
                <a:gd name="T76" fmla="*/ 42 w 74"/>
                <a:gd name="T77" fmla="*/ 58 h 97"/>
                <a:gd name="T78" fmla="*/ 40 w 74"/>
                <a:gd name="T79" fmla="*/ 76 h 97"/>
                <a:gd name="T80" fmla="*/ 57 w 74"/>
                <a:gd name="T81" fmla="*/ 78 h 97"/>
                <a:gd name="T82" fmla="*/ 59 w 74"/>
                <a:gd name="T83" fmla="*/ 61 h 97"/>
                <a:gd name="T84" fmla="*/ 21 w 74"/>
                <a:gd name="T85" fmla="*/ 9 h 97"/>
                <a:gd name="T86" fmla="*/ 13 w 74"/>
                <a:gd name="T87" fmla="*/ 19 h 97"/>
                <a:gd name="T88" fmla="*/ 17 w 74"/>
                <a:gd name="T89" fmla="*/ 20 h 97"/>
                <a:gd name="T90" fmla="*/ 18 w 74"/>
                <a:gd name="T91" fmla="*/ 20 h 97"/>
                <a:gd name="T92" fmla="*/ 22 w 74"/>
                <a:gd name="T93" fmla="*/ 17 h 97"/>
                <a:gd name="T94" fmla="*/ 22 w 74"/>
                <a:gd name="T95" fmla="*/ 15 h 97"/>
                <a:gd name="T96" fmla="*/ 21 w 74"/>
                <a:gd name="T97" fmla="*/ 11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74" h="97">
                  <a:moveTo>
                    <a:pt x="21" y="0"/>
                  </a:moveTo>
                  <a:cubicBezTo>
                    <a:pt x="60" y="0"/>
                    <a:pt x="60" y="0"/>
                    <a:pt x="60" y="0"/>
                  </a:cubicBezTo>
                  <a:cubicBezTo>
                    <a:pt x="64" y="0"/>
                    <a:pt x="66" y="1"/>
                    <a:pt x="68" y="3"/>
                  </a:cubicBezTo>
                  <a:cubicBezTo>
                    <a:pt x="70" y="5"/>
                    <a:pt x="72" y="8"/>
                    <a:pt x="72" y="11"/>
                  </a:cubicBezTo>
                  <a:cubicBezTo>
                    <a:pt x="72" y="56"/>
                    <a:pt x="72" y="56"/>
                    <a:pt x="72" y="56"/>
                  </a:cubicBezTo>
                  <a:cubicBezTo>
                    <a:pt x="71" y="55"/>
                    <a:pt x="70" y="53"/>
                    <a:pt x="70" y="52"/>
                  </a:cubicBezTo>
                  <a:cubicBezTo>
                    <a:pt x="68" y="50"/>
                    <a:pt x="66" y="48"/>
                    <a:pt x="63" y="47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3" y="10"/>
                    <a:pt x="63" y="9"/>
                    <a:pt x="62" y="9"/>
                  </a:cubicBezTo>
                  <a:cubicBezTo>
                    <a:pt x="62" y="8"/>
                    <a:pt x="61" y="8"/>
                    <a:pt x="60" y="8"/>
                  </a:cubicBezTo>
                  <a:cubicBezTo>
                    <a:pt x="25" y="8"/>
                    <a:pt x="25" y="8"/>
                    <a:pt x="25" y="8"/>
                  </a:cubicBezTo>
                  <a:cubicBezTo>
                    <a:pt x="26" y="11"/>
                    <a:pt x="26" y="11"/>
                    <a:pt x="26" y="11"/>
                  </a:cubicBezTo>
                  <a:cubicBezTo>
                    <a:pt x="26" y="14"/>
                    <a:pt x="26" y="14"/>
                    <a:pt x="26" y="14"/>
                  </a:cubicBezTo>
                  <a:cubicBezTo>
                    <a:pt x="26" y="16"/>
                    <a:pt x="26" y="17"/>
                    <a:pt x="26" y="18"/>
                  </a:cubicBezTo>
                  <a:cubicBezTo>
                    <a:pt x="26" y="19"/>
                    <a:pt x="25" y="21"/>
                    <a:pt x="23" y="22"/>
                  </a:cubicBezTo>
                  <a:cubicBezTo>
                    <a:pt x="22" y="23"/>
                    <a:pt x="21" y="24"/>
                    <a:pt x="19" y="24"/>
                  </a:cubicBezTo>
                  <a:cubicBezTo>
                    <a:pt x="18" y="24"/>
                    <a:pt x="17" y="24"/>
                    <a:pt x="16" y="24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8" y="23"/>
                    <a:pt x="8" y="23"/>
                    <a:pt x="8" y="23"/>
                  </a:cubicBezTo>
                  <a:cubicBezTo>
                    <a:pt x="8" y="79"/>
                    <a:pt x="8" y="79"/>
                    <a:pt x="8" y="79"/>
                  </a:cubicBezTo>
                  <a:cubicBezTo>
                    <a:pt x="8" y="80"/>
                    <a:pt x="9" y="80"/>
                    <a:pt x="9" y="81"/>
                  </a:cubicBezTo>
                  <a:cubicBezTo>
                    <a:pt x="9" y="81"/>
                    <a:pt x="9" y="81"/>
                    <a:pt x="9" y="81"/>
                  </a:cubicBezTo>
                  <a:cubicBezTo>
                    <a:pt x="10" y="81"/>
                    <a:pt x="10" y="82"/>
                    <a:pt x="11" y="82"/>
                  </a:cubicBezTo>
                  <a:cubicBezTo>
                    <a:pt x="28" y="82"/>
                    <a:pt x="28" y="82"/>
                    <a:pt x="28" y="82"/>
                  </a:cubicBezTo>
                  <a:cubicBezTo>
                    <a:pt x="28" y="82"/>
                    <a:pt x="29" y="83"/>
                    <a:pt x="29" y="84"/>
                  </a:cubicBezTo>
                  <a:cubicBezTo>
                    <a:pt x="31" y="86"/>
                    <a:pt x="34" y="88"/>
                    <a:pt x="37" y="90"/>
                  </a:cubicBezTo>
                  <a:cubicBezTo>
                    <a:pt x="11" y="90"/>
                    <a:pt x="11" y="90"/>
                    <a:pt x="11" y="90"/>
                  </a:cubicBezTo>
                  <a:cubicBezTo>
                    <a:pt x="8" y="90"/>
                    <a:pt x="5" y="89"/>
                    <a:pt x="3" y="87"/>
                  </a:cubicBezTo>
                  <a:cubicBezTo>
                    <a:pt x="3" y="87"/>
                    <a:pt x="3" y="87"/>
                    <a:pt x="3" y="87"/>
                  </a:cubicBezTo>
                  <a:cubicBezTo>
                    <a:pt x="3" y="87"/>
                    <a:pt x="3" y="87"/>
                    <a:pt x="3" y="87"/>
                  </a:cubicBezTo>
                  <a:cubicBezTo>
                    <a:pt x="1" y="85"/>
                    <a:pt x="0" y="82"/>
                    <a:pt x="0" y="79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8" y="1"/>
                    <a:pt x="18" y="1"/>
                    <a:pt x="18" y="1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1" y="0"/>
                    <a:pt x="21" y="0"/>
                    <a:pt x="21" y="0"/>
                  </a:cubicBezTo>
                  <a:close/>
                  <a:moveTo>
                    <a:pt x="17" y="52"/>
                  </a:moveTo>
                  <a:cubicBezTo>
                    <a:pt x="17" y="56"/>
                    <a:pt x="17" y="56"/>
                    <a:pt x="17" y="56"/>
                  </a:cubicBezTo>
                  <a:cubicBezTo>
                    <a:pt x="27" y="56"/>
                    <a:pt x="27" y="56"/>
                    <a:pt x="27" y="56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17" y="52"/>
                    <a:pt x="17" y="52"/>
                    <a:pt x="17" y="52"/>
                  </a:cubicBezTo>
                  <a:close/>
                  <a:moveTo>
                    <a:pt x="17" y="40"/>
                  </a:moveTo>
                  <a:cubicBezTo>
                    <a:pt x="17" y="44"/>
                    <a:pt x="17" y="44"/>
                    <a:pt x="17" y="44"/>
                  </a:cubicBezTo>
                  <a:cubicBezTo>
                    <a:pt x="56" y="44"/>
                    <a:pt x="56" y="44"/>
                    <a:pt x="56" y="44"/>
                  </a:cubicBezTo>
                  <a:cubicBezTo>
                    <a:pt x="56" y="40"/>
                    <a:pt x="56" y="40"/>
                    <a:pt x="56" y="40"/>
                  </a:cubicBezTo>
                  <a:cubicBezTo>
                    <a:pt x="17" y="40"/>
                    <a:pt x="17" y="40"/>
                    <a:pt x="17" y="40"/>
                  </a:cubicBezTo>
                  <a:close/>
                  <a:moveTo>
                    <a:pt x="17" y="28"/>
                  </a:moveTo>
                  <a:cubicBezTo>
                    <a:pt x="17" y="33"/>
                    <a:pt x="17" y="33"/>
                    <a:pt x="17" y="33"/>
                  </a:cubicBezTo>
                  <a:cubicBezTo>
                    <a:pt x="56" y="33"/>
                    <a:pt x="56" y="33"/>
                    <a:pt x="56" y="33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17" y="28"/>
                    <a:pt x="17" y="28"/>
                    <a:pt x="17" y="28"/>
                  </a:cubicBezTo>
                  <a:close/>
                  <a:moveTo>
                    <a:pt x="34" y="17"/>
                  </a:moveTo>
                  <a:cubicBezTo>
                    <a:pt x="34" y="22"/>
                    <a:pt x="34" y="22"/>
                    <a:pt x="34" y="22"/>
                  </a:cubicBezTo>
                  <a:cubicBezTo>
                    <a:pt x="56" y="22"/>
                    <a:pt x="56" y="22"/>
                    <a:pt x="56" y="22"/>
                  </a:cubicBezTo>
                  <a:cubicBezTo>
                    <a:pt x="56" y="17"/>
                    <a:pt x="56" y="17"/>
                    <a:pt x="56" y="17"/>
                  </a:cubicBezTo>
                  <a:cubicBezTo>
                    <a:pt x="34" y="17"/>
                    <a:pt x="34" y="17"/>
                    <a:pt x="34" y="17"/>
                  </a:cubicBezTo>
                  <a:close/>
                  <a:moveTo>
                    <a:pt x="41" y="69"/>
                  </a:moveTo>
                  <a:cubicBezTo>
                    <a:pt x="43" y="64"/>
                    <a:pt x="48" y="61"/>
                    <a:pt x="55" y="60"/>
                  </a:cubicBezTo>
                  <a:cubicBezTo>
                    <a:pt x="48" y="56"/>
                    <a:pt x="39" y="62"/>
                    <a:pt x="41" y="69"/>
                  </a:cubicBezTo>
                  <a:close/>
                  <a:moveTo>
                    <a:pt x="38" y="54"/>
                  </a:moveTo>
                  <a:cubicBezTo>
                    <a:pt x="34" y="57"/>
                    <a:pt x="32" y="61"/>
                    <a:pt x="31" y="66"/>
                  </a:cubicBezTo>
                  <a:cubicBezTo>
                    <a:pt x="31" y="70"/>
                    <a:pt x="32" y="75"/>
                    <a:pt x="35" y="79"/>
                  </a:cubicBezTo>
                  <a:cubicBezTo>
                    <a:pt x="38" y="83"/>
                    <a:pt x="43" y="86"/>
                    <a:pt x="47" y="86"/>
                  </a:cubicBezTo>
                  <a:cubicBezTo>
                    <a:pt x="51" y="87"/>
                    <a:pt x="55" y="86"/>
                    <a:pt x="58" y="84"/>
                  </a:cubicBezTo>
                  <a:cubicBezTo>
                    <a:pt x="58" y="85"/>
                    <a:pt x="58" y="86"/>
                    <a:pt x="59" y="87"/>
                  </a:cubicBezTo>
                  <a:cubicBezTo>
                    <a:pt x="65" y="95"/>
                    <a:pt x="65" y="95"/>
                    <a:pt x="65" y="95"/>
                  </a:cubicBezTo>
                  <a:cubicBezTo>
                    <a:pt x="67" y="97"/>
                    <a:pt x="69" y="97"/>
                    <a:pt x="71" y="96"/>
                  </a:cubicBezTo>
                  <a:cubicBezTo>
                    <a:pt x="71" y="96"/>
                    <a:pt x="71" y="96"/>
                    <a:pt x="71" y="96"/>
                  </a:cubicBezTo>
                  <a:cubicBezTo>
                    <a:pt x="73" y="94"/>
                    <a:pt x="74" y="91"/>
                    <a:pt x="72" y="90"/>
                  </a:cubicBezTo>
                  <a:cubicBezTo>
                    <a:pt x="66" y="82"/>
                    <a:pt x="66" y="82"/>
                    <a:pt x="66" y="82"/>
                  </a:cubicBezTo>
                  <a:cubicBezTo>
                    <a:pt x="65" y="81"/>
                    <a:pt x="64" y="80"/>
                    <a:pt x="63" y="80"/>
                  </a:cubicBezTo>
                  <a:cubicBezTo>
                    <a:pt x="66" y="77"/>
                    <a:pt x="67" y="74"/>
                    <a:pt x="68" y="70"/>
                  </a:cubicBezTo>
                  <a:cubicBezTo>
                    <a:pt x="68" y="66"/>
                    <a:pt x="67" y="61"/>
                    <a:pt x="64" y="57"/>
                  </a:cubicBezTo>
                  <a:cubicBezTo>
                    <a:pt x="61" y="53"/>
                    <a:pt x="56" y="50"/>
                    <a:pt x="52" y="50"/>
                  </a:cubicBezTo>
                  <a:cubicBezTo>
                    <a:pt x="47" y="49"/>
                    <a:pt x="42" y="50"/>
                    <a:pt x="38" y="54"/>
                  </a:cubicBezTo>
                  <a:close/>
                  <a:moveTo>
                    <a:pt x="51" y="56"/>
                  </a:moveTo>
                  <a:cubicBezTo>
                    <a:pt x="48" y="56"/>
                    <a:pt x="45" y="56"/>
                    <a:pt x="42" y="58"/>
                  </a:cubicBezTo>
                  <a:cubicBezTo>
                    <a:pt x="39" y="61"/>
                    <a:pt x="38" y="63"/>
                    <a:pt x="37" y="67"/>
                  </a:cubicBezTo>
                  <a:cubicBezTo>
                    <a:pt x="37" y="70"/>
                    <a:pt x="38" y="73"/>
                    <a:pt x="40" y="76"/>
                  </a:cubicBezTo>
                  <a:cubicBezTo>
                    <a:pt x="42" y="78"/>
                    <a:pt x="45" y="80"/>
                    <a:pt x="48" y="80"/>
                  </a:cubicBezTo>
                  <a:cubicBezTo>
                    <a:pt x="51" y="80"/>
                    <a:pt x="54" y="80"/>
                    <a:pt x="57" y="78"/>
                  </a:cubicBezTo>
                  <a:cubicBezTo>
                    <a:pt x="60" y="76"/>
                    <a:pt x="61" y="73"/>
                    <a:pt x="61" y="69"/>
                  </a:cubicBezTo>
                  <a:cubicBezTo>
                    <a:pt x="62" y="66"/>
                    <a:pt x="61" y="63"/>
                    <a:pt x="59" y="61"/>
                  </a:cubicBezTo>
                  <a:cubicBezTo>
                    <a:pt x="57" y="58"/>
                    <a:pt x="54" y="56"/>
                    <a:pt x="51" y="56"/>
                  </a:cubicBezTo>
                  <a:close/>
                  <a:moveTo>
                    <a:pt x="21" y="9"/>
                  </a:moveTo>
                  <a:cubicBezTo>
                    <a:pt x="11" y="19"/>
                    <a:pt x="11" y="19"/>
                    <a:pt x="11" y="19"/>
                  </a:cubicBezTo>
                  <a:cubicBezTo>
                    <a:pt x="13" y="19"/>
                    <a:pt x="13" y="19"/>
                    <a:pt x="13" y="19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8" y="20"/>
                    <a:pt x="18" y="20"/>
                  </a:cubicBezTo>
                  <a:cubicBezTo>
                    <a:pt x="19" y="20"/>
                    <a:pt x="20" y="19"/>
                    <a:pt x="21" y="19"/>
                  </a:cubicBezTo>
                  <a:cubicBezTo>
                    <a:pt x="21" y="18"/>
                    <a:pt x="22" y="17"/>
                    <a:pt x="22" y="17"/>
                  </a:cubicBezTo>
                  <a:cubicBezTo>
                    <a:pt x="22" y="16"/>
                    <a:pt x="22" y="16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1" y="11"/>
                    <a:pt x="21" y="11"/>
                    <a:pt x="21" y="11"/>
                  </a:cubicBezTo>
                  <a:lnTo>
                    <a:pt x="21" y="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4537230" y="5088755"/>
              <a:ext cx="276702" cy="437000"/>
            </a:xfrm>
            <a:custGeom>
              <a:avLst/>
              <a:gdLst>
                <a:gd name="T0" fmla="*/ 57 w 67"/>
                <a:gd name="T1" fmla="*/ 10 h 106"/>
                <a:gd name="T2" fmla="*/ 62 w 67"/>
                <a:gd name="T3" fmla="*/ 51 h 106"/>
                <a:gd name="T4" fmla="*/ 51 w 67"/>
                <a:gd name="T5" fmla="*/ 66 h 106"/>
                <a:gd name="T6" fmla="*/ 55 w 67"/>
                <a:gd name="T7" fmla="*/ 65 h 106"/>
                <a:gd name="T8" fmla="*/ 57 w 67"/>
                <a:gd name="T9" fmla="*/ 73 h 106"/>
                <a:gd name="T10" fmla="*/ 56 w 67"/>
                <a:gd name="T11" fmla="*/ 80 h 106"/>
                <a:gd name="T12" fmla="*/ 57 w 67"/>
                <a:gd name="T13" fmla="*/ 86 h 106"/>
                <a:gd name="T14" fmla="*/ 55 w 67"/>
                <a:gd name="T15" fmla="*/ 93 h 106"/>
                <a:gd name="T16" fmla="*/ 15 w 67"/>
                <a:gd name="T17" fmla="*/ 97 h 106"/>
                <a:gd name="T18" fmla="*/ 12 w 67"/>
                <a:gd name="T19" fmla="*/ 95 h 106"/>
                <a:gd name="T20" fmla="*/ 12 w 67"/>
                <a:gd name="T21" fmla="*/ 83 h 106"/>
                <a:gd name="T22" fmla="*/ 12 w 67"/>
                <a:gd name="T23" fmla="*/ 82 h 106"/>
                <a:gd name="T24" fmla="*/ 12 w 67"/>
                <a:gd name="T25" fmla="*/ 71 h 106"/>
                <a:gd name="T26" fmla="*/ 15 w 67"/>
                <a:gd name="T27" fmla="*/ 69 h 106"/>
                <a:gd name="T28" fmla="*/ 16 w 67"/>
                <a:gd name="T29" fmla="*/ 63 h 106"/>
                <a:gd name="T30" fmla="*/ 0 w 67"/>
                <a:gd name="T31" fmla="*/ 34 h 106"/>
                <a:gd name="T32" fmla="*/ 33 w 67"/>
                <a:gd name="T33" fmla="*/ 0 h 106"/>
                <a:gd name="T34" fmla="*/ 28 w 67"/>
                <a:gd name="T35" fmla="*/ 41 h 106"/>
                <a:gd name="T36" fmla="*/ 30 w 67"/>
                <a:gd name="T37" fmla="*/ 39 h 106"/>
                <a:gd name="T38" fmla="*/ 33 w 67"/>
                <a:gd name="T39" fmla="*/ 41 h 106"/>
                <a:gd name="T40" fmla="*/ 36 w 67"/>
                <a:gd name="T41" fmla="*/ 39 h 106"/>
                <a:gd name="T42" fmla="*/ 39 w 67"/>
                <a:gd name="T43" fmla="*/ 41 h 106"/>
                <a:gd name="T44" fmla="*/ 43 w 67"/>
                <a:gd name="T45" fmla="*/ 38 h 106"/>
                <a:gd name="T46" fmla="*/ 39 w 67"/>
                <a:gd name="T47" fmla="*/ 52 h 106"/>
                <a:gd name="T48" fmla="*/ 44 w 67"/>
                <a:gd name="T49" fmla="*/ 66 h 106"/>
                <a:gd name="T50" fmla="*/ 44 w 67"/>
                <a:gd name="T51" fmla="*/ 58 h 106"/>
                <a:gd name="T52" fmla="*/ 56 w 67"/>
                <a:gd name="T53" fmla="*/ 47 h 106"/>
                <a:gd name="T54" fmla="*/ 52 w 67"/>
                <a:gd name="T55" fmla="*/ 15 h 106"/>
                <a:gd name="T56" fmla="*/ 15 w 67"/>
                <a:gd name="T57" fmla="*/ 15 h 106"/>
                <a:gd name="T58" fmla="*/ 11 w 67"/>
                <a:gd name="T59" fmla="*/ 48 h 106"/>
                <a:gd name="T60" fmla="*/ 23 w 67"/>
                <a:gd name="T61" fmla="*/ 59 h 106"/>
                <a:gd name="T62" fmla="*/ 23 w 67"/>
                <a:gd name="T63" fmla="*/ 67 h 106"/>
                <a:gd name="T64" fmla="*/ 29 w 67"/>
                <a:gd name="T65" fmla="*/ 52 h 106"/>
                <a:gd name="T66" fmla="*/ 25 w 67"/>
                <a:gd name="T67" fmla="*/ 38 h 106"/>
                <a:gd name="T68" fmla="*/ 40 w 67"/>
                <a:gd name="T69" fmla="*/ 43 h 106"/>
                <a:gd name="T70" fmla="*/ 36 w 67"/>
                <a:gd name="T71" fmla="*/ 42 h 106"/>
                <a:gd name="T72" fmla="*/ 30 w 67"/>
                <a:gd name="T73" fmla="*/ 42 h 106"/>
                <a:gd name="T74" fmla="*/ 27 w 67"/>
                <a:gd name="T75" fmla="*/ 42 h 106"/>
                <a:gd name="T76" fmla="*/ 32 w 67"/>
                <a:gd name="T77" fmla="*/ 51 h 106"/>
                <a:gd name="T78" fmla="*/ 32 w 67"/>
                <a:gd name="T79" fmla="*/ 67 h 106"/>
                <a:gd name="T80" fmla="*/ 35 w 67"/>
                <a:gd name="T81" fmla="*/ 51 h 106"/>
                <a:gd name="T82" fmla="*/ 35 w 67"/>
                <a:gd name="T83" fmla="*/ 50 h 106"/>
                <a:gd name="T84" fmla="*/ 43 w 67"/>
                <a:gd name="T85" fmla="*/ 96 h 106"/>
                <a:gd name="T86" fmla="*/ 34 w 67"/>
                <a:gd name="T87" fmla="*/ 106 h 106"/>
                <a:gd name="T88" fmla="*/ 43 w 67"/>
                <a:gd name="T89" fmla="*/ 96 h 106"/>
                <a:gd name="T90" fmla="*/ 17 w 67"/>
                <a:gd name="T91" fmla="*/ 88 h 106"/>
                <a:gd name="T92" fmla="*/ 17 w 67"/>
                <a:gd name="T93" fmla="*/ 90 h 106"/>
                <a:gd name="T94" fmla="*/ 50 w 67"/>
                <a:gd name="T95" fmla="*/ 86 h 106"/>
                <a:gd name="T96" fmla="*/ 50 w 67"/>
                <a:gd name="T97" fmla="*/ 73 h 106"/>
                <a:gd name="T98" fmla="*/ 17 w 67"/>
                <a:gd name="T99" fmla="*/ 77 h 106"/>
                <a:gd name="T100" fmla="*/ 50 w 67"/>
                <a:gd name="T101" fmla="*/ 74 h 106"/>
                <a:gd name="T102" fmla="*/ 50 w 67"/>
                <a:gd name="T103" fmla="*/ 7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7" h="106">
                  <a:moveTo>
                    <a:pt x="33" y="0"/>
                  </a:moveTo>
                  <a:cubicBezTo>
                    <a:pt x="43" y="0"/>
                    <a:pt x="51" y="4"/>
                    <a:pt x="57" y="10"/>
                  </a:cubicBezTo>
                  <a:cubicBezTo>
                    <a:pt x="63" y="16"/>
                    <a:pt x="67" y="25"/>
                    <a:pt x="67" y="34"/>
                  </a:cubicBezTo>
                  <a:cubicBezTo>
                    <a:pt x="67" y="40"/>
                    <a:pt x="65" y="46"/>
                    <a:pt x="62" y="51"/>
                  </a:cubicBezTo>
                  <a:cubicBezTo>
                    <a:pt x="59" y="56"/>
                    <a:pt x="56" y="59"/>
                    <a:pt x="51" y="62"/>
                  </a:cubicBezTo>
                  <a:cubicBezTo>
                    <a:pt x="51" y="66"/>
                    <a:pt x="51" y="66"/>
                    <a:pt x="51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57" y="70"/>
                    <a:pt x="57" y="72"/>
                    <a:pt x="57" y="73"/>
                  </a:cubicBezTo>
                  <a:cubicBezTo>
                    <a:pt x="57" y="75"/>
                    <a:pt x="57" y="77"/>
                    <a:pt x="56" y="79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7" y="82"/>
                    <a:pt x="57" y="84"/>
                    <a:pt x="57" y="86"/>
                  </a:cubicBezTo>
                  <a:cubicBezTo>
                    <a:pt x="57" y="88"/>
                    <a:pt x="57" y="90"/>
                    <a:pt x="56" y="92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15" y="97"/>
                    <a:pt x="15" y="97"/>
                    <a:pt x="15" y="97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1" y="93"/>
                    <a:pt x="11" y="91"/>
                    <a:pt x="10" y="90"/>
                  </a:cubicBezTo>
                  <a:cubicBezTo>
                    <a:pt x="10" y="88"/>
                    <a:pt x="11" y="86"/>
                    <a:pt x="1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1" y="81"/>
                    <a:pt x="11" y="79"/>
                    <a:pt x="10" y="77"/>
                  </a:cubicBezTo>
                  <a:cubicBezTo>
                    <a:pt x="10" y="75"/>
                    <a:pt x="11" y="73"/>
                    <a:pt x="12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1" y="60"/>
                    <a:pt x="7" y="56"/>
                    <a:pt x="5" y="51"/>
                  </a:cubicBezTo>
                  <a:cubicBezTo>
                    <a:pt x="2" y="46"/>
                    <a:pt x="0" y="40"/>
                    <a:pt x="0" y="34"/>
                  </a:cubicBezTo>
                  <a:cubicBezTo>
                    <a:pt x="0" y="25"/>
                    <a:pt x="4" y="16"/>
                    <a:pt x="10" y="10"/>
                  </a:cubicBezTo>
                  <a:cubicBezTo>
                    <a:pt x="16" y="4"/>
                    <a:pt x="24" y="0"/>
                    <a:pt x="33" y="0"/>
                  </a:cubicBezTo>
                  <a:close/>
                  <a:moveTo>
                    <a:pt x="26" y="40"/>
                  </a:moveTo>
                  <a:cubicBezTo>
                    <a:pt x="27" y="41"/>
                    <a:pt x="27" y="41"/>
                    <a:pt x="28" y="41"/>
                  </a:cubicBezTo>
                  <a:cubicBezTo>
                    <a:pt x="28" y="41"/>
                    <a:pt x="29" y="41"/>
                    <a:pt x="30" y="40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1"/>
                    <a:pt x="32" y="41"/>
                    <a:pt x="33" y="41"/>
                  </a:cubicBezTo>
                  <a:cubicBezTo>
                    <a:pt x="34" y="41"/>
                    <a:pt x="35" y="41"/>
                    <a:pt x="35" y="40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8" y="41"/>
                    <a:pt x="39" y="41"/>
                  </a:cubicBezTo>
                  <a:cubicBezTo>
                    <a:pt x="40" y="41"/>
                    <a:pt x="41" y="41"/>
                    <a:pt x="42" y="40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5"/>
                    <a:pt x="54" y="52"/>
                    <a:pt x="56" y="47"/>
                  </a:cubicBezTo>
                  <a:cubicBezTo>
                    <a:pt x="59" y="44"/>
                    <a:pt x="60" y="39"/>
                    <a:pt x="60" y="34"/>
                  </a:cubicBezTo>
                  <a:cubicBezTo>
                    <a:pt x="60" y="27"/>
                    <a:pt x="57" y="20"/>
                    <a:pt x="52" y="15"/>
                  </a:cubicBezTo>
                  <a:cubicBezTo>
                    <a:pt x="47" y="10"/>
                    <a:pt x="41" y="7"/>
                    <a:pt x="33" y="7"/>
                  </a:cubicBezTo>
                  <a:cubicBezTo>
                    <a:pt x="26" y="7"/>
                    <a:pt x="19" y="10"/>
                    <a:pt x="15" y="15"/>
                  </a:cubicBezTo>
                  <a:cubicBezTo>
                    <a:pt x="10" y="20"/>
                    <a:pt x="7" y="27"/>
                    <a:pt x="7" y="34"/>
                  </a:cubicBezTo>
                  <a:cubicBezTo>
                    <a:pt x="7" y="39"/>
                    <a:pt x="8" y="44"/>
                    <a:pt x="11" y="48"/>
                  </a:cubicBezTo>
                  <a:cubicBezTo>
                    <a:pt x="13" y="52"/>
                    <a:pt x="17" y="55"/>
                    <a:pt x="21" y="58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3" y="61"/>
                    <a:pt x="23" y="61"/>
                    <a:pt x="23" y="61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40"/>
                    <a:pt x="26" y="40"/>
                    <a:pt x="26" y="40"/>
                  </a:cubicBezTo>
                  <a:close/>
                  <a:moveTo>
                    <a:pt x="40" y="43"/>
                  </a:moveTo>
                  <a:cubicBezTo>
                    <a:pt x="40" y="43"/>
                    <a:pt x="40" y="43"/>
                    <a:pt x="39" y="43"/>
                  </a:cubicBezTo>
                  <a:cubicBezTo>
                    <a:pt x="38" y="43"/>
                    <a:pt x="37" y="43"/>
                    <a:pt x="36" y="42"/>
                  </a:cubicBezTo>
                  <a:cubicBezTo>
                    <a:pt x="35" y="42"/>
                    <a:pt x="34" y="43"/>
                    <a:pt x="33" y="43"/>
                  </a:cubicBezTo>
                  <a:cubicBezTo>
                    <a:pt x="32" y="43"/>
                    <a:pt x="31" y="42"/>
                    <a:pt x="30" y="42"/>
                  </a:cubicBezTo>
                  <a:cubicBezTo>
                    <a:pt x="29" y="42"/>
                    <a:pt x="28" y="43"/>
                    <a:pt x="28" y="43"/>
                  </a:cubicBezTo>
                  <a:cubicBezTo>
                    <a:pt x="27" y="43"/>
                    <a:pt x="27" y="43"/>
                    <a:pt x="27" y="4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40" y="43"/>
                    <a:pt x="40" y="43"/>
                    <a:pt x="40" y="43"/>
                  </a:cubicBezTo>
                  <a:close/>
                  <a:moveTo>
                    <a:pt x="43" y="96"/>
                  </a:moveTo>
                  <a:cubicBezTo>
                    <a:pt x="24" y="98"/>
                    <a:pt x="24" y="98"/>
                    <a:pt x="24" y="98"/>
                  </a:cubicBezTo>
                  <a:cubicBezTo>
                    <a:pt x="25" y="103"/>
                    <a:pt x="29" y="106"/>
                    <a:pt x="34" y="106"/>
                  </a:cubicBezTo>
                  <a:cubicBezTo>
                    <a:pt x="39" y="106"/>
                    <a:pt x="43" y="102"/>
                    <a:pt x="43" y="97"/>
                  </a:cubicBezTo>
                  <a:cubicBezTo>
                    <a:pt x="43" y="97"/>
                    <a:pt x="43" y="97"/>
                    <a:pt x="43" y="96"/>
                  </a:cubicBezTo>
                  <a:close/>
                  <a:moveTo>
                    <a:pt x="50" y="85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17" y="89"/>
                    <a:pt x="17" y="90"/>
                    <a:pt x="17" y="90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50" y="86"/>
                    <a:pt x="50" y="86"/>
                  </a:cubicBezTo>
                  <a:cubicBezTo>
                    <a:pt x="50" y="86"/>
                    <a:pt x="50" y="86"/>
                    <a:pt x="50" y="85"/>
                  </a:cubicBezTo>
                  <a:close/>
                  <a:moveTo>
                    <a:pt x="50" y="73"/>
                  </a:moveTo>
                  <a:cubicBezTo>
                    <a:pt x="17" y="76"/>
                    <a:pt x="17" y="76"/>
                    <a:pt x="17" y="76"/>
                  </a:cubicBezTo>
                  <a:cubicBezTo>
                    <a:pt x="17" y="76"/>
                    <a:pt x="17" y="76"/>
                    <a:pt x="17" y="77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50" y="74"/>
                    <a:pt x="50" y="74"/>
                    <a:pt x="50" y="74"/>
                  </a:cubicBezTo>
                  <a:cubicBezTo>
                    <a:pt x="50" y="74"/>
                    <a:pt x="50" y="74"/>
                    <a:pt x="50" y="73"/>
                  </a:cubicBezTo>
                  <a:cubicBezTo>
                    <a:pt x="50" y="73"/>
                    <a:pt x="50" y="73"/>
                    <a:pt x="50" y="7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19"/>
            <p:cNvSpPr>
              <a:spLocks noEditPoints="1"/>
            </p:cNvSpPr>
            <p:nvPr/>
          </p:nvSpPr>
          <p:spPr bwMode="auto">
            <a:xfrm>
              <a:off x="7348218" y="5147991"/>
              <a:ext cx="387383" cy="332044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8657142" y="4998617"/>
            <a:ext cx="2452753" cy="842529"/>
            <a:chOff x="8512415" y="2327889"/>
            <a:chExt cx="3256083" cy="798929"/>
          </a:xfrm>
        </p:grpSpPr>
        <p:sp>
          <p:nvSpPr>
            <p:cNvPr id="25" name="TextBox 24"/>
            <p:cNvSpPr txBox="1"/>
            <p:nvPr/>
          </p:nvSpPr>
          <p:spPr>
            <a:xfrm>
              <a:off x="8512415" y="2327889"/>
              <a:ext cx="1951008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8512415" y="2631890"/>
              <a:ext cx="3256083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Group 26"/>
          <p:cNvGrpSpPr/>
          <p:nvPr/>
        </p:nvGrpSpPr>
        <p:grpSpPr>
          <a:xfrm flipH="1">
            <a:off x="3160100" y="2356862"/>
            <a:ext cx="2365966" cy="842530"/>
            <a:chOff x="8512415" y="2327889"/>
            <a:chExt cx="3256083" cy="798930"/>
          </a:xfrm>
        </p:grpSpPr>
        <p:sp>
          <p:nvSpPr>
            <p:cNvPr id="28" name="TextBox 27"/>
            <p:cNvSpPr txBox="1"/>
            <p:nvPr/>
          </p:nvSpPr>
          <p:spPr>
            <a:xfrm>
              <a:off x="8519745" y="2327889"/>
              <a:ext cx="2035173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Rectangle 28"/>
            <p:cNvSpPr/>
            <p:nvPr/>
          </p:nvSpPr>
          <p:spPr>
            <a:xfrm>
              <a:off x="8512415" y="2631891"/>
              <a:ext cx="3256083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1" name="Group 30"/>
          <p:cNvGrpSpPr/>
          <p:nvPr/>
        </p:nvGrpSpPr>
        <p:grpSpPr>
          <a:xfrm flipH="1">
            <a:off x="1892162" y="5166460"/>
            <a:ext cx="2365966" cy="842530"/>
            <a:chOff x="8512415" y="2327889"/>
            <a:chExt cx="3256083" cy="798930"/>
          </a:xfrm>
        </p:grpSpPr>
        <p:sp>
          <p:nvSpPr>
            <p:cNvPr id="32" name="TextBox 31"/>
            <p:cNvSpPr txBox="1"/>
            <p:nvPr/>
          </p:nvSpPr>
          <p:spPr>
            <a:xfrm>
              <a:off x="8519742" y="2327889"/>
              <a:ext cx="2256792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Rectangle 32"/>
            <p:cNvSpPr/>
            <p:nvPr/>
          </p:nvSpPr>
          <p:spPr>
            <a:xfrm>
              <a:off x="8512415" y="2631891"/>
              <a:ext cx="3256083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2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7143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783858" y="5672467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10%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106336" y="5667330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428814" y="5672467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751292" y="5671262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073770" y="5672467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396248" y="5667330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8718726" y="5667330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41204" y="5667330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1363686" y="5667330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984787" y="4993808"/>
            <a:ext cx="2225309" cy="57858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2013</a:t>
            </a:r>
            <a:endParaRPr lang="en-GB" sz="20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3210095" y="4993808"/>
            <a:ext cx="3619836" cy="57858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2014</a:t>
            </a:r>
            <a:endParaRPr lang="en-GB" sz="20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6829932" y="4993808"/>
            <a:ext cx="5044032" cy="578581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2015</a:t>
            </a:r>
            <a:endParaRPr lang="en-GB" sz="20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Freeform 22"/>
          <p:cNvSpPr>
            <a:spLocks noEditPoints="1"/>
          </p:cNvSpPr>
          <p:nvPr/>
        </p:nvSpPr>
        <p:spPr bwMode="auto">
          <a:xfrm>
            <a:off x="9786124" y="2591918"/>
            <a:ext cx="565710" cy="601066"/>
          </a:xfrm>
          <a:custGeom>
            <a:avLst/>
            <a:gdLst>
              <a:gd name="T0" fmla="*/ 75 w 89"/>
              <a:gd name="T1" fmla="*/ 22 h 95"/>
              <a:gd name="T2" fmla="*/ 89 w 89"/>
              <a:gd name="T3" fmla="*/ 53 h 95"/>
              <a:gd name="T4" fmla="*/ 78 w 89"/>
              <a:gd name="T5" fmla="*/ 80 h 95"/>
              <a:gd name="T6" fmla="*/ 47 w 89"/>
              <a:gd name="T7" fmla="*/ 53 h 95"/>
              <a:gd name="T8" fmla="*/ 75 w 89"/>
              <a:gd name="T9" fmla="*/ 22 h 95"/>
              <a:gd name="T10" fmla="*/ 76 w 89"/>
              <a:gd name="T11" fmla="*/ 83 h 95"/>
              <a:gd name="T12" fmla="*/ 69 w 89"/>
              <a:gd name="T13" fmla="*/ 88 h 95"/>
              <a:gd name="T14" fmla="*/ 74 w 89"/>
              <a:gd name="T15" fmla="*/ 81 h 95"/>
              <a:gd name="T16" fmla="*/ 76 w 89"/>
              <a:gd name="T17" fmla="*/ 83 h 95"/>
              <a:gd name="T18" fmla="*/ 64 w 89"/>
              <a:gd name="T19" fmla="*/ 92 h 95"/>
              <a:gd name="T20" fmla="*/ 72 w 89"/>
              <a:gd name="T21" fmla="*/ 79 h 95"/>
              <a:gd name="T22" fmla="*/ 70 w 89"/>
              <a:gd name="T23" fmla="*/ 77 h 95"/>
              <a:gd name="T24" fmla="*/ 60 w 89"/>
              <a:gd name="T25" fmla="*/ 94 h 95"/>
              <a:gd name="T26" fmla="*/ 64 w 89"/>
              <a:gd name="T27" fmla="*/ 92 h 95"/>
              <a:gd name="T28" fmla="*/ 58 w 89"/>
              <a:gd name="T29" fmla="*/ 91 h 95"/>
              <a:gd name="T30" fmla="*/ 67 w 89"/>
              <a:gd name="T31" fmla="*/ 75 h 95"/>
              <a:gd name="T32" fmla="*/ 65 w 89"/>
              <a:gd name="T33" fmla="*/ 74 h 95"/>
              <a:gd name="T34" fmla="*/ 57 w 89"/>
              <a:gd name="T35" fmla="*/ 88 h 95"/>
              <a:gd name="T36" fmla="*/ 58 w 89"/>
              <a:gd name="T37" fmla="*/ 91 h 95"/>
              <a:gd name="T38" fmla="*/ 56 w 89"/>
              <a:gd name="T39" fmla="*/ 84 h 95"/>
              <a:gd name="T40" fmla="*/ 63 w 89"/>
              <a:gd name="T41" fmla="*/ 72 h 95"/>
              <a:gd name="T42" fmla="*/ 61 w 89"/>
              <a:gd name="T43" fmla="*/ 70 h 95"/>
              <a:gd name="T44" fmla="*/ 55 w 89"/>
              <a:gd name="T45" fmla="*/ 81 h 95"/>
              <a:gd name="T46" fmla="*/ 56 w 89"/>
              <a:gd name="T47" fmla="*/ 84 h 95"/>
              <a:gd name="T48" fmla="*/ 53 w 89"/>
              <a:gd name="T49" fmla="*/ 78 h 95"/>
              <a:gd name="T50" fmla="*/ 59 w 89"/>
              <a:gd name="T51" fmla="*/ 68 h 95"/>
              <a:gd name="T52" fmla="*/ 57 w 89"/>
              <a:gd name="T53" fmla="*/ 66 h 95"/>
              <a:gd name="T54" fmla="*/ 52 w 89"/>
              <a:gd name="T55" fmla="*/ 75 h 95"/>
              <a:gd name="T56" fmla="*/ 53 w 89"/>
              <a:gd name="T57" fmla="*/ 78 h 95"/>
              <a:gd name="T58" fmla="*/ 51 w 89"/>
              <a:gd name="T59" fmla="*/ 71 h 95"/>
              <a:gd name="T60" fmla="*/ 55 w 89"/>
              <a:gd name="T61" fmla="*/ 64 h 95"/>
              <a:gd name="T62" fmla="*/ 53 w 89"/>
              <a:gd name="T63" fmla="*/ 62 h 95"/>
              <a:gd name="T64" fmla="*/ 50 w 89"/>
              <a:gd name="T65" fmla="*/ 68 h 95"/>
              <a:gd name="T66" fmla="*/ 51 w 89"/>
              <a:gd name="T67" fmla="*/ 71 h 95"/>
              <a:gd name="T68" fmla="*/ 48 w 89"/>
              <a:gd name="T69" fmla="*/ 65 h 95"/>
              <a:gd name="T70" fmla="*/ 51 w 89"/>
              <a:gd name="T71" fmla="*/ 61 h 95"/>
              <a:gd name="T72" fmla="*/ 49 w 89"/>
              <a:gd name="T73" fmla="*/ 59 h 95"/>
              <a:gd name="T74" fmla="*/ 47 w 89"/>
              <a:gd name="T75" fmla="*/ 61 h 95"/>
              <a:gd name="T76" fmla="*/ 48 w 89"/>
              <a:gd name="T77" fmla="*/ 65 h 95"/>
              <a:gd name="T78" fmla="*/ 46 w 89"/>
              <a:gd name="T79" fmla="*/ 58 h 95"/>
              <a:gd name="T80" fmla="*/ 45 w 89"/>
              <a:gd name="T81" fmla="*/ 55 h 95"/>
              <a:gd name="T82" fmla="*/ 47 w 89"/>
              <a:gd name="T83" fmla="*/ 57 h 95"/>
              <a:gd name="T84" fmla="*/ 46 w 89"/>
              <a:gd name="T85" fmla="*/ 58 h 95"/>
              <a:gd name="T86" fmla="*/ 59 w 89"/>
              <a:gd name="T87" fmla="*/ 17 h 95"/>
              <a:gd name="T88" fmla="*/ 41 w 89"/>
              <a:gd name="T89" fmla="*/ 54 h 95"/>
              <a:gd name="T90" fmla="*/ 36 w 89"/>
              <a:gd name="T91" fmla="*/ 13 h 95"/>
              <a:gd name="T92" fmla="*/ 0 w 89"/>
              <a:gd name="T93" fmla="*/ 54 h 95"/>
              <a:gd name="T94" fmla="*/ 41 w 89"/>
              <a:gd name="T95" fmla="*/ 95 h 95"/>
              <a:gd name="T96" fmla="*/ 55 w 89"/>
              <a:gd name="T97" fmla="*/ 93 h 95"/>
              <a:gd name="T98" fmla="*/ 41 w 89"/>
              <a:gd name="T99" fmla="*/ 54 h 95"/>
              <a:gd name="T100" fmla="*/ 68 w 89"/>
              <a:gd name="T101" fmla="*/ 23 h 95"/>
              <a:gd name="T102" fmla="*/ 59 w 89"/>
              <a:gd name="T103" fmla="*/ 17 h 95"/>
              <a:gd name="T104" fmla="*/ 43 w 89"/>
              <a:gd name="T105" fmla="*/ 0 h 95"/>
              <a:gd name="T106" fmla="*/ 38 w 89"/>
              <a:gd name="T107" fmla="*/ 0 h 95"/>
              <a:gd name="T108" fmla="*/ 43 w 89"/>
              <a:gd name="T109" fmla="*/ 41 h 95"/>
              <a:gd name="T110" fmla="*/ 61 w 89"/>
              <a:gd name="T111" fmla="*/ 4 h 95"/>
              <a:gd name="T112" fmla="*/ 43 w 89"/>
              <a:gd name="T113" fmla="*/ 0 h 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89" h="95">
                <a:moveTo>
                  <a:pt x="75" y="22"/>
                </a:moveTo>
                <a:cubicBezTo>
                  <a:pt x="83" y="29"/>
                  <a:pt x="89" y="40"/>
                  <a:pt x="89" y="53"/>
                </a:cubicBezTo>
                <a:cubicBezTo>
                  <a:pt x="89" y="63"/>
                  <a:pt x="85" y="73"/>
                  <a:pt x="78" y="80"/>
                </a:cubicBezTo>
                <a:cubicBezTo>
                  <a:pt x="47" y="53"/>
                  <a:pt x="47" y="53"/>
                  <a:pt x="47" y="53"/>
                </a:cubicBezTo>
                <a:cubicBezTo>
                  <a:pt x="75" y="22"/>
                  <a:pt x="75" y="22"/>
                  <a:pt x="75" y="22"/>
                </a:cubicBezTo>
                <a:close/>
                <a:moveTo>
                  <a:pt x="76" y="83"/>
                </a:moveTo>
                <a:cubicBezTo>
                  <a:pt x="74" y="85"/>
                  <a:pt x="72" y="87"/>
                  <a:pt x="69" y="88"/>
                </a:cubicBezTo>
                <a:cubicBezTo>
                  <a:pt x="74" y="81"/>
                  <a:pt x="74" y="81"/>
                  <a:pt x="74" y="81"/>
                </a:cubicBezTo>
                <a:cubicBezTo>
                  <a:pt x="76" y="83"/>
                  <a:pt x="76" y="83"/>
                  <a:pt x="76" y="83"/>
                </a:cubicBezTo>
                <a:close/>
                <a:moveTo>
                  <a:pt x="64" y="92"/>
                </a:moveTo>
                <a:cubicBezTo>
                  <a:pt x="72" y="79"/>
                  <a:pt x="72" y="79"/>
                  <a:pt x="72" y="79"/>
                </a:cubicBezTo>
                <a:cubicBezTo>
                  <a:pt x="70" y="77"/>
                  <a:pt x="70" y="77"/>
                  <a:pt x="70" y="77"/>
                </a:cubicBezTo>
                <a:cubicBezTo>
                  <a:pt x="60" y="94"/>
                  <a:pt x="60" y="94"/>
                  <a:pt x="60" y="94"/>
                </a:cubicBezTo>
                <a:cubicBezTo>
                  <a:pt x="61" y="93"/>
                  <a:pt x="63" y="92"/>
                  <a:pt x="64" y="92"/>
                </a:cubicBezTo>
                <a:close/>
                <a:moveTo>
                  <a:pt x="58" y="91"/>
                </a:moveTo>
                <a:cubicBezTo>
                  <a:pt x="67" y="75"/>
                  <a:pt x="67" y="75"/>
                  <a:pt x="67" y="75"/>
                </a:cubicBezTo>
                <a:cubicBezTo>
                  <a:pt x="65" y="74"/>
                  <a:pt x="65" y="74"/>
                  <a:pt x="65" y="74"/>
                </a:cubicBezTo>
                <a:cubicBezTo>
                  <a:pt x="57" y="88"/>
                  <a:pt x="57" y="88"/>
                  <a:pt x="57" y="88"/>
                </a:cubicBezTo>
                <a:cubicBezTo>
                  <a:pt x="58" y="91"/>
                  <a:pt x="58" y="91"/>
                  <a:pt x="58" y="91"/>
                </a:cubicBezTo>
                <a:close/>
                <a:moveTo>
                  <a:pt x="56" y="84"/>
                </a:moveTo>
                <a:cubicBezTo>
                  <a:pt x="63" y="72"/>
                  <a:pt x="63" y="72"/>
                  <a:pt x="63" y="72"/>
                </a:cubicBezTo>
                <a:cubicBezTo>
                  <a:pt x="61" y="70"/>
                  <a:pt x="61" y="70"/>
                  <a:pt x="61" y="70"/>
                </a:cubicBezTo>
                <a:cubicBezTo>
                  <a:pt x="55" y="81"/>
                  <a:pt x="55" y="81"/>
                  <a:pt x="55" y="81"/>
                </a:cubicBezTo>
                <a:cubicBezTo>
                  <a:pt x="56" y="84"/>
                  <a:pt x="56" y="84"/>
                  <a:pt x="56" y="84"/>
                </a:cubicBezTo>
                <a:close/>
                <a:moveTo>
                  <a:pt x="53" y="78"/>
                </a:moveTo>
                <a:cubicBezTo>
                  <a:pt x="59" y="68"/>
                  <a:pt x="59" y="68"/>
                  <a:pt x="59" y="68"/>
                </a:cubicBezTo>
                <a:cubicBezTo>
                  <a:pt x="57" y="66"/>
                  <a:pt x="57" y="66"/>
                  <a:pt x="57" y="66"/>
                </a:cubicBezTo>
                <a:cubicBezTo>
                  <a:pt x="52" y="75"/>
                  <a:pt x="52" y="75"/>
                  <a:pt x="52" y="75"/>
                </a:cubicBezTo>
                <a:cubicBezTo>
                  <a:pt x="53" y="78"/>
                  <a:pt x="53" y="78"/>
                  <a:pt x="53" y="78"/>
                </a:cubicBezTo>
                <a:close/>
                <a:moveTo>
                  <a:pt x="51" y="71"/>
                </a:moveTo>
                <a:cubicBezTo>
                  <a:pt x="55" y="64"/>
                  <a:pt x="55" y="64"/>
                  <a:pt x="55" y="64"/>
                </a:cubicBezTo>
                <a:cubicBezTo>
                  <a:pt x="53" y="62"/>
                  <a:pt x="53" y="62"/>
                  <a:pt x="53" y="62"/>
                </a:cubicBezTo>
                <a:cubicBezTo>
                  <a:pt x="50" y="68"/>
                  <a:pt x="50" y="68"/>
                  <a:pt x="50" y="68"/>
                </a:cubicBezTo>
                <a:cubicBezTo>
                  <a:pt x="51" y="71"/>
                  <a:pt x="51" y="71"/>
                  <a:pt x="51" y="71"/>
                </a:cubicBezTo>
                <a:close/>
                <a:moveTo>
                  <a:pt x="48" y="65"/>
                </a:moveTo>
                <a:cubicBezTo>
                  <a:pt x="51" y="61"/>
                  <a:pt x="51" y="61"/>
                  <a:pt x="51" y="61"/>
                </a:cubicBezTo>
                <a:cubicBezTo>
                  <a:pt x="49" y="59"/>
                  <a:pt x="49" y="59"/>
                  <a:pt x="49" y="59"/>
                </a:cubicBezTo>
                <a:cubicBezTo>
                  <a:pt x="47" y="61"/>
                  <a:pt x="47" y="61"/>
                  <a:pt x="47" y="61"/>
                </a:cubicBezTo>
                <a:cubicBezTo>
                  <a:pt x="48" y="65"/>
                  <a:pt x="48" y="65"/>
                  <a:pt x="48" y="65"/>
                </a:cubicBezTo>
                <a:close/>
                <a:moveTo>
                  <a:pt x="46" y="58"/>
                </a:moveTo>
                <a:cubicBezTo>
                  <a:pt x="45" y="55"/>
                  <a:pt x="45" y="55"/>
                  <a:pt x="45" y="55"/>
                </a:cubicBezTo>
                <a:cubicBezTo>
                  <a:pt x="47" y="57"/>
                  <a:pt x="47" y="57"/>
                  <a:pt x="47" y="57"/>
                </a:cubicBezTo>
                <a:cubicBezTo>
                  <a:pt x="46" y="58"/>
                  <a:pt x="46" y="58"/>
                  <a:pt x="46" y="58"/>
                </a:cubicBezTo>
                <a:close/>
                <a:moveTo>
                  <a:pt x="59" y="17"/>
                </a:moveTo>
                <a:cubicBezTo>
                  <a:pt x="41" y="54"/>
                  <a:pt x="41" y="54"/>
                  <a:pt x="41" y="54"/>
                </a:cubicBezTo>
                <a:cubicBezTo>
                  <a:pt x="41" y="54"/>
                  <a:pt x="38" y="28"/>
                  <a:pt x="36" y="13"/>
                </a:cubicBezTo>
                <a:cubicBezTo>
                  <a:pt x="16" y="15"/>
                  <a:pt x="0" y="33"/>
                  <a:pt x="0" y="54"/>
                </a:cubicBezTo>
                <a:cubicBezTo>
                  <a:pt x="0" y="77"/>
                  <a:pt x="18" y="95"/>
                  <a:pt x="41" y="95"/>
                </a:cubicBezTo>
                <a:cubicBezTo>
                  <a:pt x="46" y="95"/>
                  <a:pt x="51" y="94"/>
                  <a:pt x="55" y="93"/>
                </a:cubicBezTo>
                <a:cubicBezTo>
                  <a:pt x="41" y="54"/>
                  <a:pt x="41" y="54"/>
                  <a:pt x="41" y="54"/>
                </a:cubicBezTo>
                <a:cubicBezTo>
                  <a:pt x="68" y="23"/>
                  <a:pt x="68" y="23"/>
                  <a:pt x="68" y="23"/>
                </a:cubicBezTo>
                <a:cubicBezTo>
                  <a:pt x="66" y="20"/>
                  <a:pt x="63" y="18"/>
                  <a:pt x="59" y="17"/>
                </a:cubicBezTo>
                <a:close/>
                <a:moveTo>
                  <a:pt x="43" y="0"/>
                </a:moveTo>
                <a:cubicBezTo>
                  <a:pt x="41" y="0"/>
                  <a:pt x="40" y="0"/>
                  <a:pt x="38" y="0"/>
                </a:cubicBezTo>
                <a:cubicBezTo>
                  <a:pt x="40" y="15"/>
                  <a:pt x="43" y="41"/>
                  <a:pt x="43" y="41"/>
                </a:cubicBezTo>
                <a:cubicBezTo>
                  <a:pt x="61" y="4"/>
                  <a:pt x="61" y="4"/>
                  <a:pt x="61" y="4"/>
                </a:cubicBezTo>
                <a:cubicBezTo>
                  <a:pt x="56" y="1"/>
                  <a:pt x="49" y="0"/>
                  <a:pt x="43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Freeform 23"/>
          <p:cNvSpPr>
            <a:spLocks noEditPoints="1"/>
          </p:cNvSpPr>
          <p:nvPr/>
        </p:nvSpPr>
        <p:spPr bwMode="auto">
          <a:xfrm>
            <a:off x="6083173" y="2612543"/>
            <a:ext cx="692404" cy="559817"/>
          </a:xfrm>
          <a:custGeom>
            <a:avLst/>
            <a:gdLst>
              <a:gd name="T0" fmla="*/ 86 w 109"/>
              <a:gd name="T1" fmla="*/ 88 h 88"/>
              <a:gd name="T2" fmla="*/ 84 w 109"/>
              <a:gd name="T3" fmla="*/ 44 h 88"/>
              <a:gd name="T4" fmla="*/ 80 w 109"/>
              <a:gd name="T5" fmla="*/ 71 h 88"/>
              <a:gd name="T6" fmla="*/ 109 w 109"/>
              <a:gd name="T7" fmla="*/ 0 h 88"/>
              <a:gd name="T8" fmla="*/ 92 w 109"/>
              <a:gd name="T9" fmla="*/ 33 h 88"/>
              <a:gd name="T10" fmla="*/ 80 w 109"/>
              <a:gd name="T11" fmla="*/ 25 h 88"/>
              <a:gd name="T12" fmla="*/ 67 w 109"/>
              <a:gd name="T13" fmla="*/ 68 h 88"/>
              <a:gd name="T14" fmla="*/ 37 w 109"/>
              <a:gd name="T15" fmla="*/ 73 h 88"/>
              <a:gd name="T16" fmla="*/ 19 w 109"/>
              <a:gd name="T17" fmla="*/ 63 h 88"/>
              <a:gd name="T18" fmla="*/ 0 w 109"/>
              <a:gd name="T19" fmla="*/ 56 h 88"/>
              <a:gd name="T20" fmla="*/ 25 w 109"/>
              <a:gd name="T21" fmla="*/ 48 h 88"/>
              <a:gd name="T22" fmla="*/ 30 w 109"/>
              <a:gd name="T23" fmla="*/ 57 h 88"/>
              <a:gd name="T24" fmla="*/ 44 w 109"/>
              <a:gd name="T25" fmla="*/ 29 h 88"/>
              <a:gd name="T26" fmla="*/ 66 w 109"/>
              <a:gd name="T27" fmla="*/ 50 h 88"/>
              <a:gd name="T28" fmla="*/ 68 w 109"/>
              <a:gd name="T29" fmla="*/ 18 h 88"/>
              <a:gd name="T30" fmla="*/ 78 w 109"/>
              <a:gd name="T31" fmla="*/ 12 h 88"/>
              <a:gd name="T32" fmla="*/ 90 w 109"/>
              <a:gd name="T33" fmla="*/ 1 h 88"/>
              <a:gd name="T34" fmla="*/ 22 w 109"/>
              <a:gd name="T35" fmla="*/ 88 h 88"/>
              <a:gd name="T36" fmla="*/ 29 w 109"/>
              <a:gd name="T37" fmla="*/ 80 h 88"/>
              <a:gd name="T38" fmla="*/ 22 w 109"/>
              <a:gd name="T39" fmla="*/ 79 h 88"/>
              <a:gd name="T40" fmla="*/ 11 w 109"/>
              <a:gd name="T41" fmla="*/ 88 h 88"/>
              <a:gd name="T42" fmla="*/ 17 w 109"/>
              <a:gd name="T43" fmla="*/ 71 h 88"/>
              <a:gd name="T44" fmla="*/ 11 w 109"/>
              <a:gd name="T45" fmla="*/ 73 h 88"/>
              <a:gd name="T46" fmla="*/ 34 w 109"/>
              <a:gd name="T47" fmla="*/ 88 h 88"/>
              <a:gd name="T48" fmla="*/ 40 w 109"/>
              <a:gd name="T49" fmla="*/ 79 h 88"/>
              <a:gd name="T50" fmla="*/ 34 w 109"/>
              <a:gd name="T51" fmla="*/ 80 h 88"/>
              <a:gd name="T52" fmla="*/ 45 w 109"/>
              <a:gd name="T53" fmla="*/ 88 h 88"/>
              <a:gd name="T54" fmla="*/ 52 w 109"/>
              <a:gd name="T55" fmla="*/ 63 h 88"/>
              <a:gd name="T56" fmla="*/ 45 w 109"/>
              <a:gd name="T57" fmla="*/ 69 h 88"/>
              <a:gd name="T58" fmla="*/ 57 w 109"/>
              <a:gd name="T59" fmla="*/ 88 h 88"/>
              <a:gd name="T60" fmla="*/ 63 w 109"/>
              <a:gd name="T61" fmla="*/ 73 h 88"/>
              <a:gd name="T62" fmla="*/ 57 w 109"/>
              <a:gd name="T63" fmla="*/ 88 h 88"/>
              <a:gd name="T64" fmla="*/ 75 w 109"/>
              <a:gd name="T65" fmla="*/ 88 h 88"/>
              <a:gd name="T66" fmla="*/ 68 w 109"/>
              <a:gd name="T67" fmla="*/ 75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9" h="88">
                <a:moveTo>
                  <a:pt x="80" y="88"/>
                </a:moveTo>
                <a:cubicBezTo>
                  <a:pt x="86" y="88"/>
                  <a:pt x="86" y="88"/>
                  <a:pt x="86" y="88"/>
                </a:cubicBezTo>
                <a:cubicBezTo>
                  <a:pt x="86" y="44"/>
                  <a:pt x="86" y="44"/>
                  <a:pt x="86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2" y="70"/>
                  <a:pt x="82" y="70"/>
                  <a:pt x="82" y="70"/>
                </a:cubicBezTo>
                <a:cubicBezTo>
                  <a:pt x="80" y="71"/>
                  <a:pt x="80" y="71"/>
                  <a:pt x="80" y="71"/>
                </a:cubicBezTo>
                <a:cubicBezTo>
                  <a:pt x="80" y="88"/>
                  <a:pt x="80" y="88"/>
                  <a:pt x="80" y="88"/>
                </a:cubicBezTo>
                <a:close/>
                <a:moveTo>
                  <a:pt x="109" y="0"/>
                </a:moveTo>
                <a:cubicBezTo>
                  <a:pt x="100" y="17"/>
                  <a:pt x="100" y="17"/>
                  <a:pt x="100" y="17"/>
                </a:cubicBezTo>
                <a:cubicBezTo>
                  <a:pt x="92" y="33"/>
                  <a:pt x="92" y="33"/>
                  <a:pt x="92" y="33"/>
                </a:cubicBezTo>
                <a:cubicBezTo>
                  <a:pt x="84" y="22"/>
                  <a:pt x="84" y="22"/>
                  <a:pt x="84" y="22"/>
                </a:cubicBezTo>
                <a:cubicBezTo>
                  <a:pt x="80" y="25"/>
                  <a:pt x="80" y="25"/>
                  <a:pt x="80" y="25"/>
                </a:cubicBezTo>
                <a:cubicBezTo>
                  <a:pt x="77" y="64"/>
                  <a:pt x="77" y="64"/>
                  <a:pt x="77" y="64"/>
                </a:cubicBezTo>
                <a:cubicBezTo>
                  <a:pt x="67" y="68"/>
                  <a:pt x="67" y="68"/>
                  <a:pt x="67" y="68"/>
                </a:cubicBezTo>
                <a:cubicBezTo>
                  <a:pt x="48" y="50"/>
                  <a:pt x="48" y="50"/>
                  <a:pt x="48" y="50"/>
                </a:cubicBezTo>
                <a:cubicBezTo>
                  <a:pt x="37" y="73"/>
                  <a:pt x="37" y="73"/>
                  <a:pt x="37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19" y="63"/>
                  <a:pt x="19" y="63"/>
                  <a:pt x="19" y="63"/>
                </a:cubicBezTo>
                <a:cubicBezTo>
                  <a:pt x="4" y="67"/>
                  <a:pt x="4" y="67"/>
                  <a:pt x="4" y="67"/>
                </a:cubicBezTo>
                <a:cubicBezTo>
                  <a:pt x="0" y="56"/>
                  <a:pt x="0" y="56"/>
                  <a:pt x="0" y="56"/>
                </a:cubicBezTo>
                <a:cubicBezTo>
                  <a:pt x="20" y="50"/>
                  <a:pt x="20" y="50"/>
                  <a:pt x="20" y="50"/>
                </a:cubicBezTo>
                <a:cubicBezTo>
                  <a:pt x="25" y="48"/>
                  <a:pt x="25" y="48"/>
                  <a:pt x="25" y="48"/>
                </a:cubicBezTo>
                <a:cubicBezTo>
                  <a:pt x="27" y="52"/>
                  <a:pt x="27" y="52"/>
                  <a:pt x="27" y="52"/>
                </a:cubicBezTo>
                <a:cubicBezTo>
                  <a:pt x="30" y="57"/>
                  <a:pt x="30" y="57"/>
                  <a:pt x="30" y="57"/>
                </a:cubicBezTo>
                <a:cubicBezTo>
                  <a:pt x="40" y="37"/>
                  <a:pt x="40" y="37"/>
                  <a:pt x="40" y="37"/>
                </a:cubicBezTo>
                <a:cubicBezTo>
                  <a:pt x="44" y="29"/>
                  <a:pt x="44" y="29"/>
                  <a:pt x="44" y="29"/>
                </a:cubicBezTo>
                <a:cubicBezTo>
                  <a:pt x="50" y="35"/>
                  <a:pt x="50" y="35"/>
                  <a:pt x="50" y="35"/>
                </a:cubicBezTo>
                <a:cubicBezTo>
                  <a:pt x="66" y="50"/>
                  <a:pt x="66" y="50"/>
                  <a:pt x="66" y="50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18"/>
                  <a:pt x="68" y="18"/>
                  <a:pt x="68" y="18"/>
                </a:cubicBezTo>
                <a:cubicBezTo>
                  <a:pt x="71" y="16"/>
                  <a:pt x="71" y="16"/>
                  <a:pt x="71" y="16"/>
                </a:cubicBezTo>
                <a:cubicBezTo>
                  <a:pt x="78" y="12"/>
                  <a:pt x="78" y="12"/>
                  <a:pt x="78" y="12"/>
                </a:cubicBezTo>
                <a:cubicBezTo>
                  <a:pt x="72" y="2"/>
                  <a:pt x="72" y="2"/>
                  <a:pt x="72" y="2"/>
                </a:cubicBezTo>
                <a:cubicBezTo>
                  <a:pt x="90" y="1"/>
                  <a:pt x="90" y="1"/>
                  <a:pt x="90" y="1"/>
                </a:cubicBezTo>
                <a:cubicBezTo>
                  <a:pt x="109" y="0"/>
                  <a:pt x="109" y="0"/>
                  <a:pt x="109" y="0"/>
                </a:cubicBezTo>
                <a:close/>
                <a:moveTo>
                  <a:pt x="22" y="88"/>
                </a:moveTo>
                <a:cubicBezTo>
                  <a:pt x="24" y="88"/>
                  <a:pt x="27" y="88"/>
                  <a:pt x="29" y="88"/>
                </a:cubicBezTo>
                <a:cubicBezTo>
                  <a:pt x="29" y="80"/>
                  <a:pt x="29" y="80"/>
                  <a:pt x="29" y="80"/>
                </a:cubicBezTo>
                <a:cubicBezTo>
                  <a:pt x="23" y="81"/>
                  <a:pt x="23" y="81"/>
                  <a:pt x="23" y="81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88"/>
                  <a:pt x="22" y="88"/>
                  <a:pt x="22" y="88"/>
                </a:cubicBezTo>
                <a:close/>
                <a:moveTo>
                  <a:pt x="11" y="88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71"/>
                  <a:pt x="17" y="71"/>
                  <a:pt x="17" y="71"/>
                </a:cubicBezTo>
                <a:cubicBezTo>
                  <a:pt x="17" y="71"/>
                  <a:pt x="17" y="71"/>
                  <a:pt x="17" y="71"/>
                </a:cubicBezTo>
                <a:cubicBezTo>
                  <a:pt x="11" y="73"/>
                  <a:pt x="11" y="73"/>
                  <a:pt x="11" y="73"/>
                </a:cubicBezTo>
                <a:cubicBezTo>
                  <a:pt x="11" y="88"/>
                  <a:pt x="11" y="88"/>
                  <a:pt x="11" y="88"/>
                </a:cubicBezTo>
                <a:close/>
                <a:moveTo>
                  <a:pt x="34" y="88"/>
                </a:moveTo>
                <a:cubicBezTo>
                  <a:pt x="36" y="88"/>
                  <a:pt x="38" y="88"/>
                  <a:pt x="40" y="88"/>
                </a:cubicBezTo>
                <a:cubicBezTo>
                  <a:pt x="40" y="79"/>
                  <a:pt x="40" y="79"/>
                  <a:pt x="40" y="79"/>
                </a:cubicBezTo>
                <a:cubicBezTo>
                  <a:pt x="40" y="80"/>
                  <a:pt x="40" y="80"/>
                  <a:pt x="40" y="80"/>
                </a:cubicBezTo>
                <a:cubicBezTo>
                  <a:pt x="34" y="80"/>
                  <a:pt x="34" y="80"/>
                  <a:pt x="34" y="80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45" y="88"/>
                </a:moveTo>
                <a:cubicBezTo>
                  <a:pt x="47" y="88"/>
                  <a:pt x="50" y="88"/>
                  <a:pt x="52" y="88"/>
                </a:cubicBezTo>
                <a:cubicBezTo>
                  <a:pt x="52" y="63"/>
                  <a:pt x="52" y="63"/>
                  <a:pt x="52" y="63"/>
                </a:cubicBezTo>
                <a:cubicBezTo>
                  <a:pt x="49" y="60"/>
                  <a:pt x="49" y="60"/>
                  <a:pt x="49" y="60"/>
                </a:cubicBezTo>
                <a:cubicBezTo>
                  <a:pt x="45" y="69"/>
                  <a:pt x="45" y="69"/>
                  <a:pt x="45" y="69"/>
                </a:cubicBezTo>
                <a:cubicBezTo>
                  <a:pt x="45" y="88"/>
                  <a:pt x="45" y="88"/>
                  <a:pt x="45" y="88"/>
                </a:cubicBezTo>
                <a:close/>
                <a:moveTo>
                  <a:pt x="57" y="88"/>
                </a:moveTo>
                <a:cubicBezTo>
                  <a:pt x="59" y="88"/>
                  <a:pt x="61" y="88"/>
                  <a:pt x="63" y="88"/>
                </a:cubicBezTo>
                <a:cubicBezTo>
                  <a:pt x="63" y="73"/>
                  <a:pt x="63" y="73"/>
                  <a:pt x="63" y="73"/>
                </a:cubicBezTo>
                <a:cubicBezTo>
                  <a:pt x="57" y="67"/>
                  <a:pt x="57" y="67"/>
                  <a:pt x="57" y="67"/>
                </a:cubicBezTo>
                <a:cubicBezTo>
                  <a:pt x="57" y="88"/>
                  <a:pt x="57" y="88"/>
                  <a:pt x="57" y="88"/>
                </a:cubicBezTo>
                <a:close/>
                <a:moveTo>
                  <a:pt x="68" y="88"/>
                </a:moveTo>
                <a:cubicBezTo>
                  <a:pt x="70" y="88"/>
                  <a:pt x="73" y="88"/>
                  <a:pt x="75" y="88"/>
                </a:cubicBezTo>
                <a:cubicBezTo>
                  <a:pt x="75" y="72"/>
                  <a:pt x="75" y="72"/>
                  <a:pt x="75" y="72"/>
                </a:cubicBezTo>
                <a:cubicBezTo>
                  <a:pt x="68" y="75"/>
                  <a:pt x="68" y="75"/>
                  <a:pt x="68" y="75"/>
                </a:cubicBezTo>
                <a:lnTo>
                  <a:pt x="68" y="8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Freeform 24"/>
          <p:cNvSpPr>
            <a:spLocks noEditPoints="1"/>
          </p:cNvSpPr>
          <p:nvPr/>
        </p:nvSpPr>
        <p:spPr bwMode="auto">
          <a:xfrm>
            <a:off x="2553095" y="2553615"/>
            <a:ext cx="462585" cy="677673"/>
          </a:xfrm>
          <a:custGeom>
            <a:avLst/>
            <a:gdLst>
              <a:gd name="T0" fmla="*/ 16 w 73"/>
              <a:gd name="T1" fmla="*/ 77 h 107"/>
              <a:gd name="T2" fmla="*/ 57 w 73"/>
              <a:gd name="T3" fmla="*/ 77 h 107"/>
              <a:gd name="T4" fmla="*/ 52 w 73"/>
              <a:gd name="T5" fmla="*/ 101 h 107"/>
              <a:gd name="T6" fmla="*/ 45 w 73"/>
              <a:gd name="T7" fmla="*/ 101 h 107"/>
              <a:gd name="T8" fmla="*/ 37 w 73"/>
              <a:gd name="T9" fmla="*/ 107 h 107"/>
              <a:gd name="T10" fmla="*/ 29 w 73"/>
              <a:gd name="T11" fmla="*/ 101 h 107"/>
              <a:gd name="T12" fmla="*/ 21 w 73"/>
              <a:gd name="T13" fmla="*/ 101 h 107"/>
              <a:gd name="T14" fmla="*/ 16 w 73"/>
              <a:gd name="T15" fmla="*/ 77 h 107"/>
              <a:gd name="T16" fmla="*/ 51 w 73"/>
              <a:gd name="T17" fmla="*/ 29 h 107"/>
              <a:gd name="T18" fmla="*/ 52 w 73"/>
              <a:gd name="T19" fmla="*/ 35 h 107"/>
              <a:gd name="T20" fmla="*/ 51 w 73"/>
              <a:gd name="T21" fmla="*/ 37 h 107"/>
              <a:gd name="T22" fmla="*/ 53 w 73"/>
              <a:gd name="T23" fmla="*/ 38 h 107"/>
              <a:gd name="T24" fmla="*/ 52 w 73"/>
              <a:gd name="T25" fmla="*/ 42 h 107"/>
              <a:gd name="T26" fmla="*/ 50 w 73"/>
              <a:gd name="T27" fmla="*/ 42 h 107"/>
              <a:gd name="T28" fmla="*/ 52 w 73"/>
              <a:gd name="T29" fmla="*/ 44 h 107"/>
              <a:gd name="T30" fmla="*/ 51 w 73"/>
              <a:gd name="T31" fmla="*/ 47 h 107"/>
              <a:gd name="T32" fmla="*/ 50 w 73"/>
              <a:gd name="T33" fmla="*/ 48 h 107"/>
              <a:gd name="T34" fmla="*/ 51 w 73"/>
              <a:gd name="T35" fmla="*/ 49 h 107"/>
              <a:gd name="T36" fmla="*/ 50 w 73"/>
              <a:gd name="T37" fmla="*/ 53 h 107"/>
              <a:gd name="T38" fmla="*/ 47 w 73"/>
              <a:gd name="T39" fmla="*/ 54 h 107"/>
              <a:gd name="T40" fmla="*/ 29 w 73"/>
              <a:gd name="T41" fmla="*/ 49 h 107"/>
              <a:gd name="T42" fmla="*/ 21 w 73"/>
              <a:gd name="T43" fmla="*/ 49 h 107"/>
              <a:gd name="T44" fmla="*/ 21 w 73"/>
              <a:gd name="T45" fmla="*/ 32 h 107"/>
              <a:gd name="T46" fmla="*/ 28 w 73"/>
              <a:gd name="T47" fmla="*/ 31 h 107"/>
              <a:gd name="T48" fmla="*/ 42 w 73"/>
              <a:gd name="T49" fmla="*/ 16 h 107"/>
              <a:gd name="T50" fmla="*/ 38 w 73"/>
              <a:gd name="T51" fmla="*/ 30 h 107"/>
              <a:gd name="T52" fmla="*/ 51 w 73"/>
              <a:gd name="T53" fmla="*/ 29 h 107"/>
              <a:gd name="T54" fmla="*/ 15 w 73"/>
              <a:gd name="T55" fmla="*/ 71 h 107"/>
              <a:gd name="T56" fmla="*/ 25 w 73"/>
              <a:gd name="T57" fmla="*/ 71 h 107"/>
              <a:gd name="T58" fmla="*/ 17 w 73"/>
              <a:gd name="T59" fmla="*/ 48 h 107"/>
              <a:gd name="T60" fmla="*/ 11 w 73"/>
              <a:gd name="T61" fmla="*/ 29 h 107"/>
              <a:gd name="T62" fmla="*/ 23 w 73"/>
              <a:gd name="T63" fmla="*/ 13 h 107"/>
              <a:gd name="T64" fmla="*/ 37 w 73"/>
              <a:gd name="T65" fmla="*/ 11 h 107"/>
              <a:gd name="T66" fmla="*/ 50 w 73"/>
              <a:gd name="T67" fmla="*/ 14 h 107"/>
              <a:gd name="T68" fmla="*/ 62 w 73"/>
              <a:gd name="T69" fmla="*/ 29 h 107"/>
              <a:gd name="T70" fmla="*/ 56 w 73"/>
              <a:gd name="T71" fmla="*/ 48 h 107"/>
              <a:gd name="T72" fmla="*/ 48 w 73"/>
              <a:gd name="T73" fmla="*/ 71 h 107"/>
              <a:gd name="T74" fmla="*/ 58 w 73"/>
              <a:gd name="T75" fmla="*/ 71 h 107"/>
              <a:gd name="T76" fmla="*/ 65 w 73"/>
              <a:gd name="T77" fmla="*/ 52 h 107"/>
              <a:gd name="T78" fmla="*/ 71 w 73"/>
              <a:gd name="T79" fmla="*/ 27 h 107"/>
              <a:gd name="T80" fmla="*/ 55 w 73"/>
              <a:gd name="T81" fmla="*/ 5 h 107"/>
              <a:gd name="T82" fmla="*/ 37 w 73"/>
              <a:gd name="T83" fmla="*/ 1 h 107"/>
              <a:gd name="T84" fmla="*/ 19 w 73"/>
              <a:gd name="T85" fmla="*/ 5 h 107"/>
              <a:gd name="T86" fmla="*/ 2 w 73"/>
              <a:gd name="T87" fmla="*/ 27 h 107"/>
              <a:gd name="T88" fmla="*/ 8 w 73"/>
              <a:gd name="T89" fmla="*/ 53 h 107"/>
              <a:gd name="T90" fmla="*/ 15 w 73"/>
              <a:gd name="T91" fmla="*/ 71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73" h="107">
                <a:moveTo>
                  <a:pt x="16" y="77"/>
                </a:moveTo>
                <a:cubicBezTo>
                  <a:pt x="57" y="77"/>
                  <a:pt x="57" y="77"/>
                  <a:pt x="57" y="77"/>
                </a:cubicBezTo>
                <a:cubicBezTo>
                  <a:pt x="52" y="101"/>
                  <a:pt x="52" y="101"/>
                  <a:pt x="52" y="101"/>
                </a:cubicBezTo>
                <a:cubicBezTo>
                  <a:pt x="45" y="101"/>
                  <a:pt x="45" y="101"/>
                  <a:pt x="45" y="101"/>
                </a:cubicBezTo>
                <a:cubicBezTo>
                  <a:pt x="44" y="104"/>
                  <a:pt x="41" y="107"/>
                  <a:pt x="37" y="107"/>
                </a:cubicBezTo>
                <a:cubicBezTo>
                  <a:pt x="33" y="107"/>
                  <a:pt x="30" y="104"/>
                  <a:pt x="29" y="101"/>
                </a:cubicBezTo>
                <a:cubicBezTo>
                  <a:pt x="21" y="101"/>
                  <a:pt x="21" y="101"/>
                  <a:pt x="21" y="101"/>
                </a:cubicBezTo>
                <a:cubicBezTo>
                  <a:pt x="16" y="77"/>
                  <a:pt x="16" y="77"/>
                  <a:pt x="16" y="77"/>
                </a:cubicBezTo>
                <a:close/>
                <a:moveTo>
                  <a:pt x="51" y="29"/>
                </a:moveTo>
                <a:cubicBezTo>
                  <a:pt x="52" y="35"/>
                  <a:pt x="52" y="35"/>
                  <a:pt x="52" y="35"/>
                </a:cubicBezTo>
                <a:cubicBezTo>
                  <a:pt x="51" y="37"/>
                  <a:pt x="51" y="37"/>
                  <a:pt x="51" y="37"/>
                </a:cubicBezTo>
                <a:cubicBezTo>
                  <a:pt x="53" y="38"/>
                  <a:pt x="53" y="38"/>
                  <a:pt x="53" y="38"/>
                </a:cubicBezTo>
                <a:cubicBezTo>
                  <a:pt x="52" y="42"/>
                  <a:pt x="52" y="42"/>
                  <a:pt x="52" y="42"/>
                </a:cubicBezTo>
                <a:cubicBezTo>
                  <a:pt x="50" y="42"/>
                  <a:pt x="50" y="42"/>
                  <a:pt x="50" y="42"/>
                </a:cubicBezTo>
                <a:cubicBezTo>
                  <a:pt x="52" y="44"/>
                  <a:pt x="52" y="44"/>
                  <a:pt x="52" y="44"/>
                </a:cubicBezTo>
                <a:cubicBezTo>
                  <a:pt x="51" y="47"/>
                  <a:pt x="51" y="47"/>
                  <a:pt x="51" y="47"/>
                </a:cubicBezTo>
                <a:cubicBezTo>
                  <a:pt x="50" y="48"/>
                  <a:pt x="50" y="48"/>
                  <a:pt x="50" y="48"/>
                </a:cubicBezTo>
                <a:cubicBezTo>
                  <a:pt x="51" y="49"/>
                  <a:pt x="51" y="49"/>
                  <a:pt x="51" y="49"/>
                </a:cubicBezTo>
                <a:cubicBezTo>
                  <a:pt x="50" y="53"/>
                  <a:pt x="50" y="53"/>
                  <a:pt x="50" y="53"/>
                </a:cubicBezTo>
                <a:cubicBezTo>
                  <a:pt x="47" y="54"/>
                  <a:pt x="47" y="54"/>
                  <a:pt x="47" y="54"/>
                </a:cubicBezTo>
                <a:cubicBezTo>
                  <a:pt x="29" y="49"/>
                  <a:pt x="29" y="49"/>
                  <a:pt x="29" y="49"/>
                </a:cubicBezTo>
                <a:cubicBezTo>
                  <a:pt x="21" y="49"/>
                  <a:pt x="21" y="49"/>
                  <a:pt x="21" y="49"/>
                </a:cubicBezTo>
                <a:cubicBezTo>
                  <a:pt x="21" y="32"/>
                  <a:pt x="21" y="32"/>
                  <a:pt x="21" y="32"/>
                </a:cubicBezTo>
                <a:cubicBezTo>
                  <a:pt x="28" y="31"/>
                  <a:pt x="28" y="31"/>
                  <a:pt x="28" y="31"/>
                </a:cubicBezTo>
                <a:cubicBezTo>
                  <a:pt x="42" y="16"/>
                  <a:pt x="42" y="16"/>
                  <a:pt x="42" y="16"/>
                </a:cubicBezTo>
                <a:cubicBezTo>
                  <a:pt x="50" y="21"/>
                  <a:pt x="43" y="27"/>
                  <a:pt x="38" y="30"/>
                </a:cubicBezTo>
                <a:cubicBezTo>
                  <a:pt x="51" y="29"/>
                  <a:pt x="51" y="29"/>
                  <a:pt x="51" y="29"/>
                </a:cubicBezTo>
                <a:close/>
                <a:moveTo>
                  <a:pt x="15" y="71"/>
                </a:moveTo>
                <a:cubicBezTo>
                  <a:pt x="25" y="71"/>
                  <a:pt x="25" y="71"/>
                  <a:pt x="25" y="71"/>
                </a:cubicBezTo>
                <a:cubicBezTo>
                  <a:pt x="24" y="62"/>
                  <a:pt x="20" y="55"/>
                  <a:pt x="17" y="48"/>
                </a:cubicBezTo>
                <a:cubicBezTo>
                  <a:pt x="13" y="41"/>
                  <a:pt x="10" y="34"/>
                  <a:pt x="11" y="29"/>
                </a:cubicBezTo>
                <a:cubicBezTo>
                  <a:pt x="13" y="21"/>
                  <a:pt x="17" y="16"/>
                  <a:pt x="23" y="13"/>
                </a:cubicBezTo>
                <a:cubicBezTo>
                  <a:pt x="27" y="11"/>
                  <a:pt x="32" y="10"/>
                  <a:pt x="37" y="11"/>
                </a:cubicBezTo>
                <a:cubicBezTo>
                  <a:pt x="42" y="11"/>
                  <a:pt x="46" y="12"/>
                  <a:pt x="50" y="14"/>
                </a:cubicBezTo>
                <a:cubicBezTo>
                  <a:pt x="56" y="17"/>
                  <a:pt x="60" y="22"/>
                  <a:pt x="62" y="29"/>
                </a:cubicBezTo>
                <a:cubicBezTo>
                  <a:pt x="63" y="34"/>
                  <a:pt x="59" y="41"/>
                  <a:pt x="56" y="48"/>
                </a:cubicBezTo>
                <a:cubicBezTo>
                  <a:pt x="53" y="55"/>
                  <a:pt x="49" y="62"/>
                  <a:pt x="48" y="71"/>
                </a:cubicBezTo>
                <a:cubicBezTo>
                  <a:pt x="58" y="71"/>
                  <a:pt x="58" y="71"/>
                  <a:pt x="58" y="71"/>
                </a:cubicBezTo>
                <a:cubicBezTo>
                  <a:pt x="59" y="64"/>
                  <a:pt x="62" y="58"/>
                  <a:pt x="65" y="52"/>
                </a:cubicBezTo>
                <a:cubicBezTo>
                  <a:pt x="69" y="44"/>
                  <a:pt x="73" y="36"/>
                  <a:pt x="71" y="27"/>
                </a:cubicBezTo>
                <a:cubicBezTo>
                  <a:pt x="70" y="17"/>
                  <a:pt x="63" y="9"/>
                  <a:pt x="55" y="5"/>
                </a:cubicBezTo>
                <a:cubicBezTo>
                  <a:pt x="49" y="2"/>
                  <a:pt x="43" y="1"/>
                  <a:pt x="37" y="1"/>
                </a:cubicBezTo>
                <a:cubicBezTo>
                  <a:pt x="31" y="0"/>
                  <a:pt x="24" y="2"/>
                  <a:pt x="19" y="5"/>
                </a:cubicBezTo>
                <a:cubicBezTo>
                  <a:pt x="10" y="9"/>
                  <a:pt x="4" y="16"/>
                  <a:pt x="2" y="27"/>
                </a:cubicBezTo>
                <a:cubicBezTo>
                  <a:pt x="0" y="36"/>
                  <a:pt x="4" y="44"/>
                  <a:pt x="8" y="53"/>
                </a:cubicBezTo>
                <a:cubicBezTo>
                  <a:pt x="11" y="58"/>
                  <a:pt x="13" y="64"/>
                  <a:pt x="15" y="7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1624696" y="3425754"/>
            <a:ext cx="2319384" cy="825847"/>
            <a:chOff x="1469669" y="2631524"/>
            <a:chExt cx="2339926" cy="853899"/>
          </a:xfrm>
        </p:grpSpPr>
        <p:sp>
          <p:nvSpPr>
            <p:cNvPr id="26" name="TextBox 25"/>
            <p:cNvSpPr txBox="1"/>
            <p:nvPr/>
          </p:nvSpPr>
          <p:spPr>
            <a:xfrm>
              <a:off x="1912536" y="2631524"/>
              <a:ext cx="1454186" cy="33971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Rectangle 26"/>
            <p:cNvSpPr/>
            <p:nvPr/>
          </p:nvSpPr>
          <p:spPr>
            <a:xfrm>
              <a:off x="1469669" y="2931701"/>
              <a:ext cx="2339926" cy="5537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5269685" y="3425755"/>
            <a:ext cx="2319384" cy="825847"/>
            <a:chOff x="4926037" y="2631524"/>
            <a:chExt cx="2339926" cy="853899"/>
          </a:xfrm>
        </p:grpSpPr>
        <p:sp>
          <p:nvSpPr>
            <p:cNvPr id="28" name="TextBox 27"/>
            <p:cNvSpPr txBox="1"/>
            <p:nvPr/>
          </p:nvSpPr>
          <p:spPr>
            <a:xfrm>
              <a:off x="5368904" y="2631524"/>
              <a:ext cx="1454186" cy="33971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Rectangle 28"/>
            <p:cNvSpPr/>
            <p:nvPr/>
          </p:nvSpPr>
          <p:spPr>
            <a:xfrm>
              <a:off x="4926037" y="2931701"/>
              <a:ext cx="2339926" cy="5537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8914673" y="3425755"/>
            <a:ext cx="2319384" cy="825847"/>
            <a:chOff x="8382405" y="2631524"/>
            <a:chExt cx="2339926" cy="853899"/>
          </a:xfrm>
        </p:grpSpPr>
        <p:sp>
          <p:nvSpPr>
            <p:cNvPr id="32" name="TextBox 31"/>
            <p:cNvSpPr txBox="1"/>
            <p:nvPr/>
          </p:nvSpPr>
          <p:spPr>
            <a:xfrm>
              <a:off x="8825272" y="2631524"/>
              <a:ext cx="1454186" cy="33971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Rectangle 32"/>
            <p:cNvSpPr/>
            <p:nvPr/>
          </p:nvSpPr>
          <p:spPr>
            <a:xfrm>
              <a:off x="8382405" y="2931701"/>
              <a:ext cx="2339926" cy="5537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0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3501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 Same Side Corner Rectangle 4"/>
          <p:cNvSpPr/>
          <p:nvPr/>
        </p:nvSpPr>
        <p:spPr>
          <a:xfrm>
            <a:off x="5408617" y="1765611"/>
            <a:ext cx="489569" cy="5466842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4" name="Group 33"/>
          <p:cNvGrpSpPr/>
          <p:nvPr/>
        </p:nvGrpSpPr>
        <p:grpSpPr>
          <a:xfrm>
            <a:off x="5408619" y="2379507"/>
            <a:ext cx="3451700" cy="543268"/>
            <a:chOff x="5128064" y="2256183"/>
            <a:chExt cx="3273083" cy="515155"/>
          </a:xfrm>
        </p:grpSpPr>
        <p:sp>
          <p:nvSpPr>
            <p:cNvPr id="4" name="Pentagon 3"/>
            <p:cNvSpPr/>
            <p:nvPr/>
          </p:nvSpPr>
          <p:spPr>
            <a:xfrm>
              <a:off x="5128064" y="2256184"/>
              <a:ext cx="3273083" cy="515154"/>
            </a:xfrm>
            <a:prstGeom prst="homePlat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5128064" y="2256183"/>
              <a:ext cx="464234" cy="515155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34"/>
          <p:cNvGrpSpPr/>
          <p:nvPr/>
        </p:nvGrpSpPr>
        <p:grpSpPr>
          <a:xfrm>
            <a:off x="5408619" y="3264225"/>
            <a:ext cx="3451700" cy="543268"/>
            <a:chOff x="5128064" y="3095119"/>
            <a:chExt cx="3273083" cy="515155"/>
          </a:xfrm>
        </p:grpSpPr>
        <p:sp>
          <p:nvSpPr>
            <p:cNvPr id="6" name="Pentagon 5"/>
            <p:cNvSpPr/>
            <p:nvPr/>
          </p:nvSpPr>
          <p:spPr>
            <a:xfrm>
              <a:off x="5128064" y="3095119"/>
              <a:ext cx="3273083" cy="515154"/>
            </a:xfrm>
            <a:prstGeom prst="homePlat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5128064" y="3095119"/>
              <a:ext cx="464234" cy="515155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5408619" y="4148941"/>
            <a:ext cx="3451700" cy="543268"/>
            <a:chOff x="5128064" y="3934054"/>
            <a:chExt cx="3273083" cy="515155"/>
          </a:xfrm>
        </p:grpSpPr>
        <p:sp>
          <p:nvSpPr>
            <p:cNvPr id="7" name="Pentagon 6"/>
            <p:cNvSpPr/>
            <p:nvPr/>
          </p:nvSpPr>
          <p:spPr>
            <a:xfrm>
              <a:off x="5128064" y="3934054"/>
              <a:ext cx="3273083" cy="515154"/>
            </a:xfrm>
            <a:prstGeom prst="homePlat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5128064" y="3934054"/>
              <a:ext cx="464234" cy="515155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5408618" y="5033658"/>
            <a:ext cx="3451701" cy="543269"/>
            <a:chOff x="5128064" y="4772988"/>
            <a:chExt cx="3273084" cy="515156"/>
          </a:xfrm>
        </p:grpSpPr>
        <p:sp>
          <p:nvSpPr>
            <p:cNvPr id="8" name="Pentagon 7"/>
            <p:cNvSpPr/>
            <p:nvPr/>
          </p:nvSpPr>
          <p:spPr>
            <a:xfrm>
              <a:off x="5128065" y="4772990"/>
              <a:ext cx="3273083" cy="515154"/>
            </a:xfrm>
            <a:prstGeom prst="homePlat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5128064" y="4772988"/>
              <a:ext cx="464234" cy="515155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9057322" y="2233528"/>
            <a:ext cx="2541032" cy="870320"/>
            <a:chOff x="8451509" y="2034687"/>
            <a:chExt cx="3254568" cy="825279"/>
          </a:xfrm>
        </p:grpSpPr>
        <p:sp>
          <p:nvSpPr>
            <p:cNvPr id="13" name="TextBox 12"/>
            <p:cNvSpPr txBox="1"/>
            <p:nvPr/>
          </p:nvSpPr>
          <p:spPr>
            <a:xfrm>
              <a:off x="8451509" y="2034687"/>
              <a:ext cx="1846179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8508022" y="2365039"/>
              <a:ext cx="3198055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9057322" y="3118243"/>
            <a:ext cx="2496908" cy="870320"/>
            <a:chOff x="8508022" y="2034687"/>
            <a:chExt cx="3198055" cy="825279"/>
          </a:xfrm>
        </p:grpSpPr>
        <p:sp>
          <p:nvSpPr>
            <p:cNvPr id="17" name="TextBox 16"/>
            <p:cNvSpPr txBox="1"/>
            <p:nvPr/>
          </p:nvSpPr>
          <p:spPr>
            <a:xfrm>
              <a:off x="8514715" y="2034687"/>
              <a:ext cx="1846180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Rectangle 17"/>
            <p:cNvSpPr/>
            <p:nvPr/>
          </p:nvSpPr>
          <p:spPr>
            <a:xfrm>
              <a:off x="8508022" y="2365039"/>
              <a:ext cx="3198055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9057322" y="4887675"/>
            <a:ext cx="2496909" cy="870319"/>
            <a:chOff x="8508022" y="2034687"/>
            <a:chExt cx="3198055" cy="825280"/>
          </a:xfrm>
        </p:grpSpPr>
        <p:sp>
          <p:nvSpPr>
            <p:cNvPr id="20" name="TextBox 19"/>
            <p:cNvSpPr txBox="1"/>
            <p:nvPr/>
          </p:nvSpPr>
          <p:spPr>
            <a:xfrm>
              <a:off x="8514343" y="2034687"/>
              <a:ext cx="184617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Rectangle 20"/>
            <p:cNvSpPr/>
            <p:nvPr/>
          </p:nvSpPr>
          <p:spPr>
            <a:xfrm>
              <a:off x="8508022" y="2365039"/>
              <a:ext cx="3198055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9057322" y="4002958"/>
            <a:ext cx="2522171" cy="870320"/>
            <a:chOff x="8475665" y="2034687"/>
            <a:chExt cx="3230412" cy="825279"/>
          </a:xfrm>
        </p:grpSpPr>
        <p:sp>
          <p:nvSpPr>
            <p:cNvPr id="23" name="TextBox 22"/>
            <p:cNvSpPr txBox="1"/>
            <p:nvPr/>
          </p:nvSpPr>
          <p:spPr>
            <a:xfrm>
              <a:off x="8475665" y="2034687"/>
              <a:ext cx="1909828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Rectangle 23"/>
            <p:cNvSpPr/>
            <p:nvPr/>
          </p:nvSpPr>
          <p:spPr>
            <a:xfrm>
              <a:off x="8508022" y="2365039"/>
              <a:ext cx="3198055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1341397" y="2379505"/>
            <a:ext cx="4064898" cy="3197420"/>
            <a:chOff x="689317" y="2256183"/>
            <a:chExt cx="3854548" cy="3031960"/>
          </a:xfrm>
        </p:grpSpPr>
        <p:sp>
          <p:nvSpPr>
            <p:cNvPr id="28" name="Rectangle 27"/>
            <p:cNvSpPr/>
            <p:nvPr/>
          </p:nvSpPr>
          <p:spPr>
            <a:xfrm>
              <a:off x="689317" y="2256183"/>
              <a:ext cx="3854548" cy="303196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1103992" y="2777120"/>
              <a:ext cx="1455026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1129140" y="3077845"/>
              <a:ext cx="3004396" cy="3556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Rectangle 30"/>
            <p:cNvSpPr/>
            <p:nvPr/>
          </p:nvSpPr>
          <p:spPr>
            <a:xfrm>
              <a:off x="1129140" y="4123237"/>
              <a:ext cx="3004396" cy="3556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2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2607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ectangle 8"/>
          <p:cNvSpPr>
            <a:spLocks noChangeArrowheads="1"/>
          </p:cNvSpPr>
          <p:nvPr/>
        </p:nvSpPr>
        <p:spPr bwMode="auto">
          <a:xfrm>
            <a:off x="531" y="2175350"/>
            <a:ext cx="12857691" cy="2881951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" name="平行四边形 3"/>
          <p:cNvSpPr/>
          <p:nvPr/>
        </p:nvSpPr>
        <p:spPr>
          <a:xfrm>
            <a:off x="1101075" y="1787688"/>
            <a:ext cx="4854587" cy="3657277"/>
          </a:xfrm>
          <a:prstGeom prst="parallelogram">
            <a:avLst>
              <a:gd name="adj" fmla="val 43853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MH_Others_1"/>
          <p:cNvSpPr txBox="1"/>
          <p:nvPr>
            <p:custDataLst>
              <p:tags r:id="rId1"/>
            </p:custDataLst>
          </p:nvPr>
        </p:nvSpPr>
        <p:spPr>
          <a:xfrm>
            <a:off x="1916170" y="2529888"/>
            <a:ext cx="2730938" cy="2172875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</a:bodyPr>
          <a:lstStyle/>
          <a:p>
            <a:pPr algn="ctr"/>
            <a:r>
              <a:rPr lang="en-US" altLang="zh-CN" sz="115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  <a:p>
            <a:pPr algn="ctr"/>
            <a:r>
              <a:rPr lang="en-US" altLang="zh-CN" sz="4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CHAPTER</a:t>
            </a:r>
            <a:endParaRPr lang="zh-CN" altLang="en-US" sz="4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6336167" y="3256869"/>
            <a:ext cx="3184233" cy="3693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工作完成情况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6266321" y="3677848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978820" y="3677848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6266321" y="3950664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7978820" y="3950664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07081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"/>
                            </p:stCondLst>
                            <p:childTnLst>
                              <p:par>
                                <p:cTn id="4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4" grpId="0" animBg="1"/>
      <p:bldP spid="46" grpId="0"/>
      <p:bldP spid="10" grpId="0"/>
      <p:bldP spid="11" grpId="0"/>
      <p:bldP spid="12" grpId="0"/>
      <p:bldP spid="13" grpId="0"/>
      <p:bldP spid="1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占位符 6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53" y="1466620"/>
            <a:ext cx="6871018" cy="5029371"/>
          </a:xfrm>
        </p:spPr>
      </p:pic>
      <p:sp>
        <p:nvSpPr>
          <p:cNvPr id="11" name="Rectangle 10"/>
          <p:cNvSpPr/>
          <p:nvPr/>
        </p:nvSpPr>
        <p:spPr>
          <a:xfrm>
            <a:off x="4851556" y="4586366"/>
            <a:ext cx="8006489" cy="1922861"/>
          </a:xfrm>
          <a:prstGeom prst="rect">
            <a:avLst/>
          </a:prstGeom>
          <a:solidFill>
            <a:schemeClr val="accent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851556" y="3099736"/>
            <a:ext cx="2039905" cy="1486629"/>
          </a:xfrm>
          <a:prstGeom prst="rect">
            <a:avLst/>
          </a:prstGeom>
          <a:solidFill>
            <a:schemeClr val="accent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707" y="4586366"/>
            <a:ext cx="4850850" cy="1486629"/>
          </a:xfrm>
          <a:prstGeom prst="rect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654550" y="4912128"/>
            <a:ext cx="3676442" cy="61683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1476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添加相关标题</a:t>
            </a:r>
            <a:endParaRPr lang="en-US" sz="1476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844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endParaRPr lang="en-US" sz="844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5103172" y="3295335"/>
            <a:ext cx="1620560" cy="779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44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endParaRPr lang="en-US" sz="844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5367773" y="4912129"/>
            <a:ext cx="1469288" cy="12513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/>
            <a:r>
              <a:rPr lang="en-US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  <a:p>
            <a:pPr algn="just">
              <a:lnSpc>
                <a:spcPct val="150000"/>
              </a:lnSpc>
            </a:pPr>
            <a:r>
              <a:rPr lang="zh-CN" altLang="en-US" sz="844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endParaRPr lang="en-US" sz="844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8861327" y="4912129"/>
            <a:ext cx="1469288" cy="12513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/>
            <a:r>
              <a:rPr lang="en-US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  <a:p>
            <a:pPr algn="just">
              <a:lnSpc>
                <a:spcPct val="150000"/>
              </a:lnSpc>
            </a:pPr>
            <a:r>
              <a:rPr lang="zh-CN" altLang="en-US" sz="844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endParaRPr lang="en-US" sz="844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7114549" y="4912129"/>
            <a:ext cx="1469288" cy="12513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/>
            <a:r>
              <a:rPr lang="en-US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  <a:p>
            <a:pPr algn="just">
              <a:lnSpc>
                <a:spcPct val="150000"/>
              </a:lnSpc>
            </a:pPr>
            <a:r>
              <a:rPr lang="zh-CN" altLang="en-US" sz="844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endParaRPr lang="en-US" sz="844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0608103" y="4912129"/>
            <a:ext cx="1469288" cy="12513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/>
            <a:r>
              <a:rPr lang="en-US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  <a:p>
            <a:pPr algn="just">
              <a:lnSpc>
                <a:spcPct val="150000"/>
              </a:lnSpc>
            </a:pPr>
            <a:r>
              <a:rPr lang="zh-CN" altLang="en-US" sz="844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endParaRPr lang="en-US" sz="844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7315996" y="2122917"/>
            <a:ext cx="4894736" cy="159114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en-US" sz="1476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DAVE’s: </a:t>
            </a:r>
            <a:r>
              <a:rPr lang="en-US" sz="1476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SKILL &amp; FEATURED</a:t>
            </a:r>
          </a:p>
          <a:p>
            <a:pPr algn="just">
              <a:lnSpc>
                <a:spcPct val="150000"/>
              </a:lnSpc>
            </a:pPr>
            <a:r>
              <a:rPr lang="zh-CN" altLang="en-US" sz="844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endParaRPr lang="en-US" sz="844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9814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800" decel="100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3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7" dur="3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300"/>
                            </p:stCondLst>
                            <p:childTnLst>
                              <p:par>
                                <p:cTn id="3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2" dur="300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600"/>
                            </p:stCondLst>
                            <p:childTnLst>
                              <p:par>
                                <p:cTn id="4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7" dur="3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900"/>
                            </p:stCondLst>
                            <p:childTnLst>
                              <p:par>
                                <p:cTn id="4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"/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2" dur="300"/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200"/>
                            </p:stCondLst>
                            <p:childTnLst>
                              <p:par>
                                <p:cTn id="5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3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7" dur="3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2" dur="300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800"/>
                            </p:stCondLst>
                            <p:childTnLst>
                              <p:par>
                                <p:cTn id="6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7" dur="3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100"/>
                            </p:stCondLst>
                            <p:childTnLst>
                              <p:par>
                                <p:cTn id="6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300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2" dur="300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4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5" grpId="0" animBg="1"/>
      <p:bldP spid="13" grpId="0" animBg="1"/>
      <p:bldP spid="14" grpId="0"/>
      <p:bldP spid="17" grpId="0"/>
      <p:bldP spid="19" grpId="0" build="p"/>
      <p:bldP spid="20" grpId="0" build="p"/>
      <p:bldP spid="25" grpId="0" build="p"/>
      <p:bldP spid="26" grpId="0" build="p"/>
      <p:bldP spid="3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707" y="1765574"/>
            <a:ext cx="12857339" cy="2700041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Oval 4"/>
          <p:cNvSpPr/>
          <p:nvPr/>
        </p:nvSpPr>
        <p:spPr>
          <a:xfrm>
            <a:off x="7533697" y="1980429"/>
            <a:ext cx="2996426" cy="3026389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Oval 7"/>
          <p:cNvSpPr/>
          <p:nvPr/>
        </p:nvSpPr>
        <p:spPr>
          <a:xfrm>
            <a:off x="5968890" y="1980428"/>
            <a:ext cx="2046599" cy="2067064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Oval 8"/>
          <p:cNvSpPr/>
          <p:nvPr/>
        </p:nvSpPr>
        <p:spPr>
          <a:xfrm>
            <a:off x="2328627" y="2356738"/>
            <a:ext cx="2251260" cy="227377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Oval 5"/>
          <p:cNvSpPr/>
          <p:nvPr/>
        </p:nvSpPr>
        <p:spPr>
          <a:xfrm>
            <a:off x="4027269" y="3013960"/>
            <a:ext cx="2724025" cy="275126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2" name="Group 11"/>
          <p:cNvGrpSpPr/>
          <p:nvPr/>
        </p:nvGrpSpPr>
        <p:grpSpPr>
          <a:xfrm flipH="1">
            <a:off x="4303269" y="3831768"/>
            <a:ext cx="2172026" cy="1199170"/>
            <a:chOff x="9834902" y="2521756"/>
            <a:chExt cx="2059628" cy="1137115"/>
          </a:xfrm>
        </p:grpSpPr>
        <p:sp>
          <p:nvSpPr>
            <p:cNvPr id="13" name="TextBox 12"/>
            <p:cNvSpPr txBox="1"/>
            <p:nvPr/>
          </p:nvSpPr>
          <p:spPr>
            <a:xfrm>
              <a:off x="10181298" y="2521756"/>
              <a:ext cx="136682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9834902" y="2921646"/>
              <a:ext cx="2059628" cy="73722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949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94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 flipH="1">
            <a:off x="7991350" y="3086193"/>
            <a:ext cx="2081118" cy="1092126"/>
            <a:chOff x="9692146" y="2761849"/>
            <a:chExt cx="2345140" cy="1035609"/>
          </a:xfrm>
        </p:grpSpPr>
        <p:sp>
          <p:nvSpPr>
            <p:cNvPr id="20" name="TextBox 19"/>
            <p:cNvSpPr txBox="1"/>
            <p:nvPr/>
          </p:nvSpPr>
          <p:spPr>
            <a:xfrm>
              <a:off x="10052575" y="2761849"/>
              <a:ext cx="1624286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Rectangle 20"/>
            <p:cNvSpPr/>
            <p:nvPr/>
          </p:nvSpPr>
          <p:spPr>
            <a:xfrm>
              <a:off x="9692146" y="3060234"/>
              <a:ext cx="2345140" cy="73722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949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94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2" name="Group 21"/>
          <p:cNvGrpSpPr/>
          <p:nvPr/>
        </p:nvGrpSpPr>
        <p:grpSpPr>
          <a:xfrm flipH="1">
            <a:off x="2617869" y="2780641"/>
            <a:ext cx="1672776" cy="1267427"/>
            <a:chOff x="9901383" y="2761849"/>
            <a:chExt cx="1926666" cy="1201843"/>
          </a:xfrm>
        </p:grpSpPr>
        <p:sp>
          <p:nvSpPr>
            <p:cNvPr id="23" name="TextBox 22"/>
            <p:cNvSpPr txBox="1"/>
            <p:nvPr/>
          </p:nvSpPr>
          <p:spPr>
            <a:xfrm>
              <a:off x="10034617" y="2761849"/>
              <a:ext cx="1660195" cy="311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Rectangle 23"/>
            <p:cNvSpPr/>
            <p:nvPr/>
          </p:nvSpPr>
          <p:spPr>
            <a:xfrm>
              <a:off x="9901383" y="3060233"/>
              <a:ext cx="1926666" cy="90345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949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94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5" name="Group 24"/>
          <p:cNvGrpSpPr/>
          <p:nvPr/>
        </p:nvGrpSpPr>
        <p:grpSpPr>
          <a:xfrm flipH="1">
            <a:off x="6204721" y="2283476"/>
            <a:ext cx="1574936" cy="1267430"/>
            <a:chOff x="9968706" y="2761849"/>
            <a:chExt cx="1792020" cy="1201844"/>
          </a:xfrm>
        </p:grpSpPr>
        <p:sp>
          <p:nvSpPr>
            <p:cNvPr id="26" name="TextBox 25"/>
            <p:cNvSpPr txBox="1"/>
            <p:nvPr/>
          </p:nvSpPr>
          <p:spPr>
            <a:xfrm>
              <a:off x="10044663" y="2761849"/>
              <a:ext cx="1640101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Rectangle 26"/>
            <p:cNvSpPr/>
            <p:nvPr/>
          </p:nvSpPr>
          <p:spPr>
            <a:xfrm>
              <a:off x="9968706" y="3060235"/>
              <a:ext cx="1792020" cy="90345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949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94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8" name="TextBox 27"/>
          <p:cNvSpPr txBox="1"/>
          <p:nvPr/>
        </p:nvSpPr>
        <p:spPr>
          <a:xfrm>
            <a:off x="833414" y="5449593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833414" y="5709273"/>
            <a:ext cx="4231763" cy="4429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949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949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GB" altLang="zh-CN" sz="949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10625991" y="5449593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7835648" y="5709273"/>
            <a:ext cx="4231763" cy="4429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949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949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GB" altLang="zh-CN" sz="949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8028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5" grpId="0" animBg="1"/>
      <p:bldP spid="8" grpId="0" animBg="1"/>
      <p:bldP spid="9" grpId="0" animBg="1"/>
      <p:bldP spid="6" grpId="0" animBg="1"/>
      <p:bldP spid="28" grpId="0"/>
      <p:bldP spid="29" grpId="0"/>
      <p:bldP spid="30" grpId="0"/>
      <p:bldP spid="3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5042720" y="3368509"/>
            <a:ext cx="2762008" cy="2496581"/>
            <a:chOff x="3471863" y="2343150"/>
            <a:chExt cx="2197101" cy="1985963"/>
          </a:xfrm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3476626" y="2381250"/>
              <a:ext cx="2192338" cy="1495425"/>
            </a:xfrm>
            <a:custGeom>
              <a:avLst/>
              <a:gdLst/>
              <a:ahLst/>
              <a:cxnLst>
                <a:cxn ang="0">
                  <a:pos x="1202" y="800"/>
                </a:cxn>
                <a:cxn ang="0">
                  <a:pos x="1182" y="820"/>
                </a:cxn>
                <a:cxn ang="0">
                  <a:pos x="20" y="820"/>
                </a:cxn>
                <a:cxn ang="0">
                  <a:pos x="0" y="800"/>
                </a:cxn>
                <a:cxn ang="0">
                  <a:pos x="0" y="20"/>
                </a:cxn>
                <a:cxn ang="0">
                  <a:pos x="20" y="0"/>
                </a:cxn>
                <a:cxn ang="0">
                  <a:pos x="1182" y="0"/>
                </a:cxn>
                <a:cxn ang="0">
                  <a:pos x="1202" y="20"/>
                </a:cxn>
                <a:cxn ang="0">
                  <a:pos x="1202" y="800"/>
                </a:cxn>
              </a:cxnLst>
              <a:rect l="0" t="0" r="r" b="b"/>
              <a:pathLst>
                <a:path w="1202" h="820">
                  <a:moveTo>
                    <a:pt x="1202" y="800"/>
                  </a:moveTo>
                  <a:cubicBezTo>
                    <a:pt x="1202" y="811"/>
                    <a:pt x="1193" y="820"/>
                    <a:pt x="1182" y="820"/>
                  </a:cubicBezTo>
                  <a:cubicBezTo>
                    <a:pt x="20" y="820"/>
                    <a:pt x="20" y="820"/>
                    <a:pt x="20" y="820"/>
                  </a:cubicBezTo>
                  <a:cubicBezTo>
                    <a:pt x="9" y="820"/>
                    <a:pt x="0" y="811"/>
                    <a:pt x="0" y="800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1182" y="0"/>
                    <a:pt x="1182" y="0"/>
                    <a:pt x="1182" y="0"/>
                  </a:cubicBezTo>
                  <a:cubicBezTo>
                    <a:pt x="1193" y="0"/>
                    <a:pt x="1202" y="9"/>
                    <a:pt x="1202" y="20"/>
                  </a:cubicBezTo>
                  <a:lnTo>
                    <a:pt x="1202" y="800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Rectangle 6"/>
            <p:cNvSpPr>
              <a:spLocks noChangeArrowheads="1"/>
            </p:cNvSpPr>
            <p:nvPr/>
          </p:nvSpPr>
          <p:spPr bwMode="auto">
            <a:xfrm>
              <a:off x="3563938" y="3713163"/>
              <a:ext cx="2019300" cy="90488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4573587" y="2343150"/>
              <a:ext cx="1009650" cy="1460500"/>
            </a:xfrm>
            <a:custGeom>
              <a:avLst/>
              <a:gdLst/>
              <a:ahLst/>
              <a:cxnLst>
                <a:cxn ang="0">
                  <a:pos x="0" y="801"/>
                </a:cxn>
                <a:cxn ang="0">
                  <a:pos x="0" y="73"/>
                </a:cxn>
                <a:cxn ang="0">
                  <a:pos x="1" y="71"/>
                </a:cxn>
                <a:cxn ang="0">
                  <a:pos x="1" y="65"/>
                </a:cxn>
                <a:cxn ang="0">
                  <a:pos x="70" y="0"/>
                </a:cxn>
                <a:cxn ang="0">
                  <a:pos x="554" y="0"/>
                </a:cxn>
                <a:cxn ang="0">
                  <a:pos x="554" y="758"/>
                </a:cxn>
                <a:cxn ang="0">
                  <a:pos x="70" y="758"/>
                </a:cxn>
                <a:cxn ang="0">
                  <a:pos x="0" y="801"/>
                </a:cxn>
              </a:cxnLst>
              <a:rect l="0" t="0" r="r" b="b"/>
              <a:pathLst>
                <a:path w="554" h="801">
                  <a:moveTo>
                    <a:pt x="0" y="801"/>
                  </a:moveTo>
                  <a:cubicBezTo>
                    <a:pt x="0" y="73"/>
                    <a:pt x="0" y="73"/>
                    <a:pt x="0" y="73"/>
                  </a:cubicBezTo>
                  <a:cubicBezTo>
                    <a:pt x="1" y="72"/>
                    <a:pt x="1" y="71"/>
                    <a:pt x="1" y="71"/>
                  </a:cubicBezTo>
                  <a:cubicBezTo>
                    <a:pt x="1" y="69"/>
                    <a:pt x="1" y="67"/>
                    <a:pt x="1" y="65"/>
                  </a:cubicBezTo>
                  <a:cubicBezTo>
                    <a:pt x="4" y="29"/>
                    <a:pt x="34" y="0"/>
                    <a:pt x="70" y="0"/>
                  </a:cubicBezTo>
                  <a:cubicBezTo>
                    <a:pt x="554" y="0"/>
                    <a:pt x="554" y="0"/>
                    <a:pt x="554" y="0"/>
                  </a:cubicBezTo>
                  <a:cubicBezTo>
                    <a:pt x="554" y="758"/>
                    <a:pt x="554" y="758"/>
                    <a:pt x="554" y="758"/>
                  </a:cubicBezTo>
                  <a:cubicBezTo>
                    <a:pt x="70" y="758"/>
                    <a:pt x="70" y="758"/>
                    <a:pt x="70" y="758"/>
                  </a:cubicBezTo>
                  <a:cubicBezTo>
                    <a:pt x="40" y="758"/>
                    <a:pt x="13" y="775"/>
                    <a:pt x="0" y="801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3563938" y="2343150"/>
              <a:ext cx="1011238" cy="1460500"/>
            </a:xfrm>
            <a:custGeom>
              <a:avLst/>
              <a:gdLst/>
              <a:ahLst/>
              <a:cxnLst>
                <a:cxn ang="0">
                  <a:pos x="554" y="801"/>
                </a:cxn>
                <a:cxn ang="0">
                  <a:pos x="554" y="73"/>
                </a:cxn>
                <a:cxn ang="0">
                  <a:pos x="553" y="71"/>
                </a:cxn>
                <a:cxn ang="0">
                  <a:pos x="553" y="65"/>
                </a:cxn>
                <a:cxn ang="0">
                  <a:pos x="483" y="0"/>
                </a:cxn>
                <a:cxn ang="0">
                  <a:pos x="0" y="0"/>
                </a:cxn>
                <a:cxn ang="0">
                  <a:pos x="0" y="758"/>
                </a:cxn>
                <a:cxn ang="0">
                  <a:pos x="483" y="758"/>
                </a:cxn>
                <a:cxn ang="0">
                  <a:pos x="554" y="801"/>
                </a:cxn>
              </a:cxnLst>
              <a:rect l="0" t="0" r="r" b="b"/>
              <a:pathLst>
                <a:path w="554" h="801">
                  <a:moveTo>
                    <a:pt x="554" y="801"/>
                  </a:moveTo>
                  <a:cubicBezTo>
                    <a:pt x="554" y="73"/>
                    <a:pt x="554" y="73"/>
                    <a:pt x="554" y="73"/>
                  </a:cubicBezTo>
                  <a:cubicBezTo>
                    <a:pt x="553" y="72"/>
                    <a:pt x="553" y="71"/>
                    <a:pt x="553" y="71"/>
                  </a:cubicBezTo>
                  <a:cubicBezTo>
                    <a:pt x="553" y="69"/>
                    <a:pt x="553" y="67"/>
                    <a:pt x="553" y="65"/>
                  </a:cubicBezTo>
                  <a:cubicBezTo>
                    <a:pt x="550" y="29"/>
                    <a:pt x="520" y="0"/>
                    <a:pt x="48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58"/>
                    <a:pt x="0" y="758"/>
                    <a:pt x="0" y="758"/>
                  </a:cubicBezTo>
                  <a:cubicBezTo>
                    <a:pt x="483" y="758"/>
                    <a:pt x="483" y="758"/>
                    <a:pt x="483" y="758"/>
                  </a:cubicBezTo>
                  <a:cubicBezTo>
                    <a:pt x="514" y="758"/>
                    <a:pt x="540" y="775"/>
                    <a:pt x="554" y="801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auto">
            <a:xfrm>
              <a:off x="4502151" y="2357438"/>
              <a:ext cx="73025" cy="1446213"/>
            </a:xfrm>
            <a:custGeom>
              <a:avLst/>
              <a:gdLst/>
              <a:ahLst/>
              <a:cxnLst>
                <a:cxn ang="0">
                  <a:pos x="39" y="57"/>
                </a:cxn>
                <a:cxn ang="0">
                  <a:pos x="0" y="0"/>
                </a:cxn>
                <a:cxn ang="0">
                  <a:pos x="0" y="756"/>
                </a:cxn>
                <a:cxn ang="0">
                  <a:pos x="40" y="793"/>
                </a:cxn>
                <a:cxn ang="0">
                  <a:pos x="40" y="65"/>
                </a:cxn>
                <a:cxn ang="0">
                  <a:pos x="39" y="63"/>
                </a:cxn>
                <a:cxn ang="0">
                  <a:pos x="39" y="57"/>
                </a:cxn>
              </a:cxnLst>
              <a:rect l="0" t="0" r="r" b="b"/>
              <a:pathLst>
                <a:path w="40" h="793">
                  <a:moveTo>
                    <a:pt x="39" y="57"/>
                  </a:moveTo>
                  <a:cubicBezTo>
                    <a:pt x="37" y="32"/>
                    <a:pt x="22" y="10"/>
                    <a:pt x="0" y="0"/>
                  </a:cubicBezTo>
                  <a:cubicBezTo>
                    <a:pt x="0" y="756"/>
                    <a:pt x="0" y="756"/>
                    <a:pt x="0" y="756"/>
                  </a:cubicBezTo>
                  <a:cubicBezTo>
                    <a:pt x="17" y="764"/>
                    <a:pt x="31" y="776"/>
                    <a:pt x="40" y="793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39" y="64"/>
                    <a:pt x="39" y="63"/>
                    <a:pt x="39" y="63"/>
                  </a:cubicBezTo>
                  <a:cubicBezTo>
                    <a:pt x="39" y="61"/>
                    <a:pt x="39" y="59"/>
                    <a:pt x="39" y="57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Rectangle 10"/>
            <p:cNvSpPr>
              <a:spLocks noChangeArrowheads="1"/>
            </p:cNvSpPr>
            <p:nvPr/>
          </p:nvSpPr>
          <p:spPr bwMode="auto">
            <a:xfrm>
              <a:off x="4700588" y="2586038"/>
              <a:ext cx="746125" cy="47625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Rectangle 11"/>
            <p:cNvSpPr>
              <a:spLocks noChangeArrowheads="1"/>
            </p:cNvSpPr>
            <p:nvPr/>
          </p:nvSpPr>
          <p:spPr bwMode="auto">
            <a:xfrm>
              <a:off x="4700588" y="2759075"/>
              <a:ext cx="746125" cy="47625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Rectangle 12"/>
            <p:cNvSpPr>
              <a:spLocks noChangeArrowheads="1"/>
            </p:cNvSpPr>
            <p:nvPr/>
          </p:nvSpPr>
          <p:spPr bwMode="auto">
            <a:xfrm>
              <a:off x="4700588" y="2932113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Rectangle 13"/>
            <p:cNvSpPr>
              <a:spLocks noChangeArrowheads="1"/>
            </p:cNvSpPr>
            <p:nvPr/>
          </p:nvSpPr>
          <p:spPr bwMode="auto">
            <a:xfrm>
              <a:off x="4700588" y="3105150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Rectangle 14"/>
            <p:cNvSpPr>
              <a:spLocks noChangeArrowheads="1"/>
            </p:cNvSpPr>
            <p:nvPr/>
          </p:nvSpPr>
          <p:spPr bwMode="auto">
            <a:xfrm>
              <a:off x="4700588" y="3279775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Rectangle 15"/>
            <p:cNvSpPr>
              <a:spLocks noChangeArrowheads="1"/>
            </p:cNvSpPr>
            <p:nvPr/>
          </p:nvSpPr>
          <p:spPr bwMode="auto">
            <a:xfrm>
              <a:off x="4700588" y="3452813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Rectangle 16"/>
            <p:cNvSpPr>
              <a:spLocks noChangeArrowheads="1"/>
            </p:cNvSpPr>
            <p:nvPr/>
          </p:nvSpPr>
          <p:spPr bwMode="auto">
            <a:xfrm>
              <a:off x="3692526" y="2586038"/>
              <a:ext cx="746125" cy="47625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Rectangle 17"/>
            <p:cNvSpPr>
              <a:spLocks noChangeArrowheads="1"/>
            </p:cNvSpPr>
            <p:nvPr/>
          </p:nvSpPr>
          <p:spPr bwMode="auto">
            <a:xfrm>
              <a:off x="3692526" y="2759075"/>
              <a:ext cx="746125" cy="47625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Rectangle 18"/>
            <p:cNvSpPr>
              <a:spLocks noChangeArrowheads="1"/>
            </p:cNvSpPr>
            <p:nvPr/>
          </p:nvSpPr>
          <p:spPr bwMode="auto">
            <a:xfrm>
              <a:off x="3692526" y="2932113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Rectangle 19"/>
            <p:cNvSpPr>
              <a:spLocks noChangeArrowheads="1"/>
            </p:cNvSpPr>
            <p:nvPr/>
          </p:nvSpPr>
          <p:spPr bwMode="auto">
            <a:xfrm>
              <a:off x="3692526" y="3105150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Rectangle 20"/>
            <p:cNvSpPr>
              <a:spLocks noChangeArrowheads="1"/>
            </p:cNvSpPr>
            <p:nvPr/>
          </p:nvSpPr>
          <p:spPr bwMode="auto">
            <a:xfrm>
              <a:off x="3692526" y="3279775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21"/>
            <p:cNvSpPr>
              <a:spLocks noChangeArrowheads="1"/>
            </p:cNvSpPr>
            <p:nvPr/>
          </p:nvSpPr>
          <p:spPr bwMode="auto">
            <a:xfrm>
              <a:off x="3692526" y="3452813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22"/>
            <p:cNvSpPr>
              <a:spLocks/>
            </p:cNvSpPr>
            <p:nvPr/>
          </p:nvSpPr>
          <p:spPr bwMode="auto">
            <a:xfrm>
              <a:off x="3548063" y="3338513"/>
              <a:ext cx="928688" cy="917575"/>
            </a:xfrm>
            <a:custGeom>
              <a:avLst/>
              <a:gdLst/>
              <a:ahLst/>
              <a:cxnLst>
                <a:cxn ang="0">
                  <a:pos x="32" y="500"/>
                </a:cxn>
                <a:cxn ang="0">
                  <a:pos x="14" y="489"/>
                </a:cxn>
                <a:cxn ang="0">
                  <a:pos x="15" y="436"/>
                </a:cxn>
                <a:cxn ang="0">
                  <a:pos x="441" y="15"/>
                </a:cxn>
                <a:cxn ang="0">
                  <a:pos x="495" y="15"/>
                </a:cxn>
                <a:cxn ang="0">
                  <a:pos x="494" y="69"/>
                </a:cxn>
                <a:cxn ang="0">
                  <a:pos x="68" y="490"/>
                </a:cxn>
                <a:cxn ang="0">
                  <a:pos x="32" y="500"/>
                </a:cxn>
              </a:cxnLst>
              <a:rect l="0" t="0" r="r" b="b"/>
              <a:pathLst>
                <a:path w="509" h="503">
                  <a:moveTo>
                    <a:pt x="32" y="500"/>
                  </a:moveTo>
                  <a:cubicBezTo>
                    <a:pt x="26" y="498"/>
                    <a:pt x="19" y="495"/>
                    <a:pt x="14" y="489"/>
                  </a:cubicBezTo>
                  <a:cubicBezTo>
                    <a:pt x="0" y="475"/>
                    <a:pt x="0" y="450"/>
                    <a:pt x="15" y="436"/>
                  </a:cubicBezTo>
                  <a:cubicBezTo>
                    <a:pt x="441" y="15"/>
                    <a:pt x="441" y="15"/>
                    <a:pt x="441" y="15"/>
                  </a:cubicBezTo>
                  <a:cubicBezTo>
                    <a:pt x="456" y="0"/>
                    <a:pt x="480" y="0"/>
                    <a:pt x="495" y="15"/>
                  </a:cubicBezTo>
                  <a:cubicBezTo>
                    <a:pt x="509" y="30"/>
                    <a:pt x="509" y="54"/>
                    <a:pt x="494" y="69"/>
                  </a:cubicBezTo>
                  <a:cubicBezTo>
                    <a:pt x="68" y="490"/>
                    <a:pt x="68" y="490"/>
                    <a:pt x="68" y="490"/>
                  </a:cubicBezTo>
                  <a:cubicBezTo>
                    <a:pt x="58" y="499"/>
                    <a:pt x="44" y="503"/>
                    <a:pt x="32" y="500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3"/>
            <p:cNvSpPr>
              <a:spLocks/>
            </p:cNvSpPr>
            <p:nvPr/>
          </p:nvSpPr>
          <p:spPr bwMode="auto">
            <a:xfrm>
              <a:off x="3471863" y="3467100"/>
              <a:ext cx="874713" cy="862013"/>
            </a:xfrm>
            <a:custGeom>
              <a:avLst/>
              <a:gdLst/>
              <a:ahLst/>
              <a:cxnLst>
                <a:cxn ang="0">
                  <a:pos x="65" y="466"/>
                </a:cxn>
                <a:cxn ang="0">
                  <a:pos x="29" y="446"/>
                </a:cxn>
                <a:cxn ang="0">
                  <a:pos x="30" y="339"/>
                </a:cxn>
                <a:cxn ang="0">
                  <a:pos x="343" y="29"/>
                </a:cxn>
                <a:cxn ang="0">
                  <a:pos x="451" y="30"/>
                </a:cxn>
                <a:cxn ang="0">
                  <a:pos x="450" y="137"/>
                </a:cxn>
                <a:cxn ang="0">
                  <a:pos x="137" y="447"/>
                </a:cxn>
                <a:cxn ang="0">
                  <a:pos x="65" y="466"/>
                </a:cxn>
              </a:cxnLst>
              <a:rect l="0" t="0" r="r" b="b"/>
              <a:pathLst>
                <a:path w="480" h="473">
                  <a:moveTo>
                    <a:pt x="65" y="466"/>
                  </a:moveTo>
                  <a:cubicBezTo>
                    <a:pt x="52" y="463"/>
                    <a:pt x="39" y="456"/>
                    <a:pt x="29" y="446"/>
                  </a:cubicBezTo>
                  <a:cubicBezTo>
                    <a:pt x="0" y="416"/>
                    <a:pt x="0" y="368"/>
                    <a:pt x="30" y="339"/>
                  </a:cubicBezTo>
                  <a:cubicBezTo>
                    <a:pt x="343" y="29"/>
                    <a:pt x="343" y="29"/>
                    <a:pt x="343" y="29"/>
                  </a:cubicBezTo>
                  <a:cubicBezTo>
                    <a:pt x="373" y="0"/>
                    <a:pt x="421" y="0"/>
                    <a:pt x="451" y="30"/>
                  </a:cubicBezTo>
                  <a:cubicBezTo>
                    <a:pt x="480" y="60"/>
                    <a:pt x="480" y="108"/>
                    <a:pt x="450" y="137"/>
                  </a:cubicBezTo>
                  <a:cubicBezTo>
                    <a:pt x="137" y="447"/>
                    <a:pt x="137" y="447"/>
                    <a:pt x="137" y="447"/>
                  </a:cubicBezTo>
                  <a:cubicBezTo>
                    <a:pt x="117" y="466"/>
                    <a:pt x="90" y="473"/>
                    <a:pt x="65" y="466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 noEditPoints="1"/>
            </p:cNvSpPr>
            <p:nvPr/>
          </p:nvSpPr>
          <p:spPr bwMode="auto">
            <a:xfrm>
              <a:off x="4195763" y="2540000"/>
              <a:ext cx="1084263" cy="1084263"/>
            </a:xfrm>
            <a:custGeom>
              <a:avLst/>
              <a:gdLst/>
              <a:ahLst/>
              <a:cxnLst>
                <a:cxn ang="0">
                  <a:pos x="595" y="299"/>
                </a:cxn>
                <a:cxn ang="0">
                  <a:pos x="370" y="9"/>
                </a:cxn>
                <a:cxn ang="0">
                  <a:pos x="300" y="0"/>
                </a:cxn>
                <a:cxn ang="0">
                  <a:pos x="89" y="86"/>
                </a:cxn>
                <a:cxn ang="0">
                  <a:pos x="1" y="295"/>
                </a:cxn>
                <a:cxn ang="0">
                  <a:pos x="225" y="585"/>
                </a:cxn>
                <a:cxn ang="0">
                  <a:pos x="296" y="594"/>
                </a:cxn>
                <a:cxn ang="0">
                  <a:pos x="506" y="508"/>
                </a:cxn>
                <a:cxn ang="0">
                  <a:pos x="595" y="299"/>
                </a:cxn>
                <a:cxn ang="0">
                  <a:pos x="453" y="454"/>
                </a:cxn>
                <a:cxn ang="0">
                  <a:pos x="296" y="518"/>
                </a:cxn>
                <a:cxn ang="0">
                  <a:pos x="244" y="511"/>
                </a:cxn>
                <a:cxn ang="0">
                  <a:pos x="77" y="296"/>
                </a:cxn>
                <a:cxn ang="0">
                  <a:pos x="143" y="140"/>
                </a:cxn>
                <a:cxn ang="0">
                  <a:pos x="299" y="76"/>
                </a:cxn>
                <a:cxn ang="0">
                  <a:pos x="352" y="83"/>
                </a:cxn>
                <a:cxn ang="0">
                  <a:pos x="519" y="298"/>
                </a:cxn>
                <a:cxn ang="0">
                  <a:pos x="453" y="454"/>
                </a:cxn>
              </a:cxnLst>
              <a:rect l="0" t="0" r="r" b="b"/>
              <a:pathLst>
                <a:path w="595" h="594">
                  <a:moveTo>
                    <a:pt x="595" y="299"/>
                  </a:moveTo>
                  <a:cubicBezTo>
                    <a:pt x="595" y="162"/>
                    <a:pt x="503" y="43"/>
                    <a:pt x="370" y="9"/>
                  </a:cubicBezTo>
                  <a:cubicBezTo>
                    <a:pt x="347" y="3"/>
                    <a:pt x="323" y="0"/>
                    <a:pt x="300" y="0"/>
                  </a:cubicBezTo>
                  <a:cubicBezTo>
                    <a:pt x="220" y="0"/>
                    <a:pt x="146" y="30"/>
                    <a:pt x="89" y="86"/>
                  </a:cubicBezTo>
                  <a:cubicBezTo>
                    <a:pt x="33" y="142"/>
                    <a:pt x="1" y="216"/>
                    <a:pt x="1" y="295"/>
                  </a:cubicBezTo>
                  <a:cubicBezTo>
                    <a:pt x="0" y="432"/>
                    <a:pt x="92" y="552"/>
                    <a:pt x="225" y="585"/>
                  </a:cubicBezTo>
                  <a:cubicBezTo>
                    <a:pt x="248" y="591"/>
                    <a:pt x="272" y="594"/>
                    <a:pt x="296" y="594"/>
                  </a:cubicBezTo>
                  <a:cubicBezTo>
                    <a:pt x="375" y="594"/>
                    <a:pt x="450" y="564"/>
                    <a:pt x="506" y="508"/>
                  </a:cubicBezTo>
                  <a:cubicBezTo>
                    <a:pt x="563" y="452"/>
                    <a:pt x="594" y="378"/>
                    <a:pt x="595" y="299"/>
                  </a:cubicBezTo>
                  <a:close/>
                  <a:moveTo>
                    <a:pt x="453" y="454"/>
                  </a:moveTo>
                  <a:cubicBezTo>
                    <a:pt x="411" y="496"/>
                    <a:pt x="355" y="518"/>
                    <a:pt x="296" y="518"/>
                  </a:cubicBezTo>
                  <a:cubicBezTo>
                    <a:pt x="279" y="518"/>
                    <a:pt x="261" y="516"/>
                    <a:pt x="244" y="511"/>
                  </a:cubicBezTo>
                  <a:cubicBezTo>
                    <a:pt x="145" y="486"/>
                    <a:pt x="76" y="398"/>
                    <a:pt x="77" y="296"/>
                  </a:cubicBezTo>
                  <a:cubicBezTo>
                    <a:pt x="77" y="237"/>
                    <a:pt x="101" y="181"/>
                    <a:pt x="143" y="140"/>
                  </a:cubicBezTo>
                  <a:cubicBezTo>
                    <a:pt x="185" y="98"/>
                    <a:pt x="240" y="76"/>
                    <a:pt x="299" y="76"/>
                  </a:cubicBezTo>
                  <a:cubicBezTo>
                    <a:pt x="317" y="76"/>
                    <a:pt x="335" y="79"/>
                    <a:pt x="352" y="83"/>
                  </a:cubicBezTo>
                  <a:cubicBezTo>
                    <a:pt x="451" y="108"/>
                    <a:pt x="519" y="196"/>
                    <a:pt x="519" y="298"/>
                  </a:cubicBezTo>
                  <a:cubicBezTo>
                    <a:pt x="518" y="357"/>
                    <a:pt x="495" y="413"/>
                    <a:pt x="453" y="454"/>
                  </a:cubicBez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6" name="Group 130"/>
          <p:cNvGrpSpPr/>
          <p:nvPr/>
        </p:nvGrpSpPr>
        <p:grpSpPr>
          <a:xfrm>
            <a:off x="9189262" y="2383391"/>
            <a:ext cx="2169031" cy="686214"/>
            <a:chOff x="1762139" y="1304396"/>
            <a:chExt cx="1542507" cy="488001"/>
          </a:xfrm>
        </p:grpSpPr>
        <p:sp>
          <p:nvSpPr>
            <p:cNvPr id="27" name="TextBox 26"/>
            <p:cNvSpPr txBox="1"/>
            <p:nvPr/>
          </p:nvSpPr>
          <p:spPr>
            <a:xfrm>
              <a:off x="1762140" y="1304396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5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5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1762139" y="1477217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9" name="Group 131"/>
          <p:cNvGrpSpPr/>
          <p:nvPr/>
        </p:nvGrpSpPr>
        <p:grpSpPr>
          <a:xfrm>
            <a:off x="9189262" y="3471950"/>
            <a:ext cx="2169031" cy="740218"/>
            <a:chOff x="1762139" y="2072489"/>
            <a:chExt cx="1542507" cy="526406"/>
          </a:xfrm>
        </p:grpSpPr>
        <p:sp>
          <p:nvSpPr>
            <p:cNvPr id="30" name="TextBox 29"/>
            <p:cNvSpPr txBox="1"/>
            <p:nvPr/>
          </p:nvSpPr>
          <p:spPr>
            <a:xfrm>
              <a:off x="1762140" y="2072489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6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1762139" y="2283715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2" name="Group 144"/>
          <p:cNvGrpSpPr/>
          <p:nvPr/>
        </p:nvGrpSpPr>
        <p:grpSpPr>
          <a:xfrm>
            <a:off x="9189262" y="4614508"/>
            <a:ext cx="2169031" cy="713217"/>
            <a:chOff x="1762139" y="2840582"/>
            <a:chExt cx="1542507" cy="507204"/>
          </a:xfrm>
        </p:grpSpPr>
        <p:sp>
          <p:nvSpPr>
            <p:cNvPr id="33" name="TextBox 32"/>
            <p:cNvSpPr txBox="1"/>
            <p:nvPr/>
          </p:nvSpPr>
          <p:spPr>
            <a:xfrm>
              <a:off x="1762140" y="2840582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1762139" y="3032606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145"/>
          <p:cNvGrpSpPr/>
          <p:nvPr/>
        </p:nvGrpSpPr>
        <p:grpSpPr>
          <a:xfrm>
            <a:off x="9189262" y="5730060"/>
            <a:ext cx="2169031" cy="686214"/>
            <a:chOff x="1762139" y="3608676"/>
            <a:chExt cx="1542507" cy="488001"/>
          </a:xfrm>
        </p:grpSpPr>
        <p:sp>
          <p:nvSpPr>
            <p:cNvPr id="36" name="TextBox 35"/>
            <p:cNvSpPr txBox="1"/>
            <p:nvPr/>
          </p:nvSpPr>
          <p:spPr>
            <a:xfrm>
              <a:off x="1762140" y="3608676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1762139" y="3781497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113"/>
          <p:cNvGrpSpPr/>
          <p:nvPr/>
        </p:nvGrpSpPr>
        <p:grpSpPr>
          <a:xfrm>
            <a:off x="1500459" y="2365595"/>
            <a:ext cx="2169031" cy="721811"/>
            <a:chOff x="5839354" y="1336688"/>
            <a:chExt cx="1542507" cy="513316"/>
          </a:xfrm>
        </p:grpSpPr>
        <p:sp>
          <p:nvSpPr>
            <p:cNvPr id="39" name="TextBox 38"/>
            <p:cNvSpPr txBox="1"/>
            <p:nvPr/>
          </p:nvSpPr>
          <p:spPr>
            <a:xfrm>
              <a:off x="5839355" y="1336688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5839354" y="1534824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117"/>
          <p:cNvGrpSpPr/>
          <p:nvPr/>
        </p:nvGrpSpPr>
        <p:grpSpPr>
          <a:xfrm>
            <a:off x="1534265" y="3467504"/>
            <a:ext cx="2169031" cy="730909"/>
            <a:chOff x="5863395" y="2079109"/>
            <a:chExt cx="1542507" cy="519786"/>
          </a:xfrm>
        </p:grpSpPr>
        <p:sp>
          <p:nvSpPr>
            <p:cNvPr id="42" name="TextBox 41"/>
            <p:cNvSpPr txBox="1"/>
            <p:nvPr/>
          </p:nvSpPr>
          <p:spPr>
            <a:xfrm>
              <a:off x="5863396" y="2079109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5863395" y="2283715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4" name="Group 118"/>
          <p:cNvGrpSpPr/>
          <p:nvPr/>
        </p:nvGrpSpPr>
        <p:grpSpPr>
          <a:xfrm>
            <a:off x="1534265" y="4578511"/>
            <a:ext cx="2169031" cy="740007"/>
            <a:chOff x="5863395" y="2821530"/>
            <a:chExt cx="1542507" cy="526256"/>
          </a:xfrm>
        </p:grpSpPr>
        <p:sp>
          <p:nvSpPr>
            <p:cNvPr id="45" name="TextBox 44"/>
            <p:cNvSpPr txBox="1"/>
            <p:nvPr/>
          </p:nvSpPr>
          <p:spPr>
            <a:xfrm>
              <a:off x="5863396" y="2821530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3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5863395" y="3032606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7" name="Group 119"/>
          <p:cNvGrpSpPr/>
          <p:nvPr/>
        </p:nvGrpSpPr>
        <p:grpSpPr>
          <a:xfrm>
            <a:off x="1534265" y="5698616"/>
            <a:ext cx="2169031" cy="749108"/>
            <a:chOff x="5863395" y="3563950"/>
            <a:chExt cx="1542507" cy="532728"/>
          </a:xfrm>
        </p:grpSpPr>
        <p:sp>
          <p:nvSpPr>
            <p:cNvPr id="48" name="TextBox 47"/>
            <p:cNvSpPr txBox="1"/>
            <p:nvPr/>
          </p:nvSpPr>
          <p:spPr>
            <a:xfrm>
              <a:off x="5863396" y="3563950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4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5863395" y="3781498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0" name="Group 108"/>
          <p:cNvGrpSpPr/>
          <p:nvPr/>
        </p:nvGrpSpPr>
        <p:grpSpPr>
          <a:xfrm>
            <a:off x="3871160" y="4632085"/>
            <a:ext cx="659525" cy="640643"/>
            <a:chOff x="6299532" y="3384456"/>
            <a:chExt cx="469021" cy="455593"/>
          </a:xfrm>
        </p:grpSpPr>
        <p:sp>
          <p:nvSpPr>
            <p:cNvPr id="51" name="Oval 50"/>
            <p:cNvSpPr>
              <a:spLocks noChangeAspect="1"/>
            </p:cNvSpPr>
            <p:nvPr/>
          </p:nvSpPr>
          <p:spPr>
            <a:xfrm>
              <a:off x="6299532" y="3384456"/>
              <a:ext cx="469021" cy="45559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2" name="Freeform 36"/>
            <p:cNvSpPr>
              <a:spLocks noEditPoints="1"/>
            </p:cNvSpPr>
            <p:nvPr/>
          </p:nvSpPr>
          <p:spPr bwMode="auto">
            <a:xfrm>
              <a:off x="6435895" y="3505670"/>
              <a:ext cx="196295" cy="213164"/>
            </a:xfrm>
            <a:custGeom>
              <a:avLst/>
              <a:gdLst/>
              <a:ahLst/>
              <a:cxnLst>
                <a:cxn ang="0">
                  <a:pos x="55" y="64"/>
                </a:cxn>
                <a:cxn ang="0">
                  <a:pos x="0" y="59"/>
                </a:cxn>
                <a:cxn ang="0">
                  <a:pos x="4" y="9"/>
                </a:cxn>
                <a:cxn ang="0">
                  <a:pos x="9" y="5"/>
                </a:cxn>
                <a:cxn ang="0">
                  <a:pos x="17" y="0"/>
                </a:cxn>
                <a:cxn ang="0">
                  <a:pos x="23" y="9"/>
                </a:cxn>
                <a:cxn ang="0">
                  <a:pos x="36" y="5"/>
                </a:cxn>
                <a:cxn ang="0">
                  <a:pos x="44" y="0"/>
                </a:cxn>
                <a:cxn ang="0">
                  <a:pos x="50" y="9"/>
                </a:cxn>
                <a:cxn ang="0">
                  <a:pos x="59" y="13"/>
                </a:cxn>
                <a:cxn ang="0">
                  <a:pos x="15" y="33"/>
                </a:cxn>
                <a:cxn ang="0">
                  <a:pos x="4" y="23"/>
                </a:cxn>
                <a:cxn ang="0">
                  <a:pos x="15" y="33"/>
                </a:cxn>
                <a:cxn ang="0">
                  <a:pos x="15" y="35"/>
                </a:cxn>
                <a:cxn ang="0">
                  <a:pos x="4" y="47"/>
                </a:cxn>
                <a:cxn ang="0">
                  <a:pos x="15" y="59"/>
                </a:cxn>
                <a:cxn ang="0">
                  <a:pos x="4" y="49"/>
                </a:cxn>
                <a:cxn ang="0">
                  <a:pos x="15" y="59"/>
                </a:cxn>
                <a:cxn ang="0">
                  <a:pos x="17" y="4"/>
                </a:cxn>
                <a:cxn ang="0">
                  <a:pos x="13" y="5"/>
                </a:cxn>
                <a:cxn ang="0">
                  <a:pos x="15" y="17"/>
                </a:cxn>
                <a:cxn ang="0">
                  <a:pos x="18" y="16"/>
                </a:cxn>
                <a:cxn ang="0">
                  <a:pos x="28" y="33"/>
                </a:cxn>
                <a:cxn ang="0">
                  <a:pos x="17" y="23"/>
                </a:cxn>
                <a:cxn ang="0">
                  <a:pos x="28" y="33"/>
                </a:cxn>
                <a:cxn ang="0">
                  <a:pos x="28" y="35"/>
                </a:cxn>
                <a:cxn ang="0">
                  <a:pos x="17" y="47"/>
                </a:cxn>
                <a:cxn ang="0">
                  <a:pos x="28" y="59"/>
                </a:cxn>
                <a:cxn ang="0">
                  <a:pos x="17" y="49"/>
                </a:cxn>
                <a:cxn ang="0">
                  <a:pos x="28" y="59"/>
                </a:cxn>
                <a:cxn ang="0">
                  <a:pos x="42" y="23"/>
                </a:cxn>
                <a:cxn ang="0">
                  <a:pos x="31" y="33"/>
                </a:cxn>
                <a:cxn ang="0">
                  <a:pos x="42" y="47"/>
                </a:cxn>
                <a:cxn ang="0">
                  <a:pos x="31" y="35"/>
                </a:cxn>
                <a:cxn ang="0">
                  <a:pos x="42" y="47"/>
                </a:cxn>
                <a:cxn ang="0">
                  <a:pos x="42" y="49"/>
                </a:cxn>
                <a:cxn ang="0">
                  <a:pos x="31" y="59"/>
                </a:cxn>
                <a:cxn ang="0">
                  <a:pos x="45" y="5"/>
                </a:cxn>
                <a:cxn ang="0">
                  <a:pos x="42" y="4"/>
                </a:cxn>
                <a:cxn ang="0">
                  <a:pos x="41" y="16"/>
                </a:cxn>
                <a:cxn ang="0">
                  <a:pos x="44" y="17"/>
                </a:cxn>
                <a:cxn ang="0">
                  <a:pos x="45" y="5"/>
                </a:cxn>
                <a:cxn ang="0">
                  <a:pos x="55" y="23"/>
                </a:cxn>
                <a:cxn ang="0">
                  <a:pos x="44" y="33"/>
                </a:cxn>
                <a:cxn ang="0">
                  <a:pos x="55" y="47"/>
                </a:cxn>
                <a:cxn ang="0">
                  <a:pos x="44" y="35"/>
                </a:cxn>
                <a:cxn ang="0">
                  <a:pos x="55" y="47"/>
                </a:cxn>
                <a:cxn ang="0">
                  <a:pos x="55" y="49"/>
                </a:cxn>
                <a:cxn ang="0">
                  <a:pos x="44" y="59"/>
                </a:cxn>
              </a:cxnLst>
              <a:rect l="0" t="0" r="r" b="b"/>
              <a:pathLst>
                <a:path w="59" h="64">
                  <a:moveTo>
                    <a:pt x="59" y="59"/>
                  </a:moveTo>
                  <a:cubicBezTo>
                    <a:pt x="59" y="62"/>
                    <a:pt x="57" y="64"/>
                    <a:pt x="55" y="64"/>
                  </a:cubicBezTo>
                  <a:cubicBezTo>
                    <a:pt x="4" y="64"/>
                    <a:pt x="4" y="64"/>
                    <a:pt x="4" y="64"/>
                  </a:cubicBezTo>
                  <a:cubicBezTo>
                    <a:pt x="2" y="64"/>
                    <a:pt x="0" y="62"/>
                    <a:pt x="0" y="59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1"/>
                    <a:pt x="2" y="9"/>
                    <a:pt x="4" y="9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2"/>
                    <a:pt x="11" y="0"/>
                    <a:pt x="15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20" y="0"/>
                    <a:pt x="23" y="2"/>
                    <a:pt x="23" y="5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36" y="2"/>
                    <a:pt x="39" y="0"/>
                    <a:pt x="4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7" y="0"/>
                    <a:pt x="50" y="2"/>
                    <a:pt x="50" y="5"/>
                  </a:cubicBezTo>
                  <a:cubicBezTo>
                    <a:pt x="50" y="9"/>
                    <a:pt x="50" y="9"/>
                    <a:pt x="50" y="9"/>
                  </a:cubicBezTo>
                  <a:cubicBezTo>
                    <a:pt x="55" y="9"/>
                    <a:pt x="55" y="9"/>
                    <a:pt x="55" y="9"/>
                  </a:cubicBezTo>
                  <a:cubicBezTo>
                    <a:pt x="57" y="9"/>
                    <a:pt x="59" y="11"/>
                    <a:pt x="59" y="13"/>
                  </a:cubicBezTo>
                  <a:lnTo>
                    <a:pt x="59" y="59"/>
                  </a:lnTo>
                  <a:close/>
                  <a:moveTo>
                    <a:pt x="15" y="33"/>
                  </a:moveTo>
                  <a:cubicBezTo>
                    <a:pt x="15" y="23"/>
                    <a:pt x="15" y="23"/>
                    <a:pt x="15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33"/>
                    <a:pt x="4" y="33"/>
                    <a:pt x="4" y="33"/>
                  </a:cubicBezTo>
                  <a:lnTo>
                    <a:pt x="15" y="33"/>
                  </a:lnTo>
                  <a:close/>
                  <a:moveTo>
                    <a:pt x="15" y="47"/>
                  </a:moveTo>
                  <a:cubicBezTo>
                    <a:pt x="15" y="35"/>
                    <a:pt x="15" y="35"/>
                    <a:pt x="15" y="35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4" y="47"/>
                    <a:pt x="4" y="47"/>
                    <a:pt x="4" y="47"/>
                  </a:cubicBezTo>
                  <a:lnTo>
                    <a:pt x="15" y="47"/>
                  </a:lnTo>
                  <a:close/>
                  <a:moveTo>
                    <a:pt x="15" y="59"/>
                  </a:moveTo>
                  <a:cubicBezTo>
                    <a:pt x="15" y="49"/>
                    <a:pt x="15" y="49"/>
                    <a:pt x="15" y="49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59"/>
                    <a:pt x="4" y="59"/>
                    <a:pt x="4" y="59"/>
                  </a:cubicBezTo>
                  <a:lnTo>
                    <a:pt x="15" y="59"/>
                  </a:lnTo>
                  <a:close/>
                  <a:moveTo>
                    <a:pt x="18" y="5"/>
                  </a:moveTo>
                  <a:cubicBezTo>
                    <a:pt x="18" y="5"/>
                    <a:pt x="18" y="4"/>
                    <a:pt x="17" y="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4" y="4"/>
                    <a:pt x="13" y="5"/>
                    <a:pt x="13" y="5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4" y="17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8" y="17"/>
                    <a:pt x="18" y="16"/>
                    <a:pt x="18" y="16"/>
                  </a:cubicBezTo>
                  <a:lnTo>
                    <a:pt x="18" y="5"/>
                  </a:lnTo>
                  <a:close/>
                  <a:moveTo>
                    <a:pt x="28" y="33"/>
                  </a:moveTo>
                  <a:cubicBezTo>
                    <a:pt x="28" y="23"/>
                    <a:pt x="28" y="23"/>
                    <a:pt x="28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7" y="33"/>
                    <a:pt x="17" y="33"/>
                    <a:pt x="17" y="33"/>
                  </a:cubicBezTo>
                  <a:lnTo>
                    <a:pt x="28" y="33"/>
                  </a:lnTo>
                  <a:close/>
                  <a:moveTo>
                    <a:pt x="28" y="47"/>
                  </a:moveTo>
                  <a:cubicBezTo>
                    <a:pt x="28" y="35"/>
                    <a:pt x="28" y="35"/>
                    <a:pt x="28" y="35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7" y="47"/>
                    <a:pt x="17" y="47"/>
                    <a:pt x="17" y="47"/>
                  </a:cubicBezTo>
                  <a:lnTo>
                    <a:pt x="28" y="47"/>
                  </a:lnTo>
                  <a:close/>
                  <a:moveTo>
                    <a:pt x="28" y="59"/>
                  </a:moveTo>
                  <a:cubicBezTo>
                    <a:pt x="28" y="49"/>
                    <a:pt x="28" y="49"/>
                    <a:pt x="28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59"/>
                    <a:pt x="17" y="59"/>
                    <a:pt x="17" y="59"/>
                  </a:cubicBezTo>
                  <a:lnTo>
                    <a:pt x="28" y="59"/>
                  </a:lnTo>
                  <a:close/>
                  <a:moveTo>
                    <a:pt x="42" y="33"/>
                  </a:moveTo>
                  <a:cubicBezTo>
                    <a:pt x="42" y="23"/>
                    <a:pt x="42" y="23"/>
                    <a:pt x="42" y="23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33"/>
                    <a:pt x="31" y="33"/>
                    <a:pt x="31" y="33"/>
                  </a:cubicBezTo>
                  <a:lnTo>
                    <a:pt x="42" y="33"/>
                  </a:lnTo>
                  <a:close/>
                  <a:moveTo>
                    <a:pt x="42" y="47"/>
                  </a:moveTo>
                  <a:cubicBezTo>
                    <a:pt x="42" y="35"/>
                    <a:pt x="42" y="35"/>
                    <a:pt x="42" y="35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31" y="47"/>
                    <a:pt x="31" y="47"/>
                    <a:pt x="31" y="47"/>
                  </a:cubicBezTo>
                  <a:lnTo>
                    <a:pt x="42" y="47"/>
                  </a:lnTo>
                  <a:close/>
                  <a:moveTo>
                    <a:pt x="42" y="59"/>
                  </a:moveTo>
                  <a:cubicBezTo>
                    <a:pt x="42" y="49"/>
                    <a:pt x="42" y="49"/>
                    <a:pt x="42" y="49"/>
                  </a:cubicBezTo>
                  <a:cubicBezTo>
                    <a:pt x="31" y="49"/>
                    <a:pt x="31" y="49"/>
                    <a:pt x="31" y="49"/>
                  </a:cubicBezTo>
                  <a:cubicBezTo>
                    <a:pt x="31" y="59"/>
                    <a:pt x="31" y="59"/>
                    <a:pt x="31" y="59"/>
                  </a:cubicBezTo>
                  <a:lnTo>
                    <a:pt x="42" y="59"/>
                  </a:lnTo>
                  <a:close/>
                  <a:moveTo>
                    <a:pt x="45" y="5"/>
                  </a:moveTo>
                  <a:cubicBezTo>
                    <a:pt x="45" y="5"/>
                    <a:pt x="45" y="4"/>
                    <a:pt x="44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1" y="4"/>
                    <a:pt x="41" y="5"/>
                    <a:pt x="41" y="5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1" y="16"/>
                    <a:pt x="41" y="17"/>
                    <a:pt x="42" y="17"/>
                  </a:cubicBezTo>
                  <a:cubicBezTo>
                    <a:pt x="44" y="17"/>
                    <a:pt x="44" y="17"/>
                    <a:pt x="44" y="17"/>
                  </a:cubicBezTo>
                  <a:cubicBezTo>
                    <a:pt x="45" y="17"/>
                    <a:pt x="45" y="16"/>
                    <a:pt x="45" y="16"/>
                  </a:cubicBezTo>
                  <a:lnTo>
                    <a:pt x="45" y="5"/>
                  </a:lnTo>
                  <a:close/>
                  <a:moveTo>
                    <a:pt x="55" y="33"/>
                  </a:moveTo>
                  <a:cubicBezTo>
                    <a:pt x="55" y="23"/>
                    <a:pt x="55" y="23"/>
                    <a:pt x="55" y="23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4" y="33"/>
                    <a:pt x="44" y="33"/>
                    <a:pt x="44" y="33"/>
                  </a:cubicBezTo>
                  <a:lnTo>
                    <a:pt x="55" y="33"/>
                  </a:lnTo>
                  <a:close/>
                  <a:moveTo>
                    <a:pt x="55" y="47"/>
                  </a:moveTo>
                  <a:cubicBezTo>
                    <a:pt x="55" y="35"/>
                    <a:pt x="55" y="35"/>
                    <a:pt x="55" y="35"/>
                  </a:cubicBezTo>
                  <a:cubicBezTo>
                    <a:pt x="44" y="35"/>
                    <a:pt x="44" y="35"/>
                    <a:pt x="44" y="35"/>
                  </a:cubicBezTo>
                  <a:cubicBezTo>
                    <a:pt x="44" y="47"/>
                    <a:pt x="44" y="47"/>
                    <a:pt x="44" y="47"/>
                  </a:cubicBezTo>
                  <a:lnTo>
                    <a:pt x="55" y="47"/>
                  </a:lnTo>
                  <a:close/>
                  <a:moveTo>
                    <a:pt x="55" y="59"/>
                  </a:moveTo>
                  <a:cubicBezTo>
                    <a:pt x="55" y="49"/>
                    <a:pt x="55" y="49"/>
                    <a:pt x="55" y="49"/>
                  </a:cubicBezTo>
                  <a:cubicBezTo>
                    <a:pt x="44" y="49"/>
                    <a:pt x="44" y="49"/>
                    <a:pt x="44" y="49"/>
                  </a:cubicBezTo>
                  <a:cubicBezTo>
                    <a:pt x="44" y="59"/>
                    <a:pt x="44" y="59"/>
                    <a:pt x="44" y="59"/>
                  </a:cubicBezTo>
                  <a:lnTo>
                    <a:pt x="55" y="5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3" name="Group 111"/>
          <p:cNvGrpSpPr/>
          <p:nvPr/>
        </p:nvGrpSpPr>
        <p:grpSpPr>
          <a:xfrm>
            <a:off x="3871160" y="5747641"/>
            <a:ext cx="659525" cy="640643"/>
            <a:chOff x="630683" y="4190009"/>
            <a:chExt cx="469021" cy="455593"/>
          </a:xfrm>
        </p:grpSpPr>
        <p:sp>
          <p:nvSpPr>
            <p:cNvPr id="54" name="Oval 53"/>
            <p:cNvSpPr>
              <a:spLocks noChangeAspect="1"/>
            </p:cNvSpPr>
            <p:nvPr/>
          </p:nvSpPr>
          <p:spPr>
            <a:xfrm>
              <a:off x="630683" y="4190009"/>
              <a:ext cx="469021" cy="45559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" name="Freeform 103"/>
            <p:cNvSpPr>
              <a:spLocks noEditPoints="1"/>
            </p:cNvSpPr>
            <p:nvPr/>
          </p:nvSpPr>
          <p:spPr bwMode="auto">
            <a:xfrm>
              <a:off x="765181" y="4270535"/>
              <a:ext cx="200025" cy="294541"/>
            </a:xfrm>
            <a:custGeom>
              <a:avLst/>
              <a:gdLst/>
              <a:ahLst/>
              <a:cxnLst>
                <a:cxn ang="0">
                  <a:pos x="37" y="29"/>
                </a:cxn>
                <a:cxn ang="0">
                  <a:pos x="31" y="41"/>
                </a:cxn>
                <a:cxn ang="0">
                  <a:pos x="33" y="44"/>
                </a:cxn>
                <a:cxn ang="0">
                  <a:pos x="32" y="47"/>
                </a:cxn>
                <a:cxn ang="0">
                  <a:pos x="33" y="49"/>
                </a:cxn>
                <a:cxn ang="0">
                  <a:pos x="31" y="53"/>
                </a:cxn>
                <a:cxn ang="0">
                  <a:pos x="31" y="54"/>
                </a:cxn>
                <a:cxn ang="0">
                  <a:pos x="27" y="58"/>
                </a:cxn>
                <a:cxn ang="0">
                  <a:pos x="21" y="62"/>
                </a:cxn>
                <a:cxn ang="0">
                  <a:pos x="15" y="58"/>
                </a:cxn>
                <a:cxn ang="0">
                  <a:pos x="11" y="54"/>
                </a:cxn>
                <a:cxn ang="0">
                  <a:pos x="11" y="53"/>
                </a:cxn>
                <a:cxn ang="0">
                  <a:pos x="9" y="49"/>
                </a:cxn>
                <a:cxn ang="0">
                  <a:pos x="10" y="47"/>
                </a:cxn>
                <a:cxn ang="0">
                  <a:pos x="9" y="44"/>
                </a:cxn>
                <a:cxn ang="0">
                  <a:pos x="11" y="41"/>
                </a:cxn>
                <a:cxn ang="0">
                  <a:pos x="5" y="29"/>
                </a:cxn>
                <a:cxn ang="0">
                  <a:pos x="0" y="18"/>
                </a:cxn>
                <a:cxn ang="0">
                  <a:pos x="21" y="0"/>
                </a:cxn>
                <a:cxn ang="0">
                  <a:pos x="42" y="18"/>
                </a:cxn>
                <a:cxn ang="0">
                  <a:pos x="37" y="29"/>
                </a:cxn>
                <a:cxn ang="0">
                  <a:pos x="21" y="6"/>
                </a:cxn>
                <a:cxn ang="0">
                  <a:pos x="6" y="18"/>
                </a:cxn>
                <a:cxn ang="0">
                  <a:pos x="8" y="26"/>
                </a:cxn>
                <a:cxn ang="0">
                  <a:pos x="11" y="28"/>
                </a:cxn>
                <a:cxn ang="0">
                  <a:pos x="16" y="40"/>
                </a:cxn>
                <a:cxn ang="0">
                  <a:pos x="26" y="40"/>
                </a:cxn>
                <a:cxn ang="0">
                  <a:pos x="31" y="28"/>
                </a:cxn>
                <a:cxn ang="0">
                  <a:pos x="34" y="26"/>
                </a:cxn>
                <a:cxn ang="0">
                  <a:pos x="36" y="18"/>
                </a:cxn>
                <a:cxn ang="0">
                  <a:pos x="21" y="6"/>
                </a:cxn>
                <a:cxn ang="0">
                  <a:pos x="29" y="20"/>
                </a:cxn>
                <a:cxn ang="0">
                  <a:pos x="27" y="18"/>
                </a:cxn>
                <a:cxn ang="0">
                  <a:pos x="21" y="15"/>
                </a:cxn>
                <a:cxn ang="0">
                  <a:pos x="20" y="13"/>
                </a:cxn>
                <a:cxn ang="0">
                  <a:pos x="21" y="12"/>
                </a:cxn>
                <a:cxn ang="0">
                  <a:pos x="30" y="18"/>
                </a:cxn>
                <a:cxn ang="0">
                  <a:pos x="29" y="20"/>
                </a:cxn>
              </a:cxnLst>
              <a:rect l="0" t="0" r="r" b="b"/>
              <a:pathLst>
                <a:path w="42" h="62">
                  <a:moveTo>
                    <a:pt x="37" y="29"/>
                  </a:moveTo>
                  <a:cubicBezTo>
                    <a:pt x="35" y="32"/>
                    <a:pt x="31" y="37"/>
                    <a:pt x="31" y="41"/>
                  </a:cubicBezTo>
                  <a:cubicBezTo>
                    <a:pt x="32" y="42"/>
                    <a:pt x="33" y="43"/>
                    <a:pt x="33" y="44"/>
                  </a:cubicBezTo>
                  <a:cubicBezTo>
                    <a:pt x="33" y="45"/>
                    <a:pt x="32" y="46"/>
                    <a:pt x="32" y="47"/>
                  </a:cubicBezTo>
                  <a:cubicBezTo>
                    <a:pt x="32" y="47"/>
                    <a:pt x="33" y="48"/>
                    <a:pt x="33" y="49"/>
                  </a:cubicBezTo>
                  <a:cubicBezTo>
                    <a:pt x="33" y="51"/>
                    <a:pt x="32" y="52"/>
                    <a:pt x="31" y="53"/>
                  </a:cubicBezTo>
                  <a:cubicBezTo>
                    <a:pt x="31" y="53"/>
                    <a:pt x="31" y="54"/>
                    <a:pt x="31" y="54"/>
                  </a:cubicBezTo>
                  <a:cubicBezTo>
                    <a:pt x="31" y="57"/>
                    <a:pt x="29" y="58"/>
                    <a:pt x="27" y="58"/>
                  </a:cubicBezTo>
                  <a:cubicBezTo>
                    <a:pt x="26" y="61"/>
                    <a:pt x="24" y="62"/>
                    <a:pt x="21" y="62"/>
                  </a:cubicBezTo>
                  <a:cubicBezTo>
                    <a:pt x="19" y="62"/>
                    <a:pt x="16" y="61"/>
                    <a:pt x="15" y="58"/>
                  </a:cubicBezTo>
                  <a:cubicBezTo>
                    <a:pt x="13" y="58"/>
                    <a:pt x="11" y="57"/>
                    <a:pt x="11" y="54"/>
                  </a:cubicBezTo>
                  <a:cubicBezTo>
                    <a:pt x="11" y="54"/>
                    <a:pt x="11" y="53"/>
                    <a:pt x="11" y="53"/>
                  </a:cubicBezTo>
                  <a:cubicBezTo>
                    <a:pt x="10" y="52"/>
                    <a:pt x="9" y="51"/>
                    <a:pt x="9" y="49"/>
                  </a:cubicBezTo>
                  <a:cubicBezTo>
                    <a:pt x="9" y="48"/>
                    <a:pt x="10" y="47"/>
                    <a:pt x="10" y="47"/>
                  </a:cubicBezTo>
                  <a:cubicBezTo>
                    <a:pt x="10" y="46"/>
                    <a:pt x="9" y="45"/>
                    <a:pt x="9" y="44"/>
                  </a:cubicBezTo>
                  <a:cubicBezTo>
                    <a:pt x="9" y="43"/>
                    <a:pt x="10" y="42"/>
                    <a:pt x="11" y="41"/>
                  </a:cubicBezTo>
                  <a:cubicBezTo>
                    <a:pt x="11" y="37"/>
                    <a:pt x="7" y="32"/>
                    <a:pt x="5" y="29"/>
                  </a:cubicBezTo>
                  <a:cubicBezTo>
                    <a:pt x="2" y="26"/>
                    <a:pt x="0" y="23"/>
                    <a:pt x="0" y="18"/>
                  </a:cubicBezTo>
                  <a:cubicBezTo>
                    <a:pt x="0" y="8"/>
                    <a:pt x="11" y="0"/>
                    <a:pt x="21" y="0"/>
                  </a:cubicBezTo>
                  <a:cubicBezTo>
                    <a:pt x="31" y="0"/>
                    <a:pt x="42" y="8"/>
                    <a:pt x="42" y="18"/>
                  </a:cubicBezTo>
                  <a:cubicBezTo>
                    <a:pt x="42" y="23"/>
                    <a:pt x="40" y="26"/>
                    <a:pt x="37" y="29"/>
                  </a:cubicBezTo>
                  <a:close/>
                  <a:moveTo>
                    <a:pt x="21" y="6"/>
                  </a:moveTo>
                  <a:cubicBezTo>
                    <a:pt x="14" y="6"/>
                    <a:pt x="6" y="10"/>
                    <a:pt x="6" y="18"/>
                  </a:cubicBezTo>
                  <a:cubicBezTo>
                    <a:pt x="6" y="21"/>
                    <a:pt x="7" y="24"/>
                    <a:pt x="8" y="26"/>
                  </a:cubicBezTo>
                  <a:cubicBezTo>
                    <a:pt x="9" y="27"/>
                    <a:pt x="10" y="27"/>
                    <a:pt x="11" y="28"/>
                  </a:cubicBezTo>
                  <a:cubicBezTo>
                    <a:pt x="14" y="32"/>
                    <a:pt x="16" y="36"/>
                    <a:pt x="16" y="40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26" y="36"/>
                    <a:pt x="28" y="32"/>
                    <a:pt x="31" y="28"/>
                  </a:cubicBezTo>
                  <a:cubicBezTo>
                    <a:pt x="32" y="27"/>
                    <a:pt x="33" y="27"/>
                    <a:pt x="34" y="26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10"/>
                    <a:pt x="28" y="6"/>
                    <a:pt x="21" y="6"/>
                  </a:cubicBezTo>
                  <a:close/>
                  <a:moveTo>
                    <a:pt x="29" y="20"/>
                  </a:moveTo>
                  <a:cubicBezTo>
                    <a:pt x="28" y="20"/>
                    <a:pt x="27" y="19"/>
                    <a:pt x="27" y="18"/>
                  </a:cubicBezTo>
                  <a:cubicBezTo>
                    <a:pt x="27" y="16"/>
                    <a:pt x="23" y="15"/>
                    <a:pt x="21" y="15"/>
                  </a:cubicBezTo>
                  <a:cubicBezTo>
                    <a:pt x="20" y="15"/>
                    <a:pt x="20" y="14"/>
                    <a:pt x="20" y="13"/>
                  </a:cubicBezTo>
                  <a:cubicBezTo>
                    <a:pt x="20" y="13"/>
                    <a:pt x="20" y="12"/>
                    <a:pt x="21" y="12"/>
                  </a:cubicBezTo>
                  <a:cubicBezTo>
                    <a:pt x="25" y="12"/>
                    <a:pt x="30" y="14"/>
                    <a:pt x="30" y="18"/>
                  </a:cubicBezTo>
                  <a:cubicBezTo>
                    <a:pt x="30" y="19"/>
                    <a:pt x="29" y="20"/>
                    <a:pt x="29" y="2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6" name="Group 114"/>
          <p:cNvGrpSpPr/>
          <p:nvPr/>
        </p:nvGrpSpPr>
        <p:grpSpPr>
          <a:xfrm>
            <a:off x="3871160" y="3516530"/>
            <a:ext cx="659525" cy="640643"/>
            <a:chOff x="3425803" y="3384456"/>
            <a:chExt cx="469021" cy="455593"/>
          </a:xfrm>
        </p:grpSpPr>
        <p:sp>
          <p:nvSpPr>
            <p:cNvPr id="57" name="Oval 56"/>
            <p:cNvSpPr>
              <a:spLocks noChangeAspect="1"/>
            </p:cNvSpPr>
            <p:nvPr/>
          </p:nvSpPr>
          <p:spPr>
            <a:xfrm>
              <a:off x="3425803" y="3384456"/>
              <a:ext cx="469021" cy="45559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8" name="Freeform 5"/>
            <p:cNvSpPr>
              <a:spLocks noEditPoints="1"/>
            </p:cNvSpPr>
            <p:nvPr/>
          </p:nvSpPr>
          <p:spPr bwMode="auto">
            <a:xfrm>
              <a:off x="3520613" y="3471340"/>
              <a:ext cx="279400" cy="279400"/>
            </a:xfrm>
            <a:custGeom>
              <a:avLst/>
              <a:gdLst/>
              <a:ahLst/>
              <a:cxnLst>
                <a:cxn ang="0">
                  <a:pos x="0" y="192"/>
                </a:cxn>
                <a:cxn ang="0">
                  <a:pos x="255" y="135"/>
                </a:cxn>
                <a:cxn ang="0">
                  <a:pos x="277" y="122"/>
                </a:cxn>
                <a:cxn ang="0">
                  <a:pos x="303" y="116"/>
                </a:cxn>
                <a:cxn ang="0">
                  <a:pos x="296" y="105"/>
                </a:cxn>
                <a:cxn ang="0">
                  <a:pos x="278" y="89"/>
                </a:cxn>
                <a:cxn ang="0">
                  <a:pos x="265" y="90"/>
                </a:cxn>
                <a:cxn ang="0">
                  <a:pos x="256" y="82"/>
                </a:cxn>
                <a:cxn ang="0">
                  <a:pos x="231" y="73"/>
                </a:cxn>
                <a:cxn ang="0">
                  <a:pos x="234" y="98"/>
                </a:cxn>
                <a:cxn ang="0">
                  <a:pos x="224" y="118"/>
                </a:cxn>
                <a:cxn ang="0">
                  <a:pos x="205" y="103"/>
                </a:cxn>
                <a:cxn ang="0">
                  <a:pos x="175" y="89"/>
                </a:cxn>
                <a:cxn ang="0">
                  <a:pos x="183" y="68"/>
                </a:cxn>
                <a:cxn ang="0">
                  <a:pos x="212" y="58"/>
                </a:cxn>
                <a:cxn ang="0">
                  <a:pos x="207" y="47"/>
                </a:cxn>
                <a:cxn ang="0">
                  <a:pos x="188" y="50"/>
                </a:cxn>
                <a:cxn ang="0">
                  <a:pos x="168" y="37"/>
                </a:cxn>
                <a:cxn ang="0">
                  <a:pos x="171" y="52"/>
                </a:cxn>
                <a:cxn ang="0">
                  <a:pos x="157" y="52"/>
                </a:cxn>
                <a:cxn ang="0">
                  <a:pos x="141" y="40"/>
                </a:cxn>
                <a:cxn ang="0">
                  <a:pos x="126" y="47"/>
                </a:cxn>
                <a:cxn ang="0">
                  <a:pos x="143" y="51"/>
                </a:cxn>
                <a:cxn ang="0">
                  <a:pos x="131" y="58"/>
                </a:cxn>
                <a:cxn ang="0">
                  <a:pos x="56" y="107"/>
                </a:cxn>
                <a:cxn ang="0">
                  <a:pos x="65" y="118"/>
                </a:cxn>
                <a:cxn ang="0">
                  <a:pos x="79" y="135"/>
                </a:cxn>
                <a:cxn ang="0">
                  <a:pos x="74" y="158"/>
                </a:cxn>
                <a:cxn ang="0">
                  <a:pos x="88" y="185"/>
                </a:cxn>
                <a:cxn ang="0">
                  <a:pos x="108" y="214"/>
                </a:cxn>
                <a:cxn ang="0">
                  <a:pos x="118" y="227"/>
                </a:cxn>
                <a:cxn ang="0">
                  <a:pos x="105" y="197"/>
                </a:cxn>
                <a:cxn ang="0">
                  <a:pos x="125" y="225"/>
                </a:cxn>
                <a:cxn ang="0">
                  <a:pos x="150" y="255"/>
                </a:cxn>
                <a:cxn ang="0">
                  <a:pos x="184" y="269"/>
                </a:cxn>
                <a:cxn ang="0">
                  <a:pos x="213" y="290"/>
                </a:cxn>
                <a:cxn ang="0">
                  <a:pos x="224" y="288"/>
                </a:cxn>
                <a:cxn ang="0">
                  <a:pos x="212" y="268"/>
                </a:cxn>
                <a:cxn ang="0">
                  <a:pos x="197" y="262"/>
                </a:cxn>
                <a:cxn ang="0">
                  <a:pos x="194" y="239"/>
                </a:cxn>
                <a:cxn ang="0">
                  <a:pos x="171" y="250"/>
                </a:cxn>
                <a:cxn ang="0">
                  <a:pos x="168" y="210"/>
                </a:cxn>
                <a:cxn ang="0">
                  <a:pos x="184" y="206"/>
                </a:cxn>
                <a:cxn ang="0">
                  <a:pos x="196" y="202"/>
                </a:cxn>
                <a:cxn ang="0">
                  <a:pos x="214" y="211"/>
                </a:cxn>
                <a:cxn ang="0">
                  <a:pos x="221" y="205"/>
                </a:cxn>
                <a:cxn ang="0">
                  <a:pos x="234" y="179"/>
                </a:cxn>
                <a:cxn ang="0">
                  <a:pos x="233" y="171"/>
                </a:cxn>
                <a:cxn ang="0">
                  <a:pos x="252" y="157"/>
                </a:cxn>
                <a:cxn ang="0">
                  <a:pos x="266" y="143"/>
                </a:cxn>
                <a:cxn ang="0">
                  <a:pos x="273" y="131"/>
                </a:cxn>
                <a:cxn ang="0">
                  <a:pos x="255" y="135"/>
                </a:cxn>
                <a:cxn ang="0">
                  <a:pos x="295" y="298"/>
                </a:cxn>
                <a:cxn ang="0">
                  <a:pos x="272" y="288"/>
                </a:cxn>
                <a:cxn ang="0">
                  <a:pos x="251" y="288"/>
                </a:cxn>
                <a:cxn ang="0">
                  <a:pos x="236" y="286"/>
                </a:cxn>
                <a:cxn ang="0">
                  <a:pos x="230" y="307"/>
                </a:cxn>
                <a:cxn ang="0">
                  <a:pos x="223" y="335"/>
                </a:cxn>
                <a:cxn ang="0">
                  <a:pos x="308" y="302"/>
                </a:cxn>
              </a:cxnLst>
              <a:rect l="0" t="0" r="r" b="b"/>
              <a:pathLst>
                <a:path w="384" h="384">
                  <a:moveTo>
                    <a:pt x="384" y="192"/>
                  </a:moveTo>
                  <a:cubicBezTo>
                    <a:pt x="384" y="298"/>
                    <a:pt x="298" y="384"/>
                    <a:pt x="192" y="384"/>
                  </a:cubicBezTo>
                  <a:cubicBezTo>
                    <a:pt x="86" y="384"/>
                    <a:pt x="0" y="298"/>
                    <a:pt x="0" y="192"/>
                  </a:cubicBezTo>
                  <a:cubicBezTo>
                    <a:pt x="0" y="86"/>
                    <a:pt x="86" y="0"/>
                    <a:pt x="192" y="0"/>
                  </a:cubicBezTo>
                  <a:cubicBezTo>
                    <a:pt x="298" y="0"/>
                    <a:pt x="384" y="86"/>
                    <a:pt x="384" y="192"/>
                  </a:cubicBezTo>
                  <a:close/>
                  <a:moveTo>
                    <a:pt x="255" y="135"/>
                  </a:moveTo>
                  <a:cubicBezTo>
                    <a:pt x="256" y="135"/>
                    <a:pt x="257" y="130"/>
                    <a:pt x="258" y="129"/>
                  </a:cubicBezTo>
                  <a:cubicBezTo>
                    <a:pt x="260" y="127"/>
                    <a:pt x="262" y="126"/>
                    <a:pt x="264" y="125"/>
                  </a:cubicBezTo>
                  <a:cubicBezTo>
                    <a:pt x="268" y="124"/>
                    <a:pt x="272" y="123"/>
                    <a:pt x="277" y="122"/>
                  </a:cubicBezTo>
                  <a:cubicBezTo>
                    <a:pt x="281" y="121"/>
                    <a:pt x="286" y="121"/>
                    <a:pt x="289" y="125"/>
                  </a:cubicBezTo>
                  <a:cubicBezTo>
                    <a:pt x="289" y="124"/>
                    <a:pt x="295" y="119"/>
                    <a:pt x="295" y="119"/>
                  </a:cubicBezTo>
                  <a:cubicBezTo>
                    <a:pt x="298" y="118"/>
                    <a:pt x="301" y="118"/>
                    <a:pt x="303" y="116"/>
                  </a:cubicBezTo>
                  <a:cubicBezTo>
                    <a:pt x="303" y="115"/>
                    <a:pt x="303" y="110"/>
                    <a:pt x="303" y="110"/>
                  </a:cubicBezTo>
                  <a:cubicBezTo>
                    <a:pt x="299" y="111"/>
                    <a:pt x="298" y="107"/>
                    <a:pt x="297" y="103"/>
                  </a:cubicBezTo>
                  <a:cubicBezTo>
                    <a:pt x="297" y="104"/>
                    <a:pt x="297" y="104"/>
                    <a:pt x="296" y="105"/>
                  </a:cubicBezTo>
                  <a:cubicBezTo>
                    <a:pt x="296" y="102"/>
                    <a:pt x="291" y="104"/>
                    <a:pt x="290" y="104"/>
                  </a:cubicBezTo>
                  <a:cubicBezTo>
                    <a:pt x="284" y="102"/>
                    <a:pt x="285" y="98"/>
                    <a:pt x="283" y="94"/>
                  </a:cubicBezTo>
                  <a:cubicBezTo>
                    <a:pt x="282" y="92"/>
                    <a:pt x="279" y="91"/>
                    <a:pt x="278" y="89"/>
                  </a:cubicBezTo>
                  <a:cubicBezTo>
                    <a:pt x="277" y="87"/>
                    <a:pt x="277" y="84"/>
                    <a:pt x="274" y="84"/>
                  </a:cubicBezTo>
                  <a:cubicBezTo>
                    <a:pt x="273" y="84"/>
                    <a:pt x="270" y="89"/>
                    <a:pt x="270" y="89"/>
                  </a:cubicBezTo>
                  <a:cubicBezTo>
                    <a:pt x="267" y="88"/>
                    <a:pt x="266" y="89"/>
                    <a:pt x="265" y="90"/>
                  </a:cubicBezTo>
                  <a:cubicBezTo>
                    <a:pt x="263" y="91"/>
                    <a:pt x="262" y="91"/>
                    <a:pt x="260" y="92"/>
                  </a:cubicBezTo>
                  <a:cubicBezTo>
                    <a:pt x="265" y="90"/>
                    <a:pt x="258" y="88"/>
                    <a:pt x="256" y="88"/>
                  </a:cubicBezTo>
                  <a:cubicBezTo>
                    <a:pt x="260" y="87"/>
                    <a:pt x="258" y="83"/>
                    <a:pt x="256" y="82"/>
                  </a:cubicBezTo>
                  <a:cubicBezTo>
                    <a:pt x="256" y="82"/>
                    <a:pt x="257" y="82"/>
                    <a:pt x="257" y="82"/>
                  </a:cubicBezTo>
                  <a:cubicBezTo>
                    <a:pt x="257" y="79"/>
                    <a:pt x="250" y="77"/>
                    <a:pt x="247" y="76"/>
                  </a:cubicBezTo>
                  <a:cubicBezTo>
                    <a:pt x="245" y="74"/>
                    <a:pt x="233" y="72"/>
                    <a:pt x="231" y="73"/>
                  </a:cubicBezTo>
                  <a:cubicBezTo>
                    <a:pt x="228" y="75"/>
                    <a:pt x="231" y="80"/>
                    <a:pt x="231" y="83"/>
                  </a:cubicBezTo>
                  <a:cubicBezTo>
                    <a:pt x="232" y="86"/>
                    <a:pt x="228" y="86"/>
                    <a:pt x="228" y="89"/>
                  </a:cubicBezTo>
                  <a:cubicBezTo>
                    <a:pt x="228" y="93"/>
                    <a:pt x="236" y="92"/>
                    <a:pt x="234" y="98"/>
                  </a:cubicBezTo>
                  <a:cubicBezTo>
                    <a:pt x="233" y="102"/>
                    <a:pt x="228" y="102"/>
                    <a:pt x="226" y="105"/>
                  </a:cubicBezTo>
                  <a:cubicBezTo>
                    <a:pt x="224" y="108"/>
                    <a:pt x="227" y="112"/>
                    <a:pt x="229" y="114"/>
                  </a:cubicBezTo>
                  <a:cubicBezTo>
                    <a:pt x="231" y="115"/>
                    <a:pt x="225" y="118"/>
                    <a:pt x="224" y="118"/>
                  </a:cubicBezTo>
                  <a:cubicBezTo>
                    <a:pt x="220" y="120"/>
                    <a:pt x="217" y="114"/>
                    <a:pt x="216" y="110"/>
                  </a:cubicBezTo>
                  <a:cubicBezTo>
                    <a:pt x="215" y="108"/>
                    <a:pt x="215" y="104"/>
                    <a:pt x="212" y="103"/>
                  </a:cubicBezTo>
                  <a:cubicBezTo>
                    <a:pt x="210" y="102"/>
                    <a:pt x="206" y="102"/>
                    <a:pt x="205" y="103"/>
                  </a:cubicBezTo>
                  <a:cubicBezTo>
                    <a:pt x="203" y="99"/>
                    <a:pt x="198" y="98"/>
                    <a:pt x="194" y="97"/>
                  </a:cubicBezTo>
                  <a:cubicBezTo>
                    <a:pt x="189" y="95"/>
                    <a:pt x="185" y="95"/>
                    <a:pt x="180" y="96"/>
                  </a:cubicBezTo>
                  <a:cubicBezTo>
                    <a:pt x="181" y="95"/>
                    <a:pt x="179" y="88"/>
                    <a:pt x="175" y="89"/>
                  </a:cubicBezTo>
                  <a:cubicBezTo>
                    <a:pt x="176" y="86"/>
                    <a:pt x="176" y="84"/>
                    <a:pt x="176" y="81"/>
                  </a:cubicBezTo>
                  <a:cubicBezTo>
                    <a:pt x="177" y="79"/>
                    <a:pt x="178" y="77"/>
                    <a:pt x="179" y="75"/>
                  </a:cubicBezTo>
                  <a:cubicBezTo>
                    <a:pt x="180" y="74"/>
                    <a:pt x="185" y="69"/>
                    <a:pt x="183" y="68"/>
                  </a:cubicBezTo>
                  <a:cubicBezTo>
                    <a:pt x="188" y="69"/>
                    <a:pt x="193" y="69"/>
                    <a:pt x="196" y="66"/>
                  </a:cubicBezTo>
                  <a:cubicBezTo>
                    <a:pt x="198" y="63"/>
                    <a:pt x="199" y="60"/>
                    <a:pt x="202" y="57"/>
                  </a:cubicBezTo>
                  <a:cubicBezTo>
                    <a:pt x="205" y="53"/>
                    <a:pt x="209" y="58"/>
                    <a:pt x="212" y="58"/>
                  </a:cubicBezTo>
                  <a:cubicBezTo>
                    <a:pt x="217" y="59"/>
                    <a:pt x="217" y="53"/>
                    <a:pt x="214" y="51"/>
                  </a:cubicBezTo>
                  <a:cubicBezTo>
                    <a:pt x="218" y="51"/>
                    <a:pt x="215" y="45"/>
                    <a:pt x="213" y="44"/>
                  </a:cubicBezTo>
                  <a:cubicBezTo>
                    <a:pt x="211" y="43"/>
                    <a:pt x="202" y="46"/>
                    <a:pt x="207" y="47"/>
                  </a:cubicBezTo>
                  <a:cubicBezTo>
                    <a:pt x="206" y="47"/>
                    <a:pt x="200" y="59"/>
                    <a:pt x="196" y="53"/>
                  </a:cubicBezTo>
                  <a:cubicBezTo>
                    <a:pt x="195" y="52"/>
                    <a:pt x="195" y="47"/>
                    <a:pt x="193" y="46"/>
                  </a:cubicBezTo>
                  <a:cubicBezTo>
                    <a:pt x="190" y="46"/>
                    <a:pt x="189" y="49"/>
                    <a:pt x="188" y="50"/>
                  </a:cubicBezTo>
                  <a:cubicBezTo>
                    <a:pt x="190" y="47"/>
                    <a:pt x="181" y="45"/>
                    <a:pt x="180" y="44"/>
                  </a:cubicBezTo>
                  <a:cubicBezTo>
                    <a:pt x="183" y="42"/>
                    <a:pt x="180" y="39"/>
                    <a:pt x="178" y="38"/>
                  </a:cubicBezTo>
                  <a:cubicBezTo>
                    <a:pt x="176" y="36"/>
                    <a:pt x="169" y="35"/>
                    <a:pt x="168" y="37"/>
                  </a:cubicBezTo>
                  <a:cubicBezTo>
                    <a:pt x="163" y="43"/>
                    <a:pt x="173" y="44"/>
                    <a:pt x="175" y="45"/>
                  </a:cubicBezTo>
                  <a:cubicBezTo>
                    <a:pt x="176" y="46"/>
                    <a:pt x="179" y="48"/>
                    <a:pt x="177" y="49"/>
                  </a:cubicBezTo>
                  <a:cubicBezTo>
                    <a:pt x="176" y="50"/>
                    <a:pt x="171" y="51"/>
                    <a:pt x="171" y="52"/>
                  </a:cubicBezTo>
                  <a:cubicBezTo>
                    <a:pt x="169" y="54"/>
                    <a:pt x="172" y="57"/>
                    <a:pt x="170" y="59"/>
                  </a:cubicBezTo>
                  <a:cubicBezTo>
                    <a:pt x="168" y="57"/>
                    <a:pt x="168" y="53"/>
                    <a:pt x="166" y="50"/>
                  </a:cubicBezTo>
                  <a:cubicBezTo>
                    <a:pt x="168" y="53"/>
                    <a:pt x="157" y="52"/>
                    <a:pt x="157" y="52"/>
                  </a:cubicBezTo>
                  <a:cubicBezTo>
                    <a:pt x="154" y="52"/>
                    <a:pt x="148" y="54"/>
                    <a:pt x="145" y="50"/>
                  </a:cubicBezTo>
                  <a:cubicBezTo>
                    <a:pt x="144" y="49"/>
                    <a:pt x="144" y="44"/>
                    <a:pt x="146" y="45"/>
                  </a:cubicBezTo>
                  <a:cubicBezTo>
                    <a:pt x="144" y="43"/>
                    <a:pt x="142" y="41"/>
                    <a:pt x="141" y="40"/>
                  </a:cubicBezTo>
                  <a:cubicBezTo>
                    <a:pt x="132" y="43"/>
                    <a:pt x="125" y="47"/>
                    <a:pt x="117" y="51"/>
                  </a:cubicBezTo>
                  <a:cubicBezTo>
                    <a:pt x="118" y="51"/>
                    <a:pt x="119" y="51"/>
                    <a:pt x="120" y="50"/>
                  </a:cubicBezTo>
                  <a:cubicBezTo>
                    <a:pt x="122" y="50"/>
                    <a:pt x="124" y="48"/>
                    <a:pt x="126" y="47"/>
                  </a:cubicBezTo>
                  <a:cubicBezTo>
                    <a:pt x="128" y="46"/>
                    <a:pt x="134" y="43"/>
                    <a:pt x="136" y="46"/>
                  </a:cubicBezTo>
                  <a:cubicBezTo>
                    <a:pt x="137" y="45"/>
                    <a:pt x="137" y="45"/>
                    <a:pt x="138" y="44"/>
                  </a:cubicBezTo>
                  <a:cubicBezTo>
                    <a:pt x="139" y="46"/>
                    <a:pt x="141" y="48"/>
                    <a:pt x="143" y="51"/>
                  </a:cubicBezTo>
                  <a:cubicBezTo>
                    <a:pt x="141" y="50"/>
                    <a:pt x="137" y="50"/>
                    <a:pt x="135" y="50"/>
                  </a:cubicBezTo>
                  <a:cubicBezTo>
                    <a:pt x="133" y="51"/>
                    <a:pt x="130" y="51"/>
                    <a:pt x="130" y="53"/>
                  </a:cubicBezTo>
                  <a:cubicBezTo>
                    <a:pt x="130" y="55"/>
                    <a:pt x="131" y="57"/>
                    <a:pt x="131" y="58"/>
                  </a:cubicBezTo>
                  <a:cubicBezTo>
                    <a:pt x="128" y="56"/>
                    <a:pt x="125" y="52"/>
                    <a:pt x="121" y="51"/>
                  </a:cubicBezTo>
                  <a:cubicBezTo>
                    <a:pt x="119" y="51"/>
                    <a:pt x="117" y="51"/>
                    <a:pt x="115" y="52"/>
                  </a:cubicBezTo>
                  <a:cubicBezTo>
                    <a:pt x="91" y="65"/>
                    <a:pt x="71" y="84"/>
                    <a:pt x="56" y="107"/>
                  </a:cubicBezTo>
                  <a:cubicBezTo>
                    <a:pt x="57" y="108"/>
                    <a:pt x="58" y="109"/>
                    <a:pt x="59" y="109"/>
                  </a:cubicBezTo>
                  <a:cubicBezTo>
                    <a:pt x="62" y="110"/>
                    <a:pt x="59" y="117"/>
                    <a:pt x="64" y="113"/>
                  </a:cubicBezTo>
                  <a:cubicBezTo>
                    <a:pt x="66" y="115"/>
                    <a:pt x="66" y="116"/>
                    <a:pt x="65" y="118"/>
                  </a:cubicBezTo>
                  <a:cubicBezTo>
                    <a:pt x="65" y="118"/>
                    <a:pt x="75" y="124"/>
                    <a:pt x="76" y="125"/>
                  </a:cubicBezTo>
                  <a:cubicBezTo>
                    <a:pt x="78" y="126"/>
                    <a:pt x="80" y="128"/>
                    <a:pt x="81" y="130"/>
                  </a:cubicBezTo>
                  <a:cubicBezTo>
                    <a:pt x="82" y="132"/>
                    <a:pt x="80" y="134"/>
                    <a:pt x="79" y="135"/>
                  </a:cubicBezTo>
                  <a:cubicBezTo>
                    <a:pt x="78" y="134"/>
                    <a:pt x="75" y="130"/>
                    <a:pt x="74" y="131"/>
                  </a:cubicBezTo>
                  <a:cubicBezTo>
                    <a:pt x="73" y="133"/>
                    <a:pt x="74" y="139"/>
                    <a:pt x="77" y="139"/>
                  </a:cubicBezTo>
                  <a:cubicBezTo>
                    <a:pt x="73" y="139"/>
                    <a:pt x="75" y="155"/>
                    <a:pt x="74" y="158"/>
                  </a:cubicBezTo>
                  <a:cubicBezTo>
                    <a:pt x="74" y="158"/>
                    <a:pt x="74" y="158"/>
                    <a:pt x="74" y="158"/>
                  </a:cubicBezTo>
                  <a:cubicBezTo>
                    <a:pt x="73" y="161"/>
                    <a:pt x="76" y="173"/>
                    <a:pt x="81" y="172"/>
                  </a:cubicBezTo>
                  <a:cubicBezTo>
                    <a:pt x="78" y="172"/>
                    <a:pt x="87" y="184"/>
                    <a:pt x="88" y="185"/>
                  </a:cubicBezTo>
                  <a:cubicBezTo>
                    <a:pt x="91" y="187"/>
                    <a:pt x="95" y="188"/>
                    <a:pt x="97" y="192"/>
                  </a:cubicBezTo>
                  <a:cubicBezTo>
                    <a:pt x="100" y="195"/>
                    <a:pt x="100" y="201"/>
                    <a:pt x="103" y="203"/>
                  </a:cubicBezTo>
                  <a:cubicBezTo>
                    <a:pt x="102" y="206"/>
                    <a:pt x="108" y="210"/>
                    <a:pt x="108" y="214"/>
                  </a:cubicBezTo>
                  <a:cubicBezTo>
                    <a:pt x="108" y="214"/>
                    <a:pt x="107" y="214"/>
                    <a:pt x="107" y="215"/>
                  </a:cubicBezTo>
                  <a:cubicBezTo>
                    <a:pt x="108" y="218"/>
                    <a:pt x="113" y="218"/>
                    <a:pt x="115" y="221"/>
                  </a:cubicBezTo>
                  <a:cubicBezTo>
                    <a:pt x="116" y="223"/>
                    <a:pt x="115" y="228"/>
                    <a:pt x="118" y="227"/>
                  </a:cubicBezTo>
                  <a:cubicBezTo>
                    <a:pt x="118" y="222"/>
                    <a:pt x="115" y="216"/>
                    <a:pt x="112" y="212"/>
                  </a:cubicBezTo>
                  <a:cubicBezTo>
                    <a:pt x="110" y="209"/>
                    <a:pt x="109" y="207"/>
                    <a:pt x="108" y="204"/>
                  </a:cubicBezTo>
                  <a:cubicBezTo>
                    <a:pt x="106" y="202"/>
                    <a:pt x="106" y="199"/>
                    <a:pt x="105" y="197"/>
                  </a:cubicBezTo>
                  <a:cubicBezTo>
                    <a:pt x="106" y="197"/>
                    <a:pt x="112" y="199"/>
                    <a:pt x="111" y="200"/>
                  </a:cubicBezTo>
                  <a:cubicBezTo>
                    <a:pt x="109" y="205"/>
                    <a:pt x="119" y="214"/>
                    <a:pt x="122" y="217"/>
                  </a:cubicBezTo>
                  <a:cubicBezTo>
                    <a:pt x="123" y="218"/>
                    <a:pt x="128" y="225"/>
                    <a:pt x="125" y="225"/>
                  </a:cubicBezTo>
                  <a:cubicBezTo>
                    <a:pt x="129" y="225"/>
                    <a:pt x="133" y="230"/>
                    <a:pt x="135" y="233"/>
                  </a:cubicBezTo>
                  <a:cubicBezTo>
                    <a:pt x="137" y="236"/>
                    <a:pt x="136" y="241"/>
                    <a:pt x="138" y="245"/>
                  </a:cubicBezTo>
                  <a:cubicBezTo>
                    <a:pt x="139" y="250"/>
                    <a:pt x="146" y="252"/>
                    <a:pt x="150" y="255"/>
                  </a:cubicBezTo>
                  <a:cubicBezTo>
                    <a:pt x="154" y="256"/>
                    <a:pt x="157" y="259"/>
                    <a:pt x="160" y="260"/>
                  </a:cubicBezTo>
                  <a:cubicBezTo>
                    <a:pt x="166" y="262"/>
                    <a:pt x="167" y="260"/>
                    <a:pt x="171" y="260"/>
                  </a:cubicBezTo>
                  <a:cubicBezTo>
                    <a:pt x="178" y="259"/>
                    <a:pt x="179" y="266"/>
                    <a:pt x="184" y="269"/>
                  </a:cubicBezTo>
                  <a:cubicBezTo>
                    <a:pt x="187" y="270"/>
                    <a:pt x="194" y="273"/>
                    <a:pt x="198" y="271"/>
                  </a:cubicBezTo>
                  <a:cubicBezTo>
                    <a:pt x="196" y="272"/>
                    <a:pt x="203" y="282"/>
                    <a:pt x="204" y="283"/>
                  </a:cubicBezTo>
                  <a:cubicBezTo>
                    <a:pt x="206" y="286"/>
                    <a:pt x="210" y="287"/>
                    <a:pt x="213" y="290"/>
                  </a:cubicBezTo>
                  <a:cubicBezTo>
                    <a:pt x="213" y="290"/>
                    <a:pt x="214" y="289"/>
                    <a:pt x="214" y="288"/>
                  </a:cubicBezTo>
                  <a:cubicBezTo>
                    <a:pt x="213" y="291"/>
                    <a:pt x="218" y="296"/>
                    <a:pt x="221" y="296"/>
                  </a:cubicBezTo>
                  <a:cubicBezTo>
                    <a:pt x="223" y="295"/>
                    <a:pt x="224" y="290"/>
                    <a:pt x="224" y="288"/>
                  </a:cubicBezTo>
                  <a:cubicBezTo>
                    <a:pt x="219" y="290"/>
                    <a:pt x="215" y="288"/>
                    <a:pt x="212" y="283"/>
                  </a:cubicBezTo>
                  <a:cubicBezTo>
                    <a:pt x="211" y="282"/>
                    <a:pt x="207" y="275"/>
                    <a:pt x="211" y="275"/>
                  </a:cubicBezTo>
                  <a:cubicBezTo>
                    <a:pt x="216" y="275"/>
                    <a:pt x="212" y="271"/>
                    <a:pt x="212" y="268"/>
                  </a:cubicBezTo>
                  <a:cubicBezTo>
                    <a:pt x="211" y="264"/>
                    <a:pt x="208" y="262"/>
                    <a:pt x="206" y="259"/>
                  </a:cubicBezTo>
                  <a:cubicBezTo>
                    <a:pt x="205" y="262"/>
                    <a:pt x="200" y="261"/>
                    <a:pt x="198" y="259"/>
                  </a:cubicBezTo>
                  <a:cubicBezTo>
                    <a:pt x="198" y="259"/>
                    <a:pt x="197" y="261"/>
                    <a:pt x="197" y="262"/>
                  </a:cubicBezTo>
                  <a:cubicBezTo>
                    <a:pt x="196" y="262"/>
                    <a:pt x="195" y="262"/>
                    <a:pt x="194" y="261"/>
                  </a:cubicBezTo>
                  <a:cubicBezTo>
                    <a:pt x="194" y="258"/>
                    <a:pt x="194" y="255"/>
                    <a:pt x="195" y="251"/>
                  </a:cubicBezTo>
                  <a:cubicBezTo>
                    <a:pt x="196" y="247"/>
                    <a:pt x="205" y="238"/>
                    <a:pt x="194" y="239"/>
                  </a:cubicBezTo>
                  <a:cubicBezTo>
                    <a:pt x="190" y="239"/>
                    <a:pt x="188" y="240"/>
                    <a:pt x="187" y="244"/>
                  </a:cubicBezTo>
                  <a:cubicBezTo>
                    <a:pt x="186" y="247"/>
                    <a:pt x="186" y="249"/>
                    <a:pt x="183" y="251"/>
                  </a:cubicBezTo>
                  <a:cubicBezTo>
                    <a:pt x="181" y="252"/>
                    <a:pt x="173" y="251"/>
                    <a:pt x="171" y="250"/>
                  </a:cubicBezTo>
                  <a:cubicBezTo>
                    <a:pt x="166" y="247"/>
                    <a:pt x="163" y="239"/>
                    <a:pt x="163" y="234"/>
                  </a:cubicBezTo>
                  <a:cubicBezTo>
                    <a:pt x="163" y="227"/>
                    <a:pt x="166" y="221"/>
                    <a:pt x="163" y="215"/>
                  </a:cubicBezTo>
                  <a:cubicBezTo>
                    <a:pt x="164" y="213"/>
                    <a:pt x="166" y="211"/>
                    <a:pt x="168" y="210"/>
                  </a:cubicBezTo>
                  <a:cubicBezTo>
                    <a:pt x="169" y="209"/>
                    <a:pt x="171" y="210"/>
                    <a:pt x="172" y="207"/>
                  </a:cubicBezTo>
                  <a:cubicBezTo>
                    <a:pt x="171" y="207"/>
                    <a:pt x="170" y="206"/>
                    <a:pt x="170" y="206"/>
                  </a:cubicBezTo>
                  <a:cubicBezTo>
                    <a:pt x="173" y="208"/>
                    <a:pt x="180" y="203"/>
                    <a:pt x="184" y="206"/>
                  </a:cubicBezTo>
                  <a:cubicBezTo>
                    <a:pt x="186" y="207"/>
                    <a:pt x="188" y="208"/>
                    <a:pt x="189" y="205"/>
                  </a:cubicBezTo>
                  <a:cubicBezTo>
                    <a:pt x="189" y="205"/>
                    <a:pt x="187" y="202"/>
                    <a:pt x="188" y="200"/>
                  </a:cubicBezTo>
                  <a:cubicBezTo>
                    <a:pt x="189" y="204"/>
                    <a:pt x="192" y="205"/>
                    <a:pt x="196" y="202"/>
                  </a:cubicBezTo>
                  <a:cubicBezTo>
                    <a:pt x="197" y="203"/>
                    <a:pt x="201" y="203"/>
                    <a:pt x="204" y="204"/>
                  </a:cubicBezTo>
                  <a:cubicBezTo>
                    <a:pt x="207" y="206"/>
                    <a:pt x="207" y="209"/>
                    <a:pt x="211" y="205"/>
                  </a:cubicBezTo>
                  <a:cubicBezTo>
                    <a:pt x="213" y="208"/>
                    <a:pt x="213" y="208"/>
                    <a:pt x="214" y="211"/>
                  </a:cubicBezTo>
                  <a:cubicBezTo>
                    <a:pt x="214" y="214"/>
                    <a:pt x="216" y="221"/>
                    <a:pt x="218" y="222"/>
                  </a:cubicBezTo>
                  <a:cubicBezTo>
                    <a:pt x="224" y="225"/>
                    <a:pt x="222" y="217"/>
                    <a:pt x="222" y="214"/>
                  </a:cubicBezTo>
                  <a:cubicBezTo>
                    <a:pt x="222" y="213"/>
                    <a:pt x="222" y="205"/>
                    <a:pt x="221" y="205"/>
                  </a:cubicBezTo>
                  <a:cubicBezTo>
                    <a:pt x="213" y="203"/>
                    <a:pt x="216" y="197"/>
                    <a:pt x="221" y="193"/>
                  </a:cubicBezTo>
                  <a:cubicBezTo>
                    <a:pt x="222" y="192"/>
                    <a:pt x="227" y="190"/>
                    <a:pt x="230" y="188"/>
                  </a:cubicBezTo>
                  <a:cubicBezTo>
                    <a:pt x="232" y="186"/>
                    <a:pt x="235" y="183"/>
                    <a:pt x="234" y="179"/>
                  </a:cubicBezTo>
                  <a:cubicBezTo>
                    <a:pt x="235" y="179"/>
                    <a:pt x="236" y="178"/>
                    <a:pt x="236" y="177"/>
                  </a:cubicBezTo>
                  <a:cubicBezTo>
                    <a:pt x="236" y="177"/>
                    <a:pt x="233" y="174"/>
                    <a:pt x="232" y="175"/>
                  </a:cubicBezTo>
                  <a:cubicBezTo>
                    <a:pt x="234" y="174"/>
                    <a:pt x="234" y="172"/>
                    <a:pt x="233" y="171"/>
                  </a:cubicBezTo>
                  <a:cubicBezTo>
                    <a:pt x="235" y="169"/>
                    <a:pt x="234" y="166"/>
                    <a:pt x="236" y="165"/>
                  </a:cubicBezTo>
                  <a:cubicBezTo>
                    <a:pt x="239" y="169"/>
                    <a:pt x="245" y="165"/>
                    <a:pt x="242" y="162"/>
                  </a:cubicBezTo>
                  <a:cubicBezTo>
                    <a:pt x="244" y="158"/>
                    <a:pt x="250" y="160"/>
                    <a:pt x="252" y="157"/>
                  </a:cubicBezTo>
                  <a:cubicBezTo>
                    <a:pt x="255" y="158"/>
                    <a:pt x="253" y="153"/>
                    <a:pt x="255" y="150"/>
                  </a:cubicBezTo>
                  <a:cubicBezTo>
                    <a:pt x="256" y="148"/>
                    <a:pt x="259" y="148"/>
                    <a:pt x="262" y="147"/>
                  </a:cubicBezTo>
                  <a:cubicBezTo>
                    <a:pt x="262" y="147"/>
                    <a:pt x="268" y="143"/>
                    <a:pt x="266" y="143"/>
                  </a:cubicBezTo>
                  <a:cubicBezTo>
                    <a:pt x="270" y="144"/>
                    <a:pt x="279" y="139"/>
                    <a:pt x="272" y="135"/>
                  </a:cubicBezTo>
                  <a:cubicBezTo>
                    <a:pt x="273" y="133"/>
                    <a:pt x="270" y="132"/>
                    <a:pt x="268" y="132"/>
                  </a:cubicBezTo>
                  <a:cubicBezTo>
                    <a:pt x="269" y="131"/>
                    <a:pt x="272" y="132"/>
                    <a:pt x="273" y="131"/>
                  </a:cubicBezTo>
                  <a:cubicBezTo>
                    <a:pt x="276" y="129"/>
                    <a:pt x="274" y="128"/>
                    <a:pt x="271" y="127"/>
                  </a:cubicBezTo>
                  <a:cubicBezTo>
                    <a:pt x="268" y="126"/>
                    <a:pt x="263" y="128"/>
                    <a:pt x="261" y="130"/>
                  </a:cubicBezTo>
                  <a:cubicBezTo>
                    <a:pt x="259" y="132"/>
                    <a:pt x="257" y="134"/>
                    <a:pt x="255" y="135"/>
                  </a:cubicBezTo>
                  <a:close/>
                  <a:moveTo>
                    <a:pt x="308" y="302"/>
                  </a:moveTo>
                  <a:cubicBezTo>
                    <a:pt x="306" y="301"/>
                    <a:pt x="303" y="301"/>
                    <a:pt x="301" y="300"/>
                  </a:cubicBezTo>
                  <a:cubicBezTo>
                    <a:pt x="299" y="300"/>
                    <a:pt x="298" y="299"/>
                    <a:pt x="295" y="298"/>
                  </a:cubicBezTo>
                  <a:cubicBezTo>
                    <a:pt x="296" y="293"/>
                    <a:pt x="290" y="292"/>
                    <a:pt x="287" y="289"/>
                  </a:cubicBezTo>
                  <a:cubicBezTo>
                    <a:pt x="284" y="287"/>
                    <a:pt x="282" y="284"/>
                    <a:pt x="277" y="285"/>
                  </a:cubicBezTo>
                  <a:cubicBezTo>
                    <a:pt x="276" y="285"/>
                    <a:pt x="271" y="287"/>
                    <a:pt x="272" y="288"/>
                  </a:cubicBezTo>
                  <a:cubicBezTo>
                    <a:pt x="269" y="285"/>
                    <a:pt x="268" y="284"/>
                    <a:pt x="263" y="282"/>
                  </a:cubicBezTo>
                  <a:cubicBezTo>
                    <a:pt x="259" y="281"/>
                    <a:pt x="257" y="276"/>
                    <a:pt x="253" y="281"/>
                  </a:cubicBezTo>
                  <a:cubicBezTo>
                    <a:pt x="251" y="283"/>
                    <a:pt x="252" y="286"/>
                    <a:pt x="251" y="288"/>
                  </a:cubicBezTo>
                  <a:cubicBezTo>
                    <a:pt x="247" y="285"/>
                    <a:pt x="254" y="282"/>
                    <a:pt x="251" y="279"/>
                  </a:cubicBezTo>
                  <a:cubicBezTo>
                    <a:pt x="248" y="275"/>
                    <a:pt x="243" y="281"/>
                    <a:pt x="240" y="282"/>
                  </a:cubicBezTo>
                  <a:cubicBezTo>
                    <a:pt x="239" y="284"/>
                    <a:pt x="237" y="284"/>
                    <a:pt x="236" y="286"/>
                  </a:cubicBezTo>
                  <a:cubicBezTo>
                    <a:pt x="235" y="287"/>
                    <a:pt x="234" y="290"/>
                    <a:pt x="233" y="291"/>
                  </a:cubicBezTo>
                  <a:cubicBezTo>
                    <a:pt x="233" y="289"/>
                    <a:pt x="228" y="290"/>
                    <a:pt x="228" y="288"/>
                  </a:cubicBezTo>
                  <a:cubicBezTo>
                    <a:pt x="229" y="294"/>
                    <a:pt x="229" y="301"/>
                    <a:pt x="230" y="307"/>
                  </a:cubicBezTo>
                  <a:cubicBezTo>
                    <a:pt x="231" y="310"/>
                    <a:pt x="230" y="316"/>
                    <a:pt x="227" y="319"/>
                  </a:cubicBezTo>
                  <a:cubicBezTo>
                    <a:pt x="224" y="321"/>
                    <a:pt x="221" y="324"/>
                    <a:pt x="220" y="329"/>
                  </a:cubicBezTo>
                  <a:cubicBezTo>
                    <a:pt x="220" y="332"/>
                    <a:pt x="220" y="334"/>
                    <a:pt x="223" y="335"/>
                  </a:cubicBezTo>
                  <a:cubicBezTo>
                    <a:pt x="223" y="339"/>
                    <a:pt x="219" y="342"/>
                    <a:pt x="219" y="346"/>
                  </a:cubicBezTo>
                  <a:cubicBezTo>
                    <a:pt x="219" y="346"/>
                    <a:pt x="220" y="348"/>
                    <a:pt x="220" y="350"/>
                  </a:cubicBezTo>
                  <a:cubicBezTo>
                    <a:pt x="254" y="344"/>
                    <a:pt x="285" y="327"/>
                    <a:pt x="308" y="302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9" name="Group 117"/>
          <p:cNvGrpSpPr/>
          <p:nvPr/>
        </p:nvGrpSpPr>
        <p:grpSpPr>
          <a:xfrm>
            <a:off x="3871160" y="2400975"/>
            <a:ext cx="659525" cy="640643"/>
            <a:chOff x="630683" y="3383511"/>
            <a:chExt cx="469021" cy="455593"/>
          </a:xfrm>
        </p:grpSpPr>
        <p:sp>
          <p:nvSpPr>
            <p:cNvPr id="60" name="Oval 59"/>
            <p:cNvSpPr>
              <a:spLocks noChangeAspect="1"/>
            </p:cNvSpPr>
            <p:nvPr/>
          </p:nvSpPr>
          <p:spPr>
            <a:xfrm>
              <a:off x="630683" y="3383511"/>
              <a:ext cx="469021" cy="45559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" name="Freeform 117"/>
            <p:cNvSpPr>
              <a:spLocks/>
            </p:cNvSpPr>
            <p:nvPr/>
          </p:nvSpPr>
          <p:spPr bwMode="auto">
            <a:xfrm>
              <a:off x="730012" y="3476126"/>
              <a:ext cx="270363" cy="270363"/>
            </a:xfrm>
            <a:custGeom>
              <a:avLst/>
              <a:gdLst/>
              <a:ahLst/>
              <a:cxnLst>
                <a:cxn ang="0">
                  <a:pos x="56" y="51"/>
                </a:cxn>
                <a:cxn ang="0">
                  <a:pos x="51" y="55"/>
                </a:cxn>
                <a:cxn ang="0">
                  <a:pos x="43" y="57"/>
                </a:cxn>
                <a:cxn ang="0">
                  <a:pos x="33" y="54"/>
                </a:cxn>
                <a:cxn ang="0">
                  <a:pos x="26" y="51"/>
                </a:cxn>
                <a:cxn ang="0">
                  <a:pos x="7" y="32"/>
                </a:cxn>
                <a:cxn ang="0">
                  <a:pos x="3" y="25"/>
                </a:cxn>
                <a:cxn ang="0">
                  <a:pos x="0" y="14"/>
                </a:cxn>
                <a:cxn ang="0">
                  <a:pos x="3" y="7"/>
                </a:cxn>
                <a:cxn ang="0">
                  <a:pos x="7" y="2"/>
                </a:cxn>
                <a:cxn ang="0">
                  <a:pos x="12" y="0"/>
                </a:cxn>
                <a:cxn ang="0">
                  <a:pos x="13" y="1"/>
                </a:cxn>
                <a:cxn ang="0">
                  <a:pos x="15" y="4"/>
                </a:cxn>
                <a:cxn ang="0">
                  <a:pos x="19" y="10"/>
                </a:cxn>
                <a:cxn ang="0">
                  <a:pos x="21" y="14"/>
                </a:cxn>
                <a:cxn ang="0">
                  <a:pos x="14" y="22"/>
                </a:cxn>
                <a:cxn ang="0">
                  <a:pos x="15" y="26"/>
                </a:cxn>
                <a:cxn ang="0">
                  <a:pos x="32" y="42"/>
                </a:cxn>
                <a:cxn ang="0">
                  <a:pos x="35" y="44"/>
                </a:cxn>
                <a:cxn ang="0">
                  <a:pos x="43" y="36"/>
                </a:cxn>
                <a:cxn ang="0">
                  <a:pos x="47" y="38"/>
                </a:cxn>
                <a:cxn ang="0">
                  <a:pos x="54" y="42"/>
                </a:cxn>
                <a:cxn ang="0">
                  <a:pos x="57" y="44"/>
                </a:cxn>
                <a:cxn ang="0">
                  <a:pos x="57" y="45"/>
                </a:cxn>
                <a:cxn ang="0">
                  <a:pos x="56" y="51"/>
                </a:cxn>
              </a:cxnLst>
              <a:rect l="0" t="0" r="r" b="b"/>
              <a:pathLst>
                <a:path w="57" h="57">
                  <a:moveTo>
                    <a:pt x="56" y="51"/>
                  </a:moveTo>
                  <a:cubicBezTo>
                    <a:pt x="55" y="53"/>
                    <a:pt x="53" y="54"/>
                    <a:pt x="51" y="55"/>
                  </a:cubicBezTo>
                  <a:cubicBezTo>
                    <a:pt x="49" y="56"/>
                    <a:pt x="46" y="57"/>
                    <a:pt x="43" y="57"/>
                  </a:cubicBezTo>
                  <a:cubicBezTo>
                    <a:pt x="40" y="57"/>
                    <a:pt x="36" y="55"/>
                    <a:pt x="33" y="54"/>
                  </a:cubicBezTo>
                  <a:cubicBezTo>
                    <a:pt x="30" y="53"/>
                    <a:pt x="28" y="52"/>
                    <a:pt x="26" y="51"/>
                  </a:cubicBezTo>
                  <a:cubicBezTo>
                    <a:pt x="19" y="47"/>
                    <a:pt x="11" y="38"/>
                    <a:pt x="7" y="32"/>
                  </a:cubicBezTo>
                  <a:cubicBezTo>
                    <a:pt x="5" y="29"/>
                    <a:pt x="4" y="27"/>
                    <a:pt x="3" y="25"/>
                  </a:cubicBezTo>
                  <a:cubicBezTo>
                    <a:pt x="2" y="21"/>
                    <a:pt x="0" y="18"/>
                    <a:pt x="0" y="14"/>
                  </a:cubicBezTo>
                  <a:cubicBezTo>
                    <a:pt x="0" y="11"/>
                    <a:pt x="1" y="9"/>
                    <a:pt x="3" y="7"/>
                  </a:cubicBezTo>
                  <a:cubicBezTo>
                    <a:pt x="4" y="5"/>
                    <a:pt x="5" y="3"/>
                    <a:pt x="7" y="2"/>
                  </a:cubicBezTo>
                  <a:cubicBezTo>
                    <a:pt x="8" y="1"/>
                    <a:pt x="11" y="0"/>
                    <a:pt x="12" y="0"/>
                  </a:cubicBezTo>
                  <a:cubicBezTo>
                    <a:pt x="13" y="0"/>
                    <a:pt x="13" y="0"/>
                    <a:pt x="13" y="1"/>
                  </a:cubicBezTo>
                  <a:cubicBezTo>
                    <a:pt x="14" y="1"/>
                    <a:pt x="15" y="3"/>
                    <a:pt x="15" y="4"/>
                  </a:cubicBezTo>
                  <a:cubicBezTo>
                    <a:pt x="17" y="6"/>
                    <a:pt x="18" y="8"/>
                    <a:pt x="19" y="10"/>
                  </a:cubicBezTo>
                  <a:cubicBezTo>
                    <a:pt x="20" y="12"/>
                    <a:pt x="21" y="13"/>
                    <a:pt x="21" y="14"/>
                  </a:cubicBezTo>
                  <a:cubicBezTo>
                    <a:pt x="21" y="17"/>
                    <a:pt x="14" y="20"/>
                    <a:pt x="14" y="22"/>
                  </a:cubicBezTo>
                  <a:cubicBezTo>
                    <a:pt x="14" y="23"/>
                    <a:pt x="15" y="25"/>
                    <a:pt x="15" y="26"/>
                  </a:cubicBezTo>
                  <a:cubicBezTo>
                    <a:pt x="19" y="33"/>
                    <a:pt x="24" y="38"/>
                    <a:pt x="32" y="42"/>
                  </a:cubicBezTo>
                  <a:cubicBezTo>
                    <a:pt x="33" y="43"/>
                    <a:pt x="34" y="44"/>
                    <a:pt x="35" y="44"/>
                  </a:cubicBezTo>
                  <a:cubicBezTo>
                    <a:pt x="37" y="44"/>
                    <a:pt x="41" y="36"/>
                    <a:pt x="43" y="36"/>
                  </a:cubicBezTo>
                  <a:cubicBezTo>
                    <a:pt x="45" y="36"/>
                    <a:pt x="46" y="38"/>
                    <a:pt x="47" y="38"/>
                  </a:cubicBezTo>
                  <a:cubicBezTo>
                    <a:pt x="49" y="40"/>
                    <a:pt x="52" y="41"/>
                    <a:pt x="54" y="42"/>
                  </a:cubicBezTo>
                  <a:cubicBezTo>
                    <a:pt x="55" y="43"/>
                    <a:pt x="57" y="43"/>
                    <a:pt x="57" y="44"/>
                  </a:cubicBezTo>
                  <a:cubicBezTo>
                    <a:pt x="57" y="45"/>
                    <a:pt x="57" y="45"/>
                    <a:pt x="57" y="45"/>
                  </a:cubicBezTo>
                  <a:cubicBezTo>
                    <a:pt x="57" y="47"/>
                    <a:pt x="56" y="49"/>
                    <a:pt x="56" y="5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2" name="Group 120"/>
          <p:cNvGrpSpPr/>
          <p:nvPr/>
        </p:nvGrpSpPr>
        <p:grpSpPr>
          <a:xfrm>
            <a:off x="8345071" y="2400975"/>
            <a:ext cx="659525" cy="640643"/>
            <a:chOff x="3428938" y="4190009"/>
            <a:chExt cx="469021" cy="455593"/>
          </a:xfrm>
        </p:grpSpPr>
        <p:sp>
          <p:nvSpPr>
            <p:cNvPr id="63" name="Oval 62"/>
            <p:cNvSpPr>
              <a:spLocks noChangeAspect="1"/>
            </p:cNvSpPr>
            <p:nvPr/>
          </p:nvSpPr>
          <p:spPr>
            <a:xfrm>
              <a:off x="3428938" y="4190009"/>
              <a:ext cx="469021" cy="455593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4" name="Freeform 83"/>
            <p:cNvSpPr>
              <a:spLocks noEditPoints="1"/>
            </p:cNvSpPr>
            <p:nvPr/>
          </p:nvSpPr>
          <p:spPr bwMode="auto">
            <a:xfrm>
              <a:off x="3571129" y="4279327"/>
              <a:ext cx="184638" cy="276957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5" name="Group 123"/>
          <p:cNvGrpSpPr/>
          <p:nvPr/>
        </p:nvGrpSpPr>
        <p:grpSpPr>
          <a:xfrm>
            <a:off x="8345071" y="3516530"/>
            <a:ext cx="659525" cy="640643"/>
            <a:chOff x="6299532" y="4190009"/>
            <a:chExt cx="469021" cy="455593"/>
          </a:xfrm>
        </p:grpSpPr>
        <p:sp>
          <p:nvSpPr>
            <p:cNvPr id="66" name="Oval 65"/>
            <p:cNvSpPr>
              <a:spLocks noChangeAspect="1"/>
            </p:cNvSpPr>
            <p:nvPr/>
          </p:nvSpPr>
          <p:spPr>
            <a:xfrm>
              <a:off x="6299532" y="4190009"/>
              <a:ext cx="469021" cy="455593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7" name="Freeform 63"/>
            <p:cNvSpPr>
              <a:spLocks noEditPoints="1"/>
            </p:cNvSpPr>
            <p:nvPr/>
          </p:nvSpPr>
          <p:spPr bwMode="auto">
            <a:xfrm>
              <a:off x="6386874" y="4310694"/>
              <a:ext cx="294337" cy="214222"/>
            </a:xfrm>
            <a:custGeom>
              <a:avLst/>
              <a:gdLst/>
              <a:ahLst/>
              <a:cxnLst>
                <a:cxn ang="0">
                  <a:pos x="62" y="57"/>
                </a:cxn>
                <a:cxn ang="0">
                  <a:pos x="18" y="57"/>
                </a:cxn>
                <a:cxn ang="0">
                  <a:pos x="0" y="39"/>
                </a:cxn>
                <a:cxn ang="0">
                  <a:pos x="11" y="23"/>
                </a:cxn>
                <a:cxn ang="0">
                  <a:pos x="11" y="21"/>
                </a:cxn>
                <a:cxn ang="0">
                  <a:pos x="31" y="0"/>
                </a:cxn>
                <a:cxn ang="0">
                  <a:pos x="50" y="13"/>
                </a:cxn>
                <a:cxn ang="0">
                  <a:pos x="57" y="11"/>
                </a:cxn>
                <a:cxn ang="0">
                  <a:pos x="67" y="21"/>
                </a:cxn>
                <a:cxn ang="0">
                  <a:pos x="66" y="27"/>
                </a:cxn>
                <a:cxn ang="0">
                  <a:pos x="78" y="42"/>
                </a:cxn>
                <a:cxn ang="0">
                  <a:pos x="62" y="57"/>
                </a:cxn>
                <a:cxn ang="0">
                  <a:pos x="51" y="31"/>
                </a:cxn>
                <a:cxn ang="0">
                  <a:pos x="42" y="31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3" y="16"/>
                </a:cxn>
                <a:cxn ang="0">
                  <a:pos x="31" y="17"/>
                </a:cxn>
                <a:cxn ang="0">
                  <a:pos x="31" y="31"/>
                </a:cxn>
                <a:cxn ang="0">
                  <a:pos x="22" y="31"/>
                </a:cxn>
                <a:cxn ang="0">
                  <a:pos x="21" y="33"/>
                </a:cxn>
                <a:cxn ang="0">
                  <a:pos x="21" y="34"/>
                </a:cxn>
                <a:cxn ang="0">
                  <a:pos x="36" y="48"/>
                </a:cxn>
                <a:cxn ang="0">
                  <a:pos x="36" y="48"/>
                </a:cxn>
                <a:cxn ang="0">
                  <a:pos x="37" y="48"/>
                </a:cxn>
                <a:cxn ang="0">
                  <a:pos x="51" y="34"/>
                </a:cxn>
                <a:cxn ang="0">
                  <a:pos x="52" y="33"/>
                </a:cxn>
                <a:cxn ang="0">
                  <a:pos x="51" y="31"/>
                </a:cxn>
              </a:cxnLst>
              <a:rect l="0" t="0" r="r" b="b"/>
              <a:pathLst>
                <a:path w="78" h="57">
                  <a:moveTo>
                    <a:pt x="62" y="57"/>
                  </a:moveTo>
                  <a:cubicBezTo>
                    <a:pt x="18" y="57"/>
                    <a:pt x="18" y="57"/>
                    <a:pt x="18" y="57"/>
                  </a:cubicBezTo>
                  <a:cubicBezTo>
                    <a:pt x="9" y="57"/>
                    <a:pt x="0" y="49"/>
                    <a:pt x="0" y="39"/>
                  </a:cubicBezTo>
                  <a:cubicBezTo>
                    <a:pt x="0" y="32"/>
                    <a:pt x="5" y="26"/>
                    <a:pt x="11" y="23"/>
                  </a:cubicBezTo>
                  <a:cubicBezTo>
                    <a:pt x="11" y="22"/>
                    <a:pt x="11" y="22"/>
                    <a:pt x="11" y="21"/>
                  </a:cubicBezTo>
                  <a:cubicBezTo>
                    <a:pt x="11" y="10"/>
                    <a:pt x="20" y="0"/>
                    <a:pt x="31" y="0"/>
                  </a:cubicBezTo>
                  <a:cubicBezTo>
                    <a:pt x="40" y="0"/>
                    <a:pt x="47" y="6"/>
                    <a:pt x="50" y="13"/>
                  </a:cubicBezTo>
                  <a:cubicBezTo>
                    <a:pt x="52" y="12"/>
                    <a:pt x="55" y="11"/>
                    <a:pt x="57" y="11"/>
                  </a:cubicBezTo>
                  <a:cubicBezTo>
                    <a:pt x="63" y="11"/>
                    <a:pt x="67" y="15"/>
                    <a:pt x="67" y="21"/>
                  </a:cubicBezTo>
                  <a:cubicBezTo>
                    <a:pt x="67" y="23"/>
                    <a:pt x="67" y="25"/>
                    <a:pt x="66" y="27"/>
                  </a:cubicBezTo>
                  <a:cubicBezTo>
                    <a:pt x="73" y="28"/>
                    <a:pt x="78" y="34"/>
                    <a:pt x="78" y="42"/>
                  </a:cubicBezTo>
                  <a:cubicBezTo>
                    <a:pt x="78" y="50"/>
                    <a:pt x="71" y="57"/>
                    <a:pt x="62" y="57"/>
                  </a:cubicBezTo>
                  <a:close/>
                  <a:moveTo>
                    <a:pt x="51" y="31"/>
                  </a:moveTo>
                  <a:cubicBezTo>
                    <a:pt x="42" y="31"/>
                    <a:pt x="42" y="31"/>
                    <a:pt x="42" y="31"/>
                  </a:cubicBezTo>
                  <a:cubicBezTo>
                    <a:pt x="42" y="17"/>
                    <a:pt x="42" y="17"/>
                    <a:pt x="42" y="17"/>
                  </a:cubicBezTo>
                  <a:cubicBezTo>
                    <a:pt x="42" y="16"/>
                    <a:pt x="41" y="16"/>
                    <a:pt x="40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2" y="16"/>
                    <a:pt x="31" y="16"/>
                    <a:pt x="31" y="17"/>
                  </a:cubicBezTo>
                  <a:cubicBezTo>
                    <a:pt x="31" y="31"/>
                    <a:pt x="31" y="31"/>
                    <a:pt x="31" y="31"/>
                  </a:cubicBezTo>
                  <a:cubicBezTo>
                    <a:pt x="22" y="31"/>
                    <a:pt x="22" y="31"/>
                    <a:pt x="22" y="31"/>
                  </a:cubicBezTo>
                  <a:cubicBezTo>
                    <a:pt x="22" y="31"/>
                    <a:pt x="21" y="32"/>
                    <a:pt x="21" y="33"/>
                  </a:cubicBezTo>
                  <a:cubicBezTo>
                    <a:pt x="21" y="33"/>
                    <a:pt x="21" y="33"/>
                    <a:pt x="21" y="34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7" y="48"/>
                    <a:pt x="37" y="48"/>
                    <a:pt x="37" y="48"/>
                  </a:cubicBezTo>
                  <a:cubicBezTo>
                    <a:pt x="51" y="34"/>
                    <a:pt x="51" y="34"/>
                    <a:pt x="51" y="34"/>
                  </a:cubicBezTo>
                  <a:cubicBezTo>
                    <a:pt x="52" y="33"/>
                    <a:pt x="52" y="33"/>
                    <a:pt x="52" y="33"/>
                  </a:cubicBezTo>
                  <a:cubicBezTo>
                    <a:pt x="52" y="32"/>
                    <a:pt x="51" y="31"/>
                    <a:pt x="51" y="3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8" name="Group 126"/>
          <p:cNvGrpSpPr/>
          <p:nvPr/>
        </p:nvGrpSpPr>
        <p:grpSpPr>
          <a:xfrm>
            <a:off x="8345071" y="5747641"/>
            <a:ext cx="659525" cy="640643"/>
            <a:chOff x="7501792" y="3621100"/>
            <a:chExt cx="469021" cy="455593"/>
          </a:xfrm>
        </p:grpSpPr>
        <p:sp>
          <p:nvSpPr>
            <p:cNvPr id="69" name="Oval 68"/>
            <p:cNvSpPr>
              <a:spLocks noChangeAspect="1"/>
            </p:cNvSpPr>
            <p:nvPr/>
          </p:nvSpPr>
          <p:spPr>
            <a:xfrm>
              <a:off x="7501792" y="3621100"/>
              <a:ext cx="469021" cy="45559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0" name="Freeform 135"/>
            <p:cNvSpPr>
              <a:spLocks noEditPoints="1"/>
            </p:cNvSpPr>
            <p:nvPr/>
          </p:nvSpPr>
          <p:spPr bwMode="auto">
            <a:xfrm>
              <a:off x="7610890" y="3731421"/>
              <a:ext cx="250825" cy="234950"/>
            </a:xfrm>
            <a:custGeom>
              <a:avLst/>
              <a:gdLst/>
              <a:ahLst/>
              <a:cxnLst>
                <a:cxn ang="0">
                  <a:pos x="13" y="39"/>
                </a:cxn>
                <a:cxn ang="0">
                  <a:pos x="8" y="39"/>
                </a:cxn>
                <a:cxn ang="0">
                  <a:pos x="0" y="33"/>
                </a:cxn>
                <a:cxn ang="0">
                  <a:pos x="5" y="19"/>
                </a:cxn>
                <a:cxn ang="0">
                  <a:pos x="15" y="22"/>
                </a:cxn>
                <a:cxn ang="0">
                  <a:pos x="20" y="21"/>
                </a:cxn>
                <a:cxn ang="0">
                  <a:pos x="20" y="24"/>
                </a:cxn>
                <a:cxn ang="0">
                  <a:pos x="23" y="34"/>
                </a:cxn>
                <a:cxn ang="0">
                  <a:pos x="13" y="39"/>
                </a:cxn>
                <a:cxn ang="0">
                  <a:pos x="15" y="19"/>
                </a:cxn>
                <a:cxn ang="0">
                  <a:pos x="5" y="9"/>
                </a:cxn>
                <a:cxn ang="0">
                  <a:pos x="15" y="0"/>
                </a:cxn>
                <a:cxn ang="0">
                  <a:pos x="25" y="9"/>
                </a:cxn>
                <a:cxn ang="0">
                  <a:pos x="15" y="19"/>
                </a:cxn>
                <a:cxn ang="0">
                  <a:pos x="53" y="68"/>
                </a:cxn>
                <a:cxn ang="0">
                  <a:pos x="20" y="68"/>
                </a:cxn>
                <a:cxn ang="0">
                  <a:pos x="10" y="58"/>
                </a:cxn>
                <a:cxn ang="0">
                  <a:pos x="23" y="36"/>
                </a:cxn>
                <a:cxn ang="0">
                  <a:pos x="37" y="41"/>
                </a:cxn>
                <a:cxn ang="0">
                  <a:pos x="50" y="36"/>
                </a:cxn>
                <a:cxn ang="0">
                  <a:pos x="64" y="58"/>
                </a:cxn>
                <a:cxn ang="0">
                  <a:pos x="53" y="68"/>
                </a:cxn>
                <a:cxn ang="0">
                  <a:pos x="37" y="39"/>
                </a:cxn>
                <a:cxn ang="0">
                  <a:pos x="22" y="24"/>
                </a:cxn>
                <a:cxn ang="0">
                  <a:pos x="37" y="9"/>
                </a:cxn>
                <a:cxn ang="0">
                  <a:pos x="51" y="24"/>
                </a:cxn>
                <a:cxn ang="0">
                  <a:pos x="37" y="39"/>
                </a:cxn>
                <a:cxn ang="0">
                  <a:pos x="59" y="19"/>
                </a:cxn>
                <a:cxn ang="0">
                  <a:pos x="49" y="9"/>
                </a:cxn>
                <a:cxn ang="0">
                  <a:pos x="59" y="0"/>
                </a:cxn>
                <a:cxn ang="0">
                  <a:pos x="68" y="9"/>
                </a:cxn>
                <a:cxn ang="0">
                  <a:pos x="59" y="19"/>
                </a:cxn>
                <a:cxn ang="0">
                  <a:pos x="66" y="39"/>
                </a:cxn>
                <a:cxn ang="0">
                  <a:pos x="61" y="39"/>
                </a:cxn>
                <a:cxn ang="0">
                  <a:pos x="51" y="34"/>
                </a:cxn>
                <a:cxn ang="0">
                  <a:pos x="54" y="24"/>
                </a:cxn>
                <a:cxn ang="0">
                  <a:pos x="54" y="21"/>
                </a:cxn>
                <a:cxn ang="0">
                  <a:pos x="59" y="22"/>
                </a:cxn>
                <a:cxn ang="0">
                  <a:pos x="69" y="19"/>
                </a:cxn>
                <a:cxn ang="0">
                  <a:pos x="73" y="33"/>
                </a:cxn>
                <a:cxn ang="0">
                  <a:pos x="66" y="39"/>
                </a:cxn>
              </a:cxnLst>
              <a:rect l="0" t="0" r="r" b="b"/>
              <a:pathLst>
                <a:path w="73" h="68">
                  <a:moveTo>
                    <a:pt x="13" y="39"/>
                  </a:moveTo>
                  <a:cubicBezTo>
                    <a:pt x="8" y="39"/>
                    <a:pt x="8" y="39"/>
                    <a:pt x="8" y="39"/>
                  </a:cubicBezTo>
                  <a:cubicBezTo>
                    <a:pt x="4" y="39"/>
                    <a:pt x="0" y="37"/>
                    <a:pt x="0" y="33"/>
                  </a:cubicBezTo>
                  <a:cubicBezTo>
                    <a:pt x="0" y="29"/>
                    <a:pt x="0" y="19"/>
                    <a:pt x="5" y="19"/>
                  </a:cubicBezTo>
                  <a:cubicBezTo>
                    <a:pt x="6" y="19"/>
                    <a:pt x="10" y="22"/>
                    <a:pt x="15" y="22"/>
                  </a:cubicBezTo>
                  <a:cubicBezTo>
                    <a:pt x="17" y="22"/>
                    <a:pt x="18" y="22"/>
                    <a:pt x="20" y="21"/>
                  </a:cubicBezTo>
                  <a:cubicBezTo>
                    <a:pt x="20" y="22"/>
                    <a:pt x="20" y="23"/>
                    <a:pt x="20" y="24"/>
                  </a:cubicBezTo>
                  <a:cubicBezTo>
                    <a:pt x="20" y="27"/>
                    <a:pt x="21" y="31"/>
                    <a:pt x="23" y="34"/>
                  </a:cubicBezTo>
                  <a:cubicBezTo>
                    <a:pt x="19" y="34"/>
                    <a:pt x="15" y="36"/>
                    <a:pt x="13" y="39"/>
                  </a:cubicBezTo>
                  <a:close/>
                  <a:moveTo>
                    <a:pt x="15" y="19"/>
                  </a:moveTo>
                  <a:cubicBezTo>
                    <a:pt x="10" y="19"/>
                    <a:pt x="5" y="15"/>
                    <a:pt x="5" y="9"/>
                  </a:cubicBezTo>
                  <a:cubicBezTo>
                    <a:pt x="5" y="4"/>
                    <a:pt x="10" y="0"/>
                    <a:pt x="15" y="0"/>
                  </a:cubicBezTo>
                  <a:cubicBezTo>
                    <a:pt x="20" y="0"/>
                    <a:pt x="25" y="4"/>
                    <a:pt x="25" y="9"/>
                  </a:cubicBezTo>
                  <a:cubicBezTo>
                    <a:pt x="25" y="15"/>
                    <a:pt x="20" y="19"/>
                    <a:pt x="15" y="19"/>
                  </a:cubicBezTo>
                  <a:close/>
                  <a:moveTo>
                    <a:pt x="53" y="68"/>
                  </a:moveTo>
                  <a:cubicBezTo>
                    <a:pt x="20" y="68"/>
                    <a:pt x="20" y="68"/>
                    <a:pt x="20" y="68"/>
                  </a:cubicBezTo>
                  <a:cubicBezTo>
                    <a:pt x="14" y="68"/>
                    <a:pt x="10" y="64"/>
                    <a:pt x="10" y="58"/>
                  </a:cubicBezTo>
                  <a:cubicBezTo>
                    <a:pt x="10" y="49"/>
                    <a:pt x="12" y="36"/>
                    <a:pt x="23" y="36"/>
                  </a:cubicBezTo>
                  <a:cubicBezTo>
                    <a:pt x="25" y="36"/>
                    <a:pt x="29" y="41"/>
                    <a:pt x="37" y="41"/>
                  </a:cubicBezTo>
                  <a:cubicBezTo>
                    <a:pt x="44" y="41"/>
                    <a:pt x="49" y="36"/>
                    <a:pt x="50" y="36"/>
                  </a:cubicBezTo>
                  <a:cubicBezTo>
                    <a:pt x="62" y="36"/>
                    <a:pt x="64" y="49"/>
                    <a:pt x="64" y="58"/>
                  </a:cubicBezTo>
                  <a:cubicBezTo>
                    <a:pt x="64" y="64"/>
                    <a:pt x="60" y="68"/>
                    <a:pt x="53" y="68"/>
                  </a:cubicBezTo>
                  <a:close/>
                  <a:moveTo>
                    <a:pt x="37" y="39"/>
                  </a:moveTo>
                  <a:cubicBezTo>
                    <a:pt x="29" y="39"/>
                    <a:pt x="22" y="32"/>
                    <a:pt x="22" y="24"/>
                  </a:cubicBezTo>
                  <a:cubicBezTo>
                    <a:pt x="22" y="16"/>
                    <a:pt x="29" y="9"/>
                    <a:pt x="37" y="9"/>
                  </a:cubicBezTo>
                  <a:cubicBezTo>
                    <a:pt x="45" y="9"/>
                    <a:pt x="51" y="16"/>
                    <a:pt x="51" y="24"/>
                  </a:cubicBezTo>
                  <a:cubicBezTo>
                    <a:pt x="51" y="32"/>
                    <a:pt x="45" y="39"/>
                    <a:pt x="37" y="39"/>
                  </a:cubicBezTo>
                  <a:close/>
                  <a:moveTo>
                    <a:pt x="59" y="19"/>
                  </a:moveTo>
                  <a:cubicBezTo>
                    <a:pt x="53" y="19"/>
                    <a:pt x="49" y="15"/>
                    <a:pt x="49" y="9"/>
                  </a:cubicBezTo>
                  <a:cubicBezTo>
                    <a:pt x="49" y="4"/>
                    <a:pt x="53" y="0"/>
                    <a:pt x="59" y="0"/>
                  </a:cubicBezTo>
                  <a:cubicBezTo>
                    <a:pt x="64" y="0"/>
                    <a:pt x="68" y="4"/>
                    <a:pt x="68" y="9"/>
                  </a:cubicBezTo>
                  <a:cubicBezTo>
                    <a:pt x="68" y="15"/>
                    <a:pt x="64" y="19"/>
                    <a:pt x="59" y="19"/>
                  </a:cubicBezTo>
                  <a:close/>
                  <a:moveTo>
                    <a:pt x="66" y="39"/>
                  </a:moveTo>
                  <a:cubicBezTo>
                    <a:pt x="61" y="39"/>
                    <a:pt x="61" y="39"/>
                    <a:pt x="61" y="39"/>
                  </a:cubicBezTo>
                  <a:cubicBezTo>
                    <a:pt x="58" y="36"/>
                    <a:pt x="55" y="34"/>
                    <a:pt x="51" y="34"/>
                  </a:cubicBezTo>
                  <a:cubicBezTo>
                    <a:pt x="53" y="31"/>
                    <a:pt x="54" y="27"/>
                    <a:pt x="54" y="24"/>
                  </a:cubicBezTo>
                  <a:cubicBezTo>
                    <a:pt x="54" y="23"/>
                    <a:pt x="54" y="22"/>
                    <a:pt x="54" y="21"/>
                  </a:cubicBezTo>
                  <a:cubicBezTo>
                    <a:pt x="55" y="22"/>
                    <a:pt x="57" y="22"/>
                    <a:pt x="59" y="22"/>
                  </a:cubicBezTo>
                  <a:cubicBezTo>
                    <a:pt x="64" y="22"/>
                    <a:pt x="68" y="19"/>
                    <a:pt x="69" y="19"/>
                  </a:cubicBezTo>
                  <a:cubicBezTo>
                    <a:pt x="73" y="19"/>
                    <a:pt x="73" y="29"/>
                    <a:pt x="73" y="33"/>
                  </a:cubicBezTo>
                  <a:cubicBezTo>
                    <a:pt x="73" y="37"/>
                    <a:pt x="70" y="39"/>
                    <a:pt x="66" y="3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1" name="Group 129"/>
          <p:cNvGrpSpPr/>
          <p:nvPr/>
        </p:nvGrpSpPr>
        <p:grpSpPr>
          <a:xfrm>
            <a:off x="8345071" y="4632085"/>
            <a:ext cx="659525" cy="640643"/>
            <a:chOff x="7501792" y="2878680"/>
            <a:chExt cx="469021" cy="455593"/>
          </a:xfrm>
        </p:grpSpPr>
        <p:sp>
          <p:nvSpPr>
            <p:cNvPr id="72" name="Oval 71"/>
            <p:cNvSpPr>
              <a:spLocks noChangeAspect="1"/>
            </p:cNvSpPr>
            <p:nvPr/>
          </p:nvSpPr>
          <p:spPr>
            <a:xfrm>
              <a:off x="7501792" y="2878680"/>
              <a:ext cx="469021" cy="45559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" name="Freeform 53"/>
            <p:cNvSpPr>
              <a:spLocks/>
            </p:cNvSpPr>
            <p:nvPr/>
          </p:nvSpPr>
          <p:spPr bwMode="auto">
            <a:xfrm>
              <a:off x="7580281" y="2990787"/>
              <a:ext cx="312043" cy="231379"/>
            </a:xfrm>
            <a:custGeom>
              <a:avLst/>
              <a:gdLst/>
              <a:ahLst/>
              <a:cxnLst>
                <a:cxn ang="0">
                  <a:pos x="55" y="50"/>
                </a:cxn>
                <a:cxn ang="0">
                  <a:pos x="16" y="50"/>
                </a:cxn>
                <a:cxn ang="0">
                  <a:pos x="0" y="34"/>
                </a:cxn>
                <a:cxn ang="0">
                  <a:pos x="9" y="20"/>
                </a:cxn>
                <a:cxn ang="0">
                  <a:pos x="9" y="18"/>
                </a:cxn>
                <a:cxn ang="0">
                  <a:pos x="27" y="0"/>
                </a:cxn>
                <a:cxn ang="0">
                  <a:pos x="44" y="11"/>
                </a:cxn>
                <a:cxn ang="0">
                  <a:pos x="50" y="9"/>
                </a:cxn>
                <a:cxn ang="0">
                  <a:pos x="59" y="18"/>
                </a:cxn>
                <a:cxn ang="0">
                  <a:pos x="58" y="23"/>
                </a:cxn>
                <a:cxn ang="0">
                  <a:pos x="68" y="36"/>
                </a:cxn>
                <a:cxn ang="0">
                  <a:pos x="55" y="50"/>
                </a:cxn>
              </a:cxnLst>
              <a:rect l="0" t="0" r="r" b="b"/>
              <a:pathLst>
                <a:path w="68" h="50">
                  <a:moveTo>
                    <a:pt x="55" y="50"/>
                  </a:moveTo>
                  <a:cubicBezTo>
                    <a:pt x="16" y="50"/>
                    <a:pt x="16" y="50"/>
                    <a:pt x="16" y="50"/>
                  </a:cubicBezTo>
                  <a:cubicBezTo>
                    <a:pt x="7" y="50"/>
                    <a:pt x="0" y="43"/>
                    <a:pt x="0" y="34"/>
                  </a:cubicBezTo>
                  <a:cubicBezTo>
                    <a:pt x="0" y="28"/>
                    <a:pt x="4" y="22"/>
                    <a:pt x="9" y="20"/>
                  </a:cubicBezTo>
                  <a:cubicBezTo>
                    <a:pt x="9" y="19"/>
                    <a:pt x="9" y="19"/>
                    <a:pt x="9" y="18"/>
                  </a:cubicBezTo>
                  <a:cubicBezTo>
                    <a:pt x="9" y="8"/>
                    <a:pt x="17" y="0"/>
                    <a:pt x="27" y="0"/>
                  </a:cubicBezTo>
                  <a:cubicBezTo>
                    <a:pt x="35" y="0"/>
                    <a:pt x="41" y="5"/>
                    <a:pt x="44" y="11"/>
                  </a:cubicBezTo>
                  <a:cubicBezTo>
                    <a:pt x="46" y="10"/>
                    <a:pt x="48" y="9"/>
                    <a:pt x="50" y="9"/>
                  </a:cubicBezTo>
                  <a:cubicBezTo>
                    <a:pt x="55" y="9"/>
                    <a:pt x="59" y="13"/>
                    <a:pt x="59" y="18"/>
                  </a:cubicBezTo>
                  <a:cubicBezTo>
                    <a:pt x="59" y="20"/>
                    <a:pt x="59" y="22"/>
                    <a:pt x="58" y="23"/>
                  </a:cubicBezTo>
                  <a:cubicBezTo>
                    <a:pt x="64" y="25"/>
                    <a:pt x="68" y="30"/>
                    <a:pt x="68" y="36"/>
                  </a:cubicBezTo>
                  <a:cubicBezTo>
                    <a:pt x="68" y="44"/>
                    <a:pt x="62" y="50"/>
                    <a:pt x="55" y="5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74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5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5196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000"/>
                            </p:stCondLst>
                            <p:childTnLst>
                              <p:par>
                                <p:cTn id="50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500"/>
                            </p:stCondLst>
                            <p:childTnLst>
                              <p:par>
                                <p:cTn id="5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0"/>
                            </p:stCondLst>
                            <p:childTnLst>
                              <p:par>
                                <p:cTn id="61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500"/>
                            </p:stCondLst>
                            <p:childTnLst>
                              <p:par>
                                <p:cTn id="6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000"/>
                            </p:stCondLst>
                            <p:childTnLst>
                              <p:par>
                                <p:cTn id="72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500"/>
                            </p:stCondLst>
                            <p:childTnLst>
                              <p:par>
                                <p:cTn id="7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000"/>
                            </p:stCondLst>
                            <p:childTnLst>
                              <p:par>
                                <p:cTn id="83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500"/>
                            </p:stCondLst>
                            <p:childTnLst>
                              <p:par>
                                <p:cTn id="8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000"/>
                            </p:stCondLst>
                            <p:childTnLst>
                              <p:par>
                                <p:cTn id="94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组合 21"/>
          <p:cNvGrpSpPr/>
          <p:nvPr/>
        </p:nvGrpSpPr>
        <p:grpSpPr>
          <a:xfrm>
            <a:off x="6926979" y="2062424"/>
            <a:ext cx="3837672" cy="3837673"/>
            <a:chOff x="7115266" y="1299207"/>
            <a:chExt cx="3142800" cy="3142800"/>
          </a:xfrm>
        </p:grpSpPr>
        <p:sp>
          <p:nvSpPr>
            <p:cNvPr id="5" name="Oval 18"/>
            <p:cNvSpPr/>
            <p:nvPr/>
          </p:nvSpPr>
          <p:spPr>
            <a:xfrm>
              <a:off x="7115266" y="1299207"/>
              <a:ext cx="3142800" cy="3142800"/>
            </a:xfrm>
            <a:prstGeom prst="ellipse">
              <a:avLst/>
            </a:prstGeom>
            <a:solidFill>
              <a:schemeClr val="accent4"/>
            </a:solidFill>
            <a:ln w="762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11638" tIns="55819" rIns="111638" bIns="55819" rtlCol="0" anchor="ctr"/>
            <a:lstStyle/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7852834" y="3037533"/>
              <a:ext cx="1660924" cy="7259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</a:t>
              </a:r>
              <a:r>
                <a:rPr lang="en-US" altLang="zh-CN" sz="800" dirty="0" err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8067735" y="2039519"/>
              <a:ext cx="1261556" cy="823989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6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86%</a:t>
              </a: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7996956" y="2826600"/>
              <a:ext cx="1323256" cy="193448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1956812" y="1991695"/>
            <a:ext cx="3061272" cy="3061272"/>
            <a:chOff x="909267" y="1241284"/>
            <a:chExt cx="2506980" cy="2506980"/>
          </a:xfrm>
        </p:grpSpPr>
        <p:sp>
          <p:nvSpPr>
            <p:cNvPr id="3" name="Oval 16"/>
            <p:cNvSpPr/>
            <p:nvPr/>
          </p:nvSpPr>
          <p:spPr>
            <a:xfrm>
              <a:off x="909267" y="1241284"/>
              <a:ext cx="2506980" cy="2506980"/>
            </a:xfrm>
            <a:prstGeom prst="ellipse">
              <a:avLst/>
            </a:prstGeom>
            <a:solidFill>
              <a:schemeClr val="accent1"/>
            </a:solidFill>
            <a:ln w="762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11638" tIns="55819" rIns="111638" bIns="55819" rtlCol="0" anchor="ctr"/>
            <a:lstStyle/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1493333" y="2719586"/>
              <a:ext cx="1334504" cy="48393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1543224" y="1670330"/>
              <a:ext cx="1261557" cy="90737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6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76%</a:t>
              </a: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1506525" y="2514843"/>
              <a:ext cx="1323257" cy="211721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4416929" y="3681890"/>
            <a:ext cx="2484376" cy="2484376"/>
            <a:chOff x="2923938" y="2625442"/>
            <a:chExt cx="2034540" cy="2034540"/>
          </a:xfrm>
        </p:grpSpPr>
        <p:sp>
          <p:nvSpPr>
            <p:cNvPr id="2" name="Oval 14"/>
            <p:cNvSpPr/>
            <p:nvPr/>
          </p:nvSpPr>
          <p:spPr>
            <a:xfrm>
              <a:off x="2923938" y="2625442"/>
              <a:ext cx="2034540" cy="2034540"/>
            </a:xfrm>
            <a:prstGeom prst="ellipse">
              <a:avLst/>
            </a:prstGeom>
            <a:solidFill>
              <a:schemeClr val="accent2"/>
            </a:solidFill>
            <a:ln w="762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11638" tIns="55819" rIns="111638" bIns="55819" rtlCol="0" anchor="ctr"/>
            <a:lstStyle/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3330550" y="3682938"/>
              <a:ext cx="1252095" cy="47353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531689" y="2940341"/>
              <a:ext cx="841475" cy="60491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4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53%</a:t>
              </a: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3286979" y="3501194"/>
              <a:ext cx="1323257" cy="211721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5417174" y="1882135"/>
            <a:ext cx="2031400" cy="2031400"/>
            <a:chOff x="3743074" y="1151562"/>
            <a:chExt cx="1663582" cy="1663582"/>
          </a:xfrm>
        </p:grpSpPr>
        <p:sp>
          <p:nvSpPr>
            <p:cNvPr id="4" name="Oval 17"/>
            <p:cNvSpPr/>
            <p:nvPr/>
          </p:nvSpPr>
          <p:spPr>
            <a:xfrm>
              <a:off x="3743074" y="1151562"/>
              <a:ext cx="1663582" cy="1663582"/>
            </a:xfrm>
            <a:prstGeom prst="ellipse">
              <a:avLst/>
            </a:prstGeom>
            <a:solidFill>
              <a:schemeClr val="accent3"/>
            </a:solidFill>
            <a:ln w="762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11638" tIns="55819" rIns="111638" bIns="55819" rtlCol="0" anchor="ctr"/>
            <a:lstStyle/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3957464" y="2007393"/>
              <a:ext cx="1262607" cy="47353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4164998" y="1314546"/>
              <a:ext cx="841475" cy="60491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4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38%</a:t>
              </a: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4091855" y="1847189"/>
              <a:ext cx="992442" cy="158790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sp>
        <p:nvSpPr>
          <p:cNvPr id="23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5903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ectangle 8"/>
          <p:cNvSpPr>
            <a:spLocks noChangeArrowheads="1"/>
          </p:cNvSpPr>
          <p:nvPr/>
        </p:nvSpPr>
        <p:spPr bwMode="auto">
          <a:xfrm>
            <a:off x="531" y="2175350"/>
            <a:ext cx="12857691" cy="2881951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" name="平行四边形 3"/>
          <p:cNvSpPr/>
          <p:nvPr/>
        </p:nvSpPr>
        <p:spPr>
          <a:xfrm>
            <a:off x="1101075" y="1787688"/>
            <a:ext cx="4854587" cy="3657277"/>
          </a:xfrm>
          <a:prstGeom prst="parallelogram">
            <a:avLst>
              <a:gd name="adj" fmla="val 43853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MH_Others_1"/>
          <p:cNvSpPr txBox="1"/>
          <p:nvPr>
            <p:custDataLst>
              <p:tags r:id="rId1"/>
            </p:custDataLst>
          </p:nvPr>
        </p:nvSpPr>
        <p:spPr>
          <a:xfrm>
            <a:off x="1916170" y="2529888"/>
            <a:ext cx="2730938" cy="2172875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</a:bodyPr>
          <a:lstStyle/>
          <a:p>
            <a:pPr algn="ctr"/>
            <a:r>
              <a:rPr lang="en-US" altLang="zh-CN" sz="115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  <a:p>
            <a:pPr algn="ctr"/>
            <a:r>
              <a:rPr lang="en-US" altLang="zh-CN" sz="4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CHAPTER</a:t>
            </a:r>
            <a:endParaRPr lang="zh-CN" altLang="en-US" sz="4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6336167" y="3256869"/>
            <a:ext cx="3184233" cy="3693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成功项目展示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6266321" y="3677848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978820" y="3677848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6266321" y="3950664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7978820" y="3950664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86439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"/>
                            </p:stCondLst>
                            <p:childTnLst>
                              <p:par>
                                <p:cTn id="4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4" grpId="0" animBg="1"/>
      <p:bldP spid="46" grpId="0"/>
      <p:bldP spid="10" grpId="0"/>
      <p:bldP spid="11" grpId="0"/>
      <p:bldP spid="12" grpId="0"/>
      <p:bldP spid="13" grpId="0"/>
      <p:bldP spid="1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23"/>
          <p:cNvSpPr/>
          <p:nvPr/>
        </p:nvSpPr>
        <p:spPr>
          <a:xfrm>
            <a:off x="707" y="199"/>
            <a:ext cx="12857339" cy="7232253"/>
          </a:xfrm>
          <a:prstGeom prst="rect">
            <a:avLst/>
          </a:prstGeom>
          <a:blipFill dpi="0" rotWithShape="1">
            <a:blip r:embed="rId3" cstate="print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450478">
              <a:lnSpc>
                <a:spcPct val="150000"/>
              </a:lnSpc>
              <a:defRPr/>
            </a:pPr>
            <a:endParaRPr lang="en-US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707" y="199"/>
            <a:ext cx="6185363" cy="7232253"/>
          </a:xfrm>
          <a:prstGeom prst="rect">
            <a:avLst/>
          </a:prstGeom>
          <a:solidFill>
            <a:schemeClr val="accent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450478">
              <a:lnSpc>
                <a:spcPct val="150000"/>
              </a:lnSpc>
              <a:defRPr/>
            </a:pPr>
            <a:endParaRPr lang="en-US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TextBox 20"/>
          <p:cNvSpPr txBox="1">
            <a:spLocks noChangeArrowheads="1"/>
          </p:cNvSpPr>
          <p:nvPr/>
        </p:nvSpPr>
        <p:spPr bwMode="auto">
          <a:xfrm>
            <a:off x="717677" y="1496871"/>
            <a:ext cx="4696209" cy="6232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30288" fontAlgn="base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30288" fontAlgn="base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30288" fontAlgn="base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30288" fontAlgn="base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zh-CN" altLang="en-US" sz="9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endParaRPr lang="en-US" altLang="zh-CN" sz="900" dirty="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707" y="6774858"/>
            <a:ext cx="6185363" cy="45759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450478">
              <a:lnSpc>
                <a:spcPct val="150000"/>
              </a:lnSpc>
              <a:defRPr/>
            </a:pPr>
            <a:endParaRPr lang="en-US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Rectangle 39"/>
          <p:cNvSpPr>
            <a:spLocks noChangeArrowheads="1"/>
          </p:cNvSpPr>
          <p:nvPr/>
        </p:nvSpPr>
        <p:spPr bwMode="auto">
          <a:xfrm>
            <a:off x="717625" y="759157"/>
            <a:ext cx="1825821" cy="677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30288" fontAlgn="base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30288" fontAlgn="base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30288" fontAlgn="base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30288" fontAlgn="base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4400" b="1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$350</a:t>
            </a:r>
            <a:r>
              <a:rPr lang="en-US" altLang="zh-CN" sz="3200" b="1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.00</a:t>
            </a:r>
            <a:endParaRPr lang="en-US" altLang="zh-CN" sz="4400" b="1" dirty="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42" name="Straight Connector 41"/>
          <p:cNvCxnSpPr/>
          <p:nvPr/>
        </p:nvCxnSpPr>
        <p:spPr>
          <a:xfrm>
            <a:off x="717676" y="1450028"/>
            <a:ext cx="12140369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Right Triangle 42"/>
          <p:cNvSpPr/>
          <p:nvPr/>
        </p:nvSpPr>
        <p:spPr>
          <a:xfrm rot="18900000">
            <a:off x="2728427" y="-363646"/>
            <a:ext cx="729923" cy="727691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450478">
              <a:lnSpc>
                <a:spcPct val="150000"/>
              </a:lnSpc>
              <a:defRPr/>
            </a:pPr>
            <a:endParaRPr lang="en-US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1" name="Group 37"/>
          <p:cNvGrpSpPr>
            <a:grpSpLocks/>
          </p:cNvGrpSpPr>
          <p:nvPr/>
        </p:nvGrpSpPr>
        <p:grpSpPr bwMode="auto">
          <a:xfrm>
            <a:off x="679290" y="2968995"/>
            <a:ext cx="4819270" cy="986623"/>
            <a:chOff x="466617" y="212055"/>
            <a:chExt cx="3428150" cy="723451"/>
          </a:xfrm>
        </p:grpSpPr>
        <p:sp>
          <p:nvSpPr>
            <p:cNvPr id="19474" name="TextBox 11"/>
            <p:cNvSpPr txBox="1">
              <a:spLocks noChangeArrowheads="1"/>
            </p:cNvSpPr>
            <p:nvPr/>
          </p:nvSpPr>
          <p:spPr bwMode="auto">
            <a:xfrm>
              <a:off x="1244845" y="254546"/>
              <a:ext cx="766271" cy="1578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defTabSz="1030288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defTabSz="1030288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defTabSz="1030288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defTabSz="1030288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1399" dirty="0">
                  <a:solidFill>
                    <a:schemeClr val="bg1"/>
                  </a:solidFill>
                  <a:ea typeface="微软雅黑" panose="020B0503020204020204" pitchFamily="34" charset="-122"/>
                  <a:sym typeface="Arial" panose="020B0604020202020204" pitchFamily="34" charset="0"/>
                </a:rPr>
                <a:t>添加相关标题</a:t>
              </a:r>
              <a:endParaRPr lang="en-US" altLang="zh-CN" sz="10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75" name="TextBox 12"/>
            <p:cNvSpPr txBox="1">
              <a:spLocks noChangeArrowheads="1"/>
            </p:cNvSpPr>
            <p:nvPr/>
          </p:nvSpPr>
          <p:spPr bwMode="auto">
            <a:xfrm>
              <a:off x="1244844" y="432351"/>
              <a:ext cx="2649923" cy="4396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just" defTabSz="1285657">
                <a:lnSpc>
                  <a:spcPct val="150000"/>
                </a:lnSpc>
                <a:spcBef>
                  <a:spcPct val="20000"/>
                </a:spcBef>
              </a:pPr>
              <a:r>
                <a:rPr lang="zh-CN" altLang="en-US" sz="799" dirty="0">
                  <a:solidFill>
                    <a:schemeClr val="bg1"/>
                  </a:solidFill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  </a:r>
              <a:endParaRPr lang="en-US" altLang="zh-CN" sz="799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Oval 13"/>
            <p:cNvSpPr/>
            <p:nvPr/>
          </p:nvSpPr>
          <p:spPr>
            <a:xfrm>
              <a:off x="466617" y="212055"/>
              <a:ext cx="724056" cy="723451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 defTabSz="1450478">
                <a:lnSpc>
                  <a:spcPct val="150000"/>
                </a:lnSpc>
                <a:defRPr/>
              </a:pPr>
              <a:r>
                <a:rPr lang="en-US" sz="2399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01</a:t>
              </a:r>
            </a:p>
          </p:txBody>
        </p:sp>
      </p:grpSp>
      <p:grpSp>
        <p:nvGrpSpPr>
          <p:cNvPr id="15" name="Group 42"/>
          <p:cNvGrpSpPr>
            <a:grpSpLocks/>
          </p:cNvGrpSpPr>
          <p:nvPr/>
        </p:nvGrpSpPr>
        <p:grpSpPr bwMode="auto">
          <a:xfrm>
            <a:off x="679290" y="4265888"/>
            <a:ext cx="4819270" cy="986625"/>
            <a:chOff x="466617" y="211942"/>
            <a:chExt cx="3428150" cy="723561"/>
          </a:xfrm>
        </p:grpSpPr>
        <p:sp>
          <p:nvSpPr>
            <p:cNvPr id="19471" name="TextBox 15"/>
            <p:cNvSpPr txBox="1">
              <a:spLocks noChangeArrowheads="1"/>
            </p:cNvSpPr>
            <p:nvPr/>
          </p:nvSpPr>
          <p:spPr bwMode="auto">
            <a:xfrm>
              <a:off x="1244845" y="220967"/>
              <a:ext cx="766271" cy="1579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defTabSz="1030288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defTabSz="1030288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defTabSz="1030288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defTabSz="1030288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1399" dirty="0">
                  <a:solidFill>
                    <a:schemeClr val="bg1"/>
                  </a:solidFill>
                  <a:ea typeface="微软雅黑" panose="020B0503020204020204" pitchFamily="34" charset="-122"/>
                  <a:sym typeface="Arial" panose="020B0604020202020204" pitchFamily="34" charset="0"/>
                </a:rPr>
                <a:t>添加相关标题</a:t>
              </a:r>
              <a:endParaRPr lang="en-US" altLang="zh-CN" sz="1399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72" name="TextBox 16"/>
            <p:cNvSpPr txBox="1">
              <a:spLocks noChangeArrowheads="1"/>
            </p:cNvSpPr>
            <p:nvPr/>
          </p:nvSpPr>
          <p:spPr bwMode="auto">
            <a:xfrm>
              <a:off x="1244844" y="432351"/>
              <a:ext cx="2649923" cy="4397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just" defTabSz="1285657">
                <a:lnSpc>
                  <a:spcPct val="150000"/>
                </a:lnSpc>
                <a:spcBef>
                  <a:spcPct val="20000"/>
                </a:spcBef>
              </a:pPr>
              <a:r>
                <a:rPr lang="zh-CN" altLang="en-US" sz="799" dirty="0">
                  <a:solidFill>
                    <a:schemeClr val="bg1"/>
                  </a:solidFill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  </a:r>
              <a:endParaRPr lang="en-US" altLang="zh-CN" sz="799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Oval 17"/>
            <p:cNvSpPr/>
            <p:nvPr/>
          </p:nvSpPr>
          <p:spPr>
            <a:xfrm>
              <a:off x="466617" y="211942"/>
              <a:ext cx="724056" cy="723561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 defTabSz="1450478">
                <a:lnSpc>
                  <a:spcPct val="150000"/>
                </a:lnSpc>
                <a:defRPr/>
              </a:pPr>
              <a:r>
                <a:rPr lang="en-US" sz="2399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02</a:t>
              </a:r>
            </a:p>
          </p:txBody>
        </p:sp>
      </p:grpSp>
      <p:grpSp>
        <p:nvGrpSpPr>
          <p:cNvPr id="19" name="Group 47"/>
          <p:cNvGrpSpPr>
            <a:grpSpLocks/>
          </p:cNvGrpSpPr>
          <p:nvPr/>
        </p:nvGrpSpPr>
        <p:grpSpPr bwMode="auto">
          <a:xfrm>
            <a:off x="679290" y="5531533"/>
            <a:ext cx="4819270" cy="986622"/>
            <a:chOff x="466617" y="212055"/>
            <a:chExt cx="3428150" cy="723465"/>
          </a:xfrm>
        </p:grpSpPr>
        <p:sp>
          <p:nvSpPr>
            <p:cNvPr id="19468" name="TextBox 19"/>
            <p:cNvSpPr txBox="1">
              <a:spLocks noChangeArrowheads="1"/>
            </p:cNvSpPr>
            <p:nvPr/>
          </p:nvSpPr>
          <p:spPr bwMode="auto">
            <a:xfrm>
              <a:off x="1244845" y="244741"/>
              <a:ext cx="766271" cy="1578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defTabSz="1030288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defTabSz="1030288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defTabSz="1030288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defTabSz="1030288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1399" dirty="0">
                  <a:solidFill>
                    <a:schemeClr val="bg1"/>
                  </a:solidFill>
                  <a:ea typeface="微软雅黑" panose="020B0503020204020204" pitchFamily="34" charset="-122"/>
                  <a:sym typeface="Arial" panose="020B0604020202020204" pitchFamily="34" charset="0"/>
                </a:rPr>
                <a:t>添加相关标题</a:t>
              </a:r>
              <a:endParaRPr lang="en-US" altLang="zh-CN" sz="1399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69" name="TextBox 21"/>
            <p:cNvSpPr txBox="1">
              <a:spLocks noChangeArrowheads="1"/>
            </p:cNvSpPr>
            <p:nvPr/>
          </p:nvSpPr>
          <p:spPr bwMode="auto">
            <a:xfrm>
              <a:off x="1244844" y="422546"/>
              <a:ext cx="2649923" cy="4396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just" defTabSz="1285657">
                <a:lnSpc>
                  <a:spcPct val="150000"/>
                </a:lnSpc>
                <a:spcBef>
                  <a:spcPct val="20000"/>
                </a:spcBef>
              </a:pPr>
              <a:r>
                <a:rPr lang="zh-CN" altLang="en-US" sz="799" dirty="0">
                  <a:solidFill>
                    <a:schemeClr val="bg1"/>
                  </a:solidFill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  </a:r>
              <a:endParaRPr lang="en-US" altLang="zh-CN" sz="799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Oval 22"/>
            <p:cNvSpPr/>
            <p:nvPr/>
          </p:nvSpPr>
          <p:spPr>
            <a:xfrm>
              <a:off x="466617" y="212055"/>
              <a:ext cx="724056" cy="723465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 defTabSz="1450478">
                <a:lnSpc>
                  <a:spcPct val="150000"/>
                </a:lnSpc>
                <a:defRPr/>
              </a:pPr>
              <a:r>
                <a:rPr lang="en-US" sz="2399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03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664309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32" grpId="0" animBg="1"/>
      <p:bldP spid="21" grpId="0"/>
      <p:bldP spid="39" grpId="0" animBg="1"/>
      <p:bldP spid="40" grpId="0"/>
      <p:bldP spid="4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6" name="Straight Connector 65"/>
          <p:cNvCxnSpPr/>
          <p:nvPr/>
        </p:nvCxnSpPr>
        <p:spPr>
          <a:xfrm>
            <a:off x="4330592" y="5609377"/>
            <a:ext cx="1803237" cy="0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ash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64"/>
          <p:cNvCxnSpPr/>
          <p:nvPr/>
        </p:nvCxnSpPr>
        <p:spPr>
          <a:xfrm>
            <a:off x="4962062" y="4491890"/>
            <a:ext cx="2163886" cy="0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ash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Connector 63"/>
          <p:cNvCxnSpPr/>
          <p:nvPr/>
        </p:nvCxnSpPr>
        <p:spPr>
          <a:xfrm>
            <a:off x="4430334" y="3394026"/>
            <a:ext cx="1803237" cy="0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ash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Connector 62"/>
          <p:cNvCxnSpPr/>
          <p:nvPr/>
        </p:nvCxnSpPr>
        <p:spPr>
          <a:xfrm>
            <a:off x="3807225" y="2196210"/>
            <a:ext cx="1803237" cy="0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ash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Group 4"/>
          <p:cNvGrpSpPr/>
          <p:nvPr/>
        </p:nvGrpSpPr>
        <p:grpSpPr>
          <a:xfrm>
            <a:off x="3627275" y="5153230"/>
            <a:ext cx="1194815" cy="1124575"/>
            <a:chOff x="6139503" y="4871969"/>
            <a:chExt cx="1192668" cy="1122553"/>
          </a:xfrm>
          <a:effectLst/>
        </p:grpSpPr>
        <p:sp>
          <p:nvSpPr>
            <p:cNvPr id="6" name="Rounded Rectangle 5"/>
            <p:cNvSpPr>
              <a:spLocks noChangeArrowheads="1"/>
            </p:cNvSpPr>
            <p:nvPr/>
          </p:nvSpPr>
          <p:spPr bwMode="auto">
            <a:xfrm>
              <a:off x="6139503" y="4871969"/>
              <a:ext cx="1192668" cy="1122553"/>
            </a:xfrm>
            <a:prstGeom prst="roundRect">
              <a:avLst>
                <a:gd name="adj" fmla="val 9375"/>
              </a:avLst>
            </a:prstGeom>
            <a:solidFill>
              <a:schemeClr val="accent4"/>
            </a:solidFill>
            <a:ln w="9525">
              <a:noFill/>
              <a:round/>
              <a:headEnd/>
              <a:tailEnd/>
            </a:ln>
            <a:effectLst/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37931725" indent="-374745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id-ID" altLang="id-ID" sz="277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TextBox 21"/>
            <p:cNvSpPr txBox="1">
              <a:spLocks noChangeArrowheads="1"/>
            </p:cNvSpPr>
            <p:nvPr/>
          </p:nvSpPr>
          <p:spPr bwMode="auto">
            <a:xfrm>
              <a:off x="6356737" y="5179787"/>
              <a:ext cx="771727" cy="6044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37931725" indent="-374745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nb-NO" altLang="id-ID" sz="2779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01</a:t>
              </a: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3908406" y="4028662"/>
            <a:ext cx="1194815" cy="1124576"/>
            <a:chOff x="6420131" y="3749417"/>
            <a:chExt cx="1192668" cy="1122553"/>
          </a:xfrm>
          <a:effectLst/>
        </p:grpSpPr>
        <p:sp>
          <p:nvSpPr>
            <p:cNvPr id="9" name="Rounded Rectangle 8"/>
            <p:cNvSpPr>
              <a:spLocks noChangeArrowheads="1"/>
            </p:cNvSpPr>
            <p:nvPr/>
          </p:nvSpPr>
          <p:spPr bwMode="auto">
            <a:xfrm>
              <a:off x="6420131" y="3749417"/>
              <a:ext cx="1192668" cy="1122553"/>
            </a:xfrm>
            <a:prstGeom prst="roundRect">
              <a:avLst>
                <a:gd name="adj" fmla="val 9375"/>
              </a:avLst>
            </a:prstGeom>
            <a:solidFill>
              <a:schemeClr val="accent3"/>
            </a:solidFill>
            <a:ln w="9525">
              <a:noFill/>
              <a:round/>
              <a:headEnd/>
              <a:tailEnd/>
            </a:ln>
            <a:effectLst/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37931725" indent="-374745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id-ID" altLang="id-ID" sz="277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TextBox 22"/>
            <p:cNvSpPr txBox="1">
              <a:spLocks noChangeArrowheads="1"/>
            </p:cNvSpPr>
            <p:nvPr/>
          </p:nvSpPr>
          <p:spPr bwMode="auto">
            <a:xfrm>
              <a:off x="6672041" y="4034885"/>
              <a:ext cx="771727" cy="6044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37931725" indent="-374745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nb-NO" altLang="id-ID" sz="2779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02</a:t>
              </a: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3486708" y="2904099"/>
            <a:ext cx="1194815" cy="1124573"/>
            <a:chOff x="5999190" y="2626865"/>
            <a:chExt cx="1192668" cy="1122553"/>
          </a:xfrm>
          <a:effectLst/>
        </p:grpSpPr>
        <p:sp>
          <p:nvSpPr>
            <p:cNvPr id="12" name="Rounded Rectangle 11"/>
            <p:cNvSpPr>
              <a:spLocks noChangeArrowheads="1"/>
            </p:cNvSpPr>
            <p:nvPr/>
          </p:nvSpPr>
          <p:spPr bwMode="auto">
            <a:xfrm>
              <a:off x="5999190" y="2626865"/>
              <a:ext cx="1192668" cy="1122553"/>
            </a:xfrm>
            <a:prstGeom prst="roundRect">
              <a:avLst>
                <a:gd name="adj" fmla="val 9375"/>
              </a:avLst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37931725" indent="-374745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id-ID" altLang="id-ID" sz="277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TextBox 23"/>
            <p:cNvSpPr txBox="1">
              <a:spLocks noChangeArrowheads="1"/>
            </p:cNvSpPr>
            <p:nvPr/>
          </p:nvSpPr>
          <p:spPr bwMode="auto">
            <a:xfrm>
              <a:off x="6231728" y="2895663"/>
              <a:ext cx="771727" cy="6044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37931725" indent="-374745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nb-NO" altLang="id-ID" sz="2779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03</a:t>
              </a: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2889307" y="1842193"/>
            <a:ext cx="1194815" cy="1124575"/>
            <a:chOff x="5402860" y="1566869"/>
            <a:chExt cx="1192668" cy="1122553"/>
          </a:xfrm>
          <a:effectLst/>
        </p:grpSpPr>
        <p:sp>
          <p:nvSpPr>
            <p:cNvPr id="15" name="Rounded Rectangle 14"/>
            <p:cNvSpPr>
              <a:spLocks noChangeArrowheads="1"/>
            </p:cNvSpPr>
            <p:nvPr/>
          </p:nvSpPr>
          <p:spPr bwMode="auto">
            <a:xfrm rot="20684149">
              <a:off x="5402860" y="1566869"/>
              <a:ext cx="1192668" cy="1122553"/>
            </a:xfrm>
            <a:prstGeom prst="roundRect">
              <a:avLst>
                <a:gd name="adj" fmla="val 9375"/>
              </a:avLst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37931725" indent="-374745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id-ID" altLang="id-ID" sz="277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TextBox 24"/>
            <p:cNvSpPr txBox="1">
              <a:spLocks noChangeArrowheads="1"/>
            </p:cNvSpPr>
            <p:nvPr/>
          </p:nvSpPr>
          <p:spPr bwMode="auto">
            <a:xfrm rot="20681241">
              <a:off x="5613324" y="1778750"/>
              <a:ext cx="771727" cy="6044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37931725" indent="-374745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nb-NO" altLang="id-ID" sz="2779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04</a:t>
              </a:r>
            </a:p>
          </p:txBody>
        </p:sp>
      </p:grpSp>
      <p:grpSp>
        <p:nvGrpSpPr>
          <p:cNvPr id="27" name="Group 26"/>
          <p:cNvGrpSpPr>
            <a:grpSpLocks noChangeAspect="1"/>
          </p:cNvGrpSpPr>
          <p:nvPr/>
        </p:nvGrpSpPr>
        <p:grpSpPr>
          <a:xfrm>
            <a:off x="5030321" y="1802601"/>
            <a:ext cx="901620" cy="901620"/>
            <a:chOff x="5385173" y="1917525"/>
            <a:chExt cx="1440000" cy="1440000"/>
          </a:xfrm>
        </p:grpSpPr>
        <p:sp>
          <p:nvSpPr>
            <p:cNvPr id="28" name="Oval 27"/>
            <p:cNvSpPr>
              <a:spLocks noChangeAspect="1"/>
            </p:cNvSpPr>
            <p:nvPr/>
          </p:nvSpPr>
          <p:spPr>
            <a:xfrm>
              <a:off x="5385173" y="1917525"/>
              <a:ext cx="1440000" cy="1440000"/>
            </a:xfrm>
            <a:prstGeom prst="ellipse">
              <a:avLst/>
            </a:prstGeom>
            <a:solidFill>
              <a:schemeClr val="bg1">
                <a:lumMod val="65000"/>
                <a:alpha val="60000"/>
              </a:schemeClr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Oval 28"/>
            <p:cNvSpPr/>
            <p:nvPr/>
          </p:nvSpPr>
          <p:spPr>
            <a:xfrm>
              <a:off x="5475173" y="2007525"/>
              <a:ext cx="1260000" cy="1260000"/>
            </a:xfrm>
            <a:prstGeom prst="ellipse">
              <a:avLst/>
            </a:prstGeom>
            <a:solidFill>
              <a:schemeClr val="accent1"/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0" name="Group 29"/>
          <p:cNvGrpSpPr>
            <a:grpSpLocks noChangeAspect="1"/>
          </p:cNvGrpSpPr>
          <p:nvPr/>
        </p:nvGrpSpPr>
        <p:grpSpPr>
          <a:xfrm>
            <a:off x="6011260" y="5140260"/>
            <a:ext cx="901619" cy="901620"/>
            <a:chOff x="5385173" y="1917525"/>
            <a:chExt cx="1440000" cy="1440000"/>
          </a:xfrm>
        </p:grpSpPr>
        <p:sp>
          <p:nvSpPr>
            <p:cNvPr id="31" name="Oval 30"/>
            <p:cNvSpPr>
              <a:spLocks noChangeAspect="1"/>
            </p:cNvSpPr>
            <p:nvPr/>
          </p:nvSpPr>
          <p:spPr>
            <a:xfrm>
              <a:off x="5385173" y="1917525"/>
              <a:ext cx="1440000" cy="1440000"/>
            </a:xfrm>
            <a:prstGeom prst="ellipse">
              <a:avLst/>
            </a:prstGeom>
            <a:solidFill>
              <a:schemeClr val="bg1">
                <a:lumMod val="65000"/>
                <a:alpha val="60000"/>
              </a:schemeClr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Oval 31"/>
            <p:cNvSpPr/>
            <p:nvPr/>
          </p:nvSpPr>
          <p:spPr>
            <a:xfrm>
              <a:off x="5475175" y="2007525"/>
              <a:ext cx="1260001" cy="1260000"/>
            </a:xfrm>
            <a:prstGeom prst="ellipse">
              <a:avLst/>
            </a:prstGeom>
            <a:solidFill>
              <a:schemeClr val="accent4"/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3" name="Group 32"/>
          <p:cNvGrpSpPr>
            <a:grpSpLocks noChangeAspect="1"/>
          </p:cNvGrpSpPr>
          <p:nvPr/>
        </p:nvGrpSpPr>
        <p:grpSpPr>
          <a:xfrm>
            <a:off x="6912184" y="4039223"/>
            <a:ext cx="901620" cy="901620"/>
            <a:chOff x="5385173" y="1917525"/>
            <a:chExt cx="1440000" cy="1440000"/>
          </a:xfrm>
        </p:grpSpPr>
        <p:sp>
          <p:nvSpPr>
            <p:cNvPr id="34" name="Oval 33"/>
            <p:cNvSpPr>
              <a:spLocks noChangeAspect="1"/>
            </p:cNvSpPr>
            <p:nvPr/>
          </p:nvSpPr>
          <p:spPr>
            <a:xfrm>
              <a:off x="5385173" y="1917525"/>
              <a:ext cx="1440000" cy="1440000"/>
            </a:xfrm>
            <a:prstGeom prst="ellipse">
              <a:avLst/>
            </a:prstGeom>
            <a:solidFill>
              <a:schemeClr val="bg1">
                <a:lumMod val="65000"/>
                <a:alpha val="60000"/>
              </a:schemeClr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Oval 34"/>
            <p:cNvSpPr/>
            <p:nvPr/>
          </p:nvSpPr>
          <p:spPr>
            <a:xfrm>
              <a:off x="5475173" y="2007525"/>
              <a:ext cx="1260000" cy="1260000"/>
            </a:xfrm>
            <a:prstGeom prst="ellipse">
              <a:avLst/>
            </a:prstGeom>
            <a:solidFill>
              <a:schemeClr val="accent3"/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>
            <a:grpSpLocks noChangeAspect="1"/>
          </p:cNvGrpSpPr>
          <p:nvPr/>
        </p:nvGrpSpPr>
        <p:grpSpPr>
          <a:xfrm>
            <a:off x="5826516" y="2873633"/>
            <a:ext cx="901620" cy="901620"/>
            <a:chOff x="5385173" y="1917525"/>
            <a:chExt cx="1440000" cy="1440000"/>
          </a:xfrm>
        </p:grpSpPr>
        <p:sp>
          <p:nvSpPr>
            <p:cNvPr id="37" name="Oval 36"/>
            <p:cNvSpPr>
              <a:spLocks noChangeAspect="1"/>
            </p:cNvSpPr>
            <p:nvPr/>
          </p:nvSpPr>
          <p:spPr>
            <a:xfrm>
              <a:off x="5385173" y="1917525"/>
              <a:ext cx="1440000" cy="1440000"/>
            </a:xfrm>
            <a:prstGeom prst="ellipse">
              <a:avLst/>
            </a:prstGeom>
            <a:solidFill>
              <a:schemeClr val="bg1">
                <a:lumMod val="65000"/>
                <a:alpha val="60000"/>
              </a:schemeClr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Oval 37"/>
            <p:cNvSpPr/>
            <p:nvPr/>
          </p:nvSpPr>
          <p:spPr>
            <a:xfrm>
              <a:off x="5475173" y="2007525"/>
              <a:ext cx="1260000" cy="1260000"/>
            </a:xfrm>
            <a:prstGeom prst="ellipse">
              <a:avLst/>
            </a:prstGeom>
            <a:solidFill>
              <a:schemeClr val="accent2"/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>
            <a:grpSpLocks noChangeAspect="1"/>
          </p:cNvGrpSpPr>
          <p:nvPr/>
        </p:nvGrpSpPr>
        <p:grpSpPr>
          <a:xfrm>
            <a:off x="5232576" y="1999830"/>
            <a:ext cx="488379" cy="488379"/>
            <a:chOff x="-2771775" y="66675"/>
            <a:chExt cx="827087" cy="827088"/>
          </a:xfrm>
          <a:solidFill>
            <a:schemeClr val="bg1"/>
          </a:solidFill>
        </p:grpSpPr>
        <p:sp>
          <p:nvSpPr>
            <p:cNvPr id="40" name="Freeform 19"/>
            <p:cNvSpPr>
              <a:spLocks noEditPoints="1"/>
            </p:cNvSpPr>
            <p:nvPr/>
          </p:nvSpPr>
          <p:spPr bwMode="auto">
            <a:xfrm>
              <a:off x="-2771775" y="66675"/>
              <a:ext cx="827087" cy="827088"/>
            </a:xfrm>
            <a:custGeom>
              <a:avLst/>
              <a:gdLst>
                <a:gd name="T0" fmla="*/ 188 w 220"/>
                <a:gd name="T1" fmla="*/ 83 h 220"/>
                <a:gd name="T2" fmla="*/ 196 w 220"/>
                <a:gd name="T3" fmla="*/ 56 h 220"/>
                <a:gd name="T4" fmla="*/ 181 w 220"/>
                <a:gd name="T5" fmla="*/ 26 h 220"/>
                <a:gd name="T6" fmla="*/ 164 w 220"/>
                <a:gd name="T7" fmla="*/ 24 h 220"/>
                <a:gd name="T8" fmla="*/ 137 w 220"/>
                <a:gd name="T9" fmla="*/ 32 h 220"/>
                <a:gd name="T10" fmla="*/ 119 w 220"/>
                <a:gd name="T11" fmla="*/ 0 h 220"/>
                <a:gd name="T12" fmla="*/ 87 w 220"/>
                <a:gd name="T13" fmla="*/ 11 h 220"/>
                <a:gd name="T14" fmla="*/ 74 w 220"/>
                <a:gd name="T15" fmla="*/ 36 h 220"/>
                <a:gd name="T16" fmla="*/ 49 w 220"/>
                <a:gd name="T17" fmla="*/ 22 h 220"/>
                <a:gd name="T18" fmla="*/ 26 w 220"/>
                <a:gd name="T19" fmla="*/ 39 h 220"/>
                <a:gd name="T20" fmla="*/ 36 w 220"/>
                <a:gd name="T21" fmla="*/ 74 h 220"/>
                <a:gd name="T22" fmla="*/ 11 w 220"/>
                <a:gd name="T23" fmla="*/ 87 h 220"/>
                <a:gd name="T24" fmla="*/ 0 w 220"/>
                <a:gd name="T25" fmla="*/ 119 h 220"/>
                <a:gd name="T26" fmla="*/ 32 w 220"/>
                <a:gd name="T27" fmla="*/ 137 h 220"/>
                <a:gd name="T28" fmla="*/ 24 w 220"/>
                <a:gd name="T29" fmla="*/ 164 h 220"/>
                <a:gd name="T30" fmla="*/ 39 w 220"/>
                <a:gd name="T31" fmla="*/ 194 h 220"/>
                <a:gd name="T32" fmla="*/ 56 w 220"/>
                <a:gd name="T33" fmla="*/ 196 h 220"/>
                <a:gd name="T34" fmla="*/ 83 w 220"/>
                <a:gd name="T35" fmla="*/ 188 h 220"/>
                <a:gd name="T36" fmla="*/ 101 w 220"/>
                <a:gd name="T37" fmla="*/ 220 h 220"/>
                <a:gd name="T38" fmla="*/ 133 w 220"/>
                <a:gd name="T39" fmla="*/ 209 h 220"/>
                <a:gd name="T40" fmla="*/ 146 w 220"/>
                <a:gd name="T41" fmla="*/ 184 h 220"/>
                <a:gd name="T42" fmla="*/ 171 w 220"/>
                <a:gd name="T43" fmla="*/ 198 h 220"/>
                <a:gd name="T44" fmla="*/ 194 w 220"/>
                <a:gd name="T45" fmla="*/ 181 h 220"/>
                <a:gd name="T46" fmla="*/ 184 w 220"/>
                <a:gd name="T47" fmla="*/ 146 h 220"/>
                <a:gd name="T48" fmla="*/ 209 w 220"/>
                <a:gd name="T49" fmla="*/ 133 h 220"/>
                <a:gd name="T50" fmla="*/ 220 w 220"/>
                <a:gd name="T51" fmla="*/ 101 h 220"/>
                <a:gd name="T52" fmla="*/ 185 w 220"/>
                <a:gd name="T53" fmla="*/ 124 h 220"/>
                <a:gd name="T54" fmla="*/ 172 w 220"/>
                <a:gd name="T55" fmla="*/ 140 h 220"/>
                <a:gd name="T56" fmla="*/ 185 w 220"/>
                <a:gd name="T57" fmla="*/ 171 h 220"/>
                <a:gd name="T58" fmla="*/ 154 w 220"/>
                <a:gd name="T59" fmla="*/ 173 h 220"/>
                <a:gd name="T60" fmla="*/ 140 w 220"/>
                <a:gd name="T61" fmla="*/ 172 h 220"/>
                <a:gd name="T62" fmla="*/ 124 w 220"/>
                <a:gd name="T63" fmla="*/ 185 h 220"/>
                <a:gd name="T64" fmla="*/ 101 w 220"/>
                <a:gd name="T65" fmla="*/ 206 h 220"/>
                <a:gd name="T66" fmla="*/ 87 w 220"/>
                <a:gd name="T67" fmla="*/ 175 h 220"/>
                <a:gd name="T68" fmla="*/ 74 w 220"/>
                <a:gd name="T69" fmla="*/ 170 h 220"/>
                <a:gd name="T70" fmla="*/ 49 w 220"/>
                <a:gd name="T71" fmla="*/ 185 h 220"/>
                <a:gd name="T72" fmla="*/ 47 w 220"/>
                <a:gd name="T73" fmla="*/ 154 h 220"/>
                <a:gd name="T74" fmla="*/ 45 w 220"/>
                <a:gd name="T75" fmla="*/ 133 h 220"/>
                <a:gd name="T76" fmla="*/ 14 w 220"/>
                <a:gd name="T77" fmla="*/ 119 h 220"/>
                <a:gd name="T78" fmla="*/ 35 w 220"/>
                <a:gd name="T79" fmla="*/ 96 h 220"/>
                <a:gd name="T80" fmla="*/ 48 w 220"/>
                <a:gd name="T81" fmla="*/ 80 h 220"/>
                <a:gd name="T82" fmla="*/ 35 w 220"/>
                <a:gd name="T83" fmla="*/ 49 h 220"/>
                <a:gd name="T84" fmla="*/ 66 w 220"/>
                <a:gd name="T85" fmla="*/ 47 h 220"/>
                <a:gd name="T86" fmla="*/ 80 w 220"/>
                <a:gd name="T87" fmla="*/ 48 h 220"/>
                <a:gd name="T88" fmla="*/ 96 w 220"/>
                <a:gd name="T89" fmla="*/ 35 h 220"/>
                <a:gd name="T90" fmla="*/ 119 w 220"/>
                <a:gd name="T91" fmla="*/ 14 h 220"/>
                <a:gd name="T92" fmla="*/ 133 w 220"/>
                <a:gd name="T93" fmla="*/ 45 h 220"/>
                <a:gd name="T94" fmla="*/ 146 w 220"/>
                <a:gd name="T95" fmla="*/ 50 h 220"/>
                <a:gd name="T96" fmla="*/ 171 w 220"/>
                <a:gd name="T97" fmla="*/ 35 h 220"/>
                <a:gd name="T98" fmla="*/ 173 w 220"/>
                <a:gd name="T99" fmla="*/ 66 h 220"/>
                <a:gd name="T100" fmla="*/ 175 w 220"/>
                <a:gd name="T101" fmla="*/ 87 h 220"/>
                <a:gd name="T102" fmla="*/ 206 w 220"/>
                <a:gd name="T103" fmla="*/ 101 h 220"/>
                <a:gd name="T104" fmla="*/ 185 w 220"/>
                <a:gd name="T105" fmla="*/ 124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20" h="220">
                  <a:moveTo>
                    <a:pt x="209" y="87"/>
                  </a:moveTo>
                  <a:cubicBezTo>
                    <a:pt x="188" y="83"/>
                    <a:pt x="188" y="83"/>
                    <a:pt x="188" y="83"/>
                  </a:cubicBezTo>
                  <a:cubicBezTo>
                    <a:pt x="187" y="80"/>
                    <a:pt x="186" y="77"/>
                    <a:pt x="184" y="74"/>
                  </a:cubicBezTo>
                  <a:cubicBezTo>
                    <a:pt x="196" y="56"/>
                    <a:pt x="196" y="56"/>
                    <a:pt x="196" y="56"/>
                  </a:cubicBezTo>
                  <a:cubicBezTo>
                    <a:pt x="200" y="51"/>
                    <a:pt x="199" y="43"/>
                    <a:pt x="194" y="39"/>
                  </a:cubicBezTo>
                  <a:cubicBezTo>
                    <a:pt x="181" y="26"/>
                    <a:pt x="181" y="26"/>
                    <a:pt x="181" y="26"/>
                  </a:cubicBezTo>
                  <a:cubicBezTo>
                    <a:pt x="179" y="23"/>
                    <a:pt x="175" y="22"/>
                    <a:pt x="171" y="22"/>
                  </a:cubicBezTo>
                  <a:cubicBezTo>
                    <a:pt x="169" y="22"/>
                    <a:pt x="166" y="22"/>
                    <a:pt x="164" y="24"/>
                  </a:cubicBezTo>
                  <a:cubicBezTo>
                    <a:pt x="146" y="36"/>
                    <a:pt x="146" y="36"/>
                    <a:pt x="146" y="36"/>
                  </a:cubicBezTo>
                  <a:cubicBezTo>
                    <a:pt x="143" y="34"/>
                    <a:pt x="140" y="33"/>
                    <a:pt x="137" y="32"/>
                  </a:cubicBezTo>
                  <a:cubicBezTo>
                    <a:pt x="133" y="11"/>
                    <a:pt x="133" y="11"/>
                    <a:pt x="133" y="11"/>
                  </a:cubicBezTo>
                  <a:cubicBezTo>
                    <a:pt x="132" y="5"/>
                    <a:pt x="126" y="0"/>
                    <a:pt x="119" y="0"/>
                  </a:cubicBezTo>
                  <a:cubicBezTo>
                    <a:pt x="101" y="0"/>
                    <a:pt x="101" y="0"/>
                    <a:pt x="101" y="0"/>
                  </a:cubicBezTo>
                  <a:cubicBezTo>
                    <a:pt x="94" y="0"/>
                    <a:pt x="88" y="5"/>
                    <a:pt x="87" y="11"/>
                  </a:cubicBezTo>
                  <a:cubicBezTo>
                    <a:pt x="83" y="32"/>
                    <a:pt x="83" y="32"/>
                    <a:pt x="83" y="32"/>
                  </a:cubicBezTo>
                  <a:cubicBezTo>
                    <a:pt x="80" y="33"/>
                    <a:pt x="77" y="34"/>
                    <a:pt x="74" y="36"/>
                  </a:cubicBezTo>
                  <a:cubicBezTo>
                    <a:pt x="56" y="24"/>
                    <a:pt x="56" y="24"/>
                    <a:pt x="56" y="24"/>
                  </a:cubicBezTo>
                  <a:cubicBezTo>
                    <a:pt x="54" y="22"/>
                    <a:pt x="51" y="22"/>
                    <a:pt x="49" y="22"/>
                  </a:cubicBezTo>
                  <a:cubicBezTo>
                    <a:pt x="45" y="22"/>
                    <a:pt x="41" y="23"/>
                    <a:pt x="39" y="26"/>
                  </a:cubicBezTo>
                  <a:cubicBezTo>
                    <a:pt x="26" y="39"/>
                    <a:pt x="26" y="39"/>
                    <a:pt x="26" y="39"/>
                  </a:cubicBezTo>
                  <a:cubicBezTo>
                    <a:pt x="21" y="43"/>
                    <a:pt x="20" y="51"/>
                    <a:pt x="24" y="56"/>
                  </a:cubicBezTo>
                  <a:cubicBezTo>
                    <a:pt x="36" y="74"/>
                    <a:pt x="36" y="74"/>
                    <a:pt x="36" y="74"/>
                  </a:cubicBezTo>
                  <a:cubicBezTo>
                    <a:pt x="34" y="77"/>
                    <a:pt x="33" y="80"/>
                    <a:pt x="32" y="83"/>
                  </a:cubicBezTo>
                  <a:cubicBezTo>
                    <a:pt x="11" y="87"/>
                    <a:pt x="11" y="87"/>
                    <a:pt x="11" y="87"/>
                  </a:cubicBezTo>
                  <a:cubicBezTo>
                    <a:pt x="5" y="88"/>
                    <a:pt x="0" y="94"/>
                    <a:pt x="0" y="101"/>
                  </a:cubicBezTo>
                  <a:cubicBezTo>
                    <a:pt x="0" y="119"/>
                    <a:pt x="0" y="119"/>
                    <a:pt x="0" y="119"/>
                  </a:cubicBezTo>
                  <a:cubicBezTo>
                    <a:pt x="0" y="126"/>
                    <a:pt x="5" y="132"/>
                    <a:pt x="11" y="133"/>
                  </a:cubicBezTo>
                  <a:cubicBezTo>
                    <a:pt x="32" y="137"/>
                    <a:pt x="32" y="137"/>
                    <a:pt x="32" y="137"/>
                  </a:cubicBezTo>
                  <a:cubicBezTo>
                    <a:pt x="33" y="140"/>
                    <a:pt x="34" y="143"/>
                    <a:pt x="36" y="146"/>
                  </a:cubicBezTo>
                  <a:cubicBezTo>
                    <a:pt x="24" y="164"/>
                    <a:pt x="24" y="164"/>
                    <a:pt x="24" y="164"/>
                  </a:cubicBezTo>
                  <a:cubicBezTo>
                    <a:pt x="20" y="169"/>
                    <a:pt x="21" y="177"/>
                    <a:pt x="26" y="181"/>
                  </a:cubicBezTo>
                  <a:cubicBezTo>
                    <a:pt x="39" y="194"/>
                    <a:pt x="39" y="194"/>
                    <a:pt x="39" y="194"/>
                  </a:cubicBezTo>
                  <a:cubicBezTo>
                    <a:pt x="41" y="197"/>
                    <a:pt x="45" y="198"/>
                    <a:pt x="49" y="198"/>
                  </a:cubicBezTo>
                  <a:cubicBezTo>
                    <a:pt x="51" y="198"/>
                    <a:pt x="54" y="198"/>
                    <a:pt x="56" y="196"/>
                  </a:cubicBezTo>
                  <a:cubicBezTo>
                    <a:pt x="74" y="184"/>
                    <a:pt x="74" y="184"/>
                    <a:pt x="74" y="184"/>
                  </a:cubicBezTo>
                  <a:cubicBezTo>
                    <a:pt x="77" y="186"/>
                    <a:pt x="80" y="187"/>
                    <a:pt x="83" y="188"/>
                  </a:cubicBezTo>
                  <a:cubicBezTo>
                    <a:pt x="87" y="209"/>
                    <a:pt x="87" y="209"/>
                    <a:pt x="87" y="209"/>
                  </a:cubicBezTo>
                  <a:cubicBezTo>
                    <a:pt x="88" y="215"/>
                    <a:pt x="94" y="220"/>
                    <a:pt x="101" y="220"/>
                  </a:cubicBezTo>
                  <a:cubicBezTo>
                    <a:pt x="119" y="220"/>
                    <a:pt x="119" y="220"/>
                    <a:pt x="119" y="220"/>
                  </a:cubicBezTo>
                  <a:cubicBezTo>
                    <a:pt x="126" y="220"/>
                    <a:pt x="132" y="215"/>
                    <a:pt x="133" y="209"/>
                  </a:cubicBezTo>
                  <a:cubicBezTo>
                    <a:pt x="137" y="188"/>
                    <a:pt x="137" y="188"/>
                    <a:pt x="137" y="188"/>
                  </a:cubicBezTo>
                  <a:cubicBezTo>
                    <a:pt x="140" y="187"/>
                    <a:pt x="143" y="186"/>
                    <a:pt x="146" y="184"/>
                  </a:cubicBezTo>
                  <a:cubicBezTo>
                    <a:pt x="164" y="196"/>
                    <a:pt x="164" y="196"/>
                    <a:pt x="164" y="196"/>
                  </a:cubicBezTo>
                  <a:cubicBezTo>
                    <a:pt x="166" y="198"/>
                    <a:pt x="169" y="198"/>
                    <a:pt x="171" y="198"/>
                  </a:cubicBezTo>
                  <a:cubicBezTo>
                    <a:pt x="175" y="198"/>
                    <a:pt x="179" y="197"/>
                    <a:pt x="181" y="194"/>
                  </a:cubicBezTo>
                  <a:cubicBezTo>
                    <a:pt x="194" y="181"/>
                    <a:pt x="194" y="181"/>
                    <a:pt x="194" y="181"/>
                  </a:cubicBezTo>
                  <a:cubicBezTo>
                    <a:pt x="199" y="177"/>
                    <a:pt x="200" y="169"/>
                    <a:pt x="196" y="164"/>
                  </a:cubicBezTo>
                  <a:cubicBezTo>
                    <a:pt x="184" y="146"/>
                    <a:pt x="184" y="146"/>
                    <a:pt x="184" y="146"/>
                  </a:cubicBezTo>
                  <a:cubicBezTo>
                    <a:pt x="186" y="143"/>
                    <a:pt x="187" y="140"/>
                    <a:pt x="188" y="137"/>
                  </a:cubicBezTo>
                  <a:cubicBezTo>
                    <a:pt x="209" y="133"/>
                    <a:pt x="209" y="133"/>
                    <a:pt x="209" y="133"/>
                  </a:cubicBezTo>
                  <a:cubicBezTo>
                    <a:pt x="215" y="132"/>
                    <a:pt x="220" y="126"/>
                    <a:pt x="220" y="119"/>
                  </a:cubicBezTo>
                  <a:cubicBezTo>
                    <a:pt x="220" y="101"/>
                    <a:pt x="220" y="101"/>
                    <a:pt x="220" y="101"/>
                  </a:cubicBezTo>
                  <a:cubicBezTo>
                    <a:pt x="220" y="94"/>
                    <a:pt x="215" y="88"/>
                    <a:pt x="209" y="87"/>
                  </a:cubicBezTo>
                  <a:close/>
                  <a:moveTo>
                    <a:pt x="185" y="124"/>
                  </a:moveTo>
                  <a:cubicBezTo>
                    <a:pt x="180" y="125"/>
                    <a:pt x="176" y="128"/>
                    <a:pt x="175" y="133"/>
                  </a:cubicBezTo>
                  <a:cubicBezTo>
                    <a:pt x="174" y="135"/>
                    <a:pt x="173" y="138"/>
                    <a:pt x="172" y="140"/>
                  </a:cubicBezTo>
                  <a:cubicBezTo>
                    <a:pt x="170" y="144"/>
                    <a:pt x="170" y="149"/>
                    <a:pt x="173" y="154"/>
                  </a:cubicBezTo>
                  <a:cubicBezTo>
                    <a:pt x="185" y="171"/>
                    <a:pt x="185" y="171"/>
                    <a:pt x="185" y="171"/>
                  </a:cubicBezTo>
                  <a:cubicBezTo>
                    <a:pt x="171" y="185"/>
                    <a:pt x="171" y="185"/>
                    <a:pt x="171" y="185"/>
                  </a:cubicBezTo>
                  <a:cubicBezTo>
                    <a:pt x="154" y="173"/>
                    <a:pt x="154" y="173"/>
                    <a:pt x="154" y="173"/>
                  </a:cubicBezTo>
                  <a:cubicBezTo>
                    <a:pt x="151" y="171"/>
                    <a:pt x="149" y="170"/>
                    <a:pt x="146" y="170"/>
                  </a:cubicBezTo>
                  <a:cubicBezTo>
                    <a:pt x="144" y="170"/>
                    <a:pt x="142" y="171"/>
                    <a:pt x="140" y="172"/>
                  </a:cubicBezTo>
                  <a:cubicBezTo>
                    <a:pt x="138" y="173"/>
                    <a:pt x="135" y="174"/>
                    <a:pt x="133" y="175"/>
                  </a:cubicBezTo>
                  <a:cubicBezTo>
                    <a:pt x="128" y="176"/>
                    <a:pt x="125" y="180"/>
                    <a:pt x="124" y="185"/>
                  </a:cubicBezTo>
                  <a:cubicBezTo>
                    <a:pt x="119" y="206"/>
                    <a:pt x="119" y="206"/>
                    <a:pt x="119" y="206"/>
                  </a:cubicBezTo>
                  <a:cubicBezTo>
                    <a:pt x="101" y="206"/>
                    <a:pt x="101" y="206"/>
                    <a:pt x="101" y="206"/>
                  </a:cubicBezTo>
                  <a:cubicBezTo>
                    <a:pt x="96" y="185"/>
                    <a:pt x="96" y="185"/>
                    <a:pt x="96" y="185"/>
                  </a:cubicBezTo>
                  <a:cubicBezTo>
                    <a:pt x="95" y="180"/>
                    <a:pt x="92" y="176"/>
                    <a:pt x="87" y="175"/>
                  </a:cubicBezTo>
                  <a:cubicBezTo>
                    <a:pt x="85" y="174"/>
                    <a:pt x="82" y="173"/>
                    <a:pt x="80" y="172"/>
                  </a:cubicBezTo>
                  <a:cubicBezTo>
                    <a:pt x="78" y="171"/>
                    <a:pt x="76" y="170"/>
                    <a:pt x="74" y="170"/>
                  </a:cubicBezTo>
                  <a:cubicBezTo>
                    <a:pt x="71" y="170"/>
                    <a:pt x="69" y="171"/>
                    <a:pt x="66" y="173"/>
                  </a:cubicBezTo>
                  <a:cubicBezTo>
                    <a:pt x="49" y="185"/>
                    <a:pt x="49" y="185"/>
                    <a:pt x="49" y="185"/>
                  </a:cubicBezTo>
                  <a:cubicBezTo>
                    <a:pt x="35" y="171"/>
                    <a:pt x="35" y="171"/>
                    <a:pt x="35" y="171"/>
                  </a:cubicBezTo>
                  <a:cubicBezTo>
                    <a:pt x="47" y="154"/>
                    <a:pt x="47" y="154"/>
                    <a:pt x="47" y="154"/>
                  </a:cubicBezTo>
                  <a:cubicBezTo>
                    <a:pt x="50" y="149"/>
                    <a:pt x="50" y="144"/>
                    <a:pt x="48" y="140"/>
                  </a:cubicBezTo>
                  <a:cubicBezTo>
                    <a:pt x="47" y="138"/>
                    <a:pt x="46" y="135"/>
                    <a:pt x="45" y="133"/>
                  </a:cubicBezTo>
                  <a:cubicBezTo>
                    <a:pt x="44" y="128"/>
                    <a:pt x="40" y="125"/>
                    <a:pt x="35" y="124"/>
                  </a:cubicBezTo>
                  <a:cubicBezTo>
                    <a:pt x="14" y="119"/>
                    <a:pt x="14" y="119"/>
                    <a:pt x="14" y="119"/>
                  </a:cubicBezTo>
                  <a:cubicBezTo>
                    <a:pt x="14" y="101"/>
                    <a:pt x="14" y="101"/>
                    <a:pt x="14" y="101"/>
                  </a:cubicBezTo>
                  <a:cubicBezTo>
                    <a:pt x="35" y="96"/>
                    <a:pt x="35" y="96"/>
                    <a:pt x="35" y="96"/>
                  </a:cubicBezTo>
                  <a:cubicBezTo>
                    <a:pt x="40" y="95"/>
                    <a:pt x="44" y="92"/>
                    <a:pt x="45" y="87"/>
                  </a:cubicBezTo>
                  <a:cubicBezTo>
                    <a:pt x="46" y="85"/>
                    <a:pt x="47" y="82"/>
                    <a:pt x="48" y="80"/>
                  </a:cubicBezTo>
                  <a:cubicBezTo>
                    <a:pt x="50" y="76"/>
                    <a:pt x="50" y="71"/>
                    <a:pt x="47" y="66"/>
                  </a:cubicBezTo>
                  <a:cubicBezTo>
                    <a:pt x="35" y="49"/>
                    <a:pt x="35" y="49"/>
                    <a:pt x="35" y="49"/>
                  </a:cubicBezTo>
                  <a:cubicBezTo>
                    <a:pt x="49" y="35"/>
                    <a:pt x="49" y="35"/>
                    <a:pt x="49" y="35"/>
                  </a:cubicBezTo>
                  <a:cubicBezTo>
                    <a:pt x="66" y="47"/>
                    <a:pt x="66" y="47"/>
                    <a:pt x="66" y="47"/>
                  </a:cubicBezTo>
                  <a:cubicBezTo>
                    <a:pt x="69" y="49"/>
                    <a:pt x="71" y="50"/>
                    <a:pt x="74" y="50"/>
                  </a:cubicBezTo>
                  <a:cubicBezTo>
                    <a:pt x="76" y="50"/>
                    <a:pt x="78" y="49"/>
                    <a:pt x="80" y="48"/>
                  </a:cubicBezTo>
                  <a:cubicBezTo>
                    <a:pt x="82" y="47"/>
                    <a:pt x="85" y="46"/>
                    <a:pt x="87" y="45"/>
                  </a:cubicBezTo>
                  <a:cubicBezTo>
                    <a:pt x="92" y="44"/>
                    <a:pt x="95" y="40"/>
                    <a:pt x="96" y="35"/>
                  </a:cubicBezTo>
                  <a:cubicBezTo>
                    <a:pt x="101" y="14"/>
                    <a:pt x="101" y="14"/>
                    <a:pt x="101" y="14"/>
                  </a:cubicBezTo>
                  <a:cubicBezTo>
                    <a:pt x="119" y="14"/>
                    <a:pt x="119" y="14"/>
                    <a:pt x="119" y="14"/>
                  </a:cubicBezTo>
                  <a:cubicBezTo>
                    <a:pt x="124" y="35"/>
                    <a:pt x="124" y="35"/>
                    <a:pt x="124" y="35"/>
                  </a:cubicBezTo>
                  <a:cubicBezTo>
                    <a:pt x="125" y="40"/>
                    <a:pt x="128" y="44"/>
                    <a:pt x="133" y="45"/>
                  </a:cubicBezTo>
                  <a:cubicBezTo>
                    <a:pt x="135" y="46"/>
                    <a:pt x="138" y="47"/>
                    <a:pt x="140" y="48"/>
                  </a:cubicBezTo>
                  <a:cubicBezTo>
                    <a:pt x="142" y="49"/>
                    <a:pt x="144" y="50"/>
                    <a:pt x="146" y="50"/>
                  </a:cubicBezTo>
                  <a:cubicBezTo>
                    <a:pt x="149" y="50"/>
                    <a:pt x="151" y="49"/>
                    <a:pt x="154" y="47"/>
                  </a:cubicBezTo>
                  <a:cubicBezTo>
                    <a:pt x="171" y="35"/>
                    <a:pt x="171" y="35"/>
                    <a:pt x="171" y="35"/>
                  </a:cubicBezTo>
                  <a:cubicBezTo>
                    <a:pt x="185" y="49"/>
                    <a:pt x="185" y="49"/>
                    <a:pt x="185" y="49"/>
                  </a:cubicBezTo>
                  <a:cubicBezTo>
                    <a:pt x="173" y="66"/>
                    <a:pt x="173" y="66"/>
                    <a:pt x="173" y="66"/>
                  </a:cubicBezTo>
                  <a:cubicBezTo>
                    <a:pt x="170" y="71"/>
                    <a:pt x="170" y="76"/>
                    <a:pt x="172" y="80"/>
                  </a:cubicBezTo>
                  <a:cubicBezTo>
                    <a:pt x="173" y="82"/>
                    <a:pt x="174" y="85"/>
                    <a:pt x="175" y="87"/>
                  </a:cubicBezTo>
                  <a:cubicBezTo>
                    <a:pt x="176" y="92"/>
                    <a:pt x="180" y="95"/>
                    <a:pt x="185" y="96"/>
                  </a:cubicBezTo>
                  <a:cubicBezTo>
                    <a:pt x="206" y="101"/>
                    <a:pt x="206" y="101"/>
                    <a:pt x="206" y="101"/>
                  </a:cubicBezTo>
                  <a:cubicBezTo>
                    <a:pt x="206" y="119"/>
                    <a:pt x="206" y="119"/>
                    <a:pt x="206" y="119"/>
                  </a:cubicBezTo>
                  <a:lnTo>
                    <a:pt x="185" y="12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Freeform 20"/>
            <p:cNvSpPr>
              <a:spLocks noEditPoints="1"/>
            </p:cNvSpPr>
            <p:nvPr/>
          </p:nvSpPr>
          <p:spPr bwMode="auto">
            <a:xfrm>
              <a:off x="-2538413" y="300038"/>
              <a:ext cx="360362" cy="360363"/>
            </a:xfrm>
            <a:custGeom>
              <a:avLst/>
              <a:gdLst>
                <a:gd name="T0" fmla="*/ 48 w 96"/>
                <a:gd name="T1" fmla="*/ 0 h 96"/>
                <a:gd name="T2" fmla="*/ 0 w 96"/>
                <a:gd name="T3" fmla="*/ 48 h 96"/>
                <a:gd name="T4" fmla="*/ 48 w 96"/>
                <a:gd name="T5" fmla="*/ 96 h 96"/>
                <a:gd name="T6" fmla="*/ 96 w 96"/>
                <a:gd name="T7" fmla="*/ 48 h 96"/>
                <a:gd name="T8" fmla="*/ 48 w 96"/>
                <a:gd name="T9" fmla="*/ 0 h 96"/>
                <a:gd name="T10" fmla="*/ 48 w 96"/>
                <a:gd name="T11" fmla="*/ 90 h 96"/>
                <a:gd name="T12" fmla="*/ 6 w 96"/>
                <a:gd name="T13" fmla="*/ 48 h 96"/>
                <a:gd name="T14" fmla="*/ 48 w 96"/>
                <a:gd name="T15" fmla="*/ 6 h 96"/>
                <a:gd name="T16" fmla="*/ 90 w 96"/>
                <a:gd name="T17" fmla="*/ 48 h 96"/>
                <a:gd name="T18" fmla="*/ 48 w 96"/>
                <a:gd name="T19" fmla="*/ 90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6" h="96">
                  <a:moveTo>
                    <a:pt x="48" y="0"/>
                  </a:moveTo>
                  <a:cubicBezTo>
                    <a:pt x="21" y="0"/>
                    <a:pt x="0" y="21"/>
                    <a:pt x="0" y="48"/>
                  </a:cubicBezTo>
                  <a:cubicBezTo>
                    <a:pt x="0" y="75"/>
                    <a:pt x="21" y="96"/>
                    <a:pt x="48" y="96"/>
                  </a:cubicBezTo>
                  <a:cubicBezTo>
                    <a:pt x="75" y="96"/>
                    <a:pt x="96" y="75"/>
                    <a:pt x="96" y="48"/>
                  </a:cubicBezTo>
                  <a:cubicBezTo>
                    <a:pt x="96" y="21"/>
                    <a:pt x="75" y="0"/>
                    <a:pt x="48" y="0"/>
                  </a:cubicBezTo>
                  <a:close/>
                  <a:moveTo>
                    <a:pt x="48" y="90"/>
                  </a:moveTo>
                  <a:cubicBezTo>
                    <a:pt x="25" y="90"/>
                    <a:pt x="6" y="71"/>
                    <a:pt x="6" y="48"/>
                  </a:cubicBezTo>
                  <a:cubicBezTo>
                    <a:pt x="6" y="25"/>
                    <a:pt x="25" y="6"/>
                    <a:pt x="48" y="6"/>
                  </a:cubicBezTo>
                  <a:cubicBezTo>
                    <a:pt x="71" y="6"/>
                    <a:pt x="90" y="25"/>
                    <a:pt x="90" y="48"/>
                  </a:cubicBezTo>
                  <a:cubicBezTo>
                    <a:pt x="90" y="71"/>
                    <a:pt x="71" y="90"/>
                    <a:pt x="48" y="9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Freeform 21"/>
            <p:cNvSpPr>
              <a:spLocks noEditPoints="1"/>
            </p:cNvSpPr>
            <p:nvPr/>
          </p:nvSpPr>
          <p:spPr bwMode="auto">
            <a:xfrm>
              <a:off x="-2460625" y="374650"/>
              <a:ext cx="207962" cy="206375"/>
            </a:xfrm>
            <a:custGeom>
              <a:avLst/>
              <a:gdLst>
                <a:gd name="T0" fmla="*/ 27 w 55"/>
                <a:gd name="T1" fmla="*/ 0 h 55"/>
                <a:gd name="T2" fmla="*/ 0 w 55"/>
                <a:gd name="T3" fmla="*/ 28 h 55"/>
                <a:gd name="T4" fmla="*/ 27 w 55"/>
                <a:gd name="T5" fmla="*/ 55 h 55"/>
                <a:gd name="T6" fmla="*/ 55 w 55"/>
                <a:gd name="T7" fmla="*/ 28 h 55"/>
                <a:gd name="T8" fmla="*/ 27 w 55"/>
                <a:gd name="T9" fmla="*/ 0 h 55"/>
                <a:gd name="T10" fmla="*/ 27 w 55"/>
                <a:gd name="T11" fmla="*/ 49 h 55"/>
                <a:gd name="T12" fmla="*/ 6 w 55"/>
                <a:gd name="T13" fmla="*/ 28 h 55"/>
                <a:gd name="T14" fmla="*/ 27 w 55"/>
                <a:gd name="T15" fmla="*/ 7 h 55"/>
                <a:gd name="T16" fmla="*/ 48 w 55"/>
                <a:gd name="T17" fmla="*/ 28 h 55"/>
                <a:gd name="T18" fmla="*/ 27 w 55"/>
                <a:gd name="T19" fmla="*/ 49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5" h="55">
                  <a:moveTo>
                    <a:pt x="27" y="0"/>
                  </a:moveTo>
                  <a:cubicBezTo>
                    <a:pt x="12" y="0"/>
                    <a:pt x="0" y="13"/>
                    <a:pt x="0" y="28"/>
                  </a:cubicBezTo>
                  <a:cubicBezTo>
                    <a:pt x="0" y="43"/>
                    <a:pt x="12" y="55"/>
                    <a:pt x="27" y="55"/>
                  </a:cubicBezTo>
                  <a:cubicBezTo>
                    <a:pt x="42" y="55"/>
                    <a:pt x="55" y="43"/>
                    <a:pt x="55" y="28"/>
                  </a:cubicBezTo>
                  <a:cubicBezTo>
                    <a:pt x="55" y="13"/>
                    <a:pt x="42" y="0"/>
                    <a:pt x="27" y="0"/>
                  </a:cubicBezTo>
                  <a:close/>
                  <a:moveTo>
                    <a:pt x="27" y="49"/>
                  </a:moveTo>
                  <a:cubicBezTo>
                    <a:pt x="16" y="49"/>
                    <a:pt x="6" y="39"/>
                    <a:pt x="6" y="28"/>
                  </a:cubicBezTo>
                  <a:cubicBezTo>
                    <a:pt x="6" y="17"/>
                    <a:pt x="16" y="7"/>
                    <a:pt x="27" y="7"/>
                  </a:cubicBezTo>
                  <a:cubicBezTo>
                    <a:pt x="38" y="7"/>
                    <a:pt x="48" y="17"/>
                    <a:pt x="48" y="28"/>
                  </a:cubicBezTo>
                  <a:cubicBezTo>
                    <a:pt x="48" y="39"/>
                    <a:pt x="38" y="49"/>
                    <a:pt x="27" y="4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6242020" y="5422854"/>
            <a:ext cx="433144" cy="331053"/>
            <a:chOff x="5516563" y="84138"/>
            <a:chExt cx="1414463" cy="1081087"/>
          </a:xfrm>
          <a:solidFill>
            <a:schemeClr val="bg1"/>
          </a:solidFill>
        </p:grpSpPr>
        <p:sp>
          <p:nvSpPr>
            <p:cNvPr id="44" name="Freeform 13"/>
            <p:cNvSpPr>
              <a:spLocks noEditPoints="1"/>
            </p:cNvSpPr>
            <p:nvPr/>
          </p:nvSpPr>
          <p:spPr bwMode="auto">
            <a:xfrm>
              <a:off x="5688013" y="249238"/>
              <a:ext cx="896938" cy="698500"/>
            </a:xfrm>
            <a:custGeom>
              <a:avLst/>
              <a:gdLst>
                <a:gd name="T0" fmla="*/ 214 w 239"/>
                <a:gd name="T1" fmla="*/ 9 h 186"/>
                <a:gd name="T2" fmla="*/ 120 w 239"/>
                <a:gd name="T3" fmla="*/ 0 h 186"/>
                <a:gd name="T4" fmla="*/ 26 w 239"/>
                <a:gd name="T5" fmla="*/ 9 h 186"/>
                <a:gd name="T6" fmla="*/ 17 w 239"/>
                <a:gd name="T7" fmla="*/ 17 h 186"/>
                <a:gd name="T8" fmla="*/ 17 w 239"/>
                <a:gd name="T9" fmla="*/ 169 h 186"/>
                <a:gd name="T10" fmla="*/ 26 w 239"/>
                <a:gd name="T11" fmla="*/ 177 h 186"/>
                <a:gd name="T12" fmla="*/ 120 w 239"/>
                <a:gd name="T13" fmla="*/ 186 h 186"/>
                <a:gd name="T14" fmla="*/ 214 w 239"/>
                <a:gd name="T15" fmla="*/ 177 h 186"/>
                <a:gd name="T16" fmla="*/ 222 w 239"/>
                <a:gd name="T17" fmla="*/ 169 h 186"/>
                <a:gd name="T18" fmla="*/ 222 w 239"/>
                <a:gd name="T19" fmla="*/ 17 h 186"/>
                <a:gd name="T20" fmla="*/ 214 w 239"/>
                <a:gd name="T21" fmla="*/ 9 h 186"/>
                <a:gd name="T22" fmla="*/ 211 w 239"/>
                <a:gd name="T23" fmla="*/ 165 h 186"/>
                <a:gd name="T24" fmla="*/ 28 w 239"/>
                <a:gd name="T25" fmla="*/ 165 h 186"/>
                <a:gd name="T26" fmla="*/ 28 w 239"/>
                <a:gd name="T27" fmla="*/ 21 h 186"/>
                <a:gd name="T28" fmla="*/ 211 w 239"/>
                <a:gd name="T29" fmla="*/ 21 h 186"/>
                <a:gd name="T30" fmla="*/ 211 w 239"/>
                <a:gd name="T31" fmla="*/ 165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39" h="186">
                  <a:moveTo>
                    <a:pt x="214" y="9"/>
                  </a:moveTo>
                  <a:cubicBezTo>
                    <a:pt x="182" y="3"/>
                    <a:pt x="151" y="0"/>
                    <a:pt x="120" y="0"/>
                  </a:cubicBezTo>
                  <a:cubicBezTo>
                    <a:pt x="88" y="0"/>
                    <a:pt x="57" y="3"/>
                    <a:pt x="26" y="9"/>
                  </a:cubicBezTo>
                  <a:cubicBezTo>
                    <a:pt x="22" y="10"/>
                    <a:pt x="18" y="13"/>
                    <a:pt x="17" y="17"/>
                  </a:cubicBezTo>
                  <a:cubicBezTo>
                    <a:pt x="0" y="67"/>
                    <a:pt x="0" y="118"/>
                    <a:pt x="17" y="169"/>
                  </a:cubicBezTo>
                  <a:cubicBezTo>
                    <a:pt x="18" y="173"/>
                    <a:pt x="22" y="176"/>
                    <a:pt x="26" y="177"/>
                  </a:cubicBezTo>
                  <a:cubicBezTo>
                    <a:pt x="57" y="183"/>
                    <a:pt x="88" y="186"/>
                    <a:pt x="120" y="186"/>
                  </a:cubicBezTo>
                  <a:cubicBezTo>
                    <a:pt x="151" y="186"/>
                    <a:pt x="182" y="183"/>
                    <a:pt x="214" y="177"/>
                  </a:cubicBezTo>
                  <a:cubicBezTo>
                    <a:pt x="218" y="176"/>
                    <a:pt x="221" y="173"/>
                    <a:pt x="222" y="169"/>
                  </a:cubicBezTo>
                  <a:cubicBezTo>
                    <a:pt x="239" y="118"/>
                    <a:pt x="239" y="67"/>
                    <a:pt x="222" y="17"/>
                  </a:cubicBezTo>
                  <a:cubicBezTo>
                    <a:pt x="221" y="13"/>
                    <a:pt x="218" y="10"/>
                    <a:pt x="214" y="9"/>
                  </a:cubicBezTo>
                  <a:close/>
                  <a:moveTo>
                    <a:pt x="211" y="165"/>
                  </a:moveTo>
                  <a:cubicBezTo>
                    <a:pt x="150" y="178"/>
                    <a:pt x="89" y="178"/>
                    <a:pt x="28" y="165"/>
                  </a:cubicBezTo>
                  <a:cubicBezTo>
                    <a:pt x="12" y="117"/>
                    <a:pt x="12" y="69"/>
                    <a:pt x="28" y="21"/>
                  </a:cubicBezTo>
                  <a:cubicBezTo>
                    <a:pt x="89" y="8"/>
                    <a:pt x="150" y="8"/>
                    <a:pt x="211" y="21"/>
                  </a:cubicBezTo>
                  <a:cubicBezTo>
                    <a:pt x="227" y="69"/>
                    <a:pt x="227" y="117"/>
                    <a:pt x="211" y="16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Freeform 14"/>
            <p:cNvSpPr>
              <a:spLocks noEditPoints="1"/>
            </p:cNvSpPr>
            <p:nvPr/>
          </p:nvSpPr>
          <p:spPr bwMode="auto">
            <a:xfrm>
              <a:off x="5516563" y="84138"/>
              <a:ext cx="1414463" cy="1081087"/>
            </a:xfrm>
            <a:custGeom>
              <a:avLst/>
              <a:gdLst>
                <a:gd name="T0" fmla="*/ 359 w 377"/>
                <a:gd name="T1" fmla="*/ 27 h 288"/>
                <a:gd name="T2" fmla="*/ 340 w 377"/>
                <a:gd name="T3" fmla="*/ 9 h 288"/>
                <a:gd name="T4" fmla="*/ 189 w 377"/>
                <a:gd name="T5" fmla="*/ 0 h 288"/>
                <a:gd name="T6" fmla="*/ 37 w 377"/>
                <a:gd name="T7" fmla="*/ 9 h 288"/>
                <a:gd name="T8" fmla="*/ 18 w 377"/>
                <a:gd name="T9" fmla="*/ 27 h 288"/>
                <a:gd name="T10" fmla="*/ 18 w 377"/>
                <a:gd name="T11" fmla="*/ 250 h 288"/>
                <a:gd name="T12" fmla="*/ 37 w 377"/>
                <a:gd name="T13" fmla="*/ 267 h 288"/>
                <a:gd name="T14" fmla="*/ 110 w 377"/>
                <a:gd name="T15" fmla="*/ 274 h 288"/>
                <a:gd name="T16" fmla="*/ 108 w 377"/>
                <a:gd name="T17" fmla="*/ 276 h 288"/>
                <a:gd name="T18" fmla="*/ 189 w 377"/>
                <a:gd name="T19" fmla="*/ 288 h 288"/>
                <a:gd name="T20" fmla="*/ 269 w 377"/>
                <a:gd name="T21" fmla="*/ 276 h 288"/>
                <a:gd name="T22" fmla="*/ 267 w 377"/>
                <a:gd name="T23" fmla="*/ 274 h 288"/>
                <a:gd name="T24" fmla="*/ 340 w 377"/>
                <a:gd name="T25" fmla="*/ 267 h 288"/>
                <a:gd name="T26" fmla="*/ 359 w 377"/>
                <a:gd name="T27" fmla="*/ 250 h 288"/>
                <a:gd name="T28" fmla="*/ 359 w 377"/>
                <a:gd name="T29" fmla="*/ 27 h 288"/>
                <a:gd name="T30" fmla="*/ 337 w 377"/>
                <a:gd name="T31" fmla="*/ 244 h 288"/>
                <a:gd name="T32" fmla="*/ 40 w 377"/>
                <a:gd name="T33" fmla="*/ 244 h 288"/>
                <a:gd name="T34" fmla="*/ 40 w 377"/>
                <a:gd name="T35" fmla="*/ 32 h 288"/>
                <a:gd name="T36" fmla="*/ 337 w 377"/>
                <a:gd name="T37" fmla="*/ 32 h 288"/>
                <a:gd name="T38" fmla="*/ 337 w 377"/>
                <a:gd name="T39" fmla="*/ 244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77" h="288">
                  <a:moveTo>
                    <a:pt x="359" y="27"/>
                  </a:moveTo>
                  <a:cubicBezTo>
                    <a:pt x="357" y="17"/>
                    <a:pt x="349" y="10"/>
                    <a:pt x="340" y="9"/>
                  </a:cubicBezTo>
                  <a:cubicBezTo>
                    <a:pt x="290" y="3"/>
                    <a:pt x="239" y="0"/>
                    <a:pt x="189" y="0"/>
                  </a:cubicBezTo>
                  <a:cubicBezTo>
                    <a:pt x="138" y="0"/>
                    <a:pt x="87" y="3"/>
                    <a:pt x="37" y="9"/>
                  </a:cubicBezTo>
                  <a:cubicBezTo>
                    <a:pt x="28" y="10"/>
                    <a:pt x="20" y="17"/>
                    <a:pt x="18" y="27"/>
                  </a:cubicBezTo>
                  <a:cubicBezTo>
                    <a:pt x="0" y="101"/>
                    <a:pt x="0" y="176"/>
                    <a:pt x="18" y="250"/>
                  </a:cubicBezTo>
                  <a:cubicBezTo>
                    <a:pt x="20" y="259"/>
                    <a:pt x="28" y="266"/>
                    <a:pt x="37" y="267"/>
                  </a:cubicBezTo>
                  <a:cubicBezTo>
                    <a:pt x="61" y="270"/>
                    <a:pt x="86" y="272"/>
                    <a:pt x="110" y="274"/>
                  </a:cubicBezTo>
                  <a:cubicBezTo>
                    <a:pt x="109" y="275"/>
                    <a:pt x="108" y="275"/>
                    <a:pt x="108" y="276"/>
                  </a:cubicBezTo>
                  <a:cubicBezTo>
                    <a:pt x="108" y="283"/>
                    <a:pt x="144" y="288"/>
                    <a:pt x="189" y="288"/>
                  </a:cubicBezTo>
                  <a:cubicBezTo>
                    <a:pt x="233" y="288"/>
                    <a:pt x="269" y="283"/>
                    <a:pt x="269" y="276"/>
                  </a:cubicBezTo>
                  <a:cubicBezTo>
                    <a:pt x="269" y="275"/>
                    <a:pt x="268" y="275"/>
                    <a:pt x="267" y="274"/>
                  </a:cubicBezTo>
                  <a:cubicBezTo>
                    <a:pt x="291" y="272"/>
                    <a:pt x="316" y="270"/>
                    <a:pt x="340" y="267"/>
                  </a:cubicBezTo>
                  <a:cubicBezTo>
                    <a:pt x="349" y="266"/>
                    <a:pt x="357" y="259"/>
                    <a:pt x="359" y="250"/>
                  </a:cubicBezTo>
                  <a:cubicBezTo>
                    <a:pt x="377" y="176"/>
                    <a:pt x="377" y="101"/>
                    <a:pt x="359" y="27"/>
                  </a:cubicBezTo>
                  <a:close/>
                  <a:moveTo>
                    <a:pt x="337" y="244"/>
                  </a:moveTo>
                  <a:cubicBezTo>
                    <a:pt x="238" y="256"/>
                    <a:pt x="139" y="256"/>
                    <a:pt x="40" y="244"/>
                  </a:cubicBezTo>
                  <a:cubicBezTo>
                    <a:pt x="23" y="174"/>
                    <a:pt x="23" y="103"/>
                    <a:pt x="40" y="32"/>
                  </a:cubicBezTo>
                  <a:cubicBezTo>
                    <a:pt x="139" y="20"/>
                    <a:pt x="238" y="20"/>
                    <a:pt x="337" y="32"/>
                  </a:cubicBezTo>
                  <a:cubicBezTo>
                    <a:pt x="354" y="103"/>
                    <a:pt x="354" y="174"/>
                    <a:pt x="337" y="24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Freeform 15"/>
            <p:cNvSpPr>
              <a:spLocks noEditPoints="1"/>
            </p:cNvSpPr>
            <p:nvPr/>
          </p:nvSpPr>
          <p:spPr bwMode="auto">
            <a:xfrm>
              <a:off x="6611938" y="301625"/>
              <a:ext cx="131763" cy="128587"/>
            </a:xfrm>
            <a:custGeom>
              <a:avLst/>
              <a:gdLst>
                <a:gd name="T0" fmla="*/ 17 w 35"/>
                <a:gd name="T1" fmla="*/ 34 h 34"/>
                <a:gd name="T2" fmla="*/ 35 w 35"/>
                <a:gd name="T3" fmla="*/ 17 h 34"/>
                <a:gd name="T4" fmla="*/ 17 w 35"/>
                <a:gd name="T5" fmla="*/ 0 h 34"/>
                <a:gd name="T6" fmla="*/ 0 w 35"/>
                <a:gd name="T7" fmla="*/ 17 h 34"/>
                <a:gd name="T8" fmla="*/ 17 w 35"/>
                <a:gd name="T9" fmla="*/ 34 h 34"/>
                <a:gd name="T10" fmla="*/ 17 w 35"/>
                <a:gd name="T11" fmla="*/ 11 h 34"/>
                <a:gd name="T12" fmla="*/ 23 w 35"/>
                <a:gd name="T13" fmla="*/ 17 h 34"/>
                <a:gd name="T14" fmla="*/ 17 w 35"/>
                <a:gd name="T15" fmla="*/ 23 h 34"/>
                <a:gd name="T16" fmla="*/ 12 w 35"/>
                <a:gd name="T17" fmla="*/ 17 h 34"/>
                <a:gd name="T18" fmla="*/ 17 w 35"/>
                <a:gd name="T19" fmla="*/ 1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5" h="34">
                  <a:moveTo>
                    <a:pt x="17" y="34"/>
                  </a:moveTo>
                  <a:cubicBezTo>
                    <a:pt x="27" y="34"/>
                    <a:pt x="35" y="26"/>
                    <a:pt x="35" y="17"/>
                  </a:cubicBezTo>
                  <a:cubicBezTo>
                    <a:pt x="35" y="7"/>
                    <a:pt x="27" y="0"/>
                    <a:pt x="17" y="0"/>
                  </a:cubicBezTo>
                  <a:cubicBezTo>
                    <a:pt x="8" y="0"/>
                    <a:pt x="0" y="7"/>
                    <a:pt x="0" y="17"/>
                  </a:cubicBezTo>
                  <a:cubicBezTo>
                    <a:pt x="0" y="26"/>
                    <a:pt x="8" y="34"/>
                    <a:pt x="17" y="34"/>
                  </a:cubicBezTo>
                  <a:close/>
                  <a:moveTo>
                    <a:pt x="17" y="11"/>
                  </a:moveTo>
                  <a:cubicBezTo>
                    <a:pt x="21" y="11"/>
                    <a:pt x="23" y="14"/>
                    <a:pt x="23" y="17"/>
                  </a:cubicBezTo>
                  <a:cubicBezTo>
                    <a:pt x="23" y="20"/>
                    <a:pt x="21" y="23"/>
                    <a:pt x="17" y="23"/>
                  </a:cubicBezTo>
                  <a:cubicBezTo>
                    <a:pt x="14" y="23"/>
                    <a:pt x="12" y="20"/>
                    <a:pt x="12" y="17"/>
                  </a:cubicBezTo>
                  <a:cubicBezTo>
                    <a:pt x="12" y="14"/>
                    <a:pt x="14" y="11"/>
                    <a:pt x="17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7" name="Freeform 16"/>
            <p:cNvSpPr>
              <a:spLocks/>
            </p:cNvSpPr>
            <p:nvPr/>
          </p:nvSpPr>
          <p:spPr bwMode="auto">
            <a:xfrm>
              <a:off x="6570663" y="860425"/>
              <a:ext cx="173038" cy="46037"/>
            </a:xfrm>
            <a:custGeom>
              <a:avLst/>
              <a:gdLst>
                <a:gd name="T0" fmla="*/ 40 w 46"/>
                <a:gd name="T1" fmla="*/ 0 h 12"/>
                <a:gd name="T2" fmla="*/ 5 w 46"/>
                <a:gd name="T3" fmla="*/ 0 h 12"/>
                <a:gd name="T4" fmla="*/ 0 w 46"/>
                <a:gd name="T5" fmla="*/ 6 h 12"/>
                <a:gd name="T6" fmla="*/ 5 w 46"/>
                <a:gd name="T7" fmla="*/ 12 h 12"/>
                <a:gd name="T8" fmla="*/ 40 w 46"/>
                <a:gd name="T9" fmla="*/ 12 h 12"/>
                <a:gd name="T10" fmla="*/ 46 w 46"/>
                <a:gd name="T11" fmla="*/ 6 h 12"/>
                <a:gd name="T12" fmla="*/ 40 w 46"/>
                <a:gd name="T13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6" h="12">
                  <a:moveTo>
                    <a:pt x="40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3"/>
                    <a:pt x="0" y="6"/>
                  </a:cubicBezTo>
                  <a:cubicBezTo>
                    <a:pt x="0" y="9"/>
                    <a:pt x="2" y="12"/>
                    <a:pt x="5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3" y="12"/>
                    <a:pt x="46" y="9"/>
                    <a:pt x="46" y="6"/>
                  </a:cubicBezTo>
                  <a:cubicBezTo>
                    <a:pt x="46" y="3"/>
                    <a:pt x="43" y="0"/>
                    <a:pt x="4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8" name="Freeform 17"/>
            <p:cNvSpPr>
              <a:spLocks/>
            </p:cNvSpPr>
            <p:nvPr/>
          </p:nvSpPr>
          <p:spPr bwMode="auto">
            <a:xfrm>
              <a:off x="6611938" y="733425"/>
              <a:ext cx="173038" cy="41275"/>
            </a:xfrm>
            <a:custGeom>
              <a:avLst/>
              <a:gdLst>
                <a:gd name="T0" fmla="*/ 40 w 46"/>
                <a:gd name="T1" fmla="*/ 0 h 11"/>
                <a:gd name="T2" fmla="*/ 6 w 46"/>
                <a:gd name="T3" fmla="*/ 0 h 11"/>
                <a:gd name="T4" fmla="*/ 0 w 46"/>
                <a:gd name="T5" fmla="*/ 5 h 11"/>
                <a:gd name="T6" fmla="*/ 6 w 46"/>
                <a:gd name="T7" fmla="*/ 11 h 11"/>
                <a:gd name="T8" fmla="*/ 40 w 46"/>
                <a:gd name="T9" fmla="*/ 11 h 11"/>
                <a:gd name="T10" fmla="*/ 46 w 46"/>
                <a:gd name="T11" fmla="*/ 5 h 11"/>
                <a:gd name="T12" fmla="*/ 40 w 46"/>
                <a:gd name="T13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6" h="11">
                  <a:moveTo>
                    <a:pt x="40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2"/>
                    <a:pt x="0" y="5"/>
                  </a:cubicBezTo>
                  <a:cubicBezTo>
                    <a:pt x="0" y="9"/>
                    <a:pt x="3" y="11"/>
                    <a:pt x="6" y="11"/>
                  </a:cubicBezTo>
                  <a:cubicBezTo>
                    <a:pt x="40" y="11"/>
                    <a:pt x="40" y="11"/>
                    <a:pt x="40" y="11"/>
                  </a:cubicBezTo>
                  <a:cubicBezTo>
                    <a:pt x="44" y="11"/>
                    <a:pt x="46" y="9"/>
                    <a:pt x="46" y="5"/>
                  </a:cubicBezTo>
                  <a:cubicBezTo>
                    <a:pt x="46" y="2"/>
                    <a:pt x="44" y="0"/>
                    <a:pt x="4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Freeform 18"/>
            <p:cNvSpPr>
              <a:spLocks/>
            </p:cNvSpPr>
            <p:nvPr/>
          </p:nvSpPr>
          <p:spPr bwMode="auto">
            <a:xfrm>
              <a:off x="6611938" y="601663"/>
              <a:ext cx="173038" cy="46037"/>
            </a:xfrm>
            <a:custGeom>
              <a:avLst/>
              <a:gdLst>
                <a:gd name="T0" fmla="*/ 40 w 46"/>
                <a:gd name="T1" fmla="*/ 0 h 12"/>
                <a:gd name="T2" fmla="*/ 6 w 46"/>
                <a:gd name="T3" fmla="*/ 0 h 12"/>
                <a:gd name="T4" fmla="*/ 0 w 46"/>
                <a:gd name="T5" fmla="*/ 6 h 12"/>
                <a:gd name="T6" fmla="*/ 6 w 46"/>
                <a:gd name="T7" fmla="*/ 12 h 12"/>
                <a:gd name="T8" fmla="*/ 40 w 46"/>
                <a:gd name="T9" fmla="*/ 12 h 12"/>
                <a:gd name="T10" fmla="*/ 46 w 46"/>
                <a:gd name="T11" fmla="*/ 6 h 12"/>
                <a:gd name="T12" fmla="*/ 40 w 46"/>
                <a:gd name="T13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6" h="12">
                  <a:moveTo>
                    <a:pt x="40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9"/>
                    <a:pt x="3" y="12"/>
                    <a:pt x="6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4" y="12"/>
                    <a:pt x="46" y="9"/>
                    <a:pt x="46" y="6"/>
                  </a:cubicBezTo>
                  <a:cubicBezTo>
                    <a:pt x="46" y="3"/>
                    <a:pt x="44" y="0"/>
                    <a:pt x="4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Freeform 19"/>
            <p:cNvSpPr>
              <a:spLocks/>
            </p:cNvSpPr>
            <p:nvPr/>
          </p:nvSpPr>
          <p:spPr bwMode="auto">
            <a:xfrm>
              <a:off x="5880100" y="422275"/>
              <a:ext cx="258763" cy="179387"/>
            </a:xfrm>
            <a:custGeom>
              <a:avLst/>
              <a:gdLst>
                <a:gd name="T0" fmla="*/ 63 w 69"/>
                <a:gd name="T1" fmla="*/ 0 h 48"/>
                <a:gd name="T2" fmla="*/ 10 w 69"/>
                <a:gd name="T3" fmla="*/ 4 h 48"/>
                <a:gd name="T4" fmla="*/ 3 w 69"/>
                <a:gd name="T5" fmla="*/ 10 h 48"/>
                <a:gd name="T6" fmla="*/ 0 w 69"/>
                <a:gd name="T7" fmla="*/ 42 h 48"/>
                <a:gd name="T8" fmla="*/ 5 w 69"/>
                <a:gd name="T9" fmla="*/ 48 h 48"/>
                <a:gd name="T10" fmla="*/ 11 w 69"/>
                <a:gd name="T11" fmla="*/ 42 h 48"/>
                <a:gd name="T12" fmla="*/ 13 w 69"/>
                <a:gd name="T13" fmla="*/ 21 h 48"/>
                <a:gd name="T14" fmla="*/ 20 w 69"/>
                <a:gd name="T15" fmla="*/ 14 h 48"/>
                <a:gd name="T16" fmla="*/ 63 w 69"/>
                <a:gd name="T17" fmla="*/ 11 h 48"/>
                <a:gd name="T18" fmla="*/ 69 w 69"/>
                <a:gd name="T19" fmla="*/ 5 h 48"/>
                <a:gd name="T20" fmla="*/ 63 w 69"/>
                <a:gd name="T21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9" h="48">
                  <a:moveTo>
                    <a:pt x="63" y="0"/>
                  </a:moveTo>
                  <a:cubicBezTo>
                    <a:pt x="10" y="4"/>
                    <a:pt x="10" y="4"/>
                    <a:pt x="10" y="4"/>
                  </a:cubicBezTo>
                  <a:cubicBezTo>
                    <a:pt x="7" y="4"/>
                    <a:pt x="4" y="7"/>
                    <a:pt x="3" y="10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46"/>
                    <a:pt x="2" y="48"/>
                    <a:pt x="5" y="48"/>
                  </a:cubicBezTo>
                  <a:cubicBezTo>
                    <a:pt x="8" y="48"/>
                    <a:pt x="11" y="46"/>
                    <a:pt x="11" y="42"/>
                  </a:cubicBezTo>
                  <a:cubicBezTo>
                    <a:pt x="13" y="21"/>
                    <a:pt x="13" y="21"/>
                    <a:pt x="13" y="21"/>
                  </a:cubicBezTo>
                  <a:cubicBezTo>
                    <a:pt x="14" y="17"/>
                    <a:pt x="16" y="15"/>
                    <a:pt x="20" y="14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6" y="11"/>
                    <a:pt x="69" y="9"/>
                    <a:pt x="69" y="5"/>
                  </a:cubicBezTo>
                  <a:cubicBezTo>
                    <a:pt x="69" y="2"/>
                    <a:pt x="66" y="0"/>
                    <a:pt x="6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7129720" y="4293656"/>
            <a:ext cx="448210" cy="385986"/>
            <a:chOff x="2727325" y="-39687"/>
            <a:chExt cx="1463675" cy="1260475"/>
          </a:xfrm>
          <a:solidFill>
            <a:schemeClr val="bg1"/>
          </a:solidFill>
        </p:grpSpPr>
        <p:sp>
          <p:nvSpPr>
            <p:cNvPr id="52" name="Freeform 20"/>
            <p:cNvSpPr>
              <a:spLocks noEditPoints="1"/>
            </p:cNvSpPr>
            <p:nvPr/>
          </p:nvSpPr>
          <p:spPr bwMode="auto">
            <a:xfrm>
              <a:off x="2727325" y="-39687"/>
              <a:ext cx="1463675" cy="1260475"/>
            </a:xfrm>
            <a:custGeom>
              <a:avLst/>
              <a:gdLst>
                <a:gd name="T0" fmla="*/ 347 w 390"/>
                <a:gd name="T1" fmla="*/ 42 h 336"/>
                <a:gd name="T2" fmla="*/ 195 w 390"/>
                <a:gd name="T3" fmla="*/ 38 h 336"/>
                <a:gd name="T4" fmla="*/ 43 w 390"/>
                <a:gd name="T5" fmla="*/ 42 h 336"/>
                <a:gd name="T6" fmla="*/ 43 w 390"/>
                <a:gd name="T7" fmla="*/ 196 h 336"/>
                <a:gd name="T8" fmla="*/ 170 w 390"/>
                <a:gd name="T9" fmla="*/ 322 h 336"/>
                <a:gd name="T10" fmla="*/ 220 w 390"/>
                <a:gd name="T11" fmla="*/ 322 h 336"/>
                <a:gd name="T12" fmla="*/ 347 w 390"/>
                <a:gd name="T13" fmla="*/ 196 h 336"/>
                <a:gd name="T14" fmla="*/ 347 w 390"/>
                <a:gd name="T15" fmla="*/ 42 h 336"/>
                <a:gd name="T16" fmla="*/ 330 w 390"/>
                <a:gd name="T17" fmla="*/ 180 h 336"/>
                <a:gd name="T18" fmla="*/ 203 w 390"/>
                <a:gd name="T19" fmla="*/ 306 h 336"/>
                <a:gd name="T20" fmla="*/ 187 w 390"/>
                <a:gd name="T21" fmla="*/ 306 h 336"/>
                <a:gd name="T22" fmla="*/ 59 w 390"/>
                <a:gd name="T23" fmla="*/ 180 h 336"/>
                <a:gd name="T24" fmla="*/ 59 w 390"/>
                <a:gd name="T25" fmla="*/ 58 h 336"/>
                <a:gd name="T26" fmla="*/ 179 w 390"/>
                <a:gd name="T27" fmla="*/ 55 h 336"/>
                <a:gd name="T28" fmla="*/ 195 w 390"/>
                <a:gd name="T29" fmla="*/ 70 h 336"/>
                <a:gd name="T30" fmla="*/ 210 w 390"/>
                <a:gd name="T31" fmla="*/ 55 h 336"/>
                <a:gd name="T32" fmla="*/ 330 w 390"/>
                <a:gd name="T33" fmla="*/ 58 h 336"/>
                <a:gd name="T34" fmla="*/ 330 w 390"/>
                <a:gd name="T35" fmla="*/ 180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90" h="336">
                  <a:moveTo>
                    <a:pt x="347" y="42"/>
                  </a:moveTo>
                  <a:cubicBezTo>
                    <a:pt x="305" y="0"/>
                    <a:pt x="238" y="0"/>
                    <a:pt x="195" y="38"/>
                  </a:cubicBezTo>
                  <a:cubicBezTo>
                    <a:pt x="152" y="0"/>
                    <a:pt x="85" y="0"/>
                    <a:pt x="43" y="42"/>
                  </a:cubicBezTo>
                  <a:cubicBezTo>
                    <a:pt x="0" y="84"/>
                    <a:pt x="0" y="154"/>
                    <a:pt x="43" y="196"/>
                  </a:cubicBezTo>
                  <a:cubicBezTo>
                    <a:pt x="55" y="208"/>
                    <a:pt x="170" y="322"/>
                    <a:pt x="170" y="322"/>
                  </a:cubicBezTo>
                  <a:cubicBezTo>
                    <a:pt x="184" y="336"/>
                    <a:pt x="206" y="336"/>
                    <a:pt x="220" y="322"/>
                  </a:cubicBezTo>
                  <a:cubicBezTo>
                    <a:pt x="220" y="322"/>
                    <a:pt x="345" y="198"/>
                    <a:pt x="347" y="196"/>
                  </a:cubicBezTo>
                  <a:cubicBezTo>
                    <a:pt x="390" y="154"/>
                    <a:pt x="390" y="84"/>
                    <a:pt x="347" y="42"/>
                  </a:cubicBezTo>
                  <a:close/>
                  <a:moveTo>
                    <a:pt x="330" y="180"/>
                  </a:moveTo>
                  <a:cubicBezTo>
                    <a:pt x="203" y="306"/>
                    <a:pt x="203" y="306"/>
                    <a:pt x="203" y="306"/>
                  </a:cubicBezTo>
                  <a:cubicBezTo>
                    <a:pt x="199" y="310"/>
                    <a:pt x="191" y="310"/>
                    <a:pt x="187" y="306"/>
                  </a:cubicBezTo>
                  <a:cubicBezTo>
                    <a:pt x="59" y="180"/>
                    <a:pt x="59" y="180"/>
                    <a:pt x="59" y="180"/>
                  </a:cubicBezTo>
                  <a:cubicBezTo>
                    <a:pt x="25" y="146"/>
                    <a:pt x="25" y="92"/>
                    <a:pt x="59" y="58"/>
                  </a:cubicBezTo>
                  <a:cubicBezTo>
                    <a:pt x="92" y="26"/>
                    <a:pt x="145" y="25"/>
                    <a:pt x="179" y="55"/>
                  </a:cubicBezTo>
                  <a:cubicBezTo>
                    <a:pt x="195" y="70"/>
                    <a:pt x="195" y="70"/>
                    <a:pt x="195" y="70"/>
                  </a:cubicBezTo>
                  <a:cubicBezTo>
                    <a:pt x="210" y="55"/>
                    <a:pt x="210" y="55"/>
                    <a:pt x="210" y="55"/>
                  </a:cubicBezTo>
                  <a:cubicBezTo>
                    <a:pt x="245" y="25"/>
                    <a:pt x="298" y="26"/>
                    <a:pt x="330" y="58"/>
                  </a:cubicBezTo>
                  <a:cubicBezTo>
                    <a:pt x="364" y="92"/>
                    <a:pt x="364" y="146"/>
                    <a:pt x="330" y="18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Freeform 21"/>
            <p:cNvSpPr>
              <a:spLocks/>
            </p:cNvSpPr>
            <p:nvPr/>
          </p:nvSpPr>
          <p:spPr bwMode="auto">
            <a:xfrm>
              <a:off x="2982913" y="215900"/>
              <a:ext cx="206375" cy="201612"/>
            </a:xfrm>
            <a:custGeom>
              <a:avLst/>
              <a:gdLst>
                <a:gd name="T0" fmla="*/ 49 w 55"/>
                <a:gd name="T1" fmla="*/ 0 h 54"/>
                <a:gd name="T2" fmla="*/ 49 w 55"/>
                <a:gd name="T3" fmla="*/ 0 h 54"/>
                <a:gd name="T4" fmla="*/ 0 w 55"/>
                <a:gd name="T5" fmla="*/ 48 h 54"/>
                <a:gd name="T6" fmla="*/ 0 w 55"/>
                <a:gd name="T7" fmla="*/ 48 h 54"/>
                <a:gd name="T8" fmla="*/ 6 w 55"/>
                <a:gd name="T9" fmla="*/ 54 h 54"/>
                <a:gd name="T10" fmla="*/ 12 w 55"/>
                <a:gd name="T11" fmla="*/ 48 h 54"/>
                <a:gd name="T12" fmla="*/ 12 w 55"/>
                <a:gd name="T13" fmla="*/ 48 h 54"/>
                <a:gd name="T14" fmla="*/ 49 w 55"/>
                <a:gd name="T15" fmla="*/ 11 h 54"/>
                <a:gd name="T16" fmla="*/ 49 w 55"/>
                <a:gd name="T17" fmla="*/ 11 h 54"/>
                <a:gd name="T18" fmla="*/ 55 w 55"/>
                <a:gd name="T19" fmla="*/ 5 h 54"/>
                <a:gd name="T20" fmla="*/ 49 w 55"/>
                <a:gd name="T21" fmla="*/ 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5" h="54">
                  <a:moveTo>
                    <a:pt x="49" y="0"/>
                  </a:moveTo>
                  <a:cubicBezTo>
                    <a:pt x="49" y="0"/>
                    <a:pt x="49" y="0"/>
                    <a:pt x="49" y="0"/>
                  </a:cubicBezTo>
                  <a:cubicBezTo>
                    <a:pt x="22" y="0"/>
                    <a:pt x="0" y="21"/>
                    <a:pt x="0" y="48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0" y="52"/>
                    <a:pt x="3" y="54"/>
                    <a:pt x="6" y="54"/>
                  </a:cubicBezTo>
                  <a:cubicBezTo>
                    <a:pt x="9" y="54"/>
                    <a:pt x="12" y="52"/>
                    <a:pt x="12" y="48"/>
                  </a:cubicBezTo>
                  <a:cubicBezTo>
                    <a:pt x="12" y="48"/>
                    <a:pt x="12" y="48"/>
                    <a:pt x="12" y="48"/>
                  </a:cubicBezTo>
                  <a:cubicBezTo>
                    <a:pt x="12" y="28"/>
                    <a:pt x="29" y="11"/>
                    <a:pt x="49" y="11"/>
                  </a:cubicBezTo>
                  <a:cubicBezTo>
                    <a:pt x="49" y="11"/>
                    <a:pt x="49" y="11"/>
                    <a:pt x="49" y="11"/>
                  </a:cubicBezTo>
                  <a:cubicBezTo>
                    <a:pt x="52" y="11"/>
                    <a:pt x="55" y="8"/>
                    <a:pt x="55" y="5"/>
                  </a:cubicBezTo>
                  <a:cubicBezTo>
                    <a:pt x="55" y="2"/>
                    <a:pt x="52" y="0"/>
                    <a:pt x="4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4" name="Freeform 13"/>
          <p:cNvSpPr>
            <a:spLocks noChangeAspect="1" noEditPoints="1"/>
          </p:cNvSpPr>
          <p:nvPr/>
        </p:nvSpPr>
        <p:spPr bwMode="auto">
          <a:xfrm>
            <a:off x="6079787" y="3099178"/>
            <a:ext cx="424142" cy="413042"/>
          </a:xfrm>
          <a:custGeom>
            <a:avLst/>
            <a:gdLst>
              <a:gd name="T0" fmla="*/ 161 w 226"/>
              <a:gd name="T1" fmla="*/ 0 h 220"/>
              <a:gd name="T2" fmla="*/ 96 w 226"/>
              <a:gd name="T3" fmla="*/ 47 h 220"/>
              <a:gd name="T4" fmla="*/ 95 w 226"/>
              <a:gd name="T5" fmla="*/ 47 h 220"/>
              <a:gd name="T6" fmla="*/ 24 w 226"/>
              <a:gd name="T7" fmla="*/ 119 h 220"/>
              <a:gd name="T8" fmla="*/ 1 w 226"/>
              <a:gd name="T9" fmla="*/ 189 h 220"/>
              <a:gd name="T10" fmla="*/ 24 w 226"/>
              <a:gd name="T11" fmla="*/ 220 h 220"/>
              <a:gd name="T12" fmla="*/ 90 w 226"/>
              <a:gd name="T13" fmla="*/ 203 h 220"/>
              <a:gd name="T14" fmla="*/ 207 w 226"/>
              <a:gd name="T15" fmla="*/ 91 h 220"/>
              <a:gd name="T16" fmla="*/ 110 w 226"/>
              <a:gd name="T17" fmla="*/ 164 h 220"/>
              <a:gd name="T18" fmla="*/ 170 w 226"/>
              <a:gd name="T19" fmla="*/ 81 h 220"/>
              <a:gd name="T20" fmla="*/ 163 w 226"/>
              <a:gd name="T21" fmla="*/ 115 h 220"/>
              <a:gd name="T22" fmla="*/ 110 w 226"/>
              <a:gd name="T23" fmla="*/ 169 h 220"/>
              <a:gd name="T24" fmla="*/ 102 w 226"/>
              <a:gd name="T25" fmla="*/ 139 h 220"/>
              <a:gd name="T26" fmla="*/ 79 w 226"/>
              <a:gd name="T27" fmla="*/ 117 h 220"/>
              <a:gd name="T28" fmla="*/ 159 w 226"/>
              <a:gd name="T29" fmla="*/ 61 h 220"/>
              <a:gd name="T30" fmla="*/ 102 w 226"/>
              <a:gd name="T31" fmla="*/ 139 h 220"/>
              <a:gd name="T32" fmla="*/ 52 w 226"/>
              <a:gd name="T33" fmla="*/ 110 h 220"/>
              <a:gd name="T34" fmla="*/ 137 w 226"/>
              <a:gd name="T35" fmla="*/ 49 h 220"/>
              <a:gd name="T36" fmla="*/ 29 w 226"/>
              <a:gd name="T37" fmla="*/ 205 h 220"/>
              <a:gd name="T38" fmla="*/ 14 w 226"/>
              <a:gd name="T39" fmla="*/ 196 h 220"/>
              <a:gd name="T40" fmla="*/ 22 w 226"/>
              <a:gd name="T41" fmla="*/ 166 h 220"/>
              <a:gd name="T42" fmla="*/ 54 w 226"/>
              <a:gd name="T43" fmla="*/ 199 h 220"/>
              <a:gd name="T44" fmla="*/ 61 w 226"/>
              <a:gd name="T45" fmla="*/ 197 h 220"/>
              <a:gd name="T46" fmla="*/ 24 w 226"/>
              <a:gd name="T47" fmla="*/ 159 h 220"/>
              <a:gd name="T48" fmla="*/ 33 w 226"/>
              <a:gd name="T49" fmla="*/ 129 h 220"/>
              <a:gd name="T50" fmla="*/ 89 w 226"/>
              <a:gd name="T51" fmla="*/ 189 h 220"/>
              <a:gd name="T52" fmla="*/ 61 w 226"/>
              <a:gd name="T53" fmla="*/ 197 h 220"/>
              <a:gd name="T54" fmla="*/ 186 w 226"/>
              <a:gd name="T55" fmla="*/ 93 h 220"/>
              <a:gd name="T56" fmla="*/ 168 w 226"/>
              <a:gd name="T57" fmla="*/ 52 h 220"/>
              <a:gd name="T58" fmla="*/ 139 w 226"/>
              <a:gd name="T59" fmla="*/ 23 h 220"/>
              <a:gd name="T60" fmla="*/ 192 w 226"/>
              <a:gd name="T61" fmla="*/ 27 h 220"/>
              <a:gd name="T62" fmla="*/ 197 w 226"/>
              <a:gd name="T63" fmla="*/ 81 h 2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226" h="220">
                <a:moveTo>
                  <a:pt x="202" y="18"/>
                </a:moveTo>
                <a:cubicBezTo>
                  <a:pt x="191" y="6"/>
                  <a:pt x="176" y="0"/>
                  <a:pt x="161" y="0"/>
                </a:cubicBezTo>
                <a:cubicBezTo>
                  <a:pt x="149" y="0"/>
                  <a:pt x="137" y="5"/>
                  <a:pt x="129" y="13"/>
                </a:cubicBezTo>
                <a:cubicBezTo>
                  <a:pt x="96" y="47"/>
                  <a:pt x="96" y="47"/>
                  <a:pt x="96" y="47"/>
                </a:cubicBezTo>
                <a:cubicBezTo>
                  <a:pt x="96" y="47"/>
                  <a:pt x="95" y="47"/>
                  <a:pt x="95" y="47"/>
                </a:cubicBezTo>
                <a:cubicBezTo>
                  <a:pt x="95" y="47"/>
                  <a:pt x="95" y="47"/>
                  <a:pt x="95" y="47"/>
                </a:cubicBezTo>
                <a:cubicBezTo>
                  <a:pt x="95" y="47"/>
                  <a:pt x="95" y="47"/>
                  <a:pt x="95" y="47"/>
                </a:cubicBezTo>
                <a:cubicBezTo>
                  <a:pt x="24" y="119"/>
                  <a:pt x="24" y="119"/>
                  <a:pt x="24" y="119"/>
                </a:cubicBezTo>
                <a:cubicBezTo>
                  <a:pt x="21" y="122"/>
                  <a:pt x="19" y="126"/>
                  <a:pt x="17" y="130"/>
                </a:cubicBezTo>
                <a:cubicBezTo>
                  <a:pt x="1" y="189"/>
                  <a:pt x="1" y="189"/>
                  <a:pt x="1" y="189"/>
                </a:cubicBezTo>
                <a:cubicBezTo>
                  <a:pt x="1" y="189"/>
                  <a:pt x="0" y="194"/>
                  <a:pt x="0" y="196"/>
                </a:cubicBezTo>
                <a:cubicBezTo>
                  <a:pt x="0" y="209"/>
                  <a:pt x="11" y="220"/>
                  <a:pt x="24" y="220"/>
                </a:cubicBezTo>
                <a:cubicBezTo>
                  <a:pt x="27" y="220"/>
                  <a:pt x="32" y="219"/>
                  <a:pt x="32" y="219"/>
                </a:cubicBezTo>
                <a:cubicBezTo>
                  <a:pt x="90" y="203"/>
                  <a:pt x="90" y="203"/>
                  <a:pt x="90" y="203"/>
                </a:cubicBezTo>
                <a:cubicBezTo>
                  <a:pt x="95" y="202"/>
                  <a:pt x="99" y="200"/>
                  <a:pt x="102" y="196"/>
                </a:cubicBezTo>
                <a:cubicBezTo>
                  <a:pt x="207" y="91"/>
                  <a:pt x="207" y="91"/>
                  <a:pt x="207" y="91"/>
                </a:cubicBezTo>
                <a:cubicBezTo>
                  <a:pt x="226" y="72"/>
                  <a:pt x="224" y="40"/>
                  <a:pt x="202" y="18"/>
                </a:cubicBezTo>
                <a:close/>
                <a:moveTo>
                  <a:pt x="110" y="164"/>
                </a:moveTo>
                <a:cubicBezTo>
                  <a:pt x="110" y="157"/>
                  <a:pt x="108" y="151"/>
                  <a:pt x="105" y="146"/>
                </a:cubicBezTo>
                <a:cubicBezTo>
                  <a:pt x="170" y="81"/>
                  <a:pt x="170" y="81"/>
                  <a:pt x="170" y="81"/>
                </a:cubicBezTo>
                <a:cubicBezTo>
                  <a:pt x="174" y="93"/>
                  <a:pt x="172" y="106"/>
                  <a:pt x="163" y="115"/>
                </a:cubicBezTo>
                <a:cubicBezTo>
                  <a:pt x="163" y="115"/>
                  <a:pt x="163" y="115"/>
                  <a:pt x="163" y="115"/>
                </a:cubicBezTo>
                <a:cubicBezTo>
                  <a:pt x="163" y="115"/>
                  <a:pt x="163" y="115"/>
                  <a:pt x="163" y="115"/>
                </a:cubicBezTo>
                <a:cubicBezTo>
                  <a:pt x="110" y="169"/>
                  <a:pt x="110" y="169"/>
                  <a:pt x="110" y="169"/>
                </a:cubicBezTo>
                <a:cubicBezTo>
                  <a:pt x="110" y="167"/>
                  <a:pt x="110" y="165"/>
                  <a:pt x="110" y="164"/>
                </a:cubicBezTo>
                <a:close/>
                <a:moveTo>
                  <a:pt x="102" y="139"/>
                </a:moveTo>
                <a:cubicBezTo>
                  <a:pt x="99" y="135"/>
                  <a:pt x="96" y="131"/>
                  <a:pt x="93" y="127"/>
                </a:cubicBezTo>
                <a:cubicBezTo>
                  <a:pt x="88" y="123"/>
                  <a:pt x="84" y="120"/>
                  <a:pt x="79" y="117"/>
                </a:cubicBezTo>
                <a:cubicBezTo>
                  <a:pt x="144" y="52"/>
                  <a:pt x="144" y="52"/>
                  <a:pt x="144" y="52"/>
                </a:cubicBezTo>
                <a:cubicBezTo>
                  <a:pt x="149" y="54"/>
                  <a:pt x="154" y="57"/>
                  <a:pt x="159" y="61"/>
                </a:cubicBezTo>
                <a:cubicBezTo>
                  <a:pt x="162" y="65"/>
                  <a:pt x="165" y="69"/>
                  <a:pt x="167" y="74"/>
                </a:cubicBezTo>
                <a:lnTo>
                  <a:pt x="102" y="139"/>
                </a:lnTo>
                <a:close/>
                <a:moveTo>
                  <a:pt x="72" y="114"/>
                </a:moveTo>
                <a:cubicBezTo>
                  <a:pt x="66" y="111"/>
                  <a:pt x="59" y="110"/>
                  <a:pt x="52" y="110"/>
                </a:cubicBezTo>
                <a:cubicBezTo>
                  <a:pt x="105" y="56"/>
                  <a:pt x="105" y="56"/>
                  <a:pt x="105" y="56"/>
                </a:cubicBezTo>
                <a:cubicBezTo>
                  <a:pt x="113" y="48"/>
                  <a:pt x="125" y="46"/>
                  <a:pt x="137" y="49"/>
                </a:cubicBezTo>
                <a:lnTo>
                  <a:pt x="72" y="114"/>
                </a:lnTo>
                <a:close/>
                <a:moveTo>
                  <a:pt x="29" y="205"/>
                </a:moveTo>
                <a:cubicBezTo>
                  <a:pt x="28" y="206"/>
                  <a:pt x="26" y="206"/>
                  <a:pt x="24" y="206"/>
                </a:cubicBezTo>
                <a:cubicBezTo>
                  <a:pt x="18" y="206"/>
                  <a:pt x="14" y="202"/>
                  <a:pt x="14" y="196"/>
                </a:cubicBezTo>
                <a:cubicBezTo>
                  <a:pt x="14" y="195"/>
                  <a:pt x="14" y="193"/>
                  <a:pt x="14" y="192"/>
                </a:cubicBezTo>
                <a:cubicBezTo>
                  <a:pt x="22" y="166"/>
                  <a:pt x="22" y="166"/>
                  <a:pt x="22" y="166"/>
                </a:cubicBezTo>
                <a:cubicBezTo>
                  <a:pt x="30" y="166"/>
                  <a:pt x="38" y="169"/>
                  <a:pt x="45" y="175"/>
                </a:cubicBezTo>
                <a:cubicBezTo>
                  <a:pt x="51" y="182"/>
                  <a:pt x="55" y="191"/>
                  <a:pt x="54" y="199"/>
                </a:cubicBezTo>
                <a:lnTo>
                  <a:pt x="29" y="205"/>
                </a:lnTo>
                <a:close/>
                <a:moveTo>
                  <a:pt x="61" y="197"/>
                </a:moveTo>
                <a:cubicBezTo>
                  <a:pt x="61" y="188"/>
                  <a:pt x="57" y="178"/>
                  <a:pt x="50" y="170"/>
                </a:cubicBezTo>
                <a:cubicBezTo>
                  <a:pt x="42" y="163"/>
                  <a:pt x="33" y="159"/>
                  <a:pt x="24" y="159"/>
                </a:cubicBezTo>
                <a:cubicBezTo>
                  <a:pt x="30" y="134"/>
                  <a:pt x="30" y="134"/>
                  <a:pt x="30" y="134"/>
                </a:cubicBezTo>
                <a:cubicBezTo>
                  <a:pt x="31" y="132"/>
                  <a:pt x="32" y="131"/>
                  <a:pt x="33" y="129"/>
                </a:cubicBezTo>
                <a:cubicBezTo>
                  <a:pt x="47" y="119"/>
                  <a:pt x="68" y="122"/>
                  <a:pt x="83" y="137"/>
                </a:cubicBezTo>
                <a:cubicBezTo>
                  <a:pt x="98" y="153"/>
                  <a:pt x="101" y="175"/>
                  <a:pt x="89" y="189"/>
                </a:cubicBezTo>
                <a:cubicBezTo>
                  <a:pt x="88" y="190"/>
                  <a:pt x="87" y="190"/>
                  <a:pt x="86" y="190"/>
                </a:cubicBezTo>
                <a:lnTo>
                  <a:pt x="61" y="197"/>
                </a:lnTo>
                <a:close/>
                <a:moveTo>
                  <a:pt x="197" y="81"/>
                </a:moveTo>
                <a:cubicBezTo>
                  <a:pt x="186" y="93"/>
                  <a:pt x="186" y="93"/>
                  <a:pt x="186" y="93"/>
                </a:cubicBezTo>
                <a:cubicBezTo>
                  <a:pt x="186" y="91"/>
                  <a:pt x="186" y="90"/>
                  <a:pt x="186" y="88"/>
                </a:cubicBezTo>
                <a:cubicBezTo>
                  <a:pt x="185" y="75"/>
                  <a:pt x="178" y="62"/>
                  <a:pt x="168" y="52"/>
                </a:cubicBezTo>
                <a:cubicBezTo>
                  <a:pt x="157" y="41"/>
                  <a:pt x="142" y="34"/>
                  <a:pt x="127" y="34"/>
                </a:cubicBezTo>
                <a:cubicBezTo>
                  <a:pt x="139" y="23"/>
                  <a:pt x="139" y="23"/>
                  <a:pt x="139" y="23"/>
                </a:cubicBezTo>
                <a:cubicBezTo>
                  <a:pt x="145" y="17"/>
                  <a:pt x="153" y="14"/>
                  <a:pt x="161" y="14"/>
                </a:cubicBezTo>
                <a:cubicBezTo>
                  <a:pt x="172" y="14"/>
                  <a:pt x="184" y="19"/>
                  <a:pt x="192" y="27"/>
                </a:cubicBezTo>
                <a:cubicBezTo>
                  <a:pt x="201" y="36"/>
                  <a:pt x="205" y="46"/>
                  <a:pt x="206" y="56"/>
                </a:cubicBezTo>
                <a:cubicBezTo>
                  <a:pt x="207" y="66"/>
                  <a:pt x="204" y="75"/>
                  <a:pt x="197" y="8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606" tIns="45802" rIns="91606" bIns="4580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id-ID" sz="781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7029621" y="5070355"/>
            <a:ext cx="1768573" cy="22435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215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215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7916974" y="4029336"/>
            <a:ext cx="1768573" cy="22435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215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215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6846002" y="2816461"/>
            <a:ext cx="1768573" cy="22435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215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215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6084450" y="1699230"/>
            <a:ext cx="1768573" cy="22435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215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215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6090222" y="1937276"/>
            <a:ext cx="2707974" cy="245708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695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695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695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6869251" y="3035584"/>
            <a:ext cx="2707974" cy="245708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695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695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695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7916992" y="4254369"/>
            <a:ext cx="2644174" cy="245708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695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695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695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7026722" y="5304510"/>
            <a:ext cx="2707974" cy="245708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695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695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695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7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8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7388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1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5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0"/>
                            </p:stCondLst>
                            <p:childTnLst>
                              <p:par>
                                <p:cTn id="37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9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5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000"/>
                            </p:stCondLst>
                            <p:childTnLst>
                              <p:par>
                                <p:cTn id="5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7500"/>
                            </p:stCondLst>
                            <p:childTnLst>
                              <p:par>
                                <p:cTn id="5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80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5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90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5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0000"/>
                            </p:stCondLst>
                            <p:childTnLst>
                              <p:par>
                                <p:cTn id="8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0500"/>
                            </p:stCondLst>
                            <p:childTnLst>
                              <p:par>
                                <p:cTn id="8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1000"/>
                            </p:stCondLst>
                            <p:childTnLst>
                              <p:par>
                                <p:cTn id="9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1500"/>
                            </p:stCondLst>
                            <p:childTnLst>
                              <p:par>
                                <p:cTn id="9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3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3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3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3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/>
          <p:cNvGrpSpPr/>
          <p:nvPr/>
        </p:nvGrpSpPr>
        <p:grpSpPr>
          <a:xfrm>
            <a:off x="8549393" y="3544317"/>
            <a:ext cx="1801497" cy="1553016"/>
            <a:chOff x="8476198" y="3141240"/>
            <a:chExt cx="1708274" cy="1472651"/>
          </a:xfrm>
        </p:grpSpPr>
        <p:sp>
          <p:nvSpPr>
            <p:cNvPr id="5" name="Isosceles Triangle 4"/>
            <p:cNvSpPr/>
            <p:nvPr/>
          </p:nvSpPr>
          <p:spPr>
            <a:xfrm flipV="1">
              <a:off x="8476198" y="3141240"/>
              <a:ext cx="1708274" cy="1472651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8"/>
            <p:cNvSpPr>
              <a:spLocks noEditPoints="1"/>
            </p:cNvSpPr>
            <p:nvPr/>
          </p:nvSpPr>
          <p:spPr bwMode="auto">
            <a:xfrm>
              <a:off x="9142723" y="3462849"/>
              <a:ext cx="387918" cy="438719"/>
            </a:xfrm>
            <a:custGeom>
              <a:avLst/>
              <a:gdLst>
                <a:gd name="T0" fmla="*/ 20 w 78"/>
                <a:gd name="T1" fmla="*/ 7 h 88"/>
                <a:gd name="T2" fmla="*/ 20 w 78"/>
                <a:gd name="T3" fmla="*/ 11 h 88"/>
                <a:gd name="T4" fmla="*/ 5 w 78"/>
                <a:gd name="T5" fmla="*/ 6 h 88"/>
                <a:gd name="T6" fmla="*/ 1 w 78"/>
                <a:gd name="T7" fmla="*/ 8 h 88"/>
                <a:gd name="T8" fmla="*/ 0 w 78"/>
                <a:gd name="T9" fmla="*/ 20 h 88"/>
                <a:gd name="T10" fmla="*/ 3 w 78"/>
                <a:gd name="T11" fmla="*/ 38 h 88"/>
                <a:gd name="T12" fmla="*/ 17 w 78"/>
                <a:gd name="T13" fmla="*/ 49 h 88"/>
                <a:gd name="T14" fmla="*/ 20 w 78"/>
                <a:gd name="T15" fmla="*/ 50 h 88"/>
                <a:gd name="T16" fmla="*/ 20 w 78"/>
                <a:gd name="T17" fmla="*/ 49 h 88"/>
                <a:gd name="T18" fmla="*/ 31 w 78"/>
                <a:gd name="T19" fmla="*/ 52 h 88"/>
                <a:gd name="T20" fmla="*/ 31 w 78"/>
                <a:gd name="T21" fmla="*/ 64 h 88"/>
                <a:gd name="T22" fmla="*/ 27 w 78"/>
                <a:gd name="T23" fmla="*/ 64 h 88"/>
                <a:gd name="T24" fmla="*/ 27 w 78"/>
                <a:gd name="T25" fmla="*/ 68 h 88"/>
                <a:gd name="T26" fmla="*/ 15 w 78"/>
                <a:gd name="T27" fmla="*/ 68 h 88"/>
                <a:gd name="T28" fmla="*/ 15 w 78"/>
                <a:gd name="T29" fmla="*/ 88 h 88"/>
                <a:gd name="T30" fmla="*/ 64 w 78"/>
                <a:gd name="T31" fmla="*/ 88 h 88"/>
                <a:gd name="T32" fmla="*/ 64 w 78"/>
                <a:gd name="T33" fmla="*/ 68 h 88"/>
                <a:gd name="T34" fmla="*/ 52 w 78"/>
                <a:gd name="T35" fmla="*/ 68 h 88"/>
                <a:gd name="T36" fmla="*/ 52 w 78"/>
                <a:gd name="T37" fmla="*/ 64 h 88"/>
                <a:gd name="T38" fmla="*/ 47 w 78"/>
                <a:gd name="T39" fmla="*/ 64 h 88"/>
                <a:gd name="T40" fmla="*/ 47 w 78"/>
                <a:gd name="T41" fmla="*/ 52 h 88"/>
                <a:gd name="T42" fmla="*/ 58 w 78"/>
                <a:gd name="T43" fmla="*/ 49 h 88"/>
                <a:gd name="T44" fmla="*/ 58 w 78"/>
                <a:gd name="T45" fmla="*/ 50 h 88"/>
                <a:gd name="T46" fmla="*/ 61 w 78"/>
                <a:gd name="T47" fmla="*/ 49 h 88"/>
                <a:gd name="T48" fmla="*/ 75 w 78"/>
                <a:gd name="T49" fmla="*/ 38 h 88"/>
                <a:gd name="T50" fmla="*/ 78 w 78"/>
                <a:gd name="T51" fmla="*/ 20 h 88"/>
                <a:gd name="T52" fmla="*/ 77 w 78"/>
                <a:gd name="T53" fmla="*/ 8 h 88"/>
                <a:gd name="T54" fmla="*/ 73 w 78"/>
                <a:gd name="T55" fmla="*/ 6 h 88"/>
                <a:gd name="T56" fmla="*/ 58 w 78"/>
                <a:gd name="T57" fmla="*/ 11 h 88"/>
                <a:gd name="T58" fmla="*/ 58 w 78"/>
                <a:gd name="T59" fmla="*/ 7 h 88"/>
                <a:gd name="T60" fmla="*/ 60 w 78"/>
                <a:gd name="T61" fmla="*/ 7 h 88"/>
                <a:gd name="T62" fmla="*/ 60 w 78"/>
                <a:gd name="T63" fmla="*/ 0 h 88"/>
                <a:gd name="T64" fmla="*/ 17 w 78"/>
                <a:gd name="T65" fmla="*/ 0 h 88"/>
                <a:gd name="T66" fmla="*/ 17 w 78"/>
                <a:gd name="T67" fmla="*/ 7 h 88"/>
                <a:gd name="T68" fmla="*/ 20 w 78"/>
                <a:gd name="T69" fmla="*/ 7 h 88"/>
                <a:gd name="T70" fmla="*/ 63 w 78"/>
                <a:gd name="T71" fmla="*/ 42 h 88"/>
                <a:gd name="T72" fmla="*/ 59 w 78"/>
                <a:gd name="T73" fmla="*/ 20 h 88"/>
                <a:gd name="T74" fmla="*/ 61 w 78"/>
                <a:gd name="T75" fmla="*/ 22 h 88"/>
                <a:gd name="T76" fmla="*/ 66 w 78"/>
                <a:gd name="T77" fmla="*/ 18 h 88"/>
                <a:gd name="T78" fmla="*/ 64 w 78"/>
                <a:gd name="T79" fmla="*/ 16 h 88"/>
                <a:gd name="T80" fmla="*/ 71 w 78"/>
                <a:gd name="T81" fmla="*/ 13 h 88"/>
                <a:gd name="T82" fmla="*/ 72 w 78"/>
                <a:gd name="T83" fmla="*/ 20 h 88"/>
                <a:gd name="T84" fmla="*/ 69 w 78"/>
                <a:gd name="T85" fmla="*/ 36 h 88"/>
                <a:gd name="T86" fmla="*/ 63 w 78"/>
                <a:gd name="T87" fmla="*/ 42 h 88"/>
                <a:gd name="T88" fmla="*/ 19 w 78"/>
                <a:gd name="T89" fmla="*/ 20 h 88"/>
                <a:gd name="T90" fmla="*/ 15 w 78"/>
                <a:gd name="T91" fmla="*/ 42 h 88"/>
                <a:gd name="T92" fmla="*/ 9 w 78"/>
                <a:gd name="T93" fmla="*/ 36 h 88"/>
                <a:gd name="T94" fmla="*/ 6 w 78"/>
                <a:gd name="T95" fmla="*/ 20 h 88"/>
                <a:gd name="T96" fmla="*/ 7 w 78"/>
                <a:gd name="T97" fmla="*/ 13 h 88"/>
                <a:gd name="T98" fmla="*/ 14 w 78"/>
                <a:gd name="T99" fmla="*/ 16 h 88"/>
                <a:gd name="T100" fmla="*/ 12 w 78"/>
                <a:gd name="T101" fmla="*/ 18 h 88"/>
                <a:gd name="T102" fmla="*/ 17 w 78"/>
                <a:gd name="T103" fmla="*/ 22 h 88"/>
                <a:gd name="T104" fmla="*/ 19 w 78"/>
                <a:gd name="T105" fmla="*/ 20 h 88"/>
                <a:gd name="T106" fmla="*/ 32 w 78"/>
                <a:gd name="T107" fmla="*/ 10 h 88"/>
                <a:gd name="T108" fmla="*/ 32 w 78"/>
                <a:gd name="T109" fmla="*/ 45 h 88"/>
                <a:gd name="T110" fmla="*/ 25 w 78"/>
                <a:gd name="T111" fmla="*/ 41 h 88"/>
                <a:gd name="T112" fmla="*/ 28 w 78"/>
                <a:gd name="T113" fmla="*/ 14 h 88"/>
                <a:gd name="T114" fmla="*/ 28 w 78"/>
                <a:gd name="T115" fmla="*/ 10 h 88"/>
                <a:gd name="T116" fmla="*/ 32 w 78"/>
                <a:gd name="T117" fmla="*/ 1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78" h="88">
                  <a:moveTo>
                    <a:pt x="20" y="7"/>
                  </a:moveTo>
                  <a:cubicBezTo>
                    <a:pt x="20" y="8"/>
                    <a:pt x="21" y="10"/>
                    <a:pt x="20" y="11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0" y="11"/>
                    <a:pt x="0" y="16"/>
                    <a:pt x="0" y="20"/>
                  </a:cubicBezTo>
                  <a:cubicBezTo>
                    <a:pt x="0" y="26"/>
                    <a:pt x="1" y="33"/>
                    <a:pt x="3" y="38"/>
                  </a:cubicBezTo>
                  <a:cubicBezTo>
                    <a:pt x="6" y="44"/>
                    <a:pt x="10" y="48"/>
                    <a:pt x="17" y="49"/>
                  </a:cubicBezTo>
                  <a:cubicBezTo>
                    <a:pt x="18" y="50"/>
                    <a:pt x="19" y="50"/>
                    <a:pt x="20" y="50"/>
                  </a:cubicBezTo>
                  <a:cubicBezTo>
                    <a:pt x="20" y="49"/>
                    <a:pt x="20" y="49"/>
                    <a:pt x="20" y="49"/>
                  </a:cubicBezTo>
                  <a:cubicBezTo>
                    <a:pt x="22" y="51"/>
                    <a:pt x="26" y="52"/>
                    <a:pt x="31" y="52"/>
                  </a:cubicBezTo>
                  <a:cubicBezTo>
                    <a:pt x="31" y="64"/>
                    <a:pt x="31" y="64"/>
                    <a:pt x="31" y="64"/>
                  </a:cubicBezTo>
                  <a:cubicBezTo>
                    <a:pt x="27" y="64"/>
                    <a:pt x="27" y="64"/>
                    <a:pt x="27" y="64"/>
                  </a:cubicBezTo>
                  <a:cubicBezTo>
                    <a:pt x="27" y="68"/>
                    <a:pt x="27" y="68"/>
                    <a:pt x="27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88"/>
                    <a:pt x="15" y="88"/>
                    <a:pt x="15" y="88"/>
                  </a:cubicBezTo>
                  <a:cubicBezTo>
                    <a:pt x="64" y="88"/>
                    <a:pt x="64" y="88"/>
                    <a:pt x="64" y="88"/>
                  </a:cubicBezTo>
                  <a:cubicBezTo>
                    <a:pt x="64" y="68"/>
                    <a:pt x="64" y="68"/>
                    <a:pt x="64" y="68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52" y="64"/>
                    <a:pt x="52" y="64"/>
                    <a:pt x="52" y="64"/>
                  </a:cubicBezTo>
                  <a:cubicBezTo>
                    <a:pt x="47" y="64"/>
                    <a:pt x="47" y="64"/>
                    <a:pt x="47" y="64"/>
                  </a:cubicBezTo>
                  <a:cubicBezTo>
                    <a:pt x="47" y="52"/>
                    <a:pt x="47" y="52"/>
                    <a:pt x="47" y="52"/>
                  </a:cubicBezTo>
                  <a:cubicBezTo>
                    <a:pt x="52" y="52"/>
                    <a:pt x="56" y="51"/>
                    <a:pt x="58" y="49"/>
                  </a:cubicBezTo>
                  <a:cubicBezTo>
                    <a:pt x="58" y="50"/>
                    <a:pt x="58" y="50"/>
                    <a:pt x="58" y="50"/>
                  </a:cubicBezTo>
                  <a:cubicBezTo>
                    <a:pt x="59" y="50"/>
                    <a:pt x="60" y="50"/>
                    <a:pt x="61" y="49"/>
                  </a:cubicBezTo>
                  <a:cubicBezTo>
                    <a:pt x="68" y="48"/>
                    <a:pt x="72" y="44"/>
                    <a:pt x="75" y="38"/>
                  </a:cubicBezTo>
                  <a:cubicBezTo>
                    <a:pt x="77" y="33"/>
                    <a:pt x="78" y="26"/>
                    <a:pt x="78" y="20"/>
                  </a:cubicBezTo>
                  <a:cubicBezTo>
                    <a:pt x="78" y="16"/>
                    <a:pt x="78" y="11"/>
                    <a:pt x="77" y="8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58" y="11"/>
                    <a:pt x="58" y="11"/>
                    <a:pt x="58" y="11"/>
                  </a:cubicBezTo>
                  <a:cubicBezTo>
                    <a:pt x="57" y="10"/>
                    <a:pt x="58" y="8"/>
                    <a:pt x="58" y="7"/>
                  </a:cubicBezTo>
                  <a:cubicBezTo>
                    <a:pt x="60" y="7"/>
                    <a:pt x="60" y="7"/>
                    <a:pt x="60" y="7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20" y="7"/>
                    <a:pt x="20" y="7"/>
                    <a:pt x="20" y="7"/>
                  </a:cubicBezTo>
                  <a:close/>
                  <a:moveTo>
                    <a:pt x="63" y="42"/>
                  </a:moveTo>
                  <a:cubicBezTo>
                    <a:pt x="64" y="36"/>
                    <a:pt x="60" y="28"/>
                    <a:pt x="59" y="20"/>
                  </a:cubicBezTo>
                  <a:cubicBezTo>
                    <a:pt x="61" y="22"/>
                    <a:pt x="61" y="22"/>
                    <a:pt x="61" y="22"/>
                  </a:cubicBezTo>
                  <a:cubicBezTo>
                    <a:pt x="66" y="18"/>
                    <a:pt x="66" y="18"/>
                    <a:pt x="66" y="18"/>
                  </a:cubicBezTo>
                  <a:cubicBezTo>
                    <a:pt x="64" y="16"/>
                    <a:pt x="64" y="16"/>
                    <a:pt x="64" y="16"/>
                  </a:cubicBezTo>
                  <a:cubicBezTo>
                    <a:pt x="71" y="13"/>
                    <a:pt x="71" y="13"/>
                    <a:pt x="71" y="13"/>
                  </a:cubicBezTo>
                  <a:cubicBezTo>
                    <a:pt x="72" y="15"/>
                    <a:pt x="72" y="18"/>
                    <a:pt x="72" y="20"/>
                  </a:cubicBezTo>
                  <a:cubicBezTo>
                    <a:pt x="71" y="26"/>
                    <a:pt x="71" y="31"/>
                    <a:pt x="69" y="36"/>
                  </a:cubicBezTo>
                  <a:cubicBezTo>
                    <a:pt x="67" y="39"/>
                    <a:pt x="65" y="41"/>
                    <a:pt x="63" y="42"/>
                  </a:cubicBezTo>
                  <a:close/>
                  <a:moveTo>
                    <a:pt x="19" y="20"/>
                  </a:moveTo>
                  <a:cubicBezTo>
                    <a:pt x="17" y="28"/>
                    <a:pt x="14" y="36"/>
                    <a:pt x="15" y="42"/>
                  </a:cubicBezTo>
                  <a:cubicBezTo>
                    <a:pt x="13" y="41"/>
                    <a:pt x="11" y="39"/>
                    <a:pt x="9" y="36"/>
                  </a:cubicBezTo>
                  <a:cubicBezTo>
                    <a:pt x="7" y="31"/>
                    <a:pt x="6" y="26"/>
                    <a:pt x="6" y="20"/>
                  </a:cubicBezTo>
                  <a:cubicBezTo>
                    <a:pt x="6" y="18"/>
                    <a:pt x="6" y="15"/>
                    <a:pt x="7" y="13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9" y="20"/>
                    <a:pt x="19" y="20"/>
                    <a:pt x="19" y="20"/>
                  </a:cubicBezTo>
                  <a:close/>
                  <a:moveTo>
                    <a:pt x="32" y="10"/>
                  </a:moveTo>
                  <a:cubicBezTo>
                    <a:pt x="32" y="45"/>
                    <a:pt x="32" y="45"/>
                    <a:pt x="32" y="45"/>
                  </a:cubicBezTo>
                  <a:cubicBezTo>
                    <a:pt x="32" y="45"/>
                    <a:pt x="27" y="45"/>
                    <a:pt x="25" y="41"/>
                  </a:cubicBezTo>
                  <a:cubicBezTo>
                    <a:pt x="24" y="37"/>
                    <a:pt x="28" y="16"/>
                    <a:pt x="28" y="14"/>
                  </a:cubicBezTo>
                  <a:cubicBezTo>
                    <a:pt x="28" y="13"/>
                    <a:pt x="28" y="10"/>
                    <a:pt x="28" y="10"/>
                  </a:cubicBezTo>
                  <a:lnTo>
                    <a:pt x="32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8549393" y="1903433"/>
            <a:ext cx="1801497" cy="1553016"/>
            <a:chOff x="8476198" y="1585268"/>
            <a:chExt cx="1708274" cy="1472651"/>
          </a:xfrm>
        </p:grpSpPr>
        <p:sp>
          <p:nvSpPr>
            <p:cNvPr id="4" name="Isosceles Triangle 3"/>
            <p:cNvSpPr/>
            <p:nvPr/>
          </p:nvSpPr>
          <p:spPr>
            <a:xfrm>
              <a:off x="8476198" y="1585268"/>
              <a:ext cx="1708274" cy="1472651"/>
            </a:xfrm>
            <a:prstGeom prst="triangl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9"/>
            <p:cNvSpPr>
              <a:spLocks noEditPoints="1"/>
            </p:cNvSpPr>
            <p:nvPr/>
          </p:nvSpPr>
          <p:spPr bwMode="auto">
            <a:xfrm>
              <a:off x="9147137" y="2296328"/>
              <a:ext cx="366395" cy="389292"/>
            </a:xfrm>
            <a:custGeom>
              <a:avLst/>
              <a:gdLst>
                <a:gd name="T0" fmla="*/ 75 w 89"/>
                <a:gd name="T1" fmla="*/ 22 h 95"/>
                <a:gd name="T2" fmla="*/ 89 w 89"/>
                <a:gd name="T3" fmla="*/ 53 h 95"/>
                <a:gd name="T4" fmla="*/ 78 w 89"/>
                <a:gd name="T5" fmla="*/ 80 h 95"/>
                <a:gd name="T6" fmla="*/ 47 w 89"/>
                <a:gd name="T7" fmla="*/ 53 h 95"/>
                <a:gd name="T8" fmla="*/ 75 w 89"/>
                <a:gd name="T9" fmla="*/ 22 h 95"/>
                <a:gd name="T10" fmla="*/ 76 w 89"/>
                <a:gd name="T11" fmla="*/ 83 h 95"/>
                <a:gd name="T12" fmla="*/ 69 w 89"/>
                <a:gd name="T13" fmla="*/ 88 h 95"/>
                <a:gd name="T14" fmla="*/ 74 w 89"/>
                <a:gd name="T15" fmla="*/ 81 h 95"/>
                <a:gd name="T16" fmla="*/ 76 w 89"/>
                <a:gd name="T17" fmla="*/ 83 h 95"/>
                <a:gd name="T18" fmla="*/ 64 w 89"/>
                <a:gd name="T19" fmla="*/ 92 h 95"/>
                <a:gd name="T20" fmla="*/ 72 w 89"/>
                <a:gd name="T21" fmla="*/ 79 h 95"/>
                <a:gd name="T22" fmla="*/ 70 w 89"/>
                <a:gd name="T23" fmla="*/ 77 h 95"/>
                <a:gd name="T24" fmla="*/ 60 w 89"/>
                <a:gd name="T25" fmla="*/ 94 h 95"/>
                <a:gd name="T26" fmla="*/ 64 w 89"/>
                <a:gd name="T27" fmla="*/ 92 h 95"/>
                <a:gd name="T28" fmla="*/ 58 w 89"/>
                <a:gd name="T29" fmla="*/ 91 h 95"/>
                <a:gd name="T30" fmla="*/ 67 w 89"/>
                <a:gd name="T31" fmla="*/ 75 h 95"/>
                <a:gd name="T32" fmla="*/ 65 w 89"/>
                <a:gd name="T33" fmla="*/ 74 h 95"/>
                <a:gd name="T34" fmla="*/ 57 w 89"/>
                <a:gd name="T35" fmla="*/ 88 h 95"/>
                <a:gd name="T36" fmla="*/ 58 w 89"/>
                <a:gd name="T37" fmla="*/ 91 h 95"/>
                <a:gd name="T38" fmla="*/ 56 w 89"/>
                <a:gd name="T39" fmla="*/ 84 h 95"/>
                <a:gd name="T40" fmla="*/ 63 w 89"/>
                <a:gd name="T41" fmla="*/ 72 h 95"/>
                <a:gd name="T42" fmla="*/ 61 w 89"/>
                <a:gd name="T43" fmla="*/ 70 h 95"/>
                <a:gd name="T44" fmla="*/ 55 w 89"/>
                <a:gd name="T45" fmla="*/ 81 h 95"/>
                <a:gd name="T46" fmla="*/ 56 w 89"/>
                <a:gd name="T47" fmla="*/ 84 h 95"/>
                <a:gd name="T48" fmla="*/ 53 w 89"/>
                <a:gd name="T49" fmla="*/ 78 h 95"/>
                <a:gd name="T50" fmla="*/ 59 w 89"/>
                <a:gd name="T51" fmla="*/ 68 h 95"/>
                <a:gd name="T52" fmla="*/ 57 w 89"/>
                <a:gd name="T53" fmla="*/ 66 h 95"/>
                <a:gd name="T54" fmla="*/ 52 w 89"/>
                <a:gd name="T55" fmla="*/ 75 h 95"/>
                <a:gd name="T56" fmla="*/ 53 w 89"/>
                <a:gd name="T57" fmla="*/ 78 h 95"/>
                <a:gd name="T58" fmla="*/ 51 w 89"/>
                <a:gd name="T59" fmla="*/ 71 h 95"/>
                <a:gd name="T60" fmla="*/ 55 w 89"/>
                <a:gd name="T61" fmla="*/ 64 h 95"/>
                <a:gd name="T62" fmla="*/ 53 w 89"/>
                <a:gd name="T63" fmla="*/ 62 h 95"/>
                <a:gd name="T64" fmla="*/ 50 w 89"/>
                <a:gd name="T65" fmla="*/ 68 h 95"/>
                <a:gd name="T66" fmla="*/ 51 w 89"/>
                <a:gd name="T67" fmla="*/ 71 h 95"/>
                <a:gd name="T68" fmla="*/ 48 w 89"/>
                <a:gd name="T69" fmla="*/ 65 h 95"/>
                <a:gd name="T70" fmla="*/ 51 w 89"/>
                <a:gd name="T71" fmla="*/ 61 h 95"/>
                <a:gd name="T72" fmla="*/ 49 w 89"/>
                <a:gd name="T73" fmla="*/ 59 h 95"/>
                <a:gd name="T74" fmla="*/ 47 w 89"/>
                <a:gd name="T75" fmla="*/ 61 h 95"/>
                <a:gd name="T76" fmla="*/ 48 w 89"/>
                <a:gd name="T77" fmla="*/ 65 h 95"/>
                <a:gd name="T78" fmla="*/ 46 w 89"/>
                <a:gd name="T79" fmla="*/ 58 h 95"/>
                <a:gd name="T80" fmla="*/ 45 w 89"/>
                <a:gd name="T81" fmla="*/ 55 h 95"/>
                <a:gd name="T82" fmla="*/ 47 w 89"/>
                <a:gd name="T83" fmla="*/ 57 h 95"/>
                <a:gd name="T84" fmla="*/ 46 w 89"/>
                <a:gd name="T85" fmla="*/ 58 h 95"/>
                <a:gd name="T86" fmla="*/ 59 w 89"/>
                <a:gd name="T87" fmla="*/ 17 h 95"/>
                <a:gd name="T88" fmla="*/ 41 w 89"/>
                <a:gd name="T89" fmla="*/ 54 h 95"/>
                <a:gd name="T90" fmla="*/ 36 w 89"/>
                <a:gd name="T91" fmla="*/ 13 h 95"/>
                <a:gd name="T92" fmla="*/ 0 w 89"/>
                <a:gd name="T93" fmla="*/ 54 h 95"/>
                <a:gd name="T94" fmla="*/ 41 w 89"/>
                <a:gd name="T95" fmla="*/ 95 h 95"/>
                <a:gd name="T96" fmla="*/ 55 w 89"/>
                <a:gd name="T97" fmla="*/ 93 h 95"/>
                <a:gd name="T98" fmla="*/ 41 w 89"/>
                <a:gd name="T99" fmla="*/ 54 h 95"/>
                <a:gd name="T100" fmla="*/ 68 w 89"/>
                <a:gd name="T101" fmla="*/ 23 h 95"/>
                <a:gd name="T102" fmla="*/ 59 w 89"/>
                <a:gd name="T103" fmla="*/ 17 h 95"/>
                <a:gd name="T104" fmla="*/ 43 w 89"/>
                <a:gd name="T105" fmla="*/ 0 h 95"/>
                <a:gd name="T106" fmla="*/ 38 w 89"/>
                <a:gd name="T107" fmla="*/ 0 h 95"/>
                <a:gd name="T108" fmla="*/ 43 w 89"/>
                <a:gd name="T109" fmla="*/ 41 h 95"/>
                <a:gd name="T110" fmla="*/ 61 w 89"/>
                <a:gd name="T111" fmla="*/ 4 h 95"/>
                <a:gd name="T112" fmla="*/ 43 w 89"/>
                <a:gd name="T113" fmla="*/ 0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89" h="95">
                  <a:moveTo>
                    <a:pt x="75" y="22"/>
                  </a:moveTo>
                  <a:cubicBezTo>
                    <a:pt x="83" y="29"/>
                    <a:pt x="89" y="40"/>
                    <a:pt x="89" y="53"/>
                  </a:cubicBezTo>
                  <a:cubicBezTo>
                    <a:pt x="89" y="63"/>
                    <a:pt x="85" y="73"/>
                    <a:pt x="78" y="80"/>
                  </a:cubicBezTo>
                  <a:cubicBezTo>
                    <a:pt x="47" y="53"/>
                    <a:pt x="47" y="53"/>
                    <a:pt x="47" y="53"/>
                  </a:cubicBezTo>
                  <a:cubicBezTo>
                    <a:pt x="75" y="22"/>
                    <a:pt x="75" y="22"/>
                    <a:pt x="75" y="22"/>
                  </a:cubicBezTo>
                  <a:close/>
                  <a:moveTo>
                    <a:pt x="76" y="83"/>
                  </a:moveTo>
                  <a:cubicBezTo>
                    <a:pt x="74" y="85"/>
                    <a:pt x="72" y="87"/>
                    <a:pt x="69" y="88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6" y="83"/>
                    <a:pt x="76" y="83"/>
                    <a:pt x="76" y="83"/>
                  </a:cubicBezTo>
                  <a:close/>
                  <a:moveTo>
                    <a:pt x="64" y="92"/>
                  </a:moveTo>
                  <a:cubicBezTo>
                    <a:pt x="72" y="79"/>
                    <a:pt x="72" y="79"/>
                    <a:pt x="72" y="79"/>
                  </a:cubicBezTo>
                  <a:cubicBezTo>
                    <a:pt x="70" y="77"/>
                    <a:pt x="70" y="77"/>
                    <a:pt x="70" y="77"/>
                  </a:cubicBezTo>
                  <a:cubicBezTo>
                    <a:pt x="60" y="94"/>
                    <a:pt x="60" y="94"/>
                    <a:pt x="60" y="94"/>
                  </a:cubicBezTo>
                  <a:cubicBezTo>
                    <a:pt x="61" y="93"/>
                    <a:pt x="63" y="92"/>
                    <a:pt x="64" y="92"/>
                  </a:cubicBezTo>
                  <a:close/>
                  <a:moveTo>
                    <a:pt x="58" y="91"/>
                  </a:moveTo>
                  <a:cubicBezTo>
                    <a:pt x="67" y="75"/>
                    <a:pt x="67" y="75"/>
                    <a:pt x="67" y="75"/>
                  </a:cubicBezTo>
                  <a:cubicBezTo>
                    <a:pt x="65" y="74"/>
                    <a:pt x="65" y="74"/>
                    <a:pt x="65" y="74"/>
                  </a:cubicBezTo>
                  <a:cubicBezTo>
                    <a:pt x="57" y="88"/>
                    <a:pt x="57" y="88"/>
                    <a:pt x="57" y="88"/>
                  </a:cubicBezTo>
                  <a:cubicBezTo>
                    <a:pt x="58" y="91"/>
                    <a:pt x="58" y="91"/>
                    <a:pt x="58" y="91"/>
                  </a:cubicBezTo>
                  <a:close/>
                  <a:moveTo>
                    <a:pt x="56" y="84"/>
                  </a:moveTo>
                  <a:cubicBezTo>
                    <a:pt x="63" y="72"/>
                    <a:pt x="63" y="72"/>
                    <a:pt x="63" y="72"/>
                  </a:cubicBezTo>
                  <a:cubicBezTo>
                    <a:pt x="61" y="70"/>
                    <a:pt x="61" y="70"/>
                    <a:pt x="61" y="70"/>
                  </a:cubicBezTo>
                  <a:cubicBezTo>
                    <a:pt x="55" y="81"/>
                    <a:pt x="55" y="81"/>
                    <a:pt x="55" y="81"/>
                  </a:cubicBezTo>
                  <a:cubicBezTo>
                    <a:pt x="56" y="84"/>
                    <a:pt x="56" y="84"/>
                    <a:pt x="56" y="84"/>
                  </a:cubicBezTo>
                  <a:close/>
                  <a:moveTo>
                    <a:pt x="53" y="78"/>
                  </a:moveTo>
                  <a:cubicBezTo>
                    <a:pt x="59" y="68"/>
                    <a:pt x="59" y="68"/>
                    <a:pt x="59" y="68"/>
                  </a:cubicBezTo>
                  <a:cubicBezTo>
                    <a:pt x="57" y="66"/>
                    <a:pt x="57" y="66"/>
                    <a:pt x="57" y="66"/>
                  </a:cubicBezTo>
                  <a:cubicBezTo>
                    <a:pt x="52" y="75"/>
                    <a:pt x="52" y="75"/>
                    <a:pt x="52" y="75"/>
                  </a:cubicBezTo>
                  <a:cubicBezTo>
                    <a:pt x="53" y="78"/>
                    <a:pt x="53" y="78"/>
                    <a:pt x="53" y="78"/>
                  </a:cubicBezTo>
                  <a:close/>
                  <a:moveTo>
                    <a:pt x="51" y="71"/>
                  </a:moveTo>
                  <a:cubicBezTo>
                    <a:pt x="55" y="64"/>
                    <a:pt x="55" y="64"/>
                    <a:pt x="55" y="64"/>
                  </a:cubicBezTo>
                  <a:cubicBezTo>
                    <a:pt x="53" y="62"/>
                    <a:pt x="53" y="62"/>
                    <a:pt x="53" y="62"/>
                  </a:cubicBezTo>
                  <a:cubicBezTo>
                    <a:pt x="50" y="68"/>
                    <a:pt x="50" y="68"/>
                    <a:pt x="50" y="68"/>
                  </a:cubicBezTo>
                  <a:cubicBezTo>
                    <a:pt x="51" y="71"/>
                    <a:pt x="51" y="71"/>
                    <a:pt x="51" y="71"/>
                  </a:cubicBezTo>
                  <a:close/>
                  <a:moveTo>
                    <a:pt x="48" y="65"/>
                  </a:moveTo>
                  <a:cubicBezTo>
                    <a:pt x="51" y="61"/>
                    <a:pt x="51" y="61"/>
                    <a:pt x="51" y="61"/>
                  </a:cubicBezTo>
                  <a:cubicBezTo>
                    <a:pt x="49" y="59"/>
                    <a:pt x="49" y="59"/>
                    <a:pt x="49" y="59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8" y="65"/>
                    <a:pt x="48" y="65"/>
                    <a:pt x="48" y="65"/>
                  </a:cubicBezTo>
                  <a:close/>
                  <a:moveTo>
                    <a:pt x="46" y="58"/>
                  </a:moveTo>
                  <a:cubicBezTo>
                    <a:pt x="45" y="55"/>
                    <a:pt x="45" y="55"/>
                    <a:pt x="45" y="55"/>
                  </a:cubicBezTo>
                  <a:cubicBezTo>
                    <a:pt x="47" y="57"/>
                    <a:pt x="47" y="57"/>
                    <a:pt x="47" y="57"/>
                  </a:cubicBezTo>
                  <a:cubicBezTo>
                    <a:pt x="46" y="58"/>
                    <a:pt x="46" y="58"/>
                    <a:pt x="46" y="58"/>
                  </a:cubicBezTo>
                  <a:close/>
                  <a:moveTo>
                    <a:pt x="59" y="17"/>
                  </a:moveTo>
                  <a:cubicBezTo>
                    <a:pt x="41" y="54"/>
                    <a:pt x="41" y="54"/>
                    <a:pt x="41" y="54"/>
                  </a:cubicBezTo>
                  <a:cubicBezTo>
                    <a:pt x="41" y="54"/>
                    <a:pt x="38" y="28"/>
                    <a:pt x="36" y="13"/>
                  </a:cubicBezTo>
                  <a:cubicBezTo>
                    <a:pt x="16" y="15"/>
                    <a:pt x="0" y="33"/>
                    <a:pt x="0" y="54"/>
                  </a:cubicBezTo>
                  <a:cubicBezTo>
                    <a:pt x="0" y="77"/>
                    <a:pt x="18" y="95"/>
                    <a:pt x="41" y="95"/>
                  </a:cubicBezTo>
                  <a:cubicBezTo>
                    <a:pt x="46" y="95"/>
                    <a:pt x="51" y="94"/>
                    <a:pt x="55" y="93"/>
                  </a:cubicBezTo>
                  <a:cubicBezTo>
                    <a:pt x="41" y="54"/>
                    <a:pt x="41" y="54"/>
                    <a:pt x="41" y="54"/>
                  </a:cubicBezTo>
                  <a:cubicBezTo>
                    <a:pt x="68" y="23"/>
                    <a:pt x="68" y="23"/>
                    <a:pt x="68" y="23"/>
                  </a:cubicBezTo>
                  <a:cubicBezTo>
                    <a:pt x="66" y="20"/>
                    <a:pt x="63" y="18"/>
                    <a:pt x="59" y="17"/>
                  </a:cubicBezTo>
                  <a:close/>
                  <a:moveTo>
                    <a:pt x="43" y="0"/>
                  </a:moveTo>
                  <a:cubicBezTo>
                    <a:pt x="41" y="0"/>
                    <a:pt x="40" y="0"/>
                    <a:pt x="38" y="0"/>
                  </a:cubicBezTo>
                  <a:cubicBezTo>
                    <a:pt x="40" y="15"/>
                    <a:pt x="43" y="41"/>
                    <a:pt x="43" y="41"/>
                  </a:cubicBezTo>
                  <a:cubicBezTo>
                    <a:pt x="61" y="4"/>
                    <a:pt x="61" y="4"/>
                    <a:pt x="61" y="4"/>
                  </a:cubicBezTo>
                  <a:cubicBezTo>
                    <a:pt x="56" y="1"/>
                    <a:pt x="49" y="0"/>
                    <a:pt x="43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9544549" y="3588824"/>
            <a:ext cx="1801497" cy="1553016"/>
            <a:chOff x="9419857" y="3183444"/>
            <a:chExt cx="1708274" cy="1472651"/>
          </a:xfrm>
        </p:grpSpPr>
        <p:sp>
          <p:nvSpPr>
            <p:cNvPr id="7" name="Isosceles Triangle 6"/>
            <p:cNvSpPr/>
            <p:nvPr/>
          </p:nvSpPr>
          <p:spPr>
            <a:xfrm>
              <a:off x="9419857" y="3183444"/>
              <a:ext cx="1708274" cy="1472651"/>
            </a:xfrm>
            <a:prstGeom prst="triangl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10"/>
            <p:cNvSpPr>
              <a:spLocks noEditPoints="1"/>
            </p:cNvSpPr>
            <p:nvPr/>
          </p:nvSpPr>
          <p:spPr bwMode="auto">
            <a:xfrm>
              <a:off x="10049769" y="3919769"/>
              <a:ext cx="448449" cy="362577"/>
            </a:xfrm>
            <a:custGeom>
              <a:avLst/>
              <a:gdLst>
                <a:gd name="T0" fmla="*/ 86 w 109"/>
                <a:gd name="T1" fmla="*/ 88 h 88"/>
                <a:gd name="T2" fmla="*/ 84 w 109"/>
                <a:gd name="T3" fmla="*/ 44 h 88"/>
                <a:gd name="T4" fmla="*/ 80 w 109"/>
                <a:gd name="T5" fmla="*/ 71 h 88"/>
                <a:gd name="T6" fmla="*/ 109 w 109"/>
                <a:gd name="T7" fmla="*/ 0 h 88"/>
                <a:gd name="T8" fmla="*/ 92 w 109"/>
                <a:gd name="T9" fmla="*/ 33 h 88"/>
                <a:gd name="T10" fmla="*/ 80 w 109"/>
                <a:gd name="T11" fmla="*/ 25 h 88"/>
                <a:gd name="T12" fmla="*/ 67 w 109"/>
                <a:gd name="T13" fmla="*/ 68 h 88"/>
                <a:gd name="T14" fmla="*/ 37 w 109"/>
                <a:gd name="T15" fmla="*/ 73 h 88"/>
                <a:gd name="T16" fmla="*/ 19 w 109"/>
                <a:gd name="T17" fmla="*/ 63 h 88"/>
                <a:gd name="T18" fmla="*/ 0 w 109"/>
                <a:gd name="T19" fmla="*/ 56 h 88"/>
                <a:gd name="T20" fmla="*/ 25 w 109"/>
                <a:gd name="T21" fmla="*/ 48 h 88"/>
                <a:gd name="T22" fmla="*/ 30 w 109"/>
                <a:gd name="T23" fmla="*/ 57 h 88"/>
                <a:gd name="T24" fmla="*/ 44 w 109"/>
                <a:gd name="T25" fmla="*/ 29 h 88"/>
                <a:gd name="T26" fmla="*/ 66 w 109"/>
                <a:gd name="T27" fmla="*/ 50 h 88"/>
                <a:gd name="T28" fmla="*/ 68 w 109"/>
                <a:gd name="T29" fmla="*/ 18 h 88"/>
                <a:gd name="T30" fmla="*/ 78 w 109"/>
                <a:gd name="T31" fmla="*/ 12 h 88"/>
                <a:gd name="T32" fmla="*/ 90 w 109"/>
                <a:gd name="T33" fmla="*/ 1 h 88"/>
                <a:gd name="T34" fmla="*/ 22 w 109"/>
                <a:gd name="T35" fmla="*/ 88 h 88"/>
                <a:gd name="T36" fmla="*/ 29 w 109"/>
                <a:gd name="T37" fmla="*/ 80 h 88"/>
                <a:gd name="T38" fmla="*/ 22 w 109"/>
                <a:gd name="T39" fmla="*/ 79 h 88"/>
                <a:gd name="T40" fmla="*/ 11 w 109"/>
                <a:gd name="T41" fmla="*/ 88 h 88"/>
                <a:gd name="T42" fmla="*/ 17 w 109"/>
                <a:gd name="T43" fmla="*/ 71 h 88"/>
                <a:gd name="T44" fmla="*/ 11 w 109"/>
                <a:gd name="T45" fmla="*/ 73 h 88"/>
                <a:gd name="T46" fmla="*/ 34 w 109"/>
                <a:gd name="T47" fmla="*/ 88 h 88"/>
                <a:gd name="T48" fmla="*/ 40 w 109"/>
                <a:gd name="T49" fmla="*/ 79 h 88"/>
                <a:gd name="T50" fmla="*/ 34 w 109"/>
                <a:gd name="T51" fmla="*/ 80 h 88"/>
                <a:gd name="T52" fmla="*/ 45 w 109"/>
                <a:gd name="T53" fmla="*/ 88 h 88"/>
                <a:gd name="T54" fmla="*/ 52 w 109"/>
                <a:gd name="T55" fmla="*/ 63 h 88"/>
                <a:gd name="T56" fmla="*/ 45 w 109"/>
                <a:gd name="T57" fmla="*/ 69 h 88"/>
                <a:gd name="T58" fmla="*/ 57 w 109"/>
                <a:gd name="T59" fmla="*/ 88 h 88"/>
                <a:gd name="T60" fmla="*/ 63 w 109"/>
                <a:gd name="T61" fmla="*/ 73 h 88"/>
                <a:gd name="T62" fmla="*/ 57 w 109"/>
                <a:gd name="T63" fmla="*/ 88 h 88"/>
                <a:gd name="T64" fmla="*/ 75 w 109"/>
                <a:gd name="T65" fmla="*/ 88 h 88"/>
                <a:gd name="T66" fmla="*/ 68 w 109"/>
                <a:gd name="T67" fmla="*/ 75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09" h="88">
                  <a:moveTo>
                    <a:pt x="80" y="88"/>
                  </a:moveTo>
                  <a:cubicBezTo>
                    <a:pt x="86" y="88"/>
                    <a:pt x="86" y="88"/>
                    <a:pt x="86" y="88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4" y="44"/>
                    <a:pt x="84" y="44"/>
                    <a:pt x="84" y="44"/>
                  </a:cubicBezTo>
                  <a:cubicBezTo>
                    <a:pt x="82" y="70"/>
                    <a:pt x="82" y="70"/>
                    <a:pt x="82" y="70"/>
                  </a:cubicBezTo>
                  <a:cubicBezTo>
                    <a:pt x="80" y="71"/>
                    <a:pt x="80" y="71"/>
                    <a:pt x="80" y="71"/>
                  </a:cubicBezTo>
                  <a:cubicBezTo>
                    <a:pt x="80" y="88"/>
                    <a:pt x="80" y="88"/>
                    <a:pt x="80" y="88"/>
                  </a:cubicBezTo>
                  <a:close/>
                  <a:moveTo>
                    <a:pt x="109" y="0"/>
                  </a:moveTo>
                  <a:cubicBezTo>
                    <a:pt x="100" y="17"/>
                    <a:pt x="100" y="17"/>
                    <a:pt x="100" y="17"/>
                  </a:cubicBezTo>
                  <a:cubicBezTo>
                    <a:pt x="92" y="33"/>
                    <a:pt x="92" y="33"/>
                    <a:pt x="92" y="33"/>
                  </a:cubicBezTo>
                  <a:cubicBezTo>
                    <a:pt x="84" y="22"/>
                    <a:pt x="84" y="22"/>
                    <a:pt x="84" y="22"/>
                  </a:cubicBezTo>
                  <a:cubicBezTo>
                    <a:pt x="80" y="25"/>
                    <a:pt x="80" y="25"/>
                    <a:pt x="80" y="25"/>
                  </a:cubicBezTo>
                  <a:cubicBezTo>
                    <a:pt x="77" y="64"/>
                    <a:pt x="77" y="64"/>
                    <a:pt x="77" y="64"/>
                  </a:cubicBezTo>
                  <a:cubicBezTo>
                    <a:pt x="67" y="68"/>
                    <a:pt x="67" y="68"/>
                    <a:pt x="67" y="68"/>
                  </a:cubicBezTo>
                  <a:cubicBezTo>
                    <a:pt x="48" y="50"/>
                    <a:pt x="48" y="50"/>
                    <a:pt x="48" y="50"/>
                  </a:cubicBezTo>
                  <a:cubicBezTo>
                    <a:pt x="37" y="73"/>
                    <a:pt x="37" y="73"/>
                    <a:pt x="37" y="73"/>
                  </a:cubicBezTo>
                  <a:cubicBezTo>
                    <a:pt x="26" y="73"/>
                    <a:pt x="26" y="73"/>
                    <a:pt x="26" y="73"/>
                  </a:cubicBezTo>
                  <a:cubicBezTo>
                    <a:pt x="19" y="63"/>
                    <a:pt x="19" y="63"/>
                    <a:pt x="19" y="63"/>
                  </a:cubicBezTo>
                  <a:cubicBezTo>
                    <a:pt x="4" y="67"/>
                    <a:pt x="4" y="67"/>
                    <a:pt x="4" y="67"/>
                  </a:cubicBezTo>
                  <a:cubicBezTo>
                    <a:pt x="0" y="56"/>
                    <a:pt x="0" y="56"/>
                    <a:pt x="0" y="56"/>
                  </a:cubicBezTo>
                  <a:cubicBezTo>
                    <a:pt x="20" y="50"/>
                    <a:pt x="20" y="50"/>
                    <a:pt x="20" y="50"/>
                  </a:cubicBezTo>
                  <a:cubicBezTo>
                    <a:pt x="25" y="48"/>
                    <a:pt x="25" y="48"/>
                    <a:pt x="25" y="48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30" y="57"/>
                    <a:pt x="30" y="57"/>
                    <a:pt x="30" y="57"/>
                  </a:cubicBezTo>
                  <a:cubicBezTo>
                    <a:pt x="40" y="37"/>
                    <a:pt x="40" y="37"/>
                    <a:pt x="40" y="37"/>
                  </a:cubicBezTo>
                  <a:cubicBezTo>
                    <a:pt x="44" y="29"/>
                    <a:pt x="44" y="29"/>
                    <a:pt x="44" y="29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66" y="50"/>
                    <a:pt x="66" y="50"/>
                    <a:pt x="66" y="50"/>
                  </a:cubicBezTo>
                  <a:cubicBezTo>
                    <a:pt x="68" y="21"/>
                    <a:pt x="68" y="21"/>
                    <a:pt x="68" y="21"/>
                  </a:cubicBezTo>
                  <a:cubicBezTo>
                    <a:pt x="68" y="18"/>
                    <a:pt x="68" y="18"/>
                    <a:pt x="68" y="18"/>
                  </a:cubicBezTo>
                  <a:cubicBezTo>
                    <a:pt x="71" y="16"/>
                    <a:pt x="71" y="16"/>
                    <a:pt x="71" y="16"/>
                  </a:cubicBezTo>
                  <a:cubicBezTo>
                    <a:pt x="78" y="12"/>
                    <a:pt x="78" y="12"/>
                    <a:pt x="78" y="12"/>
                  </a:cubicBezTo>
                  <a:cubicBezTo>
                    <a:pt x="72" y="2"/>
                    <a:pt x="72" y="2"/>
                    <a:pt x="72" y="2"/>
                  </a:cubicBezTo>
                  <a:cubicBezTo>
                    <a:pt x="90" y="1"/>
                    <a:pt x="90" y="1"/>
                    <a:pt x="90" y="1"/>
                  </a:cubicBezTo>
                  <a:cubicBezTo>
                    <a:pt x="109" y="0"/>
                    <a:pt x="109" y="0"/>
                    <a:pt x="109" y="0"/>
                  </a:cubicBezTo>
                  <a:close/>
                  <a:moveTo>
                    <a:pt x="22" y="88"/>
                  </a:moveTo>
                  <a:cubicBezTo>
                    <a:pt x="24" y="88"/>
                    <a:pt x="27" y="88"/>
                    <a:pt x="29" y="88"/>
                  </a:cubicBezTo>
                  <a:cubicBezTo>
                    <a:pt x="29" y="80"/>
                    <a:pt x="29" y="80"/>
                    <a:pt x="29" y="80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2" y="79"/>
                    <a:pt x="22" y="79"/>
                    <a:pt x="22" y="79"/>
                  </a:cubicBezTo>
                  <a:cubicBezTo>
                    <a:pt x="22" y="88"/>
                    <a:pt x="22" y="88"/>
                    <a:pt x="22" y="88"/>
                  </a:cubicBezTo>
                  <a:close/>
                  <a:moveTo>
                    <a:pt x="11" y="88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71"/>
                    <a:pt x="17" y="71"/>
                    <a:pt x="17" y="71"/>
                  </a:cubicBezTo>
                  <a:cubicBezTo>
                    <a:pt x="17" y="71"/>
                    <a:pt x="17" y="71"/>
                    <a:pt x="17" y="71"/>
                  </a:cubicBezTo>
                  <a:cubicBezTo>
                    <a:pt x="11" y="73"/>
                    <a:pt x="11" y="73"/>
                    <a:pt x="11" y="73"/>
                  </a:cubicBezTo>
                  <a:cubicBezTo>
                    <a:pt x="11" y="88"/>
                    <a:pt x="11" y="88"/>
                    <a:pt x="11" y="88"/>
                  </a:cubicBezTo>
                  <a:close/>
                  <a:moveTo>
                    <a:pt x="34" y="88"/>
                  </a:moveTo>
                  <a:cubicBezTo>
                    <a:pt x="36" y="88"/>
                    <a:pt x="38" y="88"/>
                    <a:pt x="40" y="88"/>
                  </a:cubicBezTo>
                  <a:cubicBezTo>
                    <a:pt x="40" y="79"/>
                    <a:pt x="40" y="79"/>
                    <a:pt x="40" y="79"/>
                  </a:cubicBezTo>
                  <a:cubicBezTo>
                    <a:pt x="40" y="80"/>
                    <a:pt x="40" y="80"/>
                    <a:pt x="40" y="80"/>
                  </a:cubicBezTo>
                  <a:cubicBezTo>
                    <a:pt x="34" y="80"/>
                    <a:pt x="34" y="80"/>
                    <a:pt x="34" y="80"/>
                  </a:cubicBezTo>
                  <a:cubicBezTo>
                    <a:pt x="34" y="88"/>
                    <a:pt x="34" y="88"/>
                    <a:pt x="34" y="88"/>
                  </a:cubicBezTo>
                  <a:close/>
                  <a:moveTo>
                    <a:pt x="45" y="88"/>
                  </a:moveTo>
                  <a:cubicBezTo>
                    <a:pt x="47" y="88"/>
                    <a:pt x="50" y="88"/>
                    <a:pt x="52" y="88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49" y="60"/>
                    <a:pt x="49" y="60"/>
                    <a:pt x="49" y="60"/>
                  </a:cubicBezTo>
                  <a:cubicBezTo>
                    <a:pt x="45" y="69"/>
                    <a:pt x="45" y="69"/>
                    <a:pt x="45" y="69"/>
                  </a:cubicBezTo>
                  <a:cubicBezTo>
                    <a:pt x="45" y="88"/>
                    <a:pt x="45" y="88"/>
                    <a:pt x="45" y="88"/>
                  </a:cubicBezTo>
                  <a:close/>
                  <a:moveTo>
                    <a:pt x="57" y="88"/>
                  </a:moveTo>
                  <a:cubicBezTo>
                    <a:pt x="59" y="88"/>
                    <a:pt x="61" y="88"/>
                    <a:pt x="63" y="88"/>
                  </a:cubicBezTo>
                  <a:cubicBezTo>
                    <a:pt x="63" y="73"/>
                    <a:pt x="63" y="73"/>
                    <a:pt x="63" y="73"/>
                  </a:cubicBezTo>
                  <a:cubicBezTo>
                    <a:pt x="57" y="67"/>
                    <a:pt x="57" y="67"/>
                    <a:pt x="57" y="67"/>
                  </a:cubicBezTo>
                  <a:cubicBezTo>
                    <a:pt x="57" y="88"/>
                    <a:pt x="57" y="88"/>
                    <a:pt x="57" y="88"/>
                  </a:cubicBezTo>
                  <a:close/>
                  <a:moveTo>
                    <a:pt x="68" y="88"/>
                  </a:moveTo>
                  <a:cubicBezTo>
                    <a:pt x="70" y="88"/>
                    <a:pt x="73" y="88"/>
                    <a:pt x="75" y="88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68" y="75"/>
                    <a:pt x="68" y="75"/>
                    <a:pt x="68" y="75"/>
                  </a:cubicBezTo>
                  <a:lnTo>
                    <a:pt x="68" y="8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7554236" y="3588824"/>
            <a:ext cx="1801497" cy="1553016"/>
            <a:chOff x="7532538" y="3183444"/>
            <a:chExt cx="1708274" cy="1472651"/>
          </a:xfrm>
        </p:grpSpPr>
        <p:sp>
          <p:nvSpPr>
            <p:cNvPr id="6" name="Isosceles Triangle 5"/>
            <p:cNvSpPr/>
            <p:nvPr/>
          </p:nvSpPr>
          <p:spPr>
            <a:xfrm>
              <a:off x="7532538" y="3183444"/>
              <a:ext cx="1708274" cy="1472651"/>
            </a:xfrm>
            <a:prstGeom prst="triangl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11"/>
            <p:cNvSpPr>
              <a:spLocks noEditPoints="1"/>
            </p:cNvSpPr>
            <p:nvPr/>
          </p:nvSpPr>
          <p:spPr bwMode="auto">
            <a:xfrm>
              <a:off x="8248324" y="3965852"/>
              <a:ext cx="276702" cy="437000"/>
            </a:xfrm>
            <a:custGeom>
              <a:avLst/>
              <a:gdLst>
                <a:gd name="T0" fmla="*/ 57 w 67"/>
                <a:gd name="T1" fmla="*/ 10 h 106"/>
                <a:gd name="T2" fmla="*/ 62 w 67"/>
                <a:gd name="T3" fmla="*/ 51 h 106"/>
                <a:gd name="T4" fmla="*/ 51 w 67"/>
                <a:gd name="T5" fmla="*/ 66 h 106"/>
                <a:gd name="T6" fmla="*/ 55 w 67"/>
                <a:gd name="T7" fmla="*/ 65 h 106"/>
                <a:gd name="T8" fmla="*/ 57 w 67"/>
                <a:gd name="T9" fmla="*/ 73 h 106"/>
                <a:gd name="T10" fmla="*/ 56 w 67"/>
                <a:gd name="T11" fmla="*/ 80 h 106"/>
                <a:gd name="T12" fmla="*/ 57 w 67"/>
                <a:gd name="T13" fmla="*/ 86 h 106"/>
                <a:gd name="T14" fmla="*/ 55 w 67"/>
                <a:gd name="T15" fmla="*/ 93 h 106"/>
                <a:gd name="T16" fmla="*/ 15 w 67"/>
                <a:gd name="T17" fmla="*/ 97 h 106"/>
                <a:gd name="T18" fmla="*/ 12 w 67"/>
                <a:gd name="T19" fmla="*/ 95 h 106"/>
                <a:gd name="T20" fmla="*/ 12 w 67"/>
                <a:gd name="T21" fmla="*/ 83 h 106"/>
                <a:gd name="T22" fmla="*/ 12 w 67"/>
                <a:gd name="T23" fmla="*/ 82 h 106"/>
                <a:gd name="T24" fmla="*/ 12 w 67"/>
                <a:gd name="T25" fmla="*/ 71 h 106"/>
                <a:gd name="T26" fmla="*/ 15 w 67"/>
                <a:gd name="T27" fmla="*/ 69 h 106"/>
                <a:gd name="T28" fmla="*/ 16 w 67"/>
                <a:gd name="T29" fmla="*/ 63 h 106"/>
                <a:gd name="T30" fmla="*/ 0 w 67"/>
                <a:gd name="T31" fmla="*/ 34 h 106"/>
                <a:gd name="T32" fmla="*/ 33 w 67"/>
                <a:gd name="T33" fmla="*/ 0 h 106"/>
                <a:gd name="T34" fmla="*/ 28 w 67"/>
                <a:gd name="T35" fmla="*/ 41 h 106"/>
                <a:gd name="T36" fmla="*/ 30 w 67"/>
                <a:gd name="T37" fmla="*/ 39 h 106"/>
                <a:gd name="T38" fmla="*/ 33 w 67"/>
                <a:gd name="T39" fmla="*/ 41 h 106"/>
                <a:gd name="T40" fmla="*/ 36 w 67"/>
                <a:gd name="T41" fmla="*/ 39 h 106"/>
                <a:gd name="T42" fmla="*/ 39 w 67"/>
                <a:gd name="T43" fmla="*/ 41 h 106"/>
                <a:gd name="T44" fmla="*/ 43 w 67"/>
                <a:gd name="T45" fmla="*/ 38 h 106"/>
                <a:gd name="T46" fmla="*/ 39 w 67"/>
                <a:gd name="T47" fmla="*/ 52 h 106"/>
                <a:gd name="T48" fmla="*/ 44 w 67"/>
                <a:gd name="T49" fmla="*/ 66 h 106"/>
                <a:gd name="T50" fmla="*/ 44 w 67"/>
                <a:gd name="T51" fmla="*/ 58 h 106"/>
                <a:gd name="T52" fmla="*/ 56 w 67"/>
                <a:gd name="T53" fmla="*/ 47 h 106"/>
                <a:gd name="T54" fmla="*/ 52 w 67"/>
                <a:gd name="T55" fmla="*/ 15 h 106"/>
                <a:gd name="T56" fmla="*/ 15 w 67"/>
                <a:gd name="T57" fmla="*/ 15 h 106"/>
                <a:gd name="T58" fmla="*/ 11 w 67"/>
                <a:gd name="T59" fmla="*/ 48 h 106"/>
                <a:gd name="T60" fmla="*/ 23 w 67"/>
                <a:gd name="T61" fmla="*/ 59 h 106"/>
                <a:gd name="T62" fmla="*/ 23 w 67"/>
                <a:gd name="T63" fmla="*/ 67 h 106"/>
                <a:gd name="T64" fmla="*/ 29 w 67"/>
                <a:gd name="T65" fmla="*/ 52 h 106"/>
                <a:gd name="T66" fmla="*/ 25 w 67"/>
                <a:gd name="T67" fmla="*/ 38 h 106"/>
                <a:gd name="T68" fmla="*/ 40 w 67"/>
                <a:gd name="T69" fmla="*/ 43 h 106"/>
                <a:gd name="T70" fmla="*/ 36 w 67"/>
                <a:gd name="T71" fmla="*/ 42 h 106"/>
                <a:gd name="T72" fmla="*/ 30 w 67"/>
                <a:gd name="T73" fmla="*/ 42 h 106"/>
                <a:gd name="T74" fmla="*/ 27 w 67"/>
                <a:gd name="T75" fmla="*/ 42 h 106"/>
                <a:gd name="T76" fmla="*/ 32 w 67"/>
                <a:gd name="T77" fmla="*/ 51 h 106"/>
                <a:gd name="T78" fmla="*/ 32 w 67"/>
                <a:gd name="T79" fmla="*/ 67 h 106"/>
                <a:gd name="T80" fmla="*/ 35 w 67"/>
                <a:gd name="T81" fmla="*/ 51 h 106"/>
                <a:gd name="T82" fmla="*/ 35 w 67"/>
                <a:gd name="T83" fmla="*/ 50 h 106"/>
                <a:gd name="T84" fmla="*/ 43 w 67"/>
                <a:gd name="T85" fmla="*/ 96 h 106"/>
                <a:gd name="T86" fmla="*/ 34 w 67"/>
                <a:gd name="T87" fmla="*/ 106 h 106"/>
                <a:gd name="T88" fmla="*/ 43 w 67"/>
                <a:gd name="T89" fmla="*/ 96 h 106"/>
                <a:gd name="T90" fmla="*/ 17 w 67"/>
                <a:gd name="T91" fmla="*/ 88 h 106"/>
                <a:gd name="T92" fmla="*/ 17 w 67"/>
                <a:gd name="T93" fmla="*/ 90 h 106"/>
                <a:gd name="T94" fmla="*/ 50 w 67"/>
                <a:gd name="T95" fmla="*/ 86 h 106"/>
                <a:gd name="T96" fmla="*/ 50 w 67"/>
                <a:gd name="T97" fmla="*/ 73 h 106"/>
                <a:gd name="T98" fmla="*/ 17 w 67"/>
                <a:gd name="T99" fmla="*/ 77 h 106"/>
                <a:gd name="T100" fmla="*/ 50 w 67"/>
                <a:gd name="T101" fmla="*/ 74 h 106"/>
                <a:gd name="T102" fmla="*/ 50 w 67"/>
                <a:gd name="T103" fmla="*/ 7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7" h="106">
                  <a:moveTo>
                    <a:pt x="33" y="0"/>
                  </a:moveTo>
                  <a:cubicBezTo>
                    <a:pt x="43" y="0"/>
                    <a:pt x="51" y="4"/>
                    <a:pt x="57" y="10"/>
                  </a:cubicBezTo>
                  <a:cubicBezTo>
                    <a:pt x="63" y="16"/>
                    <a:pt x="67" y="25"/>
                    <a:pt x="67" y="34"/>
                  </a:cubicBezTo>
                  <a:cubicBezTo>
                    <a:pt x="67" y="40"/>
                    <a:pt x="65" y="46"/>
                    <a:pt x="62" y="51"/>
                  </a:cubicBezTo>
                  <a:cubicBezTo>
                    <a:pt x="59" y="56"/>
                    <a:pt x="56" y="59"/>
                    <a:pt x="51" y="62"/>
                  </a:cubicBezTo>
                  <a:cubicBezTo>
                    <a:pt x="51" y="66"/>
                    <a:pt x="51" y="66"/>
                    <a:pt x="51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57" y="70"/>
                    <a:pt x="57" y="72"/>
                    <a:pt x="57" y="73"/>
                  </a:cubicBezTo>
                  <a:cubicBezTo>
                    <a:pt x="57" y="75"/>
                    <a:pt x="57" y="77"/>
                    <a:pt x="56" y="79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7" y="82"/>
                    <a:pt x="57" y="84"/>
                    <a:pt x="57" y="86"/>
                  </a:cubicBezTo>
                  <a:cubicBezTo>
                    <a:pt x="57" y="88"/>
                    <a:pt x="57" y="90"/>
                    <a:pt x="56" y="92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15" y="97"/>
                    <a:pt x="15" y="97"/>
                    <a:pt x="15" y="97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1" y="93"/>
                    <a:pt x="11" y="91"/>
                    <a:pt x="10" y="90"/>
                  </a:cubicBezTo>
                  <a:cubicBezTo>
                    <a:pt x="10" y="88"/>
                    <a:pt x="11" y="86"/>
                    <a:pt x="1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1" y="81"/>
                    <a:pt x="11" y="79"/>
                    <a:pt x="10" y="77"/>
                  </a:cubicBezTo>
                  <a:cubicBezTo>
                    <a:pt x="10" y="75"/>
                    <a:pt x="11" y="73"/>
                    <a:pt x="12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1" y="60"/>
                    <a:pt x="7" y="56"/>
                    <a:pt x="5" y="51"/>
                  </a:cubicBezTo>
                  <a:cubicBezTo>
                    <a:pt x="2" y="46"/>
                    <a:pt x="0" y="40"/>
                    <a:pt x="0" y="34"/>
                  </a:cubicBezTo>
                  <a:cubicBezTo>
                    <a:pt x="0" y="25"/>
                    <a:pt x="4" y="16"/>
                    <a:pt x="10" y="10"/>
                  </a:cubicBezTo>
                  <a:cubicBezTo>
                    <a:pt x="16" y="4"/>
                    <a:pt x="24" y="0"/>
                    <a:pt x="33" y="0"/>
                  </a:cubicBezTo>
                  <a:close/>
                  <a:moveTo>
                    <a:pt x="26" y="40"/>
                  </a:moveTo>
                  <a:cubicBezTo>
                    <a:pt x="27" y="41"/>
                    <a:pt x="27" y="41"/>
                    <a:pt x="28" y="41"/>
                  </a:cubicBezTo>
                  <a:cubicBezTo>
                    <a:pt x="28" y="41"/>
                    <a:pt x="29" y="41"/>
                    <a:pt x="30" y="40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1"/>
                    <a:pt x="32" y="41"/>
                    <a:pt x="33" y="41"/>
                  </a:cubicBezTo>
                  <a:cubicBezTo>
                    <a:pt x="34" y="41"/>
                    <a:pt x="35" y="41"/>
                    <a:pt x="35" y="40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8" y="41"/>
                    <a:pt x="39" y="41"/>
                  </a:cubicBezTo>
                  <a:cubicBezTo>
                    <a:pt x="40" y="41"/>
                    <a:pt x="41" y="41"/>
                    <a:pt x="42" y="40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5"/>
                    <a:pt x="54" y="52"/>
                    <a:pt x="56" y="47"/>
                  </a:cubicBezTo>
                  <a:cubicBezTo>
                    <a:pt x="59" y="44"/>
                    <a:pt x="60" y="39"/>
                    <a:pt x="60" y="34"/>
                  </a:cubicBezTo>
                  <a:cubicBezTo>
                    <a:pt x="60" y="27"/>
                    <a:pt x="57" y="20"/>
                    <a:pt x="52" y="15"/>
                  </a:cubicBezTo>
                  <a:cubicBezTo>
                    <a:pt x="47" y="10"/>
                    <a:pt x="41" y="7"/>
                    <a:pt x="33" y="7"/>
                  </a:cubicBezTo>
                  <a:cubicBezTo>
                    <a:pt x="26" y="7"/>
                    <a:pt x="19" y="10"/>
                    <a:pt x="15" y="15"/>
                  </a:cubicBezTo>
                  <a:cubicBezTo>
                    <a:pt x="10" y="20"/>
                    <a:pt x="7" y="27"/>
                    <a:pt x="7" y="34"/>
                  </a:cubicBezTo>
                  <a:cubicBezTo>
                    <a:pt x="7" y="39"/>
                    <a:pt x="8" y="44"/>
                    <a:pt x="11" y="48"/>
                  </a:cubicBezTo>
                  <a:cubicBezTo>
                    <a:pt x="13" y="52"/>
                    <a:pt x="17" y="55"/>
                    <a:pt x="21" y="58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3" y="61"/>
                    <a:pt x="23" y="61"/>
                    <a:pt x="23" y="61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40"/>
                    <a:pt x="26" y="40"/>
                    <a:pt x="26" y="40"/>
                  </a:cubicBezTo>
                  <a:close/>
                  <a:moveTo>
                    <a:pt x="40" y="43"/>
                  </a:moveTo>
                  <a:cubicBezTo>
                    <a:pt x="40" y="43"/>
                    <a:pt x="40" y="43"/>
                    <a:pt x="39" y="43"/>
                  </a:cubicBezTo>
                  <a:cubicBezTo>
                    <a:pt x="38" y="43"/>
                    <a:pt x="37" y="43"/>
                    <a:pt x="36" y="42"/>
                  </a:cubicBezTo>
                  <a:cubicBezTo>
                    <a:pt x="35" y="42"/>
                    <a:pt x="34" y="43"/>
                    <a:pt x="33" y="43"/>
                  </a:cubicBezTo>
                  <a:cubicBezTo>
                    <a:pt x="32" y="43"/>
                    <a:pt x="31" y="42"/>
                    <a:pt x="30" y="42"/>
                  </a:cubicBezTo>
                  <a:cubicBezTo>
                    <a:pt x="29" y="42"/>
                    <a:pt x="28" y="43"/>
                    <a:pt x="28" y="43"/>
                  </a:cubicBezTo>
                  <a:cubicBezTo>
                    <a:pt x="27" y="43"/>
                    <a:pt x="27" y="43"/>
                    <a:pt x="27" y="4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40" y="43"/>
                    <a:pt x="40" y="43"/>
                    <a:pt x="40" y="43"/>
                  </a:cubicBezTo>
                  <a:close/>
                  <a:moveTo>
                    <a:pt x="43" y="96"/>
                  </a:moveTo>
                  <a:cubicBezTo>
                    <a:pt x="24" y="98"/>
                    <a:pt x="24" y="98"/>
                    <a:pt x="24" y="98"/>
                  </a:cubicBezTo>
                  <a:cubicBezTo>
                    <a:pt x="25" y="103"/>
                    <a:pt x="29" y="106"/>
                    <a:pt x="34" y="106"/>
                  </a:cubicBezTo>
                  <a:cubicBezTo>
                    <a:pt x="39" y="106"/>
                    <a:pt x="43" y="102"/>
                    <a:pt x="43" y="97"/>
                  </a:cubicBezTo>
                  <a:cubicBezTo>
                    <a:pt x="43" y="97"/>
                    <a:pt x="43" y="97"/>
                    <a:pt x="43" y="96"/>
                  </a:cubicBezTo>
                  <a:close/>
                  <a:moveTo>
                    <a:pt x="50" y="85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17" y="89"/>
                    <a:pt x="17" y="90"/>
                    <a:pt x="17" y="90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50" y="86"/>
                    <a:pt x="50" y="86"/>
                  </a:cubicBezTo>
                  <a:cubicBezTo>
                    <a:pt x="50" y="86"/>
                    <a:pt x="50" y="86"/>
                    <a:pt x="50" y="85"/>
                  </a:cubicBezTo>
                  <a:close/>
                  <a:moveTo>
                    <a:pt x="50" y="73"/>
                  </a:moveTo>
                  <a:cubicBezTo>
                    <a:pt x="17" y="76"/>
                    <a:pt x="17" y="76"/>
                    <a:pt x="17" y="76"/>
                  </a:cubicBezTo>
                  <a:cubicBezTo>
                    <a:pt x="17" y="76"/>
                    <a:pt x="17" y="76"/>
                    <a:pt x="17" y="77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50" y="74"/>
                    <a:pt x="50" y="74"/>
                    <a:pt x="50" y="74"/>
                  </a:cubicBezTo>
                  <a:cubicBezTo>
                    <a:pt x="50" y="74"/>
                    <a:pt x="50" y="74"/>
                    <a:pt x="50" y="73"/>
                  </a:cubicBezTo>
                  <a:cubicBezTo>
                    <a:pt x="50" y="73"/>
                    <a:pt x="50" y="73"/>
                    <a:pt x="50" y="7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9" name="Isosceles Triangle 18"/>
          <p:cNvSpPr/>
          <p:nvPr/>
        </p:nvSpPr>
        <p:spPr>
          <a:xfrm>
            <a:off x="1945759" y="5466744"/>
            <a:ext cx="474391" cy="337981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Isosceles Triangle 19"/>
          <p:cNvSpPr/>
          <p:nvPr/>
        </p:nvSpPr>
        <p:spPr>
          <a:xfrm>
            <a:off x="4637360" y="5466744"/>
            <a:ext cx="474391" cy="337981"/>
          </a:xfrm>
          <a:prstGeom prst="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Isosceles Triangle 20"/>
          <p:cNvSpPr/>
          <p:nvPr/>
        </p:nvSpPr>
        <p:spPr>
          <a:xfrm>
            <a:off x="7328961" y="5466744"/>
            <a:ext cx="474391" cy="337981"/>
          </a:xfrm>
          <a:prstGeom prst="triangl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Isosceles Triangle 21"/>
          <p:cNvSpPr/>
          <p:nvPr/>
        </p:nvSpPr>
        <p:spPr>
          <a:xfrm>
            <a:off x="10020563" y="5466744"/>
            <a:ext cx="474391" cy="337981"/>
          </a:xfrm>
          <a:prstGeom prst="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1408157" y="5849234"/>
            <a:ext cx="1686555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4093468" y="5849234"/>
            <a:ext cx="1686555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6778779" y="5849234"/>
            <a:ext cx="1686555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9464091" y="5849234"/>
            <a:ext cx="1686555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374936" y="3519746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1374936" y="3818320"/>
            <a:ext cx="5589567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0274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9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9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500"/>
                            </p:stCondLst>
                            <p:childTnLst>
                              <p:par>
                                <p:cTn id="5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500"/>
                            </p:stCondLst>
                            <p:childTnLst>
                              <p:par>
                                <p:cTn id="6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1" grpId="0" animBg="1"/>
      <p:bldP spid="22" grpId="0" animBg="1"/>
      <p:bldP spid="24" grpId="0"/>
      <p:bldP spid="25" grpId="0"/>
      <p:bldP spid="26" grpId="0"/>
      <p:bldP spid="28" grpId="0"/>
      <p:bldP spid="29" grpId="0"/>
      <p:bldP spid="3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Freeform 68"/>
          <p:cNvSpPr/>
          <p:nvPr/>
        </p:nvSpPr>
        <p:spPr>
          <a:xfrm>
            <a:off x="2385204" y="208855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4" rIns="73814" bIns="73816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1" name="Freeform 70"/>
          <p:cNvSpPr/>
          <p:nvPr/>
        </p:nvSpPr>
        <p:spPr>
          <a:xfrm>
            <a:off x="2385204" y="351364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Freeform 72"/>
          <p:cNvSpPr/>
          <p:nvPr/>
        </p:nvSpPr>
        <p:spPr>
          <a:xfrm>
            <a:off x="2385204" y="493873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Freeform 45"/>
          <p:cNvSpPr/>
          <p:nvPr/>
        </p:nvSpPr>
        <p:spPr>
          <a:xfrm flipH="1">
            <a:off x="7072278" y="208855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4" rIns="73814" bIns="73816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Freeform 62"/>
          <p:cNvSpPr/>
          <p:nvPr/>
        </p:nvSpPr>
        <p:spPr>
          <a:xfrm flipH="1">
            <a:off x="7072278" y="351364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Freeform 64"/>
          <p:cNvSpPr/>
          <p:nvPr/>
        </p:nvSpPr>
        <p:spPr>
          <a:xfrm flipH="1">
            <a:off x="7072278" y="493873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Left-Right Arrow 61"/>
          <p:cNvSpPr/>
          <p:nvPr/>
        </p:nvSpPr>
        <p:spPr>
          <a:xfrm>
            <a:off x="5948333" y="244177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6" name="Left-Right Arrow 65"/>
          <p:cNvSpPr/>
          <p:nvPr/>
        </p:nvSpPr>
        <p:spPr>
          <a:xfrm>
            <a:off x="5948333" y="386686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7" name="Left-Right Arrow 66"/>
          <p:cNvSpPr/>
          <p:nvPr/>
        </p:nvSpPr>
        <p:spPr>
          <a:xfrm>
            <a:off x="5948333" y="529195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Text Placeholder 3"/>
          <p:cNvSpPr txBox="1">
            <a:spLocks/>
          </p:cNvSpPr>
          <p:nvPr/>
        </p:nvSpPr>
        <p:spPr>
          <a:xfrm>
            <a:off x="3102230" y="2293119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Freeform 45"/>
          <p:cNvSpPr>
            <a:spLocks noEditPoints="1"/>
          </p:cNvSpPr>
          <p:nvPr/>
        </p:nvSpPr>
        <p:spPr bwMode="auto">
          <a:xfrm>
            <a:off x="2545177" y="2460506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Text Placeholder 3"/>
          <p:cNvSpPr txBox="1">
            <a:spLocks/>
          </p:cNvSpPr>
          <p:nvPr/>
        </p:nvSpPr>
        <p:spPr>
          <a:xfrm>
            <a:off x="3102230" y="3713592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Freeform 45"/>
          <p:cNvSpPr>
            <a:spLocks noEditPoints="1"/>
          </p:cNvSpPr>
          <p:nvPr/>
        </p:nvSpPr>
        <p:spPr bwMode="auto">
          <a:xfrm>
            <a:off x="2545177" y="3880979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Text Placeholder 3"/>
          <p:cNvSpPr txBox="1">
            <a:spLocks/>
          </p:cNvSpPr>
          <p:nvPr/>
        </p:nvSpPr>
        <p:spPr>
          <a:xfrm>
            <a:off x="3102230" y="5150844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Freeform 45"/>
          <p:cNvSpPr>
            <a:spLocks noEditPoints="1"/>
          </p:cNvSpPr>
          <p:nvPr/>
        </p:nvSpPr>
        <p:spPr bwMode="auto">
          <a:xfrm>
            <a:off x="2545177" y="5318231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Freeform 45"/>
          <p:cNvSpPr>
            <a:spLocks noEditPoints="1"/>
          </p:cNvSpPr>
          <p:nvPr/>
        </p:nvSpPr>
        <p:spPr bwMode="auto">
          <a:xfrm>
            <a:off x="9849513" y="2460506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Text Placeholder 3"/>
          <p:cNvSpPr txBox="1">
            <a:spLocks/>
          </p:cNvSpPr>
          <p:nvPr/>
        </p:nvSpPr>
        <p:spPr>
          <a:xfrm>
            <a:off x="7388243" y="2293119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Freeform 45"/>
          <p:cNvSpPr>
            <a:spLocks noEditPoints="1"/>
          </p:cNvSpPr>
          <p:nvPr/>
        </p:nvSpPr>
        <p:spPr bwMode="auto">
          <a:xfrm>
            <a:off x="9849513" y="3880979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1" name="Text Placeholder 3"/>
          <p:cNvSpPr txBox="1">
            <a:spLocks/>
          </p:cNvSpPr>
          <p:nvPr/>
        </p:nvSpPr>
        <p:spPr>
          <a:xfrm>
            <a:off x="7388243" y="3713592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2" name="Freeform 45"/>
          <p:cNvSpPr>
            <a:spLocks noEditPoints="1"/>
          </p:cNvSpPr>
          <p:nvPr/>
        </p:nvSpPr>
        <p:spPr bwMode="auto">
          <a:xfrm>
            <a:off x="9849513" y="5331043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6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3" name="Text Placeholder 3"/>
          <p:cNvSpPr txBox="1">
            <a:spLocks/>
          </p:cNvSpPr>
          <p:nvPr/>
        </p:nvSpPr>
        <p:spPr>
          <a:xfrm>
            <a:off x="7388243" y="5163656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8" name="Rounded Rectangle 67"/>
          <p:cNvSpPr/>
          <p:nvPr/>
        </p:nvSpPr>
        <p:spPr>
          <a:xfrm>
            <a:off x="964706" y="2009070"/>
            <a:ext cx="1431664" cy="1276830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70" name="Rounded Rectangle 69"/>
          <p:cNvSpPr/>
          <p:nvPr/>
        </p:nvSpPr>
        <p:spPr>
          <a:xfrm>
            <a:off x="964706" y="3434163"/>
            <a:ext cx="1431664" cy="1276827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72" name="Rounded Rectangle 71"/>
          <p:cNvSpPr/>
          <p:nvPr/>
        </p:nvSpPr>
        <p:spPr>
          <a:xfrm>
            <a:off x="964706" y="4859254"/>
            <a:ext cx="1431664" cy="1276827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45" name="Rounded Rectangle 44"/>
          <p:cNvSpPr/>
          <p:nvPr/>
        </p:nvSpPr>
        <p:spPr>
          <a:xfrm flipH="1">
            <a:off x="10462380" y="2009070"/>
            <a:ext cx="1431664" cy="1276830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48" name="Rounded Rectangle 47"/>
          <p:cNvSpPr/>
          <p:nvPr/>
        </p:nvSpPr>
        <p:spPr>
          <a:xfrm flipH="1">
            <a:off x="10462380" y="3434163"/>
            <a:ext cx="1431664" cy="1276827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05</a:t>
            </a:r>
          </a:p>
        </p:txBody>
      </p:sp>
      <p:sp>
        <p:nvSpPr>
          <p:cNvPr id="64" name="Rounded Rectangle 63"/>
          <p:cNvSpPr/>
          <p:nvPr/>
        </p:nvSpPr>
        <p:spPr>
          <a:xfrm flipH="1">
            <a:off x="10462380" y="4859254"/>
            <a:ext cx="1431664" cy="1276827"/>
          </a:xfrm>
          <a:prstGeom prst="round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06</a:t>
            </a:r>
          </a:p>
        </p:txBody>
      </p:sp>
      <p:sp>
        <p:nvSpPr>
          <p:cNvPr id="29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4722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500"/>
                            </p:stCondLst>
                            <p:childTnLst>
                              <p:par>
                                <p:cTn id="7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000"/>
                            </p:stCondLst>
                            <p:childTnLst>
                              <p:par>
                                <p:cTn id="7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000"/>
                            </p:stCondLst>
                            <p:childTnLst>
                              <p:par>
                                <p:cTn id="89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9500"/>
                            </p:stCondLst>
                            <p:childTnLst>
                              <p:par>
                                <p:cTn id="9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000"/>
                            </p:stCondLst>
                            <p:childTnLst>
                              <p:par>
                                <p:cTn id="9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8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2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3000"/>
                            </p:stCondLst>
                            <p:childTnLst>
                              <p:par>
                                <p:cTn id="12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9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" grpId="0" animBg="1"/>
      <p:bldP spid="71" grpId="0" animBg="1"/>
      <p:bldP spid="73" grpId="0" animBg="1"/>
      <p:bldP spid="46" grpId="0" animBg="1"/>
      <p:bldP spid="63" grpId="0" animBg="1"/>
      <p:bldP spid="65" grpId="0" animBg="1"/>
      <p:bldP spid="62" grpId="0" animBg="1"/>
      <p:bldP spid="66" grpId="0" animBg="1"/>
      <p:bldP spid="67" grpId="0" animBg="1"/>
      <p:bldP spid="74" grpId="0"/>
      <p:bldP spid="75" grpId="0" animBg="1"/>
      <p:bldP spid="78" grpId="0"/>
      <p:bldP spid="79" grpId="0" animBg="1"/>
      <p:bldP spid="80" grpId="0"/>
      <p:bldP spid="81" grpId="0" animBg="1"/>
      <p:bldP spid="84" grpId="0" animBg="1"/>
      <p:bldP spid="87" grpId="0"/>
      <p:bldP spid="90" grpId="0" animBg="1"/>
      <p:bldP spid="91" grpId="0"/>
      <p:bldP spid="92" grpId="0" animBg="1"/>
      <p:bldP spid="93" grpId="0"/>
      <p:bldP spid="68" grpId="0" animBg="1"/>
      <p:bldP spid="70" grpId="0" animBg="1"/>
      <p:bldP spid="72" grpId="0" animBg="1"/>
      <p:bldP spid="45" grpId="0" animBg="1"/>
      <p:bldP spid="48" grpId="0" animBg="1"/>
      <p:bldP spid="6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ectangle 8"/>
          <p:cNvSpPr>
            <a:spLocks noChangeArrowheads="1"/>
          </p:cNvSpPr>
          <p:nvPr/>
        </p:nvSpPr>
        <p:spPr bwMode="auto">
          <a:xfrm>
            <a:off x="531" y="2175350"/>
            <a:ext cx="12857691" cy="2881951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" name="平行四边形 3"/>
          <p:cNvSpPr/>
          <p:nvPr/>
        </p:nvSpPr>
        <p:spPr>
          <a:xfrm>
            <a:off x="1101075" y="1787688"/>
            <a:ext cx="4854587" cy="3657277"/>
          </a:xfrm>
          <a:prstGeom prst="parallelogram">
            <a:avLst>
              <a:gd name="adj" fmla="val 43853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MH_Others_1"/>
          <p:cNvSpPr txBox="1"/>
          <p:nvPr>
            <p:custDataLst>
              <p:tags r:id="rId1"/>
            </p:custDataLst>
          </p:nvPr>
        </p:nvSpPr>
        <p:spPr>
          <a:xfrm>
            <a:off x="1916170" y="2529888"/>
            <a:ext cx="2730938" cy="2172875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</a:bodyPr>
          <a:lstStyle/>
          <a:p>
            <a:pPr algn="ctr"/>
            <a:r>
              <a:rPr lang="en-US" altLang="zh-CN" sz="115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  <a:p>
            <a:pPr algn="ctr"/>
            <a:r>
              <a:rPr lang="en-US" altLang="zh-CN" sz="4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CHAPTER</a:t>
            </a:r>
            <a:endParaRPr lang="zh-CN" altLang="en-US" sz="4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6336167" y="3256869"/>
            <a:ext cx="3184233" cy="3693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明年工作计划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6266321" y="3677848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978820" y="3677848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6266321" y="3950664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7978820" y="3950664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39656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"/>
                            </p:stCondLst>
                            <p:childTnLst>
                              <p:par>
                                <p:cTn id="4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4" grpId="0" animBg="1"/>
      <p:bldP spid="46" grpId="0"/>
      <p:bldP spid="10" grpId="0"/>
      <p:bldP spid="11" grpId="0"/>
      <p:bldP spid="12" grpId="0"/>
      <p:bldP spid="13" grpId="0"/>
      <p:bldP spid="1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spect="1"/>
          </p:cNvSpPr>
          <p:nvPr/>
        </p:nvSpPr>
        <p:spPr>
          <a:xfrm>
            <a:off x="8816586" y="3525762"/>
            <a:ext cx="1987105" cy="2010213"/>
          </a:xfrm>
          <a:prstGeom prst="rect">
            <a:avLst/>
          </a:prstGeom>
          <a:blipFill dpi="0" rotWithShape="1">
            <a:blip r:embed="rId3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id-ID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Rectangle 5"/>
          <p:cNvSpPr>
            <a:spLocks noChangeAspect="1"/>
          </p:cNvSpPr>
          <p:nvPr/>
        </p:nvSpPr>
        <p:spPr>
          <a:xfrm>
            <a:off x="2482423" y="1456204"/>
            <a:ext cx="6273985" cy="4079769"/>
          </a:xfrm>
          <a:prstGeom prst="rect">
            <a:avLst/>
          </a:prstGeom>
          <a:blipFill dpi="0" rotWithShape="1">
            <a:blip r:embed="rId4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id-ID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Rectangle 8"/>
          <p:cNvSpPr>
            <a:spLocks noChangeAspect="1"/>
          </p:cNvSpPr>
          <p:nvPr/>
        </p:nvSpPr>
        <p:spPr>
          <a:xfrm>
            <a:off x="8816584" y="1456203"/>
            <a:ext cx="4034388" cy="2010213"/>
          </a:xfrm>
          <a:prstGeom prst="rect">
            <a:avLst/>
          </a:prstGeom>
          <a:blipFill dpi="0" rotWithShape="1">
            <a:blip r:embed="rId5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id-ID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Rectangle 11"/>
          <p:cNvSpPr>
            <a:spLocks noChangeAspect="1"/>
          </p:cNvSpPr>
          <p:nvPr/>
        </p:nvSpPr>
        <p:spPr>
          <a:xfrm>
            <a:off x="10863867" y="3525762"/>
            <a:ext cx="1987104" cy="2010213"/>
          </a:xfrm>
          <a:prstGeom prst="rect">
            <a:avLst/>
          </a:prstGeom>
          <a:blipFill dpi="0" rotWithShape="1">
            <a:blip r:embed="rId6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id-ID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Title 13"/>
          <p:cNvSpPr txBox="1">
            <a:spLocks/>
          </p:cNvSpPr>
          <p:nvPr/>
        </p:nvSpPr>
        <p:spPr>
          <a:xfrm>
            <a:off x="2613161" y="5795267"/>
            <a:ext cx="7755739" cy="707064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just">
              <a:lnSpc>
                <a:spcPct val="150000"/>
              </a:lnSpc>
            </a:pPr>
            <a:r>
              <a:rPr lang="zh-CN" altLang="en-US" sz="844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 Light"/>
                <a:sym typeface="Arial" panose="020B0604020202020204" pitchFamily="34" charset="0"/>
              </a:rPr>
              <a:t>请替换文字内容，修改文字内容，也可以直接复制你的内容到此。修改文字内容，也可以直接复制你的内容到此。请替换文字内容，修改文字内容，也可以直接复制你的内容到此。请替换文字内容，修改文字内容，也可以直接复制你的内容到此。修改文字内容，也可以直接复制你的内容到此。请替换文字内容，修改文字内容，也可以直接复制你的内容到此。请替换文字内容，修改文字内容，也可以直接复制你的内容到此。修改文字内容，也可以直接复制你的内容到此。请替换文字内容，修改文字内容，也可以直接复制你的内容到此。</a:t>
            </a:r>
            <a:endParaRPr lang="en-US" altLang="zh-CN" sz="844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Lato Light"/>
              <a:sym typeface="Arial" panose="020B0604020202020204" pitchFamily="34" charset="0"/>
            </a:endParaRPr>
          </a:p>
        </p:txBody>
      </p:sp>
      <p:sp>
        <p:nvSpPr>
          <p:cNvPr id="7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1633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1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3" dur="1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4" dur="1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" fill="hold">
                          <p:stCondLst>
                            <p:cond delay="indefinite"/>
                          </p:stCondLst>
                          <p:childTnLst>
                            <p:par>
                              <p:cTn id="1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7" presetID="2" presetClass="entr" presetSubtype="4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9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0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2" presetClass="entr" presetSubtype="4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5" dur="1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6" dur="1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7" fill="hold">
                          <p:stCondLst>
                            <p:cond delay="indefinite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1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 animBg="1"/>
          <p:bldP spid="6" grpId="0" animBg="1"/>
          <p:bldP spid="9" grpId="0" animBg="1"/>
          <p:bldP spid="12" grpId="0" animBg="1"/>
          <p:bldP spid="35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1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1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1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" fill="hold">
                          <p:stCondLst>
                            <p:cond delay="indefinite"/>
                          </p:stCondLst>
                          <p:childTnLst>
                            <p:par>
                              <p:cTn id="1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7" presetID="2" presetClass="entr" presetSubtype="4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2" presetClass="entr" presetSubtype="4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1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1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7" fill="hold">
                          <p:stCondLst>
                            <p:cond delay="indefinite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1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 animBg="1"/>
          <p:bldP spid="6" grpId="0" animBg="1"/>
          <p:bldP spid="9" grpId="0" animBg="1"/>
          <p:bldP spid="12" grpId="0" animBg="1"/>
          <p:bldP spid="35" grpId="0"/>
        </p:bldLst>
      </p:timing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 rot="2686389">
            <a:off x="4518694" y="2369091"/>
            <a:ext cx="3821365" cy="3829652"/>
            <a:chOff x="4095409" y="3126757"/>
            <a:chExt cx="2045437" cy="2049874"/>
          </a:xfrm>
        </p:grpSpPr>
        <p:sp>
          <p:nvSpPr>
            <p:cNvPr id="5" name="Freeform 4"/>
            <p:cNvSpPr>
              <a:spLocks/>
            </p:cNvSpPr>
            <p:nvPr/>
          </p:nvSpPr>
          <p:spPr bwMode="auto">
            <a:xfrm>
              <a:off x="4494735" y="3126757"/>
              <a:ext cx="1231256" cy="437041"/>
            </a:xfrm>
            <a:custGeom>
              <a:avLst/>
              <a:gdLst>
                <a:gd name="T0" fmla="*/ 17 w 234"/>
                <a:gd name="T1" fmla="*/ 44 h 83"/>
                <a:gd name="T2" fmla="*/ 234 w 234"/>
                <a:gd name="T3" fmla="*/ 54 h 83"/>
                <a:gd name="T4" fmla="*/ 209 w 234"/>
                <a:gd name="T5" fmla="*/ 78 h 83"/>
                <a:gd name="T6" fmla="*/ 41 w 234"/>
                <a:gd name="T7" fmla="*/ 69 h 83"/>
                <a:gd name="T8" fmla="*/ 55 w 234"/>
                <a:gd name="T9" fmla="*/ 83 h 83"/>
                <a:gd name="T10" fmla="*/ 0 w 234"/>
                <a:gd name="T11" fmla="*/ 82 h 83"/>
                <a:gd name="T12" fmla="*/ 0 w 234"/>
                <a:gd name="T13" fmla="*/ 27 h 83"/>
                <a:gd name="T14" fmla="*/ 17 w 234"/>
                <a:gd name="T15" fmla="*/ 44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34" h="83">
                  <a:moveTo>
                    <a:pt x="17" y="44"/>
                  </a:moveTo>
                  <a:cubicBezTo>
                    <a:pt x="83" y="0"/>
                    <a:pt x="171" y="3"/>
                    <a:pt x="234" y="54"/>
                  </a:cubicBezTo>
                  <a:cubicBezTo>
                    <a:pt x="209" y="78"/>
                    <a:pt x="209" y="78"/>
                    <a:pt x="209" y="78"/>
                  </a:cubicBezTo>
                  <a:cubicBezTo>
                    <a:pt x="161" y="40"/>
                    <a:pt x="93" y="37"/>
                    <a:pt x="41" y="69"/>
                  </a:cubicBezTo>
                  <a:cubicBezTo>
                    <a:pt x="55" y="83"/>
                    <a:pt x="55" y="83"/>
                    <a:pt x="55" y="83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17" y="44"/>
                    <a:pt x="17" y="44"/>
                    <a:pt x="17" y="4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5721553" y="3548268"/>
              <a:ext cx="419293" cy="1202416"/>
            </a:xfrm>
            <a:custGeom>
              <a:avLst/>
              <a:gdLst>
                <a:gd name="T0" fmla="*/ 0 w 80"/>
                <a:gd name="T1" fmla="*/ 56 h 228"/>
                <a:gd name="T2" fmla="*/ 14 w 80"/>
                <a:gd name="T3" fmla="*/ 42 h 228"/>
                <a:gd name="T4" fmla="*/ 3 w 80"/>
                <a:gd name="T5" fmla="*/ 204 h 228"/>
                <a:gd name="T6" fmla="*/ 28 w 80"/>
                <a:gd name="T7" fmla="*/ 228 h 228"/>
                <a:gd name="T8" fmla="*/ 39 w 80"/>
                <a:gd name="T9" fmla="*/ 17 h 228"/>
                <a:gd name="T10" fmla="*/ 56 w 80"/>
                <a:gd name="T11" fmla="*/ 0 h 228"/>
                <a:gd name="T12" fmla="*/ 0 w 80"/>
                <a:gd name="T13" fmla="*/ 0 h 228"/>
                <a:gd name="T14" fmla="*/ 0 w 80"/>
                <a:gd name="T15" fmla="*/ 56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0" h="228">
                  <a:moveTo>
                    <a:pt x="0" y="56"/>
                  </a:moveTo>
                  <a:cubicBezTo>
                    <a:pt x="14" y="42"/>
                    <a:pt x="14" y="42"/>
                    <a:pt x="14" y="42"/>
                  </a:cubicBezTo>
                  <a:cubicBezTo>
                    <a:pt x="43" y="93"/>
                    <a:pt x="39" y="157"/>
                    <a:pt x="3" y="204"/>
                  </a:cubicBezTo>
                  <a:cubicBezTo>
                    <a:pt x="28" y="228"/>
                    <a:pt x="28" y="228"/>
                    <a:pt x="28" y="228"/>
                  </a:cubicBezTo>
                  <a:cubicBezTo>
                    <a:pt x="76" y="167"/>
                    <a:pt x="80" y="82"/>
                    <a:pt x="39" y="17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56"/>
                    <a:pt x="0" y="56"/>
                    <a:pt x="0" y="56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4528011" y="4755120"/>
              <a:ext cx="1202416" cy="421511"/>
            </a:xfrm>
            <a:custGeom>
              <a:avLst/>
              <a:gdLst>
                <a:gd name="T0" fmla="*/ 229 w 229"/>
                <a:gd name="T1" fmla="*/ 56 h 80"/>
                <a:gd name="T2" fmla="*/ 211 w 229"/>
                <a:gd name="T3" fmla="*/ 38 h 80"/>
                <a:gd name="T4" fmla="*/ 0 w 229"/>
                <a:gd name="T5" fmla="*/ 29 h 80"/>
                <a:gd name="T6" fmla="*/ 24 w 229"/>
                <a:gd name="T7" fmla="*/ 4 h 80"/>
                <a:gd name="T8" fmla="*/ 187 w 229"/>
                <a:gd name="T9" fmla="*/ 13 h 80"/>
                <a:gd name="T10" fmla="*/ 174 w 229"/>
                <a:gd name="T11" fmla="*/ 0 h 80"/>
                <a:gd name="T12" fmla="*/ 229 w 229"/>
                <a:gd name="T13" fmla="*/ 0 h 80"/>
                <a:gd name="T14" fmla="*/ 229 w 229"/>
                <a:gd name="T15" fmla="*/ 56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9" h="80">
                  <a:moveTo>
                    <a:pt x="229" y="56"/>
                  </a:moveTo>
                  <a:cubicBezTo>
                    <a:pt x="211" y="38"/>
                    <a:pt x="211" y="38"/>
                    <a:pt x="211" y="38"/>
                  </a:cubicBezTo>
                  <a:cubicBezTo>
                    <a:pt x="147" y="80"/>
                    <a:pt x="62" y="77"/>
                    <a:pt x="0" y="29"/>
                  </a:cubicBezTo>
                  <a:cubicBezTo>
                    <a:pt x="24" y="4"/>
                    <a:pt x="24" y="4"/>
                    <a:pt x="24" y="4"/>
                  </a:cubicBezTo>
                  <a:cubicBezTo>
                    <a:pt x="72" y="40"/>
                    <a:pt x="136" y="43"/>
                    <a:pt x="187" y="13"/>
                  </a:cubicBezTo>
                  <a:cubicBezTo>
                    <a:pt x="174" y="0"/>
                    <a:pt x="174" y="0"/>
                    <a:pt x="174" y="0"/>
                  </a:cubicBezTo>
                  <a:cubicBezTo>
                    <a:pt x="229" y="0"/>
                    <a:pt x="229" y="0"/>
                    <a:pt x="229" y="0"/>
                  </a:cubicBezTo>
                  <a:cubicBezTo>
                    <a:pt x="229" y="56"/>
                    <a:pt x="229" y="56"/>
                    <a:pt x="229" y="56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4095409" y="3559359"/>
              <a:ext cx="425948" cy="1217946"/>
            </a:xfrm>
            <a:custGeom>
              <a:avLst/>
              <a:gdLst>
                <a:gd name="T0" fmla="*/ 26 w 81"/>
                <a:gd name="T1" fmla="*/ 231 h 231"/>
                <a:gd name="T2" fmla="*/ 43 w 81"/>
                <a:gd name="T3" fmla="*/ 213 h 231"/>
                <a:gd name="T4" fmla="*/ 52 w 81"/>
                <a:gd name="T5" fmla="*/ 0 h 231"/>
                <a:gd name="T6" fmla="*/ 77 w 81"/>
                <a:gd name="T7" fmla="*/ 24 h 231"/>
                <a:gd name="T8" fmla="*/ 68 w 81"/>
                <a:gd name="T9" fmla="*/ 189 h 231"/>
                <a:gd name="T10" fmla="*/ 81 w 81"/>
                <a:gd name="T11" fmla="*/ 175 h 231"/>
                <a:gd name="T12" fmla="*/ 81 w 81"/>
                <a:gd name="T13" fmla="*/ 231 h 231"/>
                <a:gd name="T14" fmla="*/ 26 w 81"/>
                <a:gd name="T15" fmla="*/ 231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1" h="231">
                  <a:moveTo>
                    <a:pt x="26" y="231"/>
                  </a:moveTo>
                  <a:cubicBezTo>
                    <a:pt x="43" y="213"/>
                    <a:pt x="43" y="213"/>
                    <a:pt x="43" y="213"/>
                  </a:cubicBezTo>
                  <a:cubicBezTo>
                    <a:pt x="0" y="148"/>
                    <a:pt x="3" y="62"/>
                    <a:pt x="52" y="0"/>
                  </a:cubicBezTo>
                  <a:cubicBezTo>
                    <a:pt x="77" y="24"/>
                    <a:pt x="77" y="24"/>
                    <a:pt x="77" y="24"/>
                  </a:cubicBezTo>
                  <a:cubicBezTo>
                    <a:pt x="40" y="72"/>
                    <a:pt x="37" y="138"/>
                    <a:pt x="68" y="189"/>
                  </a:cubicBezTo>
                  <a:cubicBezTo>
                    <a:pt x="81" y="175"/>
                    <a:pt x="81" y="175"/>
                    <a:pt x="81" y="175"/>
                  </a:cubicBezTo>
                  <a:cubicBezTo>
                    <a:pt x="81" y="231"/>
                    <a:pt x="81" y="231"/>
                    <a:pt x="81" y="231"/>
                  </a:cubicBezTo>
                  <a:lnTo>
                    <a:pt x="26" y="23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4" name="Freeform 33"/>
          <p:cNvSpPr>
            <a:spLocks noEditPoints="1"/>
          </p:cNvSpPr>
          <p:nvPr/>
        </p:nvSpPr>
        <p:spPr bwMode="auto">
          <a:xfrm>
            <a:off x="5886762" y="3534678"/>
            <a:ext cx="1061068" cy="1200019"/>
          </a:xfrm>
          <a:custGeom>
            <a:avLst/>
            <a:gdLst>
              <a:gd name="T0" fmla="*/ 20 w 78"/>
              <a:gd name="T1" fmla="*/ 7 h 88"/>
              <a:gd name="T2" fmla="*/ 20 w 78"/>
              <a:gd name="T3" fmla="*/ 11 h 88"/>
              <a:gd name="T4" fmla="*/ 5 w 78"/>
              <a:gd name="T5" fmla="*/ 6 h 88"/>
              <a:gd name="T6" fmla="*/ 1 w 78"/>
              <a:gd name="T7" fmla="*/ 8 h 88"/>
              <a:gd name="T8" fmla="*/ 0 w 78"/>
              <a:gd name="T9" fmla="*/ 20 h 88"/>
              <a:gd name="T10" fmla="*/ 3 w 78"/>
              <a:gd name="T11" fmla="*/ 38 h 88"/>
              <a:gd name="T12" fmla="*/ 17 w 78"/>
              <a:gd name="T13" fmla="*/ 49 h 88"/>
              <a:gd name="T14" fmla="*/ 20 w 78"/>
              <a:gd name="T15" fmla="*/ 50 h 88"/>
              <a:gd name="T16" fmla="*/ 20 w 78"/>
              <a:gd name="T17" fmla="*/ 49 h 88"/>
              <a:gd name="T18" fmla="*/ 31 w 78"/>
              <a:gd name="T19" fmla="*/ 52 h 88"/>
              <a:gd name="T20" fmla="*/ 31 w 78"/>
              <a:gd name="T21" fmla="*/ 64 h 88"/>
              <a:gd name="T22" fmla="*/ 27 w 78"/>
              <a:gd name="T23" fmla="*/ 64 h 88"/>
              <a:gd name="T24" fmla="*/ 27 w 78"/>
              <a:gd name="T25" fmla="*/ 68 h 88"/>
              <a:gd name="T26" fmla="*/ 15 w 78"/>
              <a:gd name="T27" fmla="*/ 68 h 88"/>
              <a:gd name="T28" fmla="*/ 15 w 78"/>
              <a:gd name="T29" fmla="*/ 88 h 88"/>
              <a:gd name="T30" fmla="*/ 64 w 78"/>
              <a:gd name="T31" fmla="*/ 88 h 88"/>
              <a:gd name="T32" fmla="*/ 64 w 78"/>
              <a:gd name="T33" fmla="*/ 68 h 88"/>
              <a:gd name="T34" fmla="*/ 52 w 78"/>
              <a:gd name="T35" fmla="*/ 68 h 88"/>
              <a:gd name="T36" fmla="*/ 52 w 78"/>
              <a:gd name="T37" fmla="*/ 64 h 88"/>
              <a:gd name="T38" fmla="*/ 47 w 78"/>
              <a:gd name="T39" fmla="*/ 64 h 88"/>
              <a:gd name="T40" fmla="*/ 47 w 78"/>
              <a:gd name="T41" fmla="*/ 52 h 88"/>
              <a:gd name="T42" fmla="*/ 58 w 78"/>
              <a:gd name="T43" fmla="*/ 49 h 88"/>
              <a:gd name="T44" fmla="*/ 58 w 78"/>
              <a:gd name="T45" fmla="*/ 50 h 88"/>
              <a:gd name="T46" fmla="*/ 61 w 78"/>
              <a:gd name="T47" fmla="*/ 49 h 88"/>
              <a:gd name="T48" fmla="*/ 75 w 78"/>
              <a:gd name="T49" fmla="*/ 38 h 88"/>
              <a:gd name="T50" fmla="*/ 78 w 78"/>
              <a:gd name="T51" fmla="*/ 20 h 88"/>
              <a:gd name="T52" fmla="*/ 77 w 78"/>
              <a:gd name="T53" fmla="*/ 8 h 88"/>
              <a:gd name="T54" fmla="*/ 73 w 78"/>
              <a:gd name="T55" fmla="*/ 6 h 88"/>
              <a:gd name="T56" fmla="*/ 58 w 78"/>
              <a:gd name="T57" fmla="*/ 11 h 88"/>
              <a:gd name="T58" fmla="*/ 58 w 78"/>
              <a:gd name="T59" fmla="*/ 7 h 88"/>
              <a:gd name="T60" fmla="*/ 60 w 78"/>
              <a:gd name="T61" fmla="*/ 7 h 88"/>
              <a:gd name="T62" fmla="*/ 60 w 78"/>
              <a:gd name="T63" fmla="*/ 0 h 88"/>
              <a:gd name="T64" fmla="*/ 17 w 78"/>
              <a:gd name="T65" fmla="*/ 0 h 88"/>
              <a:gd name="T66" fmla="*/ 17 w 78"/>
              <a:gd name="T67" fmla="*/ 7 h 88"/>
              <a:gd name="T68" fmla="*/ 20 w 78"/>
              <a:gd name="T69" fmla="*/ 7 h 88"/>
              <a:gd name="T70" fmla="*/ 63 w 78"/>
              <a:gd name="T71" fmla="*/ 42 h 88"/>
              <a:gd name="T72" fmla="*/ 59 w 78"/>
              <a:gd name="T73" fmla="*/ 20 h 88"/>
              <a:gd name="T74" fmla="*/ 61 w 78"/>
              <a:gd name="T75" fmla="*/ 22 h 88"/>
              <a:gd name="T76" fmla="*/ 66 w 78"/>
              <a:gd name="T77" fmla="*/ 18 h 88"/>
              <a:gd name="T78" fmla="*/ 64 w 78"/>
              <a:gd name="T79" fmla="*/ 16 h 88"/>
              <a:gd name="T80" fmla="*/ 71 w 78"/>
              <a:gd name="T81" fmla="*/ 13 h 88"/>
              <a:gd name="T82" fmla="*/ 72 w 78"/>
              <a:gd name="T83" fmla="*/ 20 h 88"/>
              <a:gd name="T84" fmla="*/ 69 w 78"/>
              <a:gd name="T85" fmla="*/ 36 h 88"/>
              <a:gd name="T86" fmla="*/ 63 w 78"/>
              <a:gd name="T87" fmla="*/ 42 h 88"/>
              <a:gd name="T88" fmla="*/ 19 w 78"/>
              <a:gd name="T89" fmla="*/ 20 h 88"/>
              <a:gd name="T90" fmla="*/ 15 w 78"/>
              <a:gd name="T91" fmla="*/ 42 h 88"/>
              <a:gd name="T92" fmla="*/ 9 w 78"/>
              <a:gd name="T93" fmla="*/ 36 h 88"/>
              <a:gd name="T94" fmla="*/ 6 w 78"/>
              <a:gd name="T95" fmla="*/ 20 h 88"/>
              <a:gd name="T96" fmla="*/ 7 w 78"/>
              <a:gd name="T97" fmla="*/ 13 h 88"/>
              <a:gd name="T98" fmla="*/ 14 w 78"/>
              <a:gd name="T99" fmla="*/ 16 h 88"/>
              <a:gd name="T100" fmla="*/ 12 w 78"/>
              <a:gd name="T101" fmla="*/ 18 h 88"/>
              <a:gd name="T102" fmla="*/ 17 w 78"/>
              <a:gd name="T103" fmla="*/ 22 h 88"/>
              <a:gd name="T104" fmla="*/ 19 w 78"/>
              <a:gd name="T105" fmla="*/ 20 h 88"/>
              <a:gd name="T106" fmla="*/ 32 w 78"/>
              <a:gd name="T107" fmla="*/ 10 h 88"/>
              <a:gd name="T108" fmla="*/ 32 w 78"/>
              <a:gd name="T109" fmla="*/ 45 h 88"/>
              <a:gd name="T110" fmla="*/ 25 w 78"/>
              <a:gd name="T111" fmla="*/ 41 h 88"/>
              <a:gd name="T112" fmla="*/ 28 w 78"/>
              <a:gd name="T113" fmla="*/ 14 h 88"/>
              <a:gd name="T114" fmla="*/ 28 w 78"/>
              <a:gd name="T115" fmla="*/ 10 h 88"/>
              <a:gd name="T116" fmla="*/ 32 w 78"/>
              <a:gd name="T117" fmla="*/ 10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78" h="88">
                <a:moveTo>
                  <a:pt x="20" y="7"/>
                </a:moveTo>
                <a:cubicBezTo>
                  <a:pt x="20" y="8"/>
                  <a:pt x="21" y="10"/>
                  <a:pt x="20" y="11"/>
                </a:cubicBezTo>
                <a:cubicBezTo>
                  <a:pt x="5" y="6"/>
                  <a:pt x="5" y="6"/>
                  <a:pt x="5" y="6"/>
                </a:cubicBezTo>
                <a:cubicBezTo>
                  <a:pt x="1" y="8"/>
                  <a:pt x="1" y="8"/>
                  <a:pt x="1" y="8"/>
                </a:cubicBezTo>
                <a:cubicBezTo>
                  <a:pt x="0" y="11"/>
                  <a:pt x="0" y="16"/>
                  <a:pt x="0" y="20"/>
                </a:cubicBezTo>
                <a:cubicBezTo>
                  <a:pt x="0" y="26"/>
                  <a:pt x="1" y="33"/>
                  <a:pt x="3" y="38"/>
                </a:cubicBezTo>
                <a:cubicBezTo>
                  <a:pt x="6" y="44"/>
                  <a:pt x="10" y="48"/>
                  <a:pt x="17" y="49"/>
                </a:cubicBezTo>
                <a:cubicBezTo>
                  <a:pt x="18" y="50"/>
                  <a:pt x="19" y="50"/>
                  <a:pt x="20" y="50"/>
                </a:cubicBezTo>
                <a:cubicBezTo>
                  <a:pt x="20" y="49"/>
                  <a:pt x="20" y="49"/>
                  <a:pt x="20" y="49"/>
                </a:cubicBezTo>
                <a:cubicBezTo>
                  <a:pt x="22" y="51"/>
                  <a:pt x="26" y="52"/>
                  <a:pt x="31" y="52"/>
                </a:cubicBezTo>
                <a:cubicBezTo>
                  <a:pt x="31" y="64"/>
                  <a:pt x="31" y="64"/>
                  <a:pt x="31" y="64"/>
                </a:cubicBezTo>
                <a:cubicBezTo>
                  <a:pt x="27" y="64"/>
                  <a:pt x="27" y="64"/>
                  <a:pt x="27" y="64"/>
                </a:cubicBezTo>
                <a:cubicBezTo>
                  <a:pt x="27" y="68"/>
                  <a:pt x="27" y="68"/>
                  <a:pt x="27" y="68"/>
                </a:cubicBezTo>
                <a:cubicBezTo>
                  <a:pt x="15" y="68"/>
                  <a:pt x="15" y="68"/>
                  <a:pt x="15" y="68"/>
                </a:cubicBezTo>
                <a:cubicBezTo>
                  <a:pt x="15" y="88"/>
                  <a:pt x="15" y="88"/>
                  <a:pt x="15" y="88"/>
                </a:cubicBezTo>
                <a:cubicBezTo>
                  <a:pt x="64" y="88"/>
                  <a:pt x="64" y="88"/>
                  <a:pt x="64" y="88"/>
                </a:cubicBezTo>
                <a:cubicBezTo>
                  <a:pt x="64" y="68"/>
                  <a:pt x="64" y="68"/>
                  <a:pt x="64" y="68"/>
                </a:cubicBezTo>
                <a:cubicBezTo>
                  <a:pt x="52" y="68"/>
                  <a:pt x="52" y="68"/>
                  <a:pt x="52" y="68"/>
                </a:cubicBezTo>
                <a:cubicBezTo>
                  <a:pt x="52" y="64"/>
                  <a:pt x="52" y="64"/>
                  <a:pt x="52" y="64"/>
                </a:cubicBezTo>
                <a:cubicBezTo>
                  <a:pt x="47" y="64"/>
                  <a:pt x="47" y="64"/>
                  <a:pt x="47" y="64"/>
                </a:cubicBezTo>
                <a:cubicBezTo>
                  <a:pt x="47" y="52"/>
                  <a:pt x="47" y="52"/>
                  <a:pt x="47" y="52"/>
                </a:cubicBezTo>
                <a:cubicBezTo>
                  <a:pt x="52" y="52"/>
                  <a:pt x="56" y="51"/>
                  <a:pt x="58" y="49"/>
                </a:cubicBezTo>
                <a:cubicBezTo>
                  <a:pt x="58" y="50"/>
                  <a:pt x="58" y="50"/>
                  <a:pt x="58" y="50"/>
                </a:cubicBezTo>
                <a:cubicBezTo>
                  <a:pt x="59" y="50"/>
                  <a:pt x="60" y="50"/>
                  <a:pt x="61" y="49"/>
                </a:cubicBezTo>
                <a:cubicBezTo>
                  <a:pt x="68" y="48"/>
                  <a:pt x="72" y="44"/>
                  <a:pt x="75" y="38"/>
                </a:cubicBezTo>
                <a:cubicBezTo>
                  <a:pt x="77" y="33"/>
                  <a:pt x="78" y="26"/>
                  <a:pt x="78" y="20"/>
                </a:cubicBezTo>
                <a:cubicBezTo>
                  <a:pt x="78" y="16"/>
                  <a:pt x="78" y="11"/>
                  <a:pt x="77" y="8"/>
                </a:cubicBezTo>
                <a:cubicBezTo>
                  <a:pt x="73" y="6"/>
                  <a:pt x="73" y="6"/>
                  <a:pt x="73" y="6"/>
                </a:cubicBezTo>
                <a:cubicBezTo>
                  <a:pt x="58" y="11"/>
                  <a:pt x="58" y="11"/>
                  <a:pt x="58" y="11"/>
                </a:cubicBezTo>
                <a:cubicBezTo>
                  <a:pt x="57" y="10"/>
                  <a:pt x="58" y="8"/>
                  <a:pt x="58" y="7"/>
                </a:cubicBezTo>
                <a:cubicBezTo>
                  <a:pt x="60" y="7"/>
                  <a:pt x="60" y="7"/>
                  <a:pt x="60" y="7"/>
                </a:cubicBezTo>
                <a:cubicBezTo>
                  <a:pt x="60" y="0"/>
                  <a:pt x="60" y="0"/>
                  <a:pt x="60" y="0"/>
                </a:cubicBezTo>
                <a:cubicBezTo>
                  <a:pt x="17" y="0"/>
                  <a:pt x="17" y="0"/>
                  <a:pt x="17" y="0"/>
                </a:cubicBezTo>
                <a:cubicBezTo>
                  <a:pt x="17" y="7"/>
                  <a:pt x="17" y="7"/>
                  <a:pt x="17" y="7"/>
                </a:cubicBezTo>
                <a:cubicBezTo>
                  <a:pt x="20" y="7"/>
                  <a:pt x="20" y="7"/>
                  <a:pt x="20" y="7"/>
                </a:cubicBezTo>
                <a:close/>
                <a:moveTo>
                  <a:pt x="63" y="42"/>
                </a:moveTo>
                <a:cubicBezTo>
                  <a:pt x="64" y="36"/>
                  <a:pt x="60" y="28"/>
                  <a:pt x="59" y="20"/>
                </a:cubicBezTo>
                <a:cubicBezTo>
                  <a:pt x="61" y="22"/>
                  <a:pt x="61" y="22"/>
                  <a:pt x="61" y="22"/>
                </a:cubicBezTo>
                <a:cubicBezTo>
                  <a:pt x="66" y="18"/>
                  <a:pt x="66" y="18"/>
                  <a:pt x="66" y="18"/>
                </a:cubicBezTo>
                <a:cubicBezTo>
                  <a:pt x="64" y="16"/>
                  <a:pt x="64" y="16"/>
                  <a:pt x="64" y="16"/>
                </a:cubicBezTo>
                <a:cubicBezTo>
                  <a:pt x="71" y="13"/>
                  <a:pt x="71" y="13"/>
                  <a:pt x="71" y="13"/>
                </a:cubicBezTo>
                <a:cubicBezTo>
                  <a:pt x="72" y="15"/>
                  <a:pt x="72" y="18"/>
                  <a:pt x="72" y="20"/>
                </a:cubicBezTo>
                <a:cubicBezTo>
                  <a:pt x="71" y="26"/>
                  <a:pt x="71" y="31"/>
                  <a:pt x="69" y="36"/>
                </a:cubicBezTo>
                <a:cubicBezTo>
                  <a:pt x="67" y="39"/>
                  <a:pt x="65" y="41"/>
                  <a:pt x="63" y="42"/>
                </a:cubicBezTo>
                <a:close/>
                <a:moveTo>
                  <a:pt x="19" y="20"/>
                </a:moveTo>
                <a:cubicBezTo>
                  <a:pt x="17" y="28"/>
                  <a:pt x="14" y="36"/>
                  <a:pt x="15" y="42"/>
                </a:cubicBezTo>
                <a:cubicBezTo>
                  <a:pt x="13" y="41"/>
                  <a:pt x="11" y="39"/>
                  <a:pt x="9" y="36"/>
                </a:cubicBezTo>
                <a:cubicBezTo>
                  <a:pt x="7" y="31"/>
                  <a:pt x="6" y="26"/>
                  <a:pt x="6" y="20"/>
                </a:cubicBezTo>
                <a:cubicBezTo>
                  <a:pt x="6" y="18"/>
                  <a:pt x="6" y="15"/>
                  <a:pt x="7" y="13"/>
                </a:cubicBezTo>
                <a:cubicBezTo>
                  <a:pt x="14" y="16"/>
                  <a:pt x="14" y="16"/>
                  <a:pt x="14" y="16"/>
                </a:cubicBezTo>
                <a:cubicBezTo>
                  <a:pt x="12" y="18"/>
                  <a:pt x="12" y="18"/>
                  <a:pt x="12" y="18"/>
                </a:cubicBezTo>
                <a:cubicBezTo>
                  <a:pt x="17" y="22"/>
                  <a:pt x="17" y="22"/>
                  <a:pt x="17" y="22"/>
                </a:cubicBezTo>
                <a:cubicBezTo>
                  <a:pt x="19" y="20"/>
                  <a:pt x="19" y="20"/>
                  <a:pt x="19" y="20"/>
                </a:cubicBezTo>
                <a:close/>
                <a:moveTo>
                  <a:pt x="32" y="10"/>
                </a:moveTo>
                <a:cubicBezTo>
                  <a:pt x="32" y="45"/>
                  <a:pt x="32" y="45"/>
                  <a:pt x="32" y="45"/>
                </a:cubicBezTo>
                <a:cubicBezTo>
                  <a:pt x="32" y="45"/>
                  <a:pt x="27" y="45"/>
                  <a:pt x="25" y="41"/>
                </a:cubicBezTo>
                <a:cubicBezTo>
                  <a:pt x="24" y="37"/>
                  <a:pt x="28" y="16"/>
                  <a:pt x="28" y="14"/>
                </a:cubicBezTo>
                <a:cubicBezTo>
                  <a:pt x="28" y="13"/>
                  <a:pt x="28" y="10"/>
                  <a:pt x="28" y="10"/>
                </a:cubicBezTo>
                <a:lnTo>
                  <a:pt x="32" y="1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5767121" y="4793051"/>
            <a:ext cx="1300356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SUCCESS</a:t>
            </a:r>
            <a:endParaRPr lang="en-GB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2" name="Group 41"/>
          <p:cNvGrpSpPr/>
          <p:nvPr/>
        </p:nvGrpSpPr>
        <p:grpSpPr>
          <a:xfrm>
            <a:off x="1892872" y="2631041"/>
            <a:ext cx="2416350" cy="766104"/>
            <a:chOff x="1753214" y="2748563"/>
            <a:chExt cx="2321808" cy="726460"/>
          </a:xfrm>
        </p:grpSpPr>
        <p:sp>
          <p:nvSpPr>
            <p:cNvPr id="40" name="TextBox 39"/>
            <p:cNvSpPr txBox="1"/>
            <p:nvPr/>
          </p:nvSpPr>
          <p:spPr>
            <a:xfrm>
              <a:off x="1760542" y="2748563"/>
              <a:ext cx="1385023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Rectangle 40"/>
            <p:cNvSpPr/>
            <p:nvPr/>
          </p:nvSpPr>
          <p:spPr>
            <a:xfrm>
              <a:off x="1753214" y="2980094"/>
              <a:ext cx="2321808" cy="4949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1892872" y="5207932"/>
            <a:ext cx="2416350" cy="785403"/>
            <a:chOff x="1753214" y="2730263"/>
            <a:chExt cx="2321808" cy="744760"/>
          </a:xfrm>
        </p:grpSpPr>
        <p:sp>
          <p:nvSpPr>
            <p:cNvPr id="44" name="TextBox 43"/>
            <p:cNvSpPr txBox="1"/>
            <p:nvPr/>
          </p:nvSpPr>
          <p:spPr>
            <a:xfrm>
              <a:off x="1760542" y="2730263"/>
              <a:ext cx="1385023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Rectangle 44"/>
            <p:cNvSpPr/>
            <p:nvPr/>
          </p:nvSpPr>
          <p:spPr>
            <a:xfrm>
              <a:off x="1753214" y="2980094"/>
              <a:ext cx="2321808" cy="4949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6" name="Group 45"/>
          <p:cNvGrpSpPr/>
          <p:nvPr/>
        </p:nvGrpSpPr>
        <p:grpSpPr>
          <a:xfrm flipH="1">
            <a:off x="8301583" y="5157491"/>
            <a:ext cx="2349427" cy="829715"/>
            <a:chOff x="1753214" y="2688244"/>
            <a:chExt cx="2321808" cy="786779"/>
          </a:xfrm>
        </p:grpSpPr>
        <p:sp>
          <p:nvSpPr>
            <p:cNvPr id="47" name="TextBox 46"/>
            <p:cNvSpPr txBox="1"/>
            <p:nvPr/>
          </p:nvSpPr>
          <p:spPr>
            <a:xfrm>
              <a:off x="1825346" y="2688244"/>
              <a:ext cx="1424475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8" name="Rectangle 47"/>
            <p:cNvSpPr/>
            <p:nvPr/>
          </p:nvSpPr>
          <p:spPr>
            <a:xfrm>
              <a:off x="1753214" y="2980094"/>
              <a:ext cx="2321808" cy="4949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9" name="Group 48"/>
          <p:cNvGrpSpPr/>
          <p:nvPr/>
        </p:nvGrpSpPr>
        <p:grpSpPr>
          <a:xfrm flipH="1">
            <a:off x="8301583" y="2631040"/>
            <a:ext cx="2349427" cy="766104"/>
            <a:chOff x="1753214" y="2748563"/>
            <a:chExt cx="2321808" cy="726460"/>
          </a:xfrm>
        </p:grpSpPr>
        <p:sp>
          <p:nvSpPr>
            <p:cNvPr id="50" name="TextBox 49"/>
            <p:cNvSpPr txBox="1"/>
            <p:nvPr/>
          </p:nvSpPr>
          <p:spPr>
            <a:xfrm>
              <a:off x="1753214" y="2748563"/>
              <a:ext cx="1424475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Rectangle 50"/>
            <p:cNvSpPr/>
            <p:nvPr/>
          </p:nvSpPr>
          <p:spPr>
            <a:xfrm>
              <a:off x="1753214" y="2980094"/>
              <a:ext cx="2321808" cy="4949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1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5044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5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5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707" y="1655178"/>
            <a:ext cx="5783425" cy="5225014"/>
            <a:chOff x="0" y="1569337"/>
            <a:chExt cx="5484146" cy="4954631"/>
          </a:xfrm>
        </p:grpSpPr>
        <p:sp>
          <p:nvSpPr>
            <p:cNvPr id="851" name="Freeform 5"/>
            <p:cNvSpPr>
              <a:spLocks/>
            </p:cNvSpPr>
            <p:nvPr/>
          </p:nvSpPr>
          <p:spPr bwMode="auto">
            <a:xfrm>
              <a:off x="1510340" y="1570966"/>
              <a:ext cx="971049" cy="1603209"/>
            </a:xfrm>
            <a:custGeom>
              <a:avLst/>
              <a:gdLst>
                <a:gd name="T0" fmla="*/ 504 w 504"/>
                <a:gd name="T1" fmla="*/ 832 h 832"/>
                <a:gd name="T2" fmla="*/ 0 w 504"/>
                <a:gd name="T3" fmla="*/ 514 h 832"/>
                <a:gd name="T4" fmla="*/ 0 w 504"/>
                <a:gd name="T5" fmla="*/ 0 h 832"/>
                <a:gd name="T6" fmla="*/ 504 w 504"/>
                <a:gd name="T7" fmla="*/ 530 h 832"/>
                <a:gd name="T8" fmla="*/ 504 w 504"/>
                <a:gd name="T9" fmla="*/ 832 h 8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832">
                  <a:moveTo>
                    <a:pt x="504" y="832"/>
                  </a:moveTo>
                  <a:cubicBezTo>
                    <a:pt x="336" y="726"/>
                    <a:pt x="168" y="620"/>
                    <a:pt x="0" y="514"/>
                  </a:cubicBezTo>
                  <a:cubicBezTo>
                    <a:pt x="0" y="343"/>
                    <a:pt x="0" y="171"/>
                    <a:pt x="0" y="0"/>
                  </a:cubicBezTo>
                  <a:cubicBezTo>
                    <a:pt x="168" y="177"/>
                    <a:pt x="336" y="353"/>
                    <a:pt x="504" y="530"/>
                  </a:cubicBezTo>
                  <a:cubicBezTo>
                    <a:pt x="504" y="631"/>
                    <a:pt x="504" y="731"/>
                    <a:pt x="504" y="832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2" name="Freeform 6"/>
            <p:cNvSpPr>
              <a:spLocks/>
            </p:cNvSpPr>
            <p:nvPr/>
          </p:nvSpPr>
          <p:spPr bwMode="auto">
            <a:xfrm>
              <a:off x="1510340" y="2560752"/>
              <a:ext cx="971049" cy="1195075"/>
            </a:xfrm>
            <a:custGeom>
              <a:avLst/>
              <a:gdLst>
                <a:gd name="T0" fmla="*/ 504 w 504"/>
                <a:gd name="T1" fmla="*/ 620 h 620"/>
                <a:gd name="T2" fmla="*/ 0 w 504"/>
                <a:gd name="T3" fmla="*/ 514 h 620"/>
                <a:gd name="T4" fmla="*/ 0 w 504"/>
                <a:gd name="T5" fmla="*/ 0 h 620"/>
                <a:gd name="T6" fmla="*/ 504 w 504"/>
                <a:gd name="T7" fmla="*/ 318 h 620"/>
                <a:gd name="T8" fmla="*/ 504 w 504"/>
                <a:gd name="T9" fmla="*/ 620 h 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620">
                  <a:moveTo>
                    <a:pt x="504" y="620"/>
                  </a:moveTo>
                  <a:cubicBezTo>
                    <a:pt x="336" y="585"/>
                    <a:pt x="168" y="549"/>
                    <a:pt x="0" y="514"/>
                  </a:cubicBezTo>
                  <a:cubicBezTo>
                    <a:pt x="0" y="343"/>
                    <a:pt x="0" y="171"/>
                    <a:pt x="0" y="0"/>
                  </a:cubicBezTo>
                  <a:cubicBezTo>
                    <a:pt x="168" y="106"/>
                    <a:pt x="336" y="212"/>
                    <a:pt x="504" y="318"/>
                  </a:cubicBezTo>
                  <a:cubicBezTo>
                    <a:pt x="504" y="419"/>
                    <a:pt x="504" y="519"/>
                    <a:pt x="504" y="620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3" name="Freeform 7"/>
            <p:cNvSpPr>
              <a:spLocks/>
            </p:cNvSpPr>
            <p:nvPr/>
          </p:nvSpPr>
          <p:spPr bwMode="auto">
            <a:xfrm>
              <a:off x="1510340" y="3551352"/>
              <a:ext cx="971049" cy="990600"/>
            </a:xfrm>
            <a:custGeom>
              <a:avLst/>
              <a:gdLst>
                <a:gd name="T0" fmla="*/ 504 w 504"/>
                <a:gd name="T1" fmla="*/ 408 h 514"/>
                <a:gd name="T2" fmla="*/ 0 w 504"/>
                <a:gd name="T3" fmla="*/ 514 h 514"/>
                <a:gd name="T4" fmla="*/ 0 w 504"/>
                <a:gd name="T5" fmla="*/ 0 h 514"/>
                <a:gd name="T6" fmla="*/ 504 w 504"/>
                <a:gd name="T7" fmla="*/ 106 h 514"/>
                <a:gd name="T8" fmla="*/ 504 w 504"/>
                <a:gd name="T9" fmla="*/ 408 h 5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514">
                  <a:moveTo>
                    <a:pt x="504" y="408"/>
                  </a:moveTo>
                  <a:cubicBezTo>
                    <a:pt x="336" y="443"/>
                    <a:pt x="168" y="479"/>
                    <a:pt x="0" y="514"/>
                  </a:cubicBezTo>
                  <a:cubicBezTo>
                    <a:pt x="0" y="343"/>
                    <a:pt x="0" y="171"/>
                    <a:pt x="0" y="0"/>
                  </a:cubicBezTo>
                  <a:cubicBezTo>
                    <a:pt x="168" y="35"/>
                    <a:pt x="336" y="71"/>
                    <a:pt x="504" y="106"/>
                  </a:cubicBezTo>
                  <a:cubicBezTo>
                    <a:pt x="504" y="207"/>
                    <a:pt x="504" y="307"/>
                    <a:pt x="504" y="408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4" name="Freeform 8"/>
            <p:cNvSpPr>
              <a:spLocks/>
            </p:cNvSpPr>
            <p:nvPr/>
          </p:nvSpPr>
          <p:spPr bwMode="auto">
            <a:xfrm>
              <a:off x="1510340" y="4337478"/>
              <a:ext cx="971049" cy="1194260"/>
            </a:xfrm>
            <a:custGeom>
              <a:avLst/>
              <a:gdLst>
                <a:gd name="T0" fmla="*/ 504 w 504"/>
                <a:gd name="T1" fmla="*/ 302 h 620"/>
                <a:gd name="T2" fmla="*/ 0 w 504"/>
                <a:gd name="T3" fmla="*/ 620 h 620"/>
                <a:gd name="T4" fmla="*/ 0 w 504"/>
                <a:gd name="T5" fmla="*/ 106 h 620"/>
                <a:gd name="T6" fmla="*/ 504 w 504"/>
                <a:gd name="T7" fmla="*/ 0 h 620"/>
                <a:gd name="T8" fmla="*/ 504 w 504"/>
                <a:gd name="T9" fmla="*/ 302 h 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620">
                  <a:moveTo>
                    <a:pt x="504" y="302"/>
                  </a:moveTo>
                  <a:cubicBezTo>
                    <a:pt x="336" y="408"/>
                    <a:pt x="168" y="514"/>
                    <a:pt x="0" y="620"/>
                  </a:cubicBezTo>
                  <a:cubicBezTo>
                    <a:pt x="0" y="449"/>
                    <a:pt x="0" y="277"/>
                    <a:pt x="0" y="106"/>
                  </a:cubicBezTo>
                  <a:cubicBezTo>
                    <a:pt x="168" y="71"/>
                    <a:pt x="336" y="35"/>
                    <a:pt x="504" y="0"/>
                  </a:cubicBezTo>
                  <a:cubicBezTo>
                    <a:pt x="504" y="101"/>
                    <a:pt x="504" y="201"/>
                    <a:pt x="504" y="302"/>
                  </a:cubicBez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5" name="Freeform 9"/>
            <p:cNvSpPr>
              <a:spLocks/>
            </p:cNvSpPr>
            <p:nvPr/>
          </p:nvSpPr>
          <p:spPr bwMode="auto">
            <a:xfrm>
              <a:off x="1510340" y="4919130"/>
              <a:ext cx="971049" cy="1603209"/>
            </a:xfrm>
            <a:custGeom>
              <a:avLst/>
              <a:gdLst>
                <a:gd name="T0" fmla="*/ 504 w 504"/>
                <a:gd name="T1" fmla="*/ 302 h 832"/>
                <a:gd name="T2" fmla="*/ 0 w 504"/>
                <a:gd name="T3" fmla="*/ 832 h 832"/>
                <a:gd name="T4" fmla="*/ 0 w 504"/>
                <a:gd name="T5" fmla="*/ 318 h 832"/>
                <a:gd name="T6" fmla="*/ 504 w 504"/>
                <a:gd name="T7" fmla="*/ 0 h 832"/>
                <a:gd name="T8" fmla="*/ 504 w 504"/>
                <a:gd name="T9" fmla="*/ 302 h 8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832">
                  <a:moveTo>
                    <a:pt x="504" y="302"/>
                  </a:moveTo>
                  <a:cubicBezTo>
                    <a:pt x="336" y="479"/>
                    <a:pt x="168" y="655"/>
                    <a:pt x="0" y="832"/>
                  </a:cubicBezTo>
                  <a:cubicBezTo>
                    <a:pt x="0" y="661"/>
                    <a:pt x="0" y="489"/>
                    <a:pt x="0" y="318"/>
                  </a:cubicBezTo>
                  <a:cubicBezTo>
                    <a:pt x="168" y="212"/>
                    <a:pt x="336" y="106"/>
                    <a:pt x="504" y="0"/>
                  </a:cubicBezTo>
                  <a:cubicBezTo>
                    <a:pt x="504" y="101"/>
                    <a:pt x="504" y="201"/>
                    <a:pt x="504" y="302"/>
                  </a:cubicBez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6" name="Freeform 10"/>
            <p:cNvSpPr>
              <a:spLocks/>
            </p:cNvSpPr>
            <p:nvPr/>
          </p:nvSpPr>
          <p:spPr bwMode="auto">
            <a:xfrm>
              <a:off x="2481389" y="2591708"/>
              <a:ext cx="1812571" cy="582467"/>
            </a:xfrm>
            <a:custGeom>
              <a:avLst/>
              <a:gdLst>
                <a:gd name="T0" fmla="*/ 790 w 941"/>
                <a:gd name="T1" fmla="*/ 0 h 302"/>
                <a:gd name="T2" fmla="*/ 0 w 941"/>
                <a:gd name="T3" fmla="*/ 0 h 302"/>
                <a:gd name="T4" fmla="*/ 0 w 941"/>
                <a:gd name="T5" fmla="*/ 302 h 302"/>
                <a:gd name="T6" fmla="*/ 790 w 941"/>
                <a:gd name="T7" fmla="*/ 302 h 302"/>
                <a:gd name="T8" fmla="*/ 941 w 941"/>
                <a:gd name="T9" fmla="*/ 151 h 302"/>
                <a:gd name="T10" fmla="*/ 790 w 941"/>
                <a:gd name="T11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41" h="302">
                  <a:moveTo>
                    <a:pt x="79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790" y="302"/>
                    <a:pt x="790" y="302"/>
                    <a:pt x="790" y="302"/>
                  </a:cubicBezTo>
                  <a:cubicBezTo>
                    <a:pt x="873" y="302"/>
                    <a:pt x="941" y="234"/>
                    <a:pt x="941" y="151"/>
                  </a:cubicBezTo>
                  <a:cubicBezTo>
                    <a:pt x="941" y="67"/>
                    <a:pt x="873" y="0"/>
                    <a:pt x="79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7" name="Freeform 11"/>
            <p:cNvSpPr>
              <a:spLocks/>
            </p:cNvSpPr>
            <p:nvPr/>
          </p:nvSpPr>
          <p:spPr bwMode="auto">
            <a:xfrm>
              <a:off x="2481389" y="3174175"/>
              <a:ext cx="3002757" cy="581652"/>
            </a:xfrm>
            <a:custGeom>
              <a:avLst/>
              <a:gdLst>
                <a:gd name="T0" fmla="*/ 1408 w 1559"/>
                <a:gd name="T1" fmla="*/ 0 h 302"/>
                <a:gd name="T2" fmla="*/ 0 w 1559"/>
                <a:gd name="T3" fmla="*/ 0 h 302"/>
                <a:gd name="T4" fmla="*/ 0 w 1559"/>
                <a:gd name="T5" fmla="*/ 302 h 302"/>
                <a:gd name="T6" fmla="*/ 1408 w 1559"/>
                <a:gd name="T7" fmla="*/ 302 h 302"/>
                <a:gd name="T8" fmla="*/ 1559 w 1559"/>
                <a:gd name="T9" fmla="*/ 151 h 302"/>
                <a:gd name="T10" fmla="*/ 1408 w 1559"/>
                <a:gd name="T11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59" h="302">
                  <a:moveTo>
                    <a:pt x="1408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1408" y="302"/>
                    <a:pt x="1408" y="302"/>
                    <a:pt x="1408" y="302"/>
                  </a:cubicBezTo>
                  <a:cubicBezTo>
                    <a:pt x="1491" y="302"/>
                    <a:pt x="1559" y="234"/>
                    <a:pt x="1559" y="151"/>
                  </a:cubicBezTo>
                  <a:cubicBezTo>
                    <a:pt x="1559" y="67"/>
                    <a:pt x="1491" y="0"/>
                    <a:pt x="1408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8" name="Freeform 12"/>
            <p:cNvSpPr>
              <a:spLocks/>
            </p:cNvSpPr>
            <p:nvPr/>
          </p:nvSpPr>
          <p:spPr bwMode="auto">
            <a:xfrm>
              <a:off x="2481389" y="3755827"/>
              <a:ext cx="2467540" cy="581652"/>
            </a:xfrm>
            <a:custGeom>
              <a:avLst/>
              <a:gdLst>
                <a:gd name="T0" fmla="*/ 1130 w 1281"/>
                <a:gd name="T1" fmla="*/ 0 h 302"/>
                <a:gd name="T2" fmla="*/ 0 w 1281"/>
                <a:gd name="T3" fmla="*/ 0 h 302"/>
                <a:gd name="T4" fmla="*/ 0 w 1281"/>
                <a:gd name="T5" fmla="*/ 302 h 302"/>
                <a:gd name="T6" fmla="*/ 1130 w 1281"/>
                <a:gd name="T7" fmla="*/ 302 h 302"/>
                <a:gd name="T8" fmla="*/ 1281 w 1281"/>
                <a:gd name="T9" fmla="*/ 151 h 302"/>
                <a:gd name="T10" fmla="*/ 1130 w 1281"/>
                <a:gd name="T11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81" h="302">
                  <a:moveTo>
                    <a:pt x="113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1130" y="302"/>
                    <a:pt x="1130" y="302"/>
                    <a:pt x="1130" y="302"/>
                  </a:cubicBezTo>
                  <a:cubicBezTo>
                    <a:pt x="1213" y="302"/>
                    <a:pt x="1281" y="234"/>
                    <a:pt x="1281" y="151"/>
                  </a:cubicBezTo>
                  <a:cubicBezTo>
                    <a:pt x="1281" y="68"/>
                    <a:pt x="1213" y="0"/>
                    <a:pt x="113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9" name="Freeform 13"/>
            <p:cNvSpPr>
              <a:spLocks/>
            </p:cNvSpPr>
            <p:nvPr/>
          </p:nvSpPr>
          <p:spPr bwMode="auto">
            <a:xfrm>
              <a:off x="2481389" y="4337478"/>
              <a:ext cx="1955132" cy="581652"/>
            </a:xfrm>
            <a:custGeom>
              <a:avLst/>
              <a:gdLst>
                <a:gd name="T0" fmla="*/ 864 w 1015"/>
                <a:gd name="T1" fmla="*/ 0 h 302"/>
                <a:gd name="T2" fmla="*/ 0 w 1015"/>
                <a:gd name="T3" fmla="*/ 0 h 302"/>
                <a:gd name="T4" fmla="*/ 0 w 1015"/>
                <a:gd name="T5" fmla="*/ 302 h 302"/>
                <a:gd name="T6" fmla="*/ 864 w 1015"/>
                <a:gd name="T7" fmla="*/ 302 h 302"/>
                <a:gd name="T8" fmla="*/ 1015 w 1015"/>
                <a:gd name="T9" fmla="*/ 151 h 302"/>
                <a:gd name="T10" fmla="*/ 864 w 1015"/>
                <a:gd name="T11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15" h="302">
                  <a:moveTo>
                    <a:pt x="86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864" y="302"/>
                    <a:pt x="864" y="302"/>
                    <a:pt x="864" y="302"/>
                  </a:cubicBezTo>
                  <a:cubicBezTo>
                    <a:pt x="947" y="302"/>
                    <a:pt x="1015" y="235"/>
                    <a:pt x="1015" y="151"/>
                  </a:cubicBezTo>
                  <a:cubicBezTo>
                    <a:pt x="1015" y="68"/>
                    <a:pt x="947" y="0"/>
                    <a:pt x="864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60" name="Freeform 14"/>
            <p:cNvSpPr>
              <a:spLocks/>
            </p:cNvSpPr>
            <p:nvPr/>
          </p:nvSpPr>
          <p:spPr bwMode="auto">
            <a:xfrm>
              <a:off x="2481389" y="4919130"/>
              <a:ext cx="2711931" cy="581652"/>
            </a:xfrm>
            <a:custGeom>
              <a:avLst/>
              <a:gdLst>
                <a:gd name="T0" fmla="*/ 1408 w 1408"/>
                <a:gd name="T1" fmla="*/ 151 h 302"/>
                <a:gd name="T2" fmla="*/ 1268 w 1408"/>
                <a:gd name="T3" fmla="*/ 1 h 302"/>
                <a:gd name="T4" fmla="*/ 1268 w 1408"/>
                <a:gd name="T5" fmla="*/ 0 h 302"/>
                <a:gd name="T6" fmla="*/ 0 w 1408"/>
                <a:gd name="T7" fmla="*/ 0 h 302"/>
                <a:gd name="T8" fmla="*/ 0 w 1408"/>
                <a:gd name="T9" fmla="*/ 302 h 302"/>
                <a:gd name="T10" fmla="*/ 1268 w 1408"/>
                <a:gd name="T11" fmla="*/ 302 h 302"/>
                <a:gd name="T12" fmla="*/ 1268 w 1408"/>
                <a:gd name="T13" fmla="*/ 302 h 302"/>
                <a:gd name="T14" fmla="*/ 1408 w 1408"/>
                <a:gd name="T15" fmla="*/ 151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08" h="302">
                  <a:moveTo>
                    <a:pt x="1408" y="151"/>
                  </a:moveTo>
                  <a:cubicBezTo>
                    <a:pt x="1408" y="72"/>
                    <a:pt x="1346" y="6"/>
                    <a:pt x="1268" y="1"/>
                  </a:cubicBezTo>
                  <a:cubicBezTo>
                    <a:pt x="1268" y="0"/>
                    <a:pt x="1268" y="0"/>
                    <a:pt x="1268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1268" y="302"/>
                    <a:pt x="1268" y="302"/>
                    <a:pt x="1268" y="302"/>
                  </a:cubicBezTo>
                  <a:cubicBezTo>
                    <a:pt x="1268" y="302"/>
                    <a:pt x="1268" y="302"/>
                    <a:pt x="1268" y="302"/>
                  </a:cubicBezTo>
                  <a:cubicBezTo>
                    <a:pt x="1346" y="296"/>
                    <a:pt x="1408" y="231"/>
                    <a:pt x="1408" y="151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61" name="Rectangle 15"/>
            <p:cNvSpPr>
              <a:spLocks noChangeArrowheads="1"/>
            </p:cNvSpPr>
            <p:nvPr/>
          </p:nvSpPr>
          <p:spPr bwMode="auto">
            <a:xfrm>
              <a:off x="0" y="2559123"/>
              <a:ext cx="1510340" cy="99223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62" name="Rectangle 16"/>
            <p:cNvSpPr>
              <a:spLocks noChangeArrowheads="1"/>
            </p:cNvSpPr>
            <p:nvPr/>
          </p:nvSpPr>
          <p:spPr bwMode="auto">
            <a:xfrm>
              <a:off x="0" y="2559123"/>
              <a:ext cx="1510340" cy="9922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8" name="Rectangle 293"/>
            <p:cNvSpPr>
              <a:spLocks noChangeArrowheads="1"/>
            </p:cNvSpPr>
            <p:nvPr/>
          </p:nvSpPr>
          <p:spPr bwMode="auto">
            <a:xfrm>
              <a:off x="0" y="3551352"/>
              <a:ext cx="1510340" cy="9906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9" name="Rectangle 294"/>
            <p:cNvSpPr>
              <a:spLocks noChangeArrowheads="1"/>
            </p:cNvSpPr>
            <p:nvPr/>
          </p:nvSpPr>
          <p:spPr bwMode="auto">
            <a:xfrm>
              <a:off x="0" y="3551352"/>
              <a:ext cx="1510340" cy="990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0" name="Rectangle 687"/>
            <p:cNvSpPr>
              <a:spLocks noChangeArrowheads="1"/>
            </p:cNvSpPr>
            <p:nvPr/>
          </p:nvSpPr>
          <p:spPr bwMode="auto">
            <a:xfrm>
              <a:off x="0" y="5533368"/>
              <a:ext cx="1510340" cy="990600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1" name="Rectangle 688"/>
            <p:cNvSpPr>
              <a:spLocks noChangeArrowheads="1"/>
            </p:cNvSpPr>
            <p:nvPr/>
          </p:nvSpPr>
          <p:spPr bwMode="auto">
            <a:xfrm>
              <a:off x="0" y="5533368"/>
              <a:ext cx="1510340" cy="990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4" name="Rectangle 791"/>
            <p:cNvSpPr>
              <a:spLocks noChangeArrowheads="1"/>
            </p:cNvSpPr>
            <p:nvPr/>
          </p:nvSpPr>
          <p:spPr bwMode="auto">
            <a:xfrm>
              <a:off x="0" y="4541953"/>
              <a:ext cx="1510340" cy="991415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5" name="Rectangle 792"/>
            <p:cNvSpPr>
              <a:spLocks noChangeArrowheads="1"/>
            </p:cNvSpPr>
            <p:nvPr/>
          </p:nvSpPr>
          <p:spPr bwMode="auto">
            <a:xfrm>
              <a:off x="0" y="4541953"/>
              <a:ext cx="1510340" cy="9914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6" name="Rectangle 904"/>
            <p:cNvSpPr>
              <a:spLocks noChangeArrowheads="1"/>
            </p:cNvSpPr>
            <p:nvPr/>
          </p:nvSpPr>
          <p:spPr bwMode="auto">
            <a:xfrm>
              <a:off x="0" y="1569337"/>
              <a:ext cx="1510340" cy="98978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7" name="Rectangle 905"/>
            <p:cNvSpPr>
              <a:spLocks noChangeArrowheads="1"/>
            </p:cNvSpPr>
            <p:nvPr/>
          </p:nvSpPr>
          <p:spPr bwMode="auto">
            <a:xfrm>
              <a:off x="0" y="1569337"/>
              <a:ext cx="1510340" cy="9897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Freeform 1034"/>
            <p:cNvSpPr>
              <a:spLocks/>
            </p:cNvSpPr>
            <p:nvPr/>
          </p:nvSpPr>
          <p:spPr bwMode="auto">
            <a:xfrm>
              <a:off x="3078519" y="2748119"/>
              <a:ext cx="7332" cy="296528"/>
            </a:xfrm>
            <a:custGeom>
              <a:avLst/>
              <a:gdLst>
                <a:gd name="T0" fmla="*/ 0 w 4"/>
                <a:gd name="T1" fmla="*/ 2 h 154"/>
                <a:gd name="T2" fmla="*/ 0 w 4"/>
                <a:gd name="T3" fmla="*/ 152 h 154"/>
                <a:gd name="T4" fmla="*/ 2 w 4"/>
                <a:gd name="T5" fmla="*/ 154 h 154"/>
                <a:gd name="T6" fmla="*/ 4 w 4"/>
                <a:gd name="T7" fmla="*/ 152 h 154"/>
                <a:gd name="T8" fmla="*/ 4 w 4"/>
                <a:gd name="T9" fmla="*/ 2 h 154"/>
                <a:gd name="T10" fmla="*/ 2 w 4"/>
                <a:gd name="T11" fmla="*/ 0 h 154"/>
                <a:gd name="T12" fmla="*/ 0 w 4"/>
                <a:gd name="T13" fmla="*/ 2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154">
                  <a:moveTo>
                    <a:pt x="0" y="2"/>
                  </a:moveTo>
                  <a:cubicBezTo>
                    <a:pt x="0" y="152"/>
                    <a:pt x="0" y="152"/>
                    <a:pt x="0" y="152"/>
                  </a:cubicBezTo>
                  <a:cubicBezTo>
                    <a:pt x="0" y="153"/>
                    <a:pt x="1" y="154"/>
                    <a:pt x="2" y="154"/>
                  </a:cubicBezTo>
                  <a:cubicBezTo>
                    <a:pt x="3" y="154"/>
                    <a:pt x="4" y="153"/>
                    <a:pt x="4" y="15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3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Freeform 1035"/>
            <p:cNvSpPr>
              <a:spLocks/>
            </p:cNvSpPr>
            <p:nvPr/>
          </p:nvSpPr>
          <p:spPr bwMode="auto">
            <a:xfrm>
              <a:off x="3078519" y="3328141"/>
              <a:ext cx="7332" cy="296528"/>
            </a:xfrm>
            <a:custGeom>
              <a:avLst/>
              <a:gdLst>
                <a:gd name="T0" fmla="*/ 0 w 4"/>
                <a:gd name="T1" fmla="*/ 2 h 154"/>
                <a:gd name="T2" fmla="*/ 0 w 4"/>
                <a:gd name="T3" fmla="*/ 152 h 154"/>
                <a:gd name="T4" fmla="*/ 2 w 4"/>
                <a:gd name="T5" fmla="*/ 154 h 154"/>
                <a:gd name="T6" fmla="*/ 4 w 4"/>
                <a:gd name="T7" fmla="*/ 152 h 154"/>
                <a:gd name="T8" fmla="*/ 4 w 4"/>
                <a:gd name="T9" fmla="*/ 2 h 154"/>
                <a:gd name="T10" fmla="*/ 2 w 4"/>
                <a:gd name="T11" fmla="*/ 0 h 154"/>
                <a:gd name="T12" fmla="*/ 0 w 4"/>
                <a:gd name="T13" fmla="*/ 2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154">
                  <a:moveTo>
                    <a:pt x="0" y="2"/>
                  </a:moveTo>
                  <a:cubicBezTo>
                    <a:pt x="0" y="152"/>
                    <a:pt x="0" y="152"/>
                    <a:pt x="0" y="152"/>
                  </a:cubicBezTo>
                  <a:cubicBezTo>
                    <a:pt x="0" y="153"/>
                    <a:pt x="1" y="154"/>
                    <a:pt x="2" y="154"/>
                  </a:cubicBezTo>
                  <a:cubicBezTo>
                    <a:pt x="3" y="154"/>
                    <a:pt x="4" y="153"/>
                    <a:pt x="4" y="15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3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Freeform 1036"/>
            <p:cNvSpPr>
              <a:spLocks/>
            </p:cNvSpPr>
            <p:nvPr/>
          </p:nvSpPr>
          <p:spPr bwMode="auto">
            <a:xfrm>
              <a:off x="3078519" y="3908164"/>
              <a:ext cx="7332" cy="296528"/>
            </a:xfrm>
            <a:custGeom>
              <a:avLst/>
              <a:gdLst>
                <a:gd name="T0" fmla="*/ 0 w 4"/>
                <a:gd name="T1" fmla="*/ 2 h 154"/>
                <a:gd name="T2" fmla="*/ 0 w 4"/>
                <a:gd name="T3" fmla="*/ 152 h 154"/>
                <a:gd name="T4" fmla="*/ 2 w 4"/>
                <a:gd name="T5" fmla="*/ 154 h 154"/>
                <a:gd name="T6" fmla="*/ 4 w 4"/>
                <a:gd name="T7" fmla="*/ 152 h 154"/>
                <a:gd name="T8" fmla="*/ 4 w 4"/>
                <a:gd name="T9" fmla="*/ 2 h 154"/>
                <a:gd name="T10" fmla="*/ 2 w 4"/>
                <a:gd name="T11" fmla="*/ 0 h 154"/>
                <a:gd name="T12" fmla="*/ 0 w 4"/>
                <a:gd name="T13" fmla="*/ 2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154">
                  <a:moveTo>
                    <a:pt x="0" y="2"/>
                  </a:moveTo>
                  <a:cubicBezTo>
                    <a:pt x="0" y="152"/>
                    <a:pt x="0" y="152"/>
                    <a:pt x="0" y="152"/>
                  </a:cubicBezTo>
                  <a:cubicBezTo>
                    <a:pt x="0" y="153"/>
                    <a:pt x="1" y="154"/>
                    <a:pt x="2" y="154"/>
                  </a:cubicBezTo>
                  <a:cubicBezTo>
                    <a:pt x="3" y="154"/>
                    <a:pt x="4" y="153"/>
                    <a:pt x="4" y="15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3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Freeform 1037"/>
            <p:cNvSpPr>
              <a:spLocks/>
            </p:cNvSpPr>
            <p:nvPr/>
          </p:nvSpPr>
          <p:spPr bwMode="auto">
            <a:xfrm>
              <a:off x="3078519" y="4487372"/>
              <a:ext cx="7332" cy="297343"/>
            </a:xfrm>
            <a:custGeom>
              <a:avLst/>
              <a:gdLst>
                <a:gd name="T0" fmla="*/ 0 w 4"/>
                <a:gd name="T1" fmla="*/ 2 h 154"/>
                <a:gd name="T2" fmla="*/ 0 w 4"/>
                <a:gd name="T3" fmla="*/ 152 h 154"/>
                <a:gd name="T4" fmla="*/ 2 w 4"/>
                <a:gd name="T5" fmla="*/ 154 h 154"/>
                <a:gd name="T6" fmla="*/ 4 w 4"/>
                <a:gd name="T7" fmla="*/ 152 h 154"/>
                <a:gd name="T8" fmla="*/ 4 w 4"/>
                <a:gd name="T9" fmla="*/ 2 h 154"/>
                <a:gd name="T10" fmla="*/ 2 w 4"/>
                <a:gd name="T11" fmla="*/ 0 h 154"/>
                <a:gd name="T12" fmla="*/ 0 w 4"/>
                <a:gd name="T13" fmla="*/ 2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154">
                  <a:moveTo>
                    <a:pt x="0" y="2"/>
                  </a:moveTo>
                  <a:cubicBezTo>
                    <a:pt x="0" y="152"/>
                    <a:pt x="0" y="152"/>
                    <a:pt x="0" y="152"/>
                  </a:cubicBezTo>
                  <a:cubicBezTo>
                    <a:pt x="0" y="153"/>
                    <a:pt x="1" y="154"/>
                    <a:pt x="2" y="154"/>
                  </a:cubicBezTo>
                  <a:cubicBezTo>
                    <a:pt x="3" y="154"/>
                    <a:pt x="4" y="153"/>
                    <a:pt x="4" y="15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3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Freeform 1038"/>
            <p:cNvSpPr>
              <a:spLocks/>
            </p:cNvSpPr>
            <p:nvPr/>
          </p:nvSpPr>
          <p:spPr bwMode="auto">
            <a:xfrm>
              <a:off x="3078519" y="5067394"/>
              <a:ext cx="7332" cy="294899"/>
            </a:xfrm>
            <a:custGeom>
              <a:avLst/>
              <a:gdLst>
                <a:gd name="T0" fmla="*/ 0 w 4"/>
                <a:gd name="T1" fmla="*/ 2 h 153"/>
                <a:gd name="T2" fmla="*/ 0 w 4"/>
                <a:gd name="T3" fmla="*/ 151 h 153"/>
                <a:gd name="T4" fmla="*/ 2 w 4"/>
                <a:gd name="T5" fmla="*/ 153 h 153"/>
                <a:gd name="T6" fmla="*/ 4 w 4"/>
                <a:gd name="T7" fmla="*/ 151 h 153"/>
                <a:gd name="T8" fmla="*/ 4 w 4"/>
                <a:gd name="T9" fmla="*/ 2 h 153"/>
                <a:gd name="T10" fmla="*/ 2 w 4"/>
                <a:gd name="T11" fmla="*/ 0 h 153"/>
                <a:gd name="T12" fmla="*/ 0 w 4"/>
                <a:gd name="T13" fmla="*/ 2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153">
                  <a:moveTo>
                    <a:pt x="0" y="2"/>
                  </a:moveTo>
                  <a:cubicBezTo>
                    <a:pt x="0" y="151"/>
                    <a:pt x="0" y="151"/>
                    <a:pt x="0" y="151"/>
                  </a:cubicBezTo>
                  <a:cubicBezTo>
                    <a:pt x="0" y="153"/>
                    <a:pt x="1" y="153"/>
                    <a:pt x="2" y="153"/>
                  </a:cubicBezTo>
                  <a:cubicBezTo>
                    <a:pt x="3" y="153"/>
                    <a:pt x="4" y="153"/>
                    <a:pt x="4" y="151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3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Freeform 1039"/>
            <p:cNvSpPr>
              <a:spLocks/>
            </p:cNvSpPr>
            <p:nvPr/>
          </p:nvSpPr>
          <p:spPr bwMode="auto">
            <a:xfrm>
              <a:off x="5191691" y="3222238"/>
              <a:ext cx="244392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Freeform 1040"/>
            <p:cNvSpPr>
              <a:spLocks/>
            </p:cNvSpPr>
            <p:nvPr/>
          </p:nvSpPr>
          <p:spPr bwMode="auto">
            <a:xfrm>
              <a:off x="4649956" y="3803890"/>
              <a:ext cx="245206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Freeform 1041"/>
            <p:cNvSpPr>
              <a:spLocks/>
            </p:cNvSpPr>
            <p:nvPr/>
          </p:nvSpPr>
          <p:spPr bwMode="auto">
            <a:xfrm>
              <a:off x="4902494" y="4967194"/>
              <a:ext cx="244392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4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Freeform 1042"/>
            <p:cNvSpPr>
              <a:spLocks/>
            </p:cNvSpPr>
            <p:nvPr/>
          </p:nvSpPr>
          <p:spPr bwMode="auto">
            <a:xfrm>
              <a:off x="4143251" y="4385542"/>
              <a:ext cx="245206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Freeform 1043"/>
            <p:cNvSpPr>
              <a:spLocks/>
            </p:cNvSpPr>
            <p:nvPr/>
          </p:nvSpPr>
          <p:spPr bwMode="auto">
            <a:xfrm>
              <a:off x="4006392" y="2639772"/>
              <a:ext cx="245206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051" name="Group 1050"/>
            <p:cNvGrpSpPr/>
            <p:nvPr/>
          </p:nvGrpSpPr>
          <p:grpSpPr>
            <a:xfrm>
              <a:off x="497872" y="4806689"/>
              <a:ext cx="464344" cy="465138"/>
              <a:chOff x="9145588" y="4435475"/>
              <a:chExt cx="464344" cy="465138"/>
            </a:xfrm>
            <a:solidFill>
              <a:schemeClr val="bg2"/>
            </a:solidFill>
          </p:grpSpPr>
          <p:sp>
            <p:nvSpPr>
              <p:cNvPr id="1052" name="AutoShape 7"/>
              <p:cNvSpPr>
                <a:spLocks/>
              </p:cNvSpPr>
              <p:nvPr/>
            </p:nvSpPr>
            <p:spPr bwMode="auto">
              <a:xfrm>
                <a:off x="9145588" y="4435475"/>
                <a:ext cx="464344" cy="465138"/>
              </a:xfrm>
              <a:custGeom>
                <a:avLst/>
                <a:gdLst>
                  <a:gd name="T0" fmla="+- 0 10800 1271"/>
                  <a:gd name="T1" fmla="*/ T0 w 19058"/>
                  <a:gd name="T2" fmla="+- 0 10799 1270"/>
                  <a:gd name="T3" fmla="*/ 10799 h 19059"/>
                  <a:gd name="T4" fmla="+- 0 10800 1271"/>
                  <a:gd name="T5" fmla="*/ T4 w 19058"/>
                  <a:gd name="T6" fmla="+- 0 10799 1270"/>
                  <a:gd name="T7" fmla="*/ 10799 h 19059"/>
                  <a:gd name="T8" fmla="+- 0 10800 1271"/>
                  <a:gd name="T9" fmla="*/ T8 w 19058"/>
                  <a:gd name="T10" fmla="+- 0 10799 1270"/>
                  <a:gd name="T11" fmla="*/ 10799 h 19059"/>
                  <a:gd name="T12" fmla="+- 0 10800 1271"/>
                  <a:gd name="T13" fmla="*/ T12 w 19058"/>
                  <a:gd name="T14" fmla="+- 0 10799 1270"/>
                  <a:gd name="T15" fmla="*/ 10799 h 1905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8" h="19059">
                    <a:moveTo>
                      <a:pt x="6430" y="17268"/>
                    </a:moveTo>
                    <a:cubicBezTo>
                      <a:pt x="2162" y="15559"/>
                      <a:pt x="82" y="10698"/>
                      <a:pt x="1790" y="6431"/>
                    </a:cubicBezTo>
                    <a:cubicBezTo>
                      <a:pt x="3499" y="2164"/>
                      <a:pt x="8360" y="81"/>
                      <a:pt x="12627" y="1791"/>
                    </a:cubicBezTo>
                    <a:cubicBezTo>
                      <a:pt x="16894" y="3499"/>
                      <a:pt x="18975" y="8361"/>
                      <a:pt x="17267" y="12628"/>
                    </a:cubicBezTo>
                    <a:cubicBezTo>
                      <a:pt x="15558" y="16895"/>
                      <a:pt x="10696" y="18976"/>
                      <a:pt x="6430" y="17268"/>
                    </a:cubicBezTo>
                    <a:moveTo>
                      <a:pt x="13070" y="685"/>
                    </a:moveTo>
                    <a:cubicBezTo>
                      <a:pt x="8186" y="-1270"/>
                      <a:pt x="2641" y="1103"/>
                      <a:pt x="685" y="5987"/>
                    </a:cubicBezTo>
                    <a:cubicBezTo>
                      <a:pt x="-1271" y="10872"/>
                      <a:pt x="1103" y="16418"/>
                      <a:pt x="5987" y="18373"/>
                    </a:cubicBezTo>
                    <a:cubicBezTo>
                      <a:pt x="10871" y="20330"/>
                      <a:pt x="16416" y="17955"/>
                      <a:pt x="18373" y="13071"/>
                    </a:cubicBezTo>
                    <a:cubicBezTo>
                      <a:pt x="20329" y="8186"/>
                      <a:pt x="17954" y="2641"/>
                      <a:pt x="13070" y="68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3" name="AutoShape 8"/>
              <p:cNvSpPr>
                <a:spLocks/>
              </p:cNvSpPr>
              <p:nvPr/>
            </p:nvSpPr>
            <p:spPr bwMode="auto">
              <a:xfrm>
                <a:off x="9348788" y="4638675"/>
                <a:ext cx="57944" cy="57944"/>
              </a:xfrm>
              <a:custGeom>
                <a:avLst/>
                <a:gdLst>
                  <a:gd name="T0" fmla="+- 0 10801 1272"/>
                  <a:gd name="T1" fmla="*/ T0 w 19059"/>
                  <a:gd name="T2" fmla="+- 0 10800 1272"/>
                  <a:gd name="T3" fmla="*/ 10800 h 19056"/>
                  <a:gd name="T4" fmla="+- 0 10801 1272"/>
                  <a:gd name="T5" fmla="*/ T4 w 19059"/>
                  <a:gd name="T6" fmla="+- 0 10800 1272"/>
                  <a:gd name="T7" fmla="*/ 10800 h 19056"/>
                  <a:gd name="T8" fmla="+- 0 10801 1272"/>
                  <a:gd name="T9" fmla="*/ T8 w 19059"/>
                  <a:gd name="T10" fmla="+- 0 10800 1272"/>
                  <a:gd name="T11" fmla="*/ 10800 h 19056"/>
                  <a:gd name="T12" fmla="+- 0 10801 1272"/>
                  <a:gd name="T13" fmla="*/ T12 w 19059"/>
                  <a:gd name="T14" fmla="+- 0 10800 1272"/>
                  <a:gd name="T15" fmla="*/ 10800 h 19056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6">
                    <a:moveTo>
                      <a:pt x="7753" y="13951"/>
                    </a:moveTo>
                    <a:cubicBezTo>
                      <a:pt x="5315" y="12969"/>
                      <a:pt x="4129" y="10197"/>
                      <a:pt x="5101" y="7755"/>
                    </a:cubicBezTo>
                    <a:cubicBezTo>
                      <a:pt x="6083" y="5323"/>
                      <a:pt x="8860" y="4132"/>
                      <a:pt x="11298" y="5104"/>
                    </a:cubicBezTo>
                    <a:cubicBezTo>
                      <a:pt x="13735" y="6081"/>
                      <a:pt x="14926" y="8858"/>
                      <a:pt x="13949" y="11300"/>
                    </a:cubicBezTo>
                    <a:cubicBezTo>
                      <a:pt x="12972" y="13737"/>
                      <a:pt x="10195" y="14923"/>
                      <a:pt x="7753" y="13951"/>
                    </a:cubicBezTo>
                    <a:moveTo>
                      <a:pt x="13070" y="686"/>
                    </a:moveTo>
                    <a:cubicBezTo>
                      <a:pt x="8190" y="-1272"/>
                      <a:pt x="2640" y="1104"/>
                      <a:pt x="686" y="5988"/>
                    </a:cubicBezTo>
                    <a:cubicBezTo>
                      <a:pt x="-1272" y="10872"/>
                      <a:pt x="1105" y="16416"/>
                      <a:pt x="5985" y="18369"/>
                    </a:cubicBezTo>
                    <a:cubicBezTo>
                      <a:pt x="10870" y="20328"/>
                      <a:pt x="16415" y="17951"/>
                      <a:pt x="18374" y="13072"/>
                    </a:cubicBezTo>
                    <a:cubicBezTo>
                      <a:pt x="20328" y="8188"/>
                      <a:pt x="17960" y="2644"/>
                      <a:pt x="13070" y="686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4" name="AutoShape 9"/>
              <p:cNvSpPr>
                <a:spLocks/>
              </p:cNvSpPr>
              <p:nvPr/>
            </p:nvSpPr>
            <p:spPr bwMode="auto">
              <a:xfrm>
                <a:off x="9290050" y="4580732"/>
                <a:ext cx="174625" cy="174625"/>
              </a:xfrm>
              <a:custGeom>
                <a:avLst/>
                <a:gdLst>
                  <a:gd name="T0" fmla="+- 0 10800 1271"/>
                  <a:gd name="T1" fmla="*/ T0 w 19059"/>
                  <a:gd name="T2" fmla="+- 0 10800 1271"/>
                  <a:gd name="T3" fmla="*/ 10800 h 19058"/>
                  <a:gd name="T4" fmla="+- 0 10800 1271"/>
                  <a:gd name="T5" fmla="*/ T4 w 19059"/>
                  <a:gd name="T6" fmla="+- 0 10800 1271"/>
                  <a:gd name="T7" fmla="*/ 10800 h 19058"/>
                  <a:gd name="T8" fmla="+- 0 10800 1271"/>
                  <a:gd name="T9" fmla="*/ T8 w 19059"/>
                  <a:gd name="T10" fmla="+- 0 10800 1271"/>
                  <a:gd name="T11" fmla="*/ 10800 h 19058"/>
                  <a:gd name="T12" fmla="+- 0 10800 1271"/>
                  <a:gd name="T13" fmla="*/ T12 w 19059"/>
                  <a:gd name="T14" fmla="+- 0 10800 1271"/>
                  <a:gd name="T15" fmla="*/ 10800 h 1905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8">
                    <a:moveTo>
                      <a:pt x="7169" y="15424"/>
                    </a:moveTo>
                    <a:cubicBezTo>
                      <a:pt x="3916" y="14123"/>
                      <a:pt x="2331" y="10417"/>
                      <a:pt x="3632" y="7167"/>
                    </a:cubicBezTo>
                    <a:cubicBezTo>
                      <a:pt x="4934" y="3917"/>
                      <a:pt x="8638" y="2331"/>
                      <a:pt x="11889" y="3632"/>
                    </a:cubicBezTo>
                    <a:cubicBezTo>
                      <a:pt x="15141" y="4934"/>
                      <a:pt x="16728" y="8640"/>
                      <a:pt x="15425" y="11890"/>
                    </a:cubicBezTo>
                    <a:cubicBezTo>
                      <a:pt x="14124" y="15140"/>
                      <a:pt x="10419" y="16728"/>
                      <a:pt x="7169" y="15424"/>
                    </a:cubicBezTo>
                    <a:moveTo>
                      <a:pt x="13071" y="685"/>
                    </a:moveTo>
                    <a:cubicBezTo>
                      <a:pt x="8186" y="-1271"/>
                      <a:pt x="2639" y="1104"/>
                      <a:pt x="686" y="5987"/>
                    </a:cubicBezTo>
                    <a:cubicBezTo>
                      <a:pt x="-1271" y="10871"/>
                      <a:pt x="1104" y="16416"/>
                      <a:pt x="5987" y="18372"/>
                    </a:cubicBezTo>
                    <a:cubicBezTo>
                      <a:pt x="10874" y="20329"/>
                      <a:pt x="16418" y="17955"/>
                      <a:pt x="18375" y="13070"/>
                    </a:cubicBezTo>
                    <a:cubicBezTo>
                      <a:pt x="20328" y="8186"/>
                      <a:pt x="17956" y="2641"/>
                      <a:pt x="13071" y="68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5" name="AutoShape 10"/>
              <p:cNvSpPr>
                <a:spLocks/>
              </p:cNvSpPr>
              <p:nvPr/>
            </p:nvSpPr>
            <p:spPr bwMode="auto">
              <a:xfrm>
                <a:off x="9406732" y="4696619"/>
                <a:ext cx="72231" cy="74613"/>
              </a:xfrm>
              <a:custGeom>
                <a:avLst/>
                <a:gdLst>
                  <a:gd name="T0" fmla="+- 0 10804 288"/>
                  <a:gd name="T1" fmla="*/ T0 w 21033"/>
                  <a:gd name="T2" fmla="+- 0 10798 277"/>
                  <a:gd name="T3" fmla="*/ 10798 h 21043"/>
                  <a:gd name="T4" fmla="+- 0 10804 288"/>
                  <a:gd name="T5" fmla="*/ T4 w 21033"/>
                  <a:gd name="T6" fmla="+- 0 10798 277"/>
                  <a:gd name="T7" fmla="*/ 10798 h 21043"/>
                  <a:gd name="T8" fmla="+- 0 10804 288"/>
                  <a:gd name="T9" fmla="*/ T8 w 21033"/>
                  <a:gd name="T10" fmla="+- 0 10798 277"/>
                  <a:gd name="T11" fmla="*/ 10798 h 21043"/>
                  <a:gd name="T12" fmla="+- 0 10804 288"/>
                  <a:gd name="T13" fmla="*/ T12 w 21033"/>
                  <a:gd name="T14" fmla="+- 0 10798 277"/>
                  <a:gd name="T15" fmla="*/ 10798 h 2104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3" h="21043">
                    <a:moveTo>
                      <a:pt x="20881" y="2825"/>
                    </a:moveTo>
                    <a:cubicBezTo>
                      <a:pt x="21312" y="1771"/>
                      <a:pt x="20787" y="572"/>
                      <a:pt x="19713" y="149"/>
                    </a:cubicBezTo>
                    <a:cubicBezTo>
                      <a:pt x="18636" y="-277"/>
                      <a:pt x="17414" y="238"/>
                      <a:pt x="16984" y="1296"/>
                    </a:cubicBezTo>
                    <a:lnTo>
                      <a:pt x="16980" y="1292"/>
                    </a:lnTo>
                    <a:cubicBezTo>
                      <a:pt x="13964" y="8692"/>
                      <a:pt x="8182" y="14184"/>
                      <a:pt x="1269" y="17089"/>
                    </a:cubicBezTo>
                    <a:cubicBezTo>
                      <a:pt x="207" y="17536"/>
                      <a:pt x="-288" y="18747"/>
                      <a:pt x="170" y="19789"/>
                    </a:cubicBezTo>
                    <a:cubicBezTo>
                      <a:pt x="629" y="20840"/>
                      <a:pt x="1863" y="21323"/>
                      <a:pt x="2924" y="20876"/>
                    </a:cubicBezTo>
                    <a:cubicBezTo>
                      <a:pt x="2961" y="20860"/>
                      <a:pt x="2982" y="20828"/>
                      <a:pt x="3014" y="20815"/>
                    </a:cubicBezTo>
                    <a:cubicBezTo>
                      <a:pt x="10874" y="17480"/>
                      <a:pt x="17451" y="11227"/>
                      <a:pt x="20877" y="2825"/>
                    </a:cubicBezTo>
                    <a:cubicBezTo>
                      <a:pt x="20877" y="2825"/>
                      <a:pt x="20881" y="2825"/>
                      <a:pt x="20881" y="2825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6" name="AutoShape 11"/>
              <p:cNvSpPr>
                <a:spLocks/>
              </p:cNvSpPr>
              <p:nvPr/>
            </p:nvSpPr>
            <p:spPr bwMode="auto">
              <a:xfrm>
                <a:off x="9435307" y="4725988"/>
                <a:ext cx="103981" cy="106363"/>
              </a:xfrm>
              <a:custGeom>
                <a:avLst/>
                <a:gdLst>
                  <a:gd name="T0" fmla="+- 0 10803 203"/>
                  <a:gd name="T1" fmla="*/ T0 w 21201"/>
                  <a:gd name="T2" fmla="+- 0 10798 194"/>
                  <a:gd name="T3" fmla="*/ 10798 h 21209"/>
                  <a:gd name="T4" fmla="+- 0 10803 203"/>
                  <a:gd name="T5" fmla="*/ T4 w 21201"/>
                  <a:gd name="T6" fmla="+- 0 10798 194"/>
                  <a:gd name="T7" fmla="*/ 10798 h 21209"/>
                  <a:gd name="T8" fmla="+- 0 10803 203"/>
                  <a:gd name="T9" fmla="*/ T8 w 21201"/>
                  <a:gd name="T10" fmla="+- 0 10798 194"/>
                  <a:gd name="T11" fmla="*/ 10798 h 21209"/>
                  <a:gd name="T12" fmla="+- 0 10803 203"/>
                  <a:gd name="T13" fmla="*/ T12 w 21201"/>
                  <a:gd name="T14" fmla="+- 0 10798 194"/>
                  <a:gd name="T15" fmla="*/ 10798 h 2120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201" h="21209">
                    <a:moveTo>
                      <a:pt x="20267" y="104"/>
                    </a:moveTo>
                    <a:cubicBezTo>
                      <a:pt x="19508" y="-194"/>
                      <a:pt x="18645" y="169"/>
                      <a:pt x="18339" y="912"/>
                    </a:cubicBezTo>
                    <a:cubicBezTo>
                      <a:pt x="14991" y="9110"/>
                      <a:pt x="8568" y="15198"/>
                      <a:pt x="894" y="18420"/>
                    </a:cubicBezTo>
                    <a:cubicBezTo>
                      <a:pt x="144" y="18735"/>
                      <a:pt x="-203" y="19589"/>
                      <a:pt x="121" y="20327"/>
                    </a:cubicBezTo>
                    <a:cubicBezTo>
                      <a:pt x="442" y="21068"/>
                      <a:pt x="1314" y="21406"/>
                      <a:pt x="2067" y="21090"/>
                    </a:cubicBezTo>
                    <a:cubicBezTo>
                      <a:pt x="2102" y="21073"/>
                      <a:pt x="2125" y="21042"/>
                      <a:pt x="2159" y="21025"/>
                    </a:cubicBezTo>
                    <a:cubicBezTo>
                      <a:pt x="10491" y="17500"/>
                      <a:pt x="17461" y="10881"/>
                      <a:pt x="21095" y="1994"/>
                    </a:cubicBezTo>
                    <a:cubicBezTo>
                      <a:pt x="21397" y="1250"/>
                      <a:pt x="21026" y="404"/>
                      <a:pt x="20267" y="10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7" name="AutoShape 12"/>
              <p:cNvSpPr>
                <a:spLocks/>
              </p:cNvSpPr>
              <p:nvPr/>
            </p:nvSpPr>
            <p:spPr bwMode="auto">
              <a:xfrm>
                <a:off x="9421019" y="4711700"/>
                <a:ext cx="88106" cy="89694"/>
              </a:xfrm>
              <a:custGeom>
                <a:avLst/>
                <a:gdLst>
                  <a:gd name="T0" fmla="+- 0 10802 238"/>
                  <a:gd name="T1" fmla="*/ T0 w 21128"/>
                  <a:gd name="T2" fmla="+- 0 10797 227"/>
                  <a:gd name="T3" fmla="*/ 10797 h 21141"/>
                  <a:gd name="T4" fmla="+- 0 10802 238"/>
                  <a:gd name="T5" fmla="*/ T4 w 21128"/>
                  <a:gd name="T6" fmla="+- 0 10797 227"/>
                  <a:gd name="T7" fmla="*/ 10797 h 21141"/>
                  <a:gd name="T8" fmla="+- 0 10802 238"/>
                  <a:gd name="T9" fmla="*/ T8 w 21128"/>
                  <a:gd name="T10" fmla="+- 0 10797 227"/>
                  <a:gd name="T11" fmla="*/ 10797 h 21141"/>
                  <a:gd name="T12" fmla="+- 0 10802 238"/>
                  <a:gd name="T13" fmla="*/ T12 w 21128"/>
                  <a:gd name="T14" fmla="+- 0 10797 227"/>
                  <a:gd name="T15" fmla="*/ 10797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8" h="21141">
                    <a:moveTo>
                      <a:pt x="20035" y="122"/>
                    </a:moveTo>
                    <a:cubicBezTo>
                      <a:pt x="19142" y="-227"/>
                      <a:pt x="18134" y="195"/>
                      <a:pt x="17778" y="1071"/>
                    </a:cubicBezTo>
                    <a:cubicBezTo>
                      <a:pt x="14571" y="8936"/>
                      <a:pt x="8412" y="14778"/>
                      <a:pt x="1051" y="17867"/>
                    </a:cubicBezTo>
                    <a:lnTo>
                      <a:pt x="1054" y="17867"/>
                    </a:lnTo>
                    <a:cubicBezTo>
                      <a:pt x="172" y="18240"/>
                      <a:pt x="-238" y="19242"/>
                      <a:pt x="142" y="20108"/>
                    </a:cubicBezTo>
                    <a:cubicBezTo>
                      <a:pt x="522" y="20973"/>
                      <a:pt x="1543" y="21372"/>
                      <a:pt x="2425" y="21003"/>
                    </a:cubicBezTo>
                    <a:cubicBezTo>
                      <a:pt x="2459" y="20986"/>
                      <a:pt x="2476" y="20956"/>
                      <a:pt x="2514" y="20936"/>
                    </a:cubicBezTo>
                    <a:cubicBezTo>
                      <a:pt x="10651" y="17491"/>
                      <a:pt x="17459" y="11027"/>
                      <a:pt x="21002" y="2339"/>
                    </a:cubicBezTo>
                    <a:cubicBezTo>
                      <a:pt x="21361" y="1463"/>
                      <a:pt x="20927" y="472"/>
                      <a:pt x="20035" y="12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8" name="AutoShape 13"/>
              <p:cNvSpPr>
                <a:spLocks/>
              </p:cNvSpPr>
              <p:nvPr/>
            </p:nvSpPr>
            <p:spPr bwMode="auto">
              <a:xfrm>
                <a:off x="9275763" y="4566444"/>
                <a:ext cx="73025" cy="73819"/>
              </a:xfrm>
              <a:custGeom>
                <a:avLst/>
                <a:gdLst>
                  <a:gd name="T0" fmla="+- 0 10797 278"/>
                  <a:gd name="T1" fmla="*/ T0 w 21039"/>
                  <a:gd name="T2" fmla="+- 0 10803 281"/>
                  <a:gd name="T3" fmla="*/ 10803 h 21044"/>
                  <a:gd name="T4" fmla="+- 0 10797 278"/>
                  <a:gd name="T5" fmla="*/ T4 w 21039"/>
                  <a:gd name="T6" fmla="+- 0 10803 281"/>
                  <a:gd name="T7" fmla="*/ 10803 h 21044"/>
                  <a:gd name="T8" fmla="+- 0 10797 278"/>
                  <a:gd name="T9" fmla="*/ T8 w 21039"/>
                  <a:gd name="T10" fmla="+- 0 10803 281"/>
                  <a:gd name="T11" fmla="*/ 10803 h 21044"/>
                  <a:gd name="T12" fmla="+- 0 10797 278"/>
                  <a:gd name="T13" fmla="*/ T12 w 21039"/>
                  <a:gd name="T14" fmla="+- 0 10803 281"/>
                  <a:gd name="T15" fmla="*/ 10803 h 21044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9" h="21044">
                    <a:moveTo>
                      <a:pt x="20871" y="1248"/>
                    </a:moveTo>
                    <a:cubicBezTo>
                      <a:pt x="20411" y="197"/>
                      <a:pt x="19177" y="-281"/>
                      <a:pt x="18112" y="169"/>
                    </a:cubicBezTo>
                    <a:cubicBezTo>
                      <a:pt x="18075" y="181"/>
                      <a:pt x="18050" y="214"/>
                      <a:pt x="18021" y="226"/>
                    </a:cubicBezTo>
                    <a:cubicBezTo>
                      <a:pt x="10159" y="3562"/>
                      <a:pt x="3583" y="9820"/>
                      <a:pt x="152" y="18220"/>
                    </a:cubicBezTo>
                    <a:lnTo>
                      <a:pt x="148" y="18220"/>
                    </a:lnTo>
                    <a:cubicBezTo>
                      <a:pt x="-278" y="19278"/>
                      <a:pt x="242" y="20473"/>
                      <a:pt x="1320" y="20896"/>
                    </a:cubicBezTo>
                    <a:cubicBezTo>
                      <a:pt x="2398" y="21318"/>
                      <a:pt x="3620" y="20803"/>
                      <a:pt x="4046" y="19749"/>
                    </a:cubicBezTo>
                    <a:lnTo>
                      <a:pt x="4051" y="19749"/>
                    </a:lnTo>
                    <a:cubicBezTo>
                      <a:pt x="7068" y="12356"/>
                      <a:pt x="12856" y="6858"/>
                      <a:pt x="19764" y="3956"/>
                    </a:cubicBezTo>
                    <a:cubicBezTo>
                      <a:pt x="20830" y="3506"/>
                      <a:pt x="21322" y="2298"/>
                      <a:pt x="20871" y="1248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9" name="AutoShape 14"/>
              <p:cNvSpPr>
                <a:spLocks/>
              </p:cNvSpPr>
              <p:nvPr/>
            </p:nvSpPr>
            <p:spPr bwMode="auto">
              <a:xfrm>
                <a:off x="9217819" y="4508500"/>
                <a:ext cx="103981" cy="105569"/>
              </a:xfrm>
              <a:custGeom>
                <a:avLst/>
                <a:gdLst>
                  <a:gd name="T0" fmla="+- 0 10797 198"/>
                  <a:gd name="T1" fmla="*/ T0 w 21199"/>
                  <a:gd name="T2" fmla="+- 0 10802 198"/>
                  <a:gd name="T3" fmla="*/ 10802 h 21208"/>
                  <a:gd name="T4" fmla="+- 0 10797 198"/>
                  <a:gd name="T5" fmla="*/ T4 w 21199"/>
                  <a:gd name="T6" fmla="+- 0 10802 198"/>
                  <a:gd name="T7" fmla="*/ 10802 h 21208"/>
                  <a:gd name="T8" fmla="+- 0 10797 198"/>
                  <a:gd name="T9" fmla="*/ T8 w 21199"/>
                  <a:gd name="T10" fmla="+- 0 10802 198"/>
                  <a:gd name="T11" fmla="*/ 10802 h 21208"/>
                  <a:gd name="T12" fmla="+- 0 10797 198"/>
                  <a:gd name="T13" fmla="*/ T12 w 21199"/>
                  <a:gd name="T14" fmla="+- 0 10802 198"/>
                  <a:gd name="T15" fmla="*/ 10802 h 2120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99" h="21208">
                    <a:moveTo>
                      <a:pt x="21077" y="880"/>
                    </a:moveTo>
                    <a:cubicBezTo>
                      <a:pt x="20753" y="142"/>
                      <a:pt x="19881" y="-198"/>
                      <a:pt x="19129" y="117"/>
                    </a:cubicBezTo>
                    <a:cubicBezTo>
                      <a:pt x="19097" y="131"/>
                      <a:pt x="19071" y="162"/>
                      <a:pt x="19039" y="179"/>
                    </a:cubicBezTo>
                    <a:cubicBezTo>
                      <a:pt x="10706" y="3707"/>
                      <a:pt x="3739" y="10322"/>
                      <a:pt x="106" y="19208"/>
                    </a:cubicBezTo>
                    <a:cubicBezTo>
                      <a:pt x="-198" y="19957"/>
                      <a:pt x="172" y="20803"/>
                      <a:pt x="934" y="21101"/>
                    </a:cubicBezTo>
                    <a:cubicBezTo>
                      <a:pt x="1689" y="21401"/>
                      <a:pt x="2552" y="21041"/>
                      <a:pt x="2859" y="20292"/>
                    </a:cubicBezTo>
                    <a:cubicBezTo>
                      <a:pt x="6206" y="12096"/>
                      <a:pt x="12625" y="6008"/>
                      <a:pt x="20301" y="2787"/>
                    </a:cubicBezTo>
                    <a:cubicBezTo>
                      <a:pt x="21051" y="2469"/>
                      <a:pt x="21402" y="1618"/>
                      <a:pt x="21077" y="88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0" name="AutoShape 15"/>
              <p:cNvSpPr>
                <a:spLocks/>
              </p:cNvSpPr>
              <p:nvPr/>
            </p:nvSpPr>
            <p:spPr bwMode="auto">
              <a:xfrm>
                <a:off x="9247188" y="4537075"/>
                <a:ext cx="88107" cy="90488"/>
              </a:xfrm>
              <a:custGeom>
                <a:avLst/>
                <a:gdLst>
                  <a:gd name="T0" fmla="+- 0 10796 232"/>
                  <a:gd name="T1" fmla="*/ T0 w 21129"/>
                  <a:gd name="T2" fmla="+- 0 10804 234"/>
                  <a:gd name="T3" fmla="*/ 10804 h 21141"/>
                  <a:gd name="T4" fmla="+- 0 10796 232"/>
                  <a:gd name="T5" fmla="*/ T4 w 21129"/>
                  <a:gd name="T6" fmla="+- 0 10804 234"/>
                  <a:gd name="T7" fmla="*/ 10804 h 21141"/>
                  <a:gd name="T8" fmla="+- 0 10796 232"/>
                  <a:gd name="T9" fmla="*/ T8 w 21129"/>
                  <a:gd name="T10" fmla="+- 0 10804 234"/>
                  <a:gd name="T11" fmla="*/ 10804 h 21141"/>
                  <a:gd name="T12" fmla="+- 0 10796 232"/>
                  <a:gd name="T13" fmla="*/ T12 w 21129"/>
                  <a:gd name="T14" fmla="+- 0 10804 234"/>
                  <a:gd name="T15" fmla="*/ 10804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9" h="21141">
                    <a:moveTo>
                      <a:pt x="20075" y="3267"/>
                    </a:moveTo>
                    <a:cubicBezTo>
                      <a:pt x="20953" y="2898"/>
                      <a:pt x="21368" y="1899"/>
                      <a:pt x="20987" y="1030"/>
                    </a:cubicBezTo>
                    <a:cubicBezTo>
                      <a:pt x="20611" y="168"/>
                      <a:pt x="19589" y="-234"/>
                      <a:pt x="18707" y="138"/>
                    </a:cubicBezTo>
                    <a:cubicBezTo>
                      <a:pt x="18670" y="152"/>
                      <a:pt x="18649" y="185"/>
                      <a:pt x="18615" y="198"/>
                    </a:cubicBezTo>
                    <a:cubicBezTo>
                      <a:pt x="10481" y="3647"/>
                      <a:pt x="3673" y="10118"/>
                      <a:pt x="124" y="18802"/>
                    </a:cubicBezTo>
                    <a:cubicBezTo>
                      <a:pt x="-232" y="19678"/>
                      <a:pt x="205" y="20666"/>
                      <a:pt x="1094" y="21019"/>
                    </a:cubicBezTo>
                    <a:cubicBezTo>
                      <a:pt x="1983" y="21366"/>
                      <a:pt x="2991" y="20946"/>
                      <a:pt x="3354" y="20071"/>
                    </a:cubicBezTo>
                    <a:cubicBezTo>
                      <a:pt x="6561" y="12205"/>
                      <a:pt x="12717" y="6360"/>
                      <a:pt x="20075" y="3274"/>
                    </a:cubicBezTo>
                    <a:cubicBezTo>
                      <a:pt x="20075" y="3274"/>
                      <a:pt x="20075" y="3267"/>
                      <a:pt x="20075" y="3267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061" name="Group 1060"/>
            <p:cNvGrpSpPr/>
            <p:nvPr/>
          </p:nvGrpSpPr>
          <p:grpSpPr>
            <a:xfrm>
              <a:off x="495719" y="3827954"/>
              <a:ext cx="465138" cy="435769"/>
              <a:chOff x="5368132" y="3540125"/>
              <a:chExt cx="465138" cy="435769"/>
            </a:xfrm>
            <a:solidFill>
              <a:schemeClr val="bg2"/>
            </a:solidFill>
          </p:grpSpPr>
          <p:sp>
            <p:nvSpPr>
              <p:cNvPr id="1062" name="AutoShape 110"/>
              <p:cNvSpPr>
                <a:spLocks/>
              </p:cNvSpPr>
              <p:nvPr/>
            </p:nvSpPr>
            <p:spPr bwMode="auto">
              <a:xfrm>
                <a:off x="5426869" y="3598069"/>
                <a:ext cx="347663" cy="2325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699" y="20255"/>
                    </a:moveTo>
                    <a:lnTo>
                      <a:pt x="899" y="20255"/>
                    </a:lnTo>
                    <a:lnTo>
                      <a:pt x="899" y="1350"/>
                    </a:lnTo>
                    <a:lnTo>
                      <a:pt x="20699" y="1350"/>
                    </a:lnTo>
                    <a:cubicBezTo>
                      <a:pt x="20699" y="1350"/>
                      <a:pt x="20699" y="20255"/>
                      <a:pt x="20699" y="20255"/>
                    </a:cubicBezTo>
                    <a:close/>
                    <a:moveTo>
                      <a:pt x="20699" y="0"/>
                    </a:moveTo>
                    <a:lnTo>
                      <a:pt x="899" y="5"/>
                    </a:lnTo>
                    <a:cubicBezTo>
                      <a:pt x="402" y="5"/>
                      <a:pt x="0" y="603"/>
                      <a:pt x="0" y="1350"/>
                    </a:cubicBezTo>
                    <a:lnTo>
                      <a:pt x="0" y="20249"/>
                    </a:lnTo>
                    <a:cubicBezTo>
                      <a:pt x="0" y="20996"/>
                      <a:pt x="402" y="21599"/>
                      <a:pt x="899" y="21599"/>
                    </a:cubicBezTo>
                    <a:lnTo>
                      <a:pt x="20699" y="21599"/>
                    </a:lnTo>
                    <a:cubicBezTo>
                      <a:pt x="21197" y="21599"/>
                      <a:pt x="21600" y="20996"/>
                      <a:pt x="21600" y="20249"/>
                    </a:cubicBezTo>
                    <a:lnTo>
                      <a:pt x="21600" y="1350"/>
                    </a:lnTo>
                    <a:cubicBezTo>
                      <a:pt x="21600" y="603"/>
                      <a:pt x="21197" y="0"/>
                      <a:pt x="20699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3" name="AutoShape 111"/>
              <p:cNvSpPr>
                <a:spLocks/>
              </p:cNvSpPr>
              <p:nvPr/>
            </p:nvSpPr>
            <p:spPr bwMode="auto">
              <a:xfrm>
                <a:off x="5368132" y="3540125"/>
                <a:ext cx="465138" cy="4357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6562"/>
                    </a:moveTo>
                    <a:cubicBezTo>
                      <a:pt x="20249" y="16959"/>
                      <a:pt x="19946" y="17282"/>
                      <a:pt x="19575" y="17282"/>
                    </a:cubicBezTo>
                    <a:lnTo>
                      <a:pt x="13499" y="17282"/>
                    </a:lnTo>
                    <a:lnTo>
                      <a:pt x="8099" y="17282"/>
                    </a:lnTo>
                    <a:lnTo>
                      <a:pt x="2024" y="17282"/>
                    </a:lnTo>
                    <a:cubicBezTo>
                      <a:pt x="1651" y="17282"/>
                      <a:pt x="1349" y="16959"/>
                      <a:pt x="1349" y="16562"/>
                    </a:cubicBezTo>
                    <a:lnTo>
                      <a:pt x="1349" y="2160"/>
                    </a:lnTo>
                    <a:cubicBezTo>
                      <a:pt x="1349" y="1762"/>
                      <a:pt x="1651" y="1440"/>
                      <a:pt x="2024" y="1440"/>
                    </a:cubicBezTo>
                    <a:lnTo>
                      <a:pt x="19575" y="1440"/>
                    </a:lnTo>
                    <a:cubicBezTo>
                      <a:pt x="19946" y="1440"/>
                      <a:pt x="20249" y="1762"/>
                      <a:pt x="20249" y="2160"/>
                    </a:cubicBezTo>
                    <a:cubicBezTo>
                      <a:pt x="20249" y="2160"/>
                      <a:pt x="20249" y="16562"/>
                      <a:pt x="20249" y="16562"/>
                    </a:cubicBezTo>
                    <a:close/>
                    <a:moveTo>
                      <a:pt x="19575" y="0"/>
                    </a:moveTo>
                    <a:lnTo>
                      <a:pt x="2024" y="0"/>
                    </a:lnTo>
                    <a:cubicBezTo>
                      <a:pt x="905" y="0"/>
                      <a:pt x="0" y="966"/>
                      <a:pt x="0" y="2160"/>
                    </a:cubicBezTo>
                    <a:lnTo>
                      <a:pt x="0" y="16562"/>
                    </a:lnTo>
                    <a:cubicBezTo>
                      <a:pt x="0" y="17753"/>
                      <a:pt x="903" y="18718"/>
                      <a:pt x="2018" y="18721"/>
                    </a:cubicBezTo>
                    <a:lnTo>
                      <a:pt x="8774" y="18721"/>
                    </a:lnTo>
                    <a:lnTo>
                      <a:pt x="8774" y="19597"/>
                    </a:lnTo>
                    <a:lnTo>
                      <a:pt x="4561" y="20181"/>
                    </a:lnTo>
                    <a:cubicBezTo>
                      <a:pt x="4260" y="20262"/>
                      <a:pt x="4049" y="20549"/>
                      <a:pt x="4049" y="20879"/>
                    </a:cubicBezTo>
                    <a:cubicBezTo>
                      <a:pt x="4049" y="21277"/>
                      <a:pt x="4351" y="21599"/>
                      <a:pt x="4724" y="21599"/>
                    </a:cubicBezTo>
                    <a:lnTo>
                      <a:pt x="16874" y="21599"/>
                    </a:lnTo>
                    <a:cubicBezTo>
                      <a:pt x="17248" y="21599"/>
                      <a:pt x="17549" y="21277"/>
                      <a:pt x="17549" y="20879"/>
                    </a:cubicBezTo>
                    <a:cubicBezTo>
                      <a:pt x="17549" y="20549"/>
                      <a:pt x="17339" y="20262"/>
                      <a:pt x="17038" y="20181"/>
                    </a:cubicBezTo>
                    <a:lnTo>
                      <a:pt x="12824" y="19597"/>
                    </a:lnTo>
                    <a:lnTo>
                      <a:pt x="12824" y="18721"/>
                    </a:lnTo>
                    <a:lnTo>
                      <a:pt x="19581" y="18721"/>
                    </a:lnTo>
                    <a:cubicBezTo>
                      <a:pt x="20696" y="18718"/>
                      <a:pt x="21600" y="17753"/>
                      <a:pt x="21600" y="16562"/>
                    </a:cubicBezTo>
                    <a:lnTo>
                      <a:pt x="21600" y="2160"/>
                    </a:lnTo>
                    <a:cubicBezTo>
                      <a:pt x="21600" y="966"/>
                      <a:pt x="20692" y="0"/>
                      <a:pt x="19575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064" name="Group 1063"/>
            <p:cNvGrpSpPr/>
            <p:nvPr/>
          </p:nvGrpSpPr>
          <p:grpSpPr>
            <a:xfrm>
              <a:off x="548788" y="2825660"/>
              <a:ext cx="319088" cy="465138"/>
              <a:chOff x="3582988" y="3510757"/>
              <a:chExt cx="319088" cy="465138"/>
            </a:xfrm>
            <a:solidFill>
              <a:schemeClr val="bg2"/>
            </a:solidFill>
          </p:grpSpPr>
          <p:sp>
            <p:nvSpPr>
              <p:cNvPr id="1065" name="AutoShape 113"/>
              <p:cNvSpPr>
                <a:spLocks/>
              </p:cNvSpPr>
              <p:nvPr/>
            </p:nvSpPr>
            <p:spPr bwMode="auto">
              <a:xfrm>
                <a:off x="3582988" y="3510757"/>
                <a:ext cx="319088" cy="46513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5386" y="14175"/>
                    </a:moveTo>
                    <a:lnTo>
                      <a:pt x="6223" y="14175"/>
                    </a:lnTo>
                    <a:cubicBezTo>
                      <a:pt x="5734" y="13446"/>
                      <a:pt x="5147" y="12716"/>
                      <a:pt x="4568" y="12003"/>
                    </a:cubicBezTo>
                    <a:cubicBezTo>
                      <a:pt x="3287" y="10427"/>
                      <a:pt x="1963" y="8797"/>
                      <a:pt x="1963" y="7425"/>
                    </a:cubicBezTo>
                    <a:cubicBezTo>
                      <a:pt x="1963" y="4075"/>
                      <a:pt x="5927" y="1350"/>
                      <a:pt x="10800" y="1350"/>
                    </a:cubicBezTo>
                    <a:cubicBezTo>
                      <a:pt x="15672" y="1350"/>
                      <a:pt x="19636" y="4075"/>
                      <a:pt x="19636" y="7425"/>
                    </a:cubicBezTo>
                    <a:cubicBezTo>
                      <a:pt x="19636" y="8787"/>
                      <a:pt x="18312" y="10425"/>
                      <a:pt x="17029" y="12011"/>
                    </a:cubicBezTo>
                    <a:cubicBezTo>
                      <a:pt x="16455" y="12723"/>
                      <a:pt x="15873" y="13449"/>
                      <a:pt x="15386" y="14175"/>
                    </a:cubicBezTo>
                    <a:moveTo>
                      <a:pt x="10800" y="20249"/>
                    </a:moveTo>
                    <a:cubicBezTo>
                      <a:pt x="9805" y="20249"/>
                      <a:pt x="9347" y="20171"/>
                      <a:pt x="8839" y="19406"/>
                    </a:cubicBezTo>
                    <a:lnTo>
                      <a:pt x="13000" y="19048"/>
                    </a:lnTo>
                    <a:cubicBezTo>
                      <a:pt x="12398" y="20164"/>
                      <a:pt x="11959" y="20249"/>
                      <a:pt x="10800" y="20249"/>
                    </a:cubicBezTo>
                    <a:moveTo>
                      <a:pt x="7595" y="16813"/>
                    </a:moveTo>
                    <a:cubicBezTo>
                      <a:pt x="7417" y="16407"/>
                      <a:pt x="7215" y="15978"/>
                      <a:pt x="6991" y="15525"/>
                    </a:cubicBezTo>
                    <a:lnTo>
                      <a:pt x="14616" y="15525"/>
                    </a:lnTo>
                    <a:cubicBezTo>
                      <a:pt x="14496" y="15767"/>
                      <a:pt x="14375" y="16010"/>
                      <a:pt x="14270" y="16239"/>
                    </a:cubicBezTo>
                    <a:cubicBezTo>
                      <a:pt x="14270" y="16239"/>
                      <a:pt x="7595" y="16813"/>
                      <a:pt x="7595" y="16813"/>
                    </a:cubicBezTo>
                    <a:close/>
                    <a:moveTo>
                      <a:pt x="13345" y="18343"/>
                    </a:moveTo>
                    <a:lnTo>
                      <a:pt x="8476" y="18762"/>
                    </a:lnTo>
                    <a:cubicBezTo>
                      <a:pt x="8303" y="18416"/>
                      <a:pt x="8116" y="18011"/>
                      <a:pt x="7890" y="17483"/>
                    </a:cubicBezTo>
                    <a:cubicBezTo>
                      <a:pt x="7887" y="17477"/>
                      <a:pt x="7883" y="17469"/>
                      <a:pt x="7881" y="17462"/>
                    </a:cubicBezTo>
                    <a:lnTo>
                      <a:pt x="13957" y="16941"/>
                    </a:lnTo>
                    <a:cubicBezTo>
                      <a:pt x="13871" y="17140"/>
                      <a:pt x="13778" y="17350"/>
                      <a:pt x="13698" y="17537"/>
                    </a:cubicBezTo>
                    <a:cubicBezTo>
                      <a:pt x="13569" y="17841"/>
                      <a:pt x="13453" y="18104"/>
                      <a:pt x="13345" y="18343"/>
                    </a:cubicBezTo>
                    <a:moveTo>
                      <a:pt x="10800" y="0"/>
                    </a:moveTo>
                    <a:cubicBezTo>
                      <a:pt x="4835" y="0"/>
                      <a:pt x="0" y="3324"/>
                      <a:pt x="0" y="7425"/>
                    </a:cubicBezTo>
                    <a:cubicBezTo>
                      <a:pt x="0" y="10146"/>
                      <a:pt x="3621" y="13029"/>
                      <a:pt x="4939" y="15562"/>
                    </a:cubicBezTo>
                    <a:cubicBezTo>
                      <a:pt x="6906" y="19339"/>
                      <a:pt x="6688" y="21599"/>
                      <a:pt x="10800" y="21599"/>
                    </a:cubicBezTo>
                    <a:cubicBezTo>
                      <a:pt x="14972" y="21599"/>
                      <a:pt x="14692" y="19349"/>
                      <a:pt x="16660" y="15577"/>
                    </a:cubicBezTo>
                    <a:cubicBezTo>
                      <a:pt x="17983" y="13039"/>
                      <a:pt x="21600" y="10124"/>
                      <a:pt x="21600" y="7425"/>
                    </a:cubicBezTo>
                    <a:cubicBezTo>
                      <a:pt x="21600" y="3324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6" name="AutoShape 114"/>
              <p:cNvSpPr>
                <a:spLocks/>
              </p:cNvSpPr>
              <p:nvPr/>
            </p:nvSpPr>
            <p:spPr bwMode="auto">
              <a:xfrm>
                <a:off x="3655219" y="3583782"/>
                <a:ext cx="94456" cy="9445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938" y="0"/>
                    </a:moveTo>
                    <a:cubicBezTo>
                      <a:pt x="8943" y="0"/>
                      <a:pt x="0" y="8942"/>
                      <a:pt x="0" y="19938"/>
                    </a:cubicBezTo>
                    <a:cubicBezTo>
                      <a:pt x="0" y="20855"/>
                      <a:pt x="743" y="21600"/>
                      <a:pt x="1661" y="21600"/>
                    </a:cubicBezTo>
                    <a:cubicBezTo>
                      <a:pt x="2579" y="21600"/>
                      <a:pt x="3323" y="20855"/>
                      <a:pt x="3323" y="19938"/>
                    </a:cubicBezTo>
                    <a:cubicBezTo>
                      <a:pt x="3323" y="10777"/>
                      <a:pt x="10777" y="3323"/>
                      <a:pt x="19938" y="3323"/>
                    </a:cubicBezTo>
                    <a:cubicBezTo>
                      <a:pt x="20856" y="3323"/>
                      <a:pt x="21600" y="2578"/>
                      <a:pt x="21600" y="1661"/>
                    </a:cubicBezTo>
                    <a:cubicBezTo>
                      <a:pt x="21600" y="744"/>
                      <a:pt x="20856" y="0"/>
                      <a:pt x="19938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067" name="Group 1066"/>
            <p:cNvGrpSpPr/>
            <p:nvPr/>
          </p:nvGrpSpPr>
          <p:grpSpPr>
            <a:xfrm>
              <a:off x="522204" y="5833008"/>
              <a:ext cx="465138" cy="391319"/>
              <a:chOff x="5368132" y="2625725"/>
              <a:chExt cx="465138" cy="391319"/>
            </a:xfrm>
            <a:solidFill>
              <a:schemeClr val="bg2"/>
            </a:solidFill>
          </p:grpSpPr>
          <p:sp>
            <p:nvSpPr>
              <p:cNvPr id="1068" name="AutoShape 120"/>
              <p:cNvSpPr>
                <a:spLocks/>
              </p:cNvSpPr>
              <p:nvPr/>
            </p:nvSpPr>
            <p:spPr bwMode="auto">
              <a:xfrm>
                <a:off x="5484813" y="2727325"/>
                <a:ext cx="231775" cy="2317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48" y="16070"/>
                    </a:moveTo>
                    <a:cubicBezTo>
                      <a:pt x="14037" y="19468"/>
                      <a:pt x="8925" y="19859"/>
                      <a:pt x="5529" y="16948"/>
                    </a:cubicBezTo>
                    <a:cubicBezTo>
                      <a:pt x="2130" y="14038"/>
                      <a:pt x="1740" y="8924"/>
                      <a:pt x="4651" y="5527"/>
                    </a:cubicBezTo>
                    <a:cubicBezTo>
                      <a:pt x="7559" y="2131"/>
                      <a:pt x="12674" y="1740"/>
                      <a:pt x="16070" y="4650"/>
                    </a:cubicBezTo>
                    <a:cubicBezTo>
                      <a:pt x="19466" y="7560"/>
                      <a:pt x="19859" y="12673"/>
                      <a:pt x="16948" y="16070"/>
                    </a:cubicBezTo>
                    <a:moveTo>
                      <a:pt x="10800" y="0"/>
                    </a:moveTo>
                    <a:cubicBezTo>
                      <a:pt x="4833" y="0"/>
                      <a:pt x="0" y="4834"/>
                      <a:pt x="0" y="10800"/>
                    </a:cubicBezTo>
                    <a:cubicBezTo>
                      <a:pt x="0" y="16765"/>
                      <a:pt x="4833" y="21599"/>
                      <a:pt x="10800" y="21599"/>
                    </a:cubicBezTo>
                    <a:cubicBezTo>
                      <a:pt x="16764" y="21599"/>
                      <a:pt x="21600" y="16765"/>
                      <a:pt x="21600" y="10800"/>
                    </a:cubicBezTo>
                    <a:cubicBezTo>
                      <a:pt x="21600" y="4834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9" name="AutoShape 121"/>
              <p:cNvSpPr>
                <a:spLocks/>
              </p:cNvSpPr>
              <p:nvPr/>
            </p:nvSpPr>
            <p:spPr bwMode="auto">
              <a:xfrm>
                <a:off x="5542757" y="2785269"/>
                <a:ext cx="65088" cy="650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200" y="0"/>
                    </a:moveTo>
                    <a:cubicBezTo>
                      <a:pt x="8596" y="0"/>
                      <a:pt x="0" y="8596"/>
                      <a:pt x="0" y="19195"/>
                    </a:cubicBezTo>
                    <a:lnTo>
                      <a:pt x="0" y="19199"/>
                    </a:lnTo>
                    <a:cubicBezTo>
                      <a:pt x="0" y="20524"/>
                      <a:pt x="1068" y="21599"/>
                      <a:pt x="2400" y="21599"/>
                    </a:cubicBezTo>
                    <a:cubicBezTo>
                      <a:pt x="3721" y="21599"/>
                      <a:pt x="4800" y="20524"/>
                      <a:pt x="4800" y="19199"/>
                    </a:cubicBezTo>
                    <a:lnTo>
                      <a:pt x="4800" y="19195"/>
                    </a:lnTo>
                    <a:cubicBezTo>
                      <a:pt x="4800" y="11247"/>
                      <a:pt x="11240" y="4799"/>
                      <a:pt x="19200" y="4799"/>
                    </a:cubicBezTo>
                    <a:cubicBezTo>
                      <a:pt x="20521" y="4799"/>
                      <a:pt x="21600" y="3724"/>
                      <a:pt x="21600" y="2399"/>
                    </a:cubicBezTo>
                    <a:cubicBezTo>
                      <a:pt x="21600" y="1075"/>
                      <a:pt x="20521" y="0"/>
                      <a:pt x="192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70" name="AutoShape 122"/>
              <p:cNvSpPr>
                <a:spLocks/>
              </p:cNvSpPr>
              <p:nvPr/>
            </p:nvSpPr>
            <p:spPr bwMode="auto">
              <a:xfrm>
                <a:off x="5368132" y="2625725"/>
                <a:ext cx="465138" cy="39131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9199"/>
                    </a:moveTo>
                    <a:cubicBezTo>
                      <a:pt x="20249" y="19642"/>
                      <a:pt x="19948" y="19999"/>
                      <a:pt x="19575" y="19999"/>
                    </a:cubicBezTo>
                    <a:lnTo>
                      <a:pt x="2024" y="19999"/>
                    </a:lnTo>
                    <a:cubicBezTo>
                      <a:pt x="1651" y="19999"/>
                      <a:pt x="1349" y="19642"/>
                      <a:pt x="1349" y="19199"/>
                    </a:cubicBezTo>
                    <a:lnTo>
                      <a:pt x="1349" y="7200"/>
                    </a:lnTo>
                    <a:cubicBezTo>
                      <a:pt x="1349" y="6809"/>
                      <a:pt x="1588" y="6475"/>
                      <a:pt x="1914" y="6411"/>
                    </a:cubicBezTo>
                    <a:lnTo>
                      <a:pt x="5588" y="5684"/>
                    </a:lnTo>
                    <a:lnTo>
                      <a:pt x="6797" y="2103"/>
                    </a:lnTo>
                    <a:cubicBezTo>
                      <a:pt x="6900" y="1799"/>
                      <a:pt x="7148" y="1600"/>
                      <a:pt x="7424" y="1600"/>
                    </a:cubicBezTo>
                    <a:lnTo>
                      <a:pt x="14174" y="1600"/>
                    </a:lnTo>
                    <a:cubicBezTo>
                      <a:pt x="14450" y="1600"/>
                      <a:pt x="14698" y="1799"/>
                      <a:pt x="14801" y="2103"/>
                    </a:cubicBezTo>
                    <a:lnTo>
                      <a:pt x="16010" y="5684"/>
                    </a:lnTo>
                    <a:lnTo>
                      <a:pt x="19685" y="6411"/>
                    </a:lnTo>
                    <a:cubicBezTo>
                      <a:pt x="20011" y="6475"/>
                      <a:pt x="20249" y="6809"/>
                      <a:pt x="20249" y="7200"/>
                    </a:cubicBezTo>
                    <a:cubicBezTo>
                      <a:pt x="20249" y="7200"/>
                      <a:pt x="20249" y="19199"/>
                      <a:pt x="20249" y="19199"/>
                    </a:cubicBezTo>
                    <a:close/>
                    <a:moveTo>
                      <a:pt x="19907" y="4832"/>
                    </a:moveTo>
                    <a:lnTo>
                      <a:pt x="16981" y="4254"/>
                    </a:lnTo>
                    <a:lnTo>
                      <a:pt x="16054" y="1507"/>
                    </a:lnTo>
                    <a:cubicBezTo>
                      <a:pt x="15745" y="591"/>
                      <a:pt x="15006" y="0"/>
                      <a:pt x="14174" y="0"/>
                    </a:cubicBezTo>
                    <a:lnTo>
                      <a:pt x="7424" y="0"/>
                    </a:lnTo>
                    <a:cubicBezTo>
                      <a:pt x="6593" y="0"/>
                      <a:pt x="5854" y="591"/>
                      <a:pt x="5543" y="1509"/>
                    </a:cubicBezTo>
                    <a:lnTo>
                      <a:pt x="4618" y="4254"/>
                    </a:lnTo>
                    <a:lnTo>
                      <a:pt x="1692" y="4832"/>
                    </a:lnTo>
                    <a:cubicBezTo>
                      <a:pt x="711" y="5025"/>
                      <a:pt x="0" y="6020"/>
                      <a:pt x="0" y="7200"/>
                    </a:cubicBezTo>
                    <a:lnTo>
                      <a:pt x="0" y="19199"/>
                    </a:lnTo>
                    <a:cubicBezTo>
                      <a:pt x="0" y="20523"/>
                      <a:pt x="908" y="21600"/>
                      <a:pt x="2024" y="21600"/>
                    </a:cubicBezTo>
                    <a:lnTo>
                      <a:pt x="19575" y="21600"/>
                    </a:lnTo>
                    <a:cubicBezTo>
                      <a:pt x="20691" y="21600"/>
                      <a:pt x="21600" y="20523"/>
                      <a:pt x="21600" y="19199"/>
                    </a:cubicBezTo>
                    <a:lnTo>
                      <a:pt x="21600" y="7200"/>
                    </a:lnTo>
                    <a:cubicBezTo>
                      <a:pt x="21600" y="6020"/>
                      <a:pt x="20888" y="5025"/>
                      <a:pt x="19907" y="483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071" name="Group 1070"/>
            <p:cNvGrpSpPr/>
            <p:nvPr/>
          </p:nvGrpSpPr>
          <p:grpSpPr>
            <a:xfrm>
              <a:off x="522998" y="1828650"/>
              <a:ext cx="464344" cy="464344"/>
              <a:chOff x="4439444" y="1652588"/>
              <a:chExt cx="464344" cy="464344"/>
            </a:xfrm>
            <a:solidFill>
              <a:schemeClr val="bg2"/>
            </a:solidFill>
          </p:grpSpPr>
          <p:sp>
            <p:nvSpPr>
              <p:cNvPr id="1072" name="AutoShape 136"/>
              <p:cNvSpPr>
                <a:spLocks/>
              </p:cNvSpPr>
              <p:nvPr/>
            </p:nvSpPr>
            <p:spPr bwMode="auto">
              <a:xfrm>
                <a:off x="4686300" y="1710532"/>
                <a:ext cx="152400" cy="15240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538" y="20579"/>
                    </a:moveTo>
                    <a:lnTo>
                      <a:pt x="19542" y="20579"/>
                    </a:lnTo>
                    <a:cubicBezTo>
                      <a:pt x="19546" y="21142"/>
                      <a:pt x="20004" y="21600"/>
                      <a:pt x="20571" y="21600"/>
                    </a:cubicBezTo>
                    <a:cubicBezTo>
                      <a:pt x="21137" y="21600"/>
                      <a:pt x="21599" y="21138"/>
                      <a:pt x="21599" y="20571"/>
                    </a:cubicBezTo>
                    <a:cubicBezTo>
                      <a:pt x="21599" y="20565"/>
                      <a:pt x="21595" y="20561"/>
                      <a:pt x="21595" y="20555"/>
                    </a:cubicBezTo>
                    <a:cubicBezTo>
                      <a:pt x="21583" y="9221"/>
                      <a:pt x="12411" y="41"/>
                      <a:pt x="1080" y="12"/>
                    </a:cubicBezTo>
                    <a:cubicBezTo>
                      <a:pt x="1064" y="10"/>
                      <a:pt x="1048" y="0"/>
                      <a:pt x="1028" y="0"/>
                    </a:cubicBezTo>
                    <a:cubicBezTo>
                      <a:pt x="458" y="0"/>
                      <a:pt x="0" y="461"/>
                      <a:pt x="0" y="1028"/>
                    </a:cubicBezTo>
                    <a:cubicBezTo>
                      <a:pt x="0" y="1594"/>
                      <a:pt x="458" y="2055"/>
                      <a:pt x="1024" y="2057"/>
                    </a:cubicBezTo>
                    <a:lnTo>
                      <a:pt x="1024" y="2065"/>
                    </a:lnTo>
                    <a:cubicBezTo>
                      <a:pt x="11233" y="2065"/>
                      <a:pt x="19538" y="10370"/>
                      <a:pt x="19538" y="20579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73" name="AutoShape 137"/>
              <p:cNvSpPr>
                <a:spLocks/>
              </p:cNvSpPr>
              <p:nvPr/>
            </p:nvSpPr>
            <p:spPr bwMode="auto">
              <a:xfrm>
                <a:off x="4439444" y="1652588"/>
                <a:ext cx="464344" cy="464344"/>
              </a:xfrm>
              <a:custGeom>
                <a:avLst/>
                <a:gdLst>
                  <a:gd name="T0" fmla="+- 0 10819 195"/>
                  <a:gd name="T1" fmla="*/ T0 w 21248"/>
                  <a:gd name="T2" fmla="*/ 10800 h 21600"/>
                  <a:gd name="T3" fmla="+- 0 10819 195"/>
                  <a:gd name="T4" fmla="*/ T3 w 21248"/>
                  <a:gd name="T5" fmla="*/ 10800 h 21600"/>
                  <a:gd name="T6" fmla="+- 0 10819 195"/>
                  <a:gd name="T7" fmla="*/ T6 w 21248"/>
                  <a:gd name="T8" fmla="*/ 10800 h 21600"/>
                  <a:gd name="T9" fmla="+- 0 10819 195"/>
                  <a:gd name="T10" fmla="*/ T9 w 21248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248" h="21600">
                    <a:moveTo>
                      <a:pt x="19868" y="17133"/>
                    </a:moveTo>
                    <a:cubicBezTo>
                      <a:pt x="19766" y="17386"/>
                      <a:pt x="19525" y="17549"/>
                      <a:pt x="19255" y="17549"/>
                    </a:cubicBezTo>
                    <a:lnTo>
                      <a:pt x="19058" y="17549"/>
                    </a:lnTo>
                    <a:lnTo>
                      <a:pt x="3983" y="2226"/>
                    </a:lnTo>
                    <a:lnTo>
                      <a:pt x="3983" y="2025"/>
                    </a:lnTo>
                    <a:cubicBezTo>
                      <a:pt x="3983" y="1750"/>
                      <a:pt x="4144" y="1506"/>
                      <a:pt x="4393" y="1401"/>
                    </a:cubicBezTo>
                    <a:cubicBezTo>
                      <a:pt x="4475" y="1367"/>
                      <a:pt x="4560" y="1350"/>
                      <a:pt x="4647" y="1350"/>
                    </a:cubicBezTo>
                    <a:cubicBezTo>
                      <a:pt x="4824" y="1350"/>
                      <a:pt x="4991" y="1420"/>
                      <a:pt x="5116" y="1547"/>
                    </a:cubicBezTo>
                    <a:lnTo>
                      <a:pt x="19724" y="16397"/>
                    </a:lnTo>
                    <a:cubicBezTo>
                      <a:pt x="19915" y="16591"/>
                      <a:pt x="19972" y="16880"/>
                      <a:pt x="19868" y="17133"/>
                    </a:cubicBezTo>
                    <a:moveTo>
                      <a:pt x="10121" y="17549"/>
                    </a:moveTo>
                    <a:cubicBezTo>
                      <a:pt x="10017" y="17549"/>
                      <a:pt x="9922" y="17586"/>
                      <a:pt x="9824" y="17609"/>
                    </a:cubicBezTo>
                    <a:lnTo>
                      <a:pt x="3923" y="11612"/>
                    </a:lnTo>
                    <a:cubicBezTo>
                      <a:pt x="3946" y="11512"/>
                      <a:pt x="3982" y="11415"/>
                      <a:pt x="3982" y="11311"/>
                    </a:cubicBezTo>
                    <a:lnTo>
                      <a:pt x="3983" y="3180"/>
                    </a:lnTo>
                    <a:lnTo>
                      <a:pt x="18119" y="17549"/>
                    </a:lnTo>
                    <a:cubicBezTo>
                      <a:pt x="18119" y="17549"/>
                      <a:pt x="10121" y="17549"/>
                      <a:pt x="10121" y="17549"/>
                    </a:cubicBezTo>
                    <a:close/>
                    <a:moveTo>
                      <a:pt x="9182" y="17945"/>
                    </a:moveTo>
                    <a:lnTo>
                      <a:pt x="7109" y="20052"/>
                    </a:lnTo>
                    <a:cubicBezTo>
                      <a:pt x="6939" y="20224"/>
                      <a:pt x="6742" y="20249"/>
                      <a:pt x="6640" y="20249"/>
                    </a:cubicBezTo>
                    <a:cubicBezTo>
                      <a:pt x="6537" y="20249"/>
                      <a:pt x="6339" y="20224"/>
                      <a:pt x="6170" y="20052"/>
                    </a:cubicBezTo>
                    <a:lnTo>
                      <a:pt x="1522" y="15327"/>
                    </a:lnTo>
                    <a:cubicBezTo>
                      <a:pt x="1352" y="15154"/>
                      <a:pt x="1327" y="14953"/>
                      <a:pt x="1327" y="14850"/>
                    </a:cubicBezTo>
                    <a:cubicBezTo>
                      <a:pt x="1327" y="14745"/>
                      <a:pt x="1352" y="14544"/>
                      <a:pt x="1522" y="14373"/>
                    </a:cubicBezTo>
                    <a:lnTo>
                      <a:pt x="3593" y="12266"/>
                    </a:lnTo>
                    <a:cubicBezTo>
                      <a:pt x="3599" y="12260"/>
                      <a:pt x="3601" y="12251"/>
                      <a:pt x="3607" y="12245"/>
                    </a:cubicBezTo>
                    <a:lnTo>
                      <a:pt x="9202" y="17932"/>
                    </a:lnTo>
                    <a:cubicBezTo>
                      <a:pt x="9196" y="17937"/>
                      <a:pt x="9187" y="17939"/>
                      <a:pt x="9182" y="17945"/>
                    </a:cubicBezTo>
                    <a:moveTo>
                      <a:pt x="6056" y="593"/>
                    </a:moveTo>
                    <a:cubicBezTo>
                      <a:pt x="5675" y="205"/>
                      <a:pt x="5165" y="0"/>
                      <a:pt x="4647" y="0"/>
                    </a:cubicBezTo>
                    <a:cubicBezTo>
                      <a:pt x="4390" y="0"/>
                      <a:pt x="4132" y="49"/>
                      <a:pt x="3885" y="154"/>
                    </a:cubicBezTo>
                    <a:cubicBezTo>
                      <a:pt x="3141" y="467"/>
                      <a:pt x="2655" y="1205"/>
                      <a:pt x="2655" y="2025"/>
                    </a:cubicBezTo>
                    <a:lnTo>
                      <a:pt x="2654" y="11311"/>
                    </a:lnTo>
                    <a:lnTo>
                      <a:pt x="583" y="13418"/>
                    </a:lnTo>
                    <a:cubicBezTo>
                      <a:pt x="-195" y="14208"/>
                      <a:pt x="-195" y="15491"/>
                      <a:pt x="583" y="16281"/>
                    </a:cubicBezTo>
                    <a:lnTo>
                      <a:pt x="5231" y="21006"/>
                    </a:lnTo>
                    <a:cubicBezTo>
                      <a:pt x="5620" y="21402"/>
                      <a:pt x="6131" y="21599"/>
                      <a:pt x="6640" y="21599"/>
                    </a:cubicBezTo>
                    <a:cubicBezTo>
                      <a:pt x="7150" y="21599"/>
                      <a:pt x="7659" y="21402"/>
                      <a:pt x="8048" y="21006"/>
                    </a:cubicBezTo>
                    <a:lnTo>
                      <a:pt x="10121" y="18900"/>
                    </a:lnTo>
                    <a:lnTo>
                      <a:pt x="19255" y="18900"/>
                    </a:lnTo>
                    <a:cubicBezTo>
                      <a:pt x="20062" y="18900"/>
                      <a:pt x="20788" y="18407"/>
                      <a:pt x="21095" y="17650"/>
                    </a:cubicBezTo>
                    <a:cubicBezTo>
                      <a:pt x="21405" y="16893"/>
                      <a:pt x="21234" y="16022"/>
                      <a:pt x="20663" y="15443"/>
                    </a:cubicBezTo>
                    <a:cubicBezTo>
                      <a:pt x="20663" y="15443"/>
                      <a:pt x="6056" y="593"/>
                      <a:pt x="6056" y="593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74" name="AutoShape 138"/>
              <p:cNvSpPr>
                <a:spLocks/>
              </p:cNvSpPr>
              <p:nvPr/>
            </p:nvSpPr>
            <p:spPr bwMode="auto">
              <a:xfrm>
                <a:off x="4686300" y="1652588"/>
                <a:ext cx="217488" cy="2174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437" y="2880"/>
                    </a:moveTo>
                    <a:lnTo>
                      <a:pt x="1437" y="2885"/>
                    </a:lnTo>
                    <a:cubicBezTo>
                      <a:pt x="10965" y="2885"/>
                      <a:pt x="18717" y="10637"/>
                      <a:pt x="18717" y="20165"/>
                    </a:cubicBezTo>
                    <a:lnTo>
                      <a:pt x="18720" y="20165"/>
                    </a:lnTo>
                    <a:cubicBezTo>
                      <a:pt x="18722" y="20959"/>
                      <a:pt x="19366" y="21600"/>
                      <a:pt x="20160" y="21600"/>
                    </a:cubicBezTo>
                    <a:cubicBezTo>
                      <a:pt x="20955" y="21600"/>
                      <a:pt x="21599" y="20956"/>
                      <a:pt x="21599" y="20160"/>
                    </a:cubicBezTo>
                    <a:cubicBezTo>
                      <a:pt x="21599" y="20155"/>
                      <a:pt x="21597" y="20152"/>
                      <a:pt x="21597" y="20148"/>
                    </a:cubicBezTo>
                    <a:cubicBezTo>
                      <a:pt x="21588" y="9034"/>
                      <a:pt x="12588" y="28"/>
                      <a:pt x="1476" y="8"/>
                    </a:cubicBezTo>
                    <a:cubicBezTo>
                      <a:pt x="1465" y="7"/>
                      <a:pt x="1454" y="0"/>
                      <a:pt x="1440" y="0"/>
                    </a:cubicBezTo>
                    <a:cubicBezTo>
                      <a:pt x="644" y="0"/>
                      <a:pt x="0" y="644"/>
                      <a:pt x="0" y="1440"/>
                    </a:cubicBezTo>
                    <a:cubicBezTo>
                      <a:pt x="0" y="2234"/>
                      <a:pt x="644" y="2878"/>
                      <a:pt x="1437" y="288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077" name="TextBox 1076"/>
            <p:cNvSpPr txBox="1"/>
            <p:nvPr/>
          </p:nvSpPr>
          <p:spPr>
            <a:xfrm>
              <a:off x="2843368" y="2751209"/>
              <a:ext cx="1196584" cy="2795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78" name="TextBox 1077"/>
            <p:cNvSpPr txBox="1"/>
            <p:nvPr/>
          </p:nvSpPr>
          <p:spPr>
            <a:xfrm>
              <a:off x="2843368" y="3308271"/>
              <a:ext cx="1196584" cy="2795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79" name="TextBox 1078"/>
            <p:cNvSpPr txBox="1"/>
            <p:nvPr/>
          </p:nvSpPr>
          <p:spPr>
            <a:xfrm>
              <a:off x="2843368" y="5078223"/>
              <a:ext cx="1196584" cy="2795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0" name="TextBox 1079"/>
            <p:cNvSpPr txBox="1"/>
            <p:nvPr/>
          </p:nvSpPr>
          <p:spPr>
            <a:xfrm>
              <a:off x="2843368" y="4504310"/>
              <a:ext cx="1196584" cy="2795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1" name="TextBox 1080"/>
            <p:cNvSpPr txBox="1"/>
            <p:nvPr/>
          </p:nvSpPr>
          <p:spPr>
            <a:xfrm>
              <a:off x="2843368" y="3914106"/>
              <a:ext cx="1196584" cy="2795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106" name="Freeform 1105"/>
          <p:cNvSpPr>
            <a:spLocks noEditPoints="1"/>
          </p:cNvSpPr>
          <p:nvPr/>
        </p:nvSpPr>
        <p:spPr bwMode="auto">
          <a:xfrm>
            <a:off x="9020391" y="5147997"/>
            <a:ext cx="478154" cy="524643"/>
          </a:xfrm>
          <a:custGeom>
            <a:avLst/>
            <a:gdLst>
              <a:gd name="T0" fmla="*/ 65 w 100"/>
              <a:gd name="T1" fmla="*/ 0 h 110"/>
              <a:gd name="T2" fmla="*/ 77 w 100"/>
              <a:gd name="T3" fmla="*/ 12 h 110"/>
              <a:gd name="T4" fmla="*/ 68 w 100"/>
              <a:gd name="T5" fmla="*/ 40 h 110"/>
              <a:gd name="T6" fmla="*/ 67 w 100"/>
              <a:gd name="T7" fmla="*/ 10 h 110"/>
              <a:gd name="T8" fmla="*/ 28 w 100"/>
              <a:gd name="T9" fmla="*/ 9 h 110"/>
              <a:gd name="T10" fmla="*/ 28 w 100"/>
              <a:gd name="T11" fmla="*/ 16 h 110"/>
              <a:gd name="T12" fmla="*/ 25 w 100"/>
              <a:gd name="T13" fmla="*/ 24 h 110"/>
              <a:gd name="T14" fmla="*/ 18 w 100"/>
              <a:gd name="T15" fmla="*/ 26 h 110"/>
              <a:gd name="T16" fmla="*/ 9 w 100"/>
              <a:gd name="T17" fmla="*/ 25 h 110"/>
              <a:gd name="T18" fmla="*/ 10 w 100"/>
              <a:gd name="T19" fmla="*/ 87 h 110"/>
              <a:gd name="T20" fmla="*/ 12 w 100"/>
              <a:gd name="T21" fmla="*/ 88 h 110"/>
              <a:gd name="T22" fmla="*/ 44 w 100"/>
              <a:gd name="T23" fmla="*/ 97 h 110"/>
              <a:gd name="T24" fmla="*/ 4 w 100"/>
              <a:gd name="T25" fmla="*/ 93 h 110"/>
              <a:gd name="T26" fmla="*/ 4 w 100"/>
              <a:gd name="T27" fmla="*/ 93 h 110"/>
              <a:gd name="T28" fmla="*/ 0 w 100"/>
              <a:gd name="T29" fmla="*/ 22 h 110"/>
              <a:gd name="T30" fmla="*/ 2 w 100"/>
              <a:gd name="T31" fmla="*/ 19 h 110"/>
              <a:gd name="T32" fmla="*/ 21 w 100"/>
              <a:gd name="T33" fmla="*/ 0 h 110"/>
              <a:gd name="T34" fmla="*/ 90 w 100"/>
              <a:gd name="T35" fmla="*/ 45 h 110"/>
              <a:gd name="T36" fmla="*/ 84 w 100"/>
              <a:gd name="T37" fmla="*/ 39 h 110"/>
              <a:gd name="T38" fmla="*/ 83 w 100"/>
              <a:gd name="T39" fmla="*/ 47 h 110"/>
              <a:gd name="T40" fmla="*/ 94 w 100"/>
              <a:gd name="T41" fmla="*/ 53 h 110"/>
              <a:gd name="T42" fmla="*/ 86 w 100"/>
              <a:gd name="T43" fmla="*/ 81 h 110"/>
              <a:gd name="T44" fmla="*/ 100 w 100"/>
              <a:gd name="T45" fmla="*/ 51 h 110"/>
              <a:gd name="T46" fmla="*/ 90 w 100"/>
              <a:gd name="T47" fmla="*/ 45 h 110"/>
              <a:gd name="T48" fmla="*/ 54 w 100"/>
              <a:gd name="T49" fmla="*/ 84 h 110"/>
              <a:gd name="T50" fmla="*/ 90 w 100"/>
              <a:gd name="T51" fmla="*/ 55 h 110"/>
              <a:gd name="T52" fmla="*/ 52 w 100"/>
              <a:gd name="T53" fmla="*/ 87 h 110"/>
              <a:gd name="T54" fmla="*/ 51 w 100"/>
              <a:gd name="T55" fmla="*/ 103 h 110"/>
              <a:gd name="T56" fmla="*/ 52 w 100"/>
              <a:gd name="T57" fmla="*/ 110 h 110"/>
              <a:gd name="T58" fmla="*/ 56 w 100"/>
              <a:gd name="T59" fmla="*/ 106 h 110"/>
              <a:gd name="T60" fmla="*/ 52 w 100"/>
              <a:gd name="T61" fmla="*/ 87 h 110"/>
              <a:gd name="T62" fmla="*/ 18 w 100"/>
              <a:gd name="T63" fmla="*/ 60 h 110"/>
              <a:gd name="T64" fmla="*/ 30 w 100"/>
              <a:gd name="T65" fmla="*/ 56 h 110"/>
              <a:gd name="T66" fmla="*/ 18 w 100"/>
              <a:gd name="T67" fmla="*/ 43 h 110"/>
              <a:gd name="T68" fmla="*/ 60 w 100"/>
              <a:gd name="T69" fmla="*/ 48 h 110"/>
              <a:gd name="T70" fmla="*/ 18 w 100"/>
              <a:gd name="T71" fmla="*/ 43 h 110"/>
              <a:gd name="T72" fmla="*/ 18 w 100"/>
              <a:gd name="T73" fmla="*/ 36 h 110"/>
              <a:gd name="T74" fmla="*/ 60 w 100"/>
              <a:gd name="T75" fmla="*/ 31 h 110"/>
              <a:gd name="T76" fmla="*/ 37 w 100"/>
              <a:gd name="T77" fmla="*/ 19 h 110"/>
              <a:gd name="T78" fmla="*/ 60 w 100"/>
              <a:gd name="T79" fmla="*/ 24 h 110"/>
              <a:gd name="T80" fmla="*/ 37 w 100"/>
              <a:gd name="T81" fmla="*/ 19 h 110"/>
              <a:gd name="T82" fmla="*/ 14 w 100"/>
              <a:gd name="T83" fmla="*/ 21 h 110"/>
              <a:gd name="T84" fmla="*/ 18 w 100"/>
              <a:gd name="T85" fmla="*/ 22 h 110"/>
              <a:gd name="T86" fmla="*/ 20 w 100"/>
              <a:gd name="T87" fmla="*/ 22 h 110"/>
              <a:gd name="T88" fmla="*/ 24 w 100"/>
              <a:gd name="T89" fmla="*/ 18 h 110"/>
              <a:gd name="T90" fmla="*/ 24 w 100"/>
              <a:gd name="T91" fmla="*/ 17 h 110"/>
              <a:gd name="T92" fmla="*/ 23 w 100"/>
              <a:gd name="T93" fmla="*/ 12 h 110"/>
              <a:gd name="T94" fmla="*/ 12 w 100"/>
              <a:gd name="T95" fmla="*/ 21 h 1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100" h="110">
                <a:moveTo>
                  <a:pt x="23" y="0"/>
                </a:moveTo>
                <a:cubicBezTo>
                  <a:pt x="65" y="0"/>
                  <a:pt x="65" y="0"/>
                  <a:pt x="65" y="0"/>
                </a:cubicBezTo>
                <a:cubicBezTo>
                  <a:pt x="68" y="0"/>
                  <a:pt x="71" y="1"/>
                  <a:pt x="74" y="4"/>
                </a:cubicBezTo>
                <a:cubicBezTo>
                  <a:pt x="76" y="6"/>
                  <a:pt x="77" y="9"/>
                  <a:pt x="77" y="12"/>
                </a:cubicBezTo>
                <a:cubicBezTo>
                  <a:pt x="77" y="35"/>
                  <a:pt x="77" y="35"/>
                  <a:pt x="77" y="35"/>
                </a:cubicBezTo>
                <a:cubicBezTo>
                  <a:pt x="68" y="40"/>
                  <a:pt x="68" y="40"/>
                  <a:pt x="68" y="40"/>
                </a:cubicBezTo>
                <a:cubicBezTo>
                  <a:pt x="68" y="12"/>
                  <a:pt x="68" y="12"/>
                  <a:pt x="68" y="12"/>
                </a:cubicBezTo>
                <a:cubicBezTo>
                  <a:pt x="68" y="11"/>
                  <a:pt x="68" y="11"/>
                  <a:pt x="67" y="10"/>
                </a:cubicBezTo>
                <a:cubicBezTo>
                  <a:pt x="67" y="10"/>
                  <a:pt x="66" y="9"/>
                  <a:pt x="65" y="9"/>
                </a:cubicBezTo>
                <a:cubicBezTo>
                  <a:pt x="28" y="9"/>
                  <a:pt x="28" y="9"/>
                  <a:pt x="28" y="9"/>
                </a:cubicBezTo>
                <a:cubicBezTo>
                  <a:pt x="28" y="12"/>
                  <a:pt x="28" y="12"/>
                  <a:pt x="28" y="12"/>
                </a:cubicBezTo>
                <a:cubicBezTo>
                  <a:pt x="28" y="16"/>
                  <a:pt x="28" y="16"/>
                  <a:pt x="28" y="16"/>
                </a:cubicBezTo>
                <a:cubicBezTo>
                  <a:pt x="28" y="17"/>
                  <a:pt x="28" y="18"/>
                  <a:pt x="28" y="19"/>
                </a:cubicBezTo>
                <a:cubicBezTo>
                  <a:pt x="28" y="21"/>
                  <a:pt x="27" y="23"/>
                  <a:pt x="25" y="24"/>
                </a:cubicBezTo>
                <a:cubicBezTo>
                  <a:pt x="24" y="25"/>
                  <a:pt x="23" y="26"/>
                  <a:pt x="21" y="26"/>
                </a:cubicBezTo>
                <a:cubicBezTo>
                  <a:pt x="20" y="26"/>
                  <a:pt x="19" y="26"/>
                  <a:pt x="18" y="26"/>
                </a:cubicBezTo>
                <a:cubicBezTo>
                  <a:pt x="14" y="26"/>
                  <a:pt x="14" y="26"/>
                  <a:pt x="14" y="26"/>
                </a:cubicBezTo>
                <a:cubicBezTo>
                  <a:pt x="9" y="25"/>
                  <a:pt x="9" y="25"/>
                  <a:pt x="9" y="25"/>
                </a:cubicBezTo>
                <a:cubicBezTo>
                  <a:pt x="9" y="85"/>
                  <a:pt x="9" y="85"/>
                  <a:pt x="9" y="85"/>
                </a:cubicBezTo>
                <a:cubicBezTo>
                  <a:pt x="9" y="86"/>
                  <a:pt x="10" y="86"/>
                  <a:pt x="10" y="87"/>
                </a:cubicBezTo>
                <a:cubicBezTo>
                  <a:pt x="10" y="87"/>
                  <a:pt x="10" y="87"/>
                  <a:pt x="10" y="87"/>
                </a:cubicBezTo>
                <a:cubicBezTo>
                  <a:pt x="11" y="87"/>
                  <a:pt x="11" y="88"/>
                  <a:pt x="12" y="88"/>
                </a:cubicBezTo>
                <a:cubicBezTo>
                  <a:pt x="45" y="88"/>
                  <a:pt x="45" y="88"/>
                  <a:pt x="45" y="88"/>
                </a:cubicBezTo>
                <a:cubicBezTo>
                  <a:pt x="44" y="97"/>
                  <a:pt x="44" y="97"/>
                  <a:pt x="44" y="97"/>
                </a:cubicBezTo>
                <a:cubicBezTo>
                  <a:pt x="12" y="97"/>
                  <a:pt x="12" y="97"/>
                  <a:pt x="12" y="97"/>
                </a:cubicBezTo>
                <a:cubicBezTo>
                  <a:pt x="9" y="97"/>
                  <a:pt x="6" y="96"/>
                  <a:pt x="4" y="93"/>
                </a:cubicBezTo>
                <a:cubicBezTo>
                  <a:pt x="4" y="93"/>
                  <a:pt x="4" y="93"/>
                  <a:pt x="4" y="93"/>
                </a:cubicBezTo>
                <a:cubicBezTo>
                  <a:pt x="4" y="93"/>
                  <a:pt x="4" y="93"/>
                  <a:pt x="4" y="93"/>
                </a:cubicBezTo>
                <a:cubicBezTo>
                  <a:pt x="2" y="91"/>
                  <a:pt x="0" y="88"/>
                  <a:pt x="0" y="85"/>
                </a:cubicBezTo>
                <a:cubicBezTo>
                  <a:pt x="0" y="22"/>
                  <a:pt x="0" y="22"/>
                  <a:pt x="0" y="22"/>
                </a:cubicBezTo>
                <a:cubicBezTo>
                  <a:pt x="0" y="20"/>
                  <a:pt x="0" y="20"/>
                  <a:pt x="0" y="20"/>
                </a:cubicBezTo>
                <a:cubicBezTo>
                  <a:pt x="2" y="19"/>
                  <a:pt x="2" y="19"/>
                  <a:pt x="2" y="19"/>
                </a:cubicBezTo>
                <a:cubicBezTo>
                  <a:pt x="20" y="1"/>
                  <a:pt x="20" y="1"/>
                  <a:pt x="20" y="1"/>
                </a:cubicBezTo>
                <a:cubicBezTo>
                  <a:pt x="21" y="0"/>
                  <a:pt x="21" y="0"/>
                  <a:pt x="21" y="0"/>
                </a:cubicBezTo>
                <a:cubicBezTo>
                  <a:pt x="23" y="0"/>
                  <a:pt x="23" y="0"/>
                  <a:pt x="23" y="0"/>
                </a:cubicBezTo>
                <a:close/>
                <a:moveTo>
                  <a:pt x="90" y="45"/>
                </a:moveTo>
                <a:cubicBezTo>
                  <a:pt x="90" y="43"/>
                  <a:pt x="90" y="43"/>
                  <a:pt x="90" y="43"/>
                </a:cubicBezTo>
                <a:cubicBezTo>
                  <a:pt x="84" y="39"/>
                  <a:pt x="84" y="39"/>
                  <a:pt x="84" y="39"/>
                </a:cubicBezTo>
                <a:cubicBezTo>
                  <a:pt x="75" y="44"/>
                  <a:pt x="75" y="44"/>
                  <a:pt x="75" y="44"/>
                </a:cubicBezTo>
                <a:cubicBezTo>
                  <a:pt x="83" y="47"/>
                  <a:pt x="83" y="47"/>
                  <a:pt x="83" y="47"/>
                </a:cubicBezTo>
                <a:cubicBezTo>
                  <a:pt x="91" y="52"/>
                  <a:pt x="91" y="52"/>
                  <a:pt x="91" y="52"/>
                </a:cubicBezTo>
                <a:cubicBezTo>
                  <a:pt x="94" y="53"/>
                  <a:pt x="94" y="53"/>
                  <a:pt x="94" y="53"/>
                </a:cubicBezTo>
                <a:cubicBezTo>
                  <a:pt x="92" y="62"/>
                  <a:pt x="88" y="70"/>
                  <a:pt x="82" y="77"/>
                </a:cubicBezTo>
                <a:cubicBezTo>
                  <a:pt x="86" y="81"/>
                  <a:pt x="86" y="81"/>
                  <a:pt x="86" y="81"/>
                </a:cubicBezTo>
                <a:cubicBezTo>
                  <a:pt x="93" y="73"/>
                  <a:pt x="98" y="63"/>
                  <a:pt x="100" y="53"/>
                </a:cubicBezTo>
                <a:cubicBezTo>
                  <a:pt x="100" y="51"/>
                  <a:pt x="100" y="51"/>
                  <a:pt x="100" y="51"/>
                </a:cubicBezTo>
                <a:cubicBezTo>
                  <a:pt x="98" y="50"/>
                  <a:pt x="98" y="50"/>
                  <a:pt x="98" y="50"/>
                </a:cubicBezTo>
                <a:cubicBezTo>
                  <a:pt x="90" y="45"/>
                  <a:pt x="90" y="45"/>
                  <a:pt x="90" y="45"/>
                </a:cubicBezTo>
                <a:close/>
                <a:moveTo>
                  <a:pt x="74" y="47"/>
                </a:moveTo>
                <a:cubicBezTo>
                  <a:pt x="64" y="58"/>
                  <a:pt x="58" y="70"/>
                  <a:pt x="54" y="84"/>
                </a:cubicBezTo>
                <a:cubicBezTo>
                  <a:pt x="59" y="86"/>
                  <a:pt x="64" y="89"/>
                  <a:pt x="70" y="92"/>
                </a:cubicBezTo>
                <a:cubicBezTo>
                  <a:pt x="78" y="81"/>
                  <a:pt x="85" y="68"/>
                  <a:pt x="90" y="55"/>
                </a:cubicBezTo>
                <a:cubicBezTo>
                  <a:pt x="84" y="52"/>
                  <a:pt x="79" y="50"/>
                  <a:pt x="74" y="47"/>
                </a:cubicBezTo>
                <a:close/>
                <a:moveTo>
                  <a:pt x="52" y="87"/>
                </a:moveTo>
                <a:cubicBezTo>
                  <a:pt x="50" y="103"/>
                  <a:pt x="50" y="103"/>
                  <a:pt x="50" y="103"/>
                </a:cubicBezTo>
                <a:cubicBezTo>
                  <a:pt x="51" y="103"/>
                  <a:pt x="51" y="103"/>
                  <a:pt x="51" y="103"/>
                </a:cubicBezTo>
                <a:cubicBezTo>
                  <a:pt x="50" y="108"/>
                  <a:pt x="50" y="108"/>
                  <a:pt x="50" y="108"/>
                </a:cubicBezTo>
                <a:cubicBezTo>
                  <a:pt x="52" y="110"/>
                  <a:pt x="52" y="110"/>
                  <a:pt x="52" y="110"/>
                </a:cubicBezTo>
                <a:cubicBezTo>
                  <a:pt x="55" y="106"/>
                  <a:pt x="55" y="106"/>
                  <a:pt x="55" y="106"/>
                </a:cubicBezTo>
                <a:cubicBezTo>
                  <a:pt x="56" y="106"/>
                  <a:pt x="56" y="106"/>
                  <a:pt x="56" y="106"/>
                </a:cubicBezTo>
                <a:cubicBezTo>
                  <a:pt x="68" y="95"/>
                  <a:pt x="68" y="95"/>
                  <a:pt x="68" y="95"/>
                </a:cubicBezTo>
                <a:cubicBezTo>
                  <a:pt x="52" y="87"/>
                  <a:pt x="52" y="87"/>
                  <a:pt x="52" y="87"/>
                </a:cubicBezTo>
                <a:close/>
                <a:moveTo>
                  <a:pt x="18" y="56"/>
                </a:moveTo>
                <a:cubicBezTo>
                  <a:pt x="18" y="60"/>
                  <a:pt x="18" y="60"/>
                  <a:pt x="18" y="60"/>
                </a:cubicBezTo>
                <a:cubicBezTo>
                  <a:pt x="30" y="60"/>
                  <a:pt x="30" y="60"/>
                  <a:pt x="30" y="60"/>
                </a:cubicBezTo>
                <a:cubicBezTo>
                  <a:pt x="30" y="56"/>
                  <a:pt x="30" y="56"/>
                  <a:pt x="30" y="56"/>
                </a:cubicBezTo>
                <a:cubicBezTo>
                  <a:pt x="18" y="56"/>
                  <a:pt x="18" y="56"/>
                  <a:pt x="18" y="56"/>
                </a:cubicBezTo>
                <a:close/>
                <a:moveTo>
                  <a:pt x="18" y="43"/>
                </a:moveTo>
                <a:cubicBezTo>
                  <a:pt x="18" y="48"/>
                  <a:pt x="18" y="48"/>
                  <a:pt x="18" y="48"/>
                </a:cubicBezTo>
                <a:cubicBezTo>
                  <a:pt x="60" y="48"/>
                  <a:pt x="60" y="48"/>
                  <a:pt x="60" y="48"/>
                </a:cubicBezTo>
                <a:cubicBezTo>
                  <a:pt x="60" y="43"/>
                  <a:pt x="60" y="43"/>
                  <a:pt x="60" y="43"/>
                </a:cubicBezTo>
                <a:cubicBezTo>
                  <a:pt x="18" y="43"/>
                  <a:pt x="18" y="43"/>
                  <a:pt x="18" y="43"/>
                </a:cubicBezTo>
                <a:close/>
                <a:moveTo>
                  <a:pt x="18" y="31"/>
                </a:moveTo>
                <a:cubicBezTo>
                  <a:pt x="18" y="36"/>
                  <a:pt x="18" y="36"/>
                  <a:pt x="18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0" y="31"/>
                  <a:pt x="60" y="31"/>
                  <a:pt x="60" y="31"/>
                </a:cubicBezTo>
                <a:cubicBezTo>
                  <a:pt x="18" y="31"/>
                  <a:pt x="18" y="31"/>
                  <a:pt x="18" y="31"/>
                </a:cubicBezTo>
                <a:close/>
                <a:moveTo>
                  <a:pt x="37" y="19"/>
                </a:moveTo>
                <a:cubicBezTo>
                  <a:pt x="37" y="24"/>
                  <a:pt x="37" y="24"/>
                  <a:pt x="37" y="24"/>
                </a:cubicBezTo>
                <a:cubicBezTo>
                  <a:pt x="60" y="24"/>
                  <a:pt x="60" y="24"/>
                  <a:pt x="60" y="24"/>
                </a:cubicBezTo>
                <a:cubicBezTo>
                  <a:pt x="60" y="19"/>
                  <a:pt x="60" y="19"/>
                  <a:pt x="60" y="19"/>
                </a:cubicBezTo>
                <a:cubicBezTo>
                  <a:pt x="37" y="19"/>
                  <a:pt x="37" y="19"/>
                  <a:pt x="37" y="19"/>
                </a:cubicBezTo>
                <a:close/>
                <a:moveTo>
                  <a:pt x="12" y="21"/>
                </a:moveTo>
                <a:cubicBezTo>
                  <a:pt x="14" y="21"/>
                  <a:pt x="14" y="21"/>
                  <a:pt x="14" y="21"/>
                </a:cubicBezTo>
                <a:cubicBezTo>
                  <a:pt x="18" y="22"/>
                  <a:pt x="18" y="22"/>
                  <a:pt x="18" y="22"/>
                </a:cubicBezTo>
                <a:cubicBezTo>
                  <a:pt x="18" y="22"/>
                  <a:pt x="18" y="22"/>
                  <a:pt x="18" y="22"/>
                </a:cubicBezTo>
                <a:cubicBezTo>
                  <a:pt x="19" y="22"/>
                  <a:pt x="19" y="22"/>
                  <a:pt x="19" y="22"/>
                </a:cubicBezTo>
                <a:cubicBezTo>
                  <a:pt x="19" y="22"/>
                  <a:pt x="19" y="22"/>
                  <a:pt x="20" y="22"/>
                </a:cubicBezTo>
                <a:cubicBezTo>
                  <a:pt x="21" y="22"/>
                  <a:pt x="22" y="21"/>
                  <a:pt x="22" y="20"/>
                </a:cubicBezTo>
                <a:cubicBezTo>
                  <a:pt x="23" y="20"/>
                  <a:pt x="24" y="19"/>
                  <a:pt x="24" y="18"/>
                </a:cubicBezTo>
                <a:cubicBezTo>
                  <a:pt x="24" y="18"/>
                  <a:pt x="24" y="17"/>
                  <a:pt x="24" y="17"/>
                </a:cubicBezTo>
                <a:cubicBezTo>
                  <a:pt x="24" y="17"/>
                  <a:pt x="24" y="17"/>
                  <a:pt x="24" y="17"/>
                </a:cubicBezTo>
                <a:cubicBezTo>
                  <a:pt x="24" y="16"/>
                  <a:pt x="24" y="16"/>
                  <a:pt x="24" y="16"/>
                </a:cubicBezTo>
                <a:cubicBezTo>
                  <a:pt x="23" y="12"/>
                  <a:pt x="23" y="12"/>
                  <a:pt x="23" y="12"/>
                </a:cubicBezTo>
                <a:cubicBezTo>
                  <a:pt x="23" y="11"/>
                  <a:pt x="23" y="11"/>
                  <a:pt x="23" y="11"/>
                </a:cubicBezTo>
                <a:lnTo>
                  <a:pt x="12" y="2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07" name="Freeform 1106"/>
          <p:cNvSpPr>
            <a:spLocks noEditPoints="1"/>
          </p:cNvSpPr>
          <p:nvPr/>
        </p:nvSpPr>
        <p:spPr bwMode="auto">
          <a:xfrm>
            <a:off x="6236428" y="5180028"/>
            <a:ext cx="400675" cy="458232"/>
          </a:xfrm>
          <a:custGeom>
            <a:avLst/>
            <a:gdLst>
              <a:gd name="T0" fmla="*/ 50 w 84"/>
              <a:gd name="T1" fmla="*/ 92 h 96"/>
              <a:gd name="T2" fmla="*/ 57 w 84"/>
              <a:gd name="T3" fmla="*/ 81 h 96"/>
              <a:gd name="T4" fmla="*/ 56 w 84"/>
              <a:gd name="T5" fmla="*/ 75 h 96"/>
              <a:gd name="T6" fmla="*/ 43 w 84"/>
              <a:gd name="T7" fmla="*/ 63 h 96"/>
              <a:gd name="T8" fmla="*/ 38 w 84"/>
              <a:gd name="T9" fmla="*/ 62 h 96"/>
              <a:gd name="T10" fmla="*/ 30 w 84"/>
              <a:gd name="T11" fmla="*/ 67 h 96"/>
              <a:gd name="T12" fmla="*/ 17 w 84"/>
              <a:gd name="T13" fmla="*/ 35 h 96"/>
              <a:gd name="T14" fmla="*/ 26 w 84"/>
              <a:gd name="T15" fmla="*/ 31 h 96"/>
              <a:gd name="T16" fmla="*/ 27 w 84"/>
              <a:gd name="T17" fmla="*/ 25 h 96"/>
              <a:gd name="T18" fmla="*/ 22 w 84"/>
              <a:gd name="T19" fmla="*/ 8 h 96"/>
              <a:gd name="T20" fmla="*/ 18 w 84"/>
              <a:gd name="T21" fmla="*/ 4 h 96"/>
              <a:gd name="T22" fmla="*/ 4 w 84"/>
              <a:gd name="T23" fmla="*/ 6 h 96"/>
              <a:gd name="T24" fmla="*/ 0 w 84"/>
              <a:gd name="T25" fmla="*/ 10 h 96"/>
              <a:gd name="T26" fmla="*/ 43 w 84"/>
              <a:gd name="T27" fmla="*/ 94 h 96"/>
              <a:gd name="T28" fmla="*/ 50 w 84"/>
              <a:gd name="T29" fmla="*/ 92 h 96"/>
              <a:gd name="T30" fmla="*/ 45 w 84"/>
              <a:gd name="T31" fmla="*/ 53 h 96"/>
              <a:gd name="T32" fmla="*/ 32 w 84"/>
              <a:gd name="T33" fmla="*/ 53 h 96"/>
              <a:gd name="T34" fmla="*/ 32 w 84"/>
              <a:gd name="T35" fmla="*/ 50 h 96"/>
              <a:gd name="T36" fmla="*/ 40 w 84"/>
              <a:gd name="T37" fmla="*/ 38 h 96"/>
              <a:gd name="T38" fmla="*/ 42 w 84"/>
              <a:gd name="T39" fmla="*/ 32 h 96"/>
              <a:gd name="T40" fmla="*/ 41 w 84"/>
              <a:gd name="T41" fmla="*/ 30 h 96"/>
              <a:gd name="T42" fmla="*/ 40 w 84"/>
              <a:gd name="T43" fmla="*/ 31 h 96"/>
              <a:gd name="T44" fmla="*/ 39 w 84"/>
              <a:gd name="T45" fmla="*/ 36 h 96"/>
              <a:gd name="T46" fmla="*/ 34 w 84"/>
              <a:gd name="T47" fmla="*/ 36 h 96"/>
              <a:gd name="T48" fmla="*/ 34 w 84"/>
              <a:gd name="T49" fmla="*/ 31 h 96"/>
              <a:gd name="T50" fmla="*/ 42 w 84"/>
              <a:gd name="T51" fmla="*/ 26 h 96"/>
              <a:gd name="T52" fmla="*/ 47 w 84"/>
              <a:gd name="T53" fmla="*/ 28 h 96"/>
              <a:gd name="T54" fmla="*/ 47 w 84"/>
              <a:gd name="T55" fmla="*/ 34 h 96"/>
              <a:gd name="T56" fmla="*/ 47 w 84"/>
              <a:gd name="T57" fmla="*/ 37 h 96"/>
              <a:gd name="T58" fmla="*/ 38 w 84"/>
              <a:gd name="T59" fmla="*/ 50 h 96"/>
              <a:gd name="T60" fmla="*/ 46 w 84"/>
              <a:gd name="T61" fmla="*/ 50 h 96"/>
              <a:gd name="T62" fmla="*/ 45 w 84"/>
              <a:gd name="T63" fmla="*/ 53 h 96"/>
              <a:gd name="T64" fmla="*/ 63 w 84"/>
              <a:gd name="T65" fmla="*/ 50 h 96"/>
              <a:gd name="T66" fmla="*/ 60 w 84"/>
              <a:gd name="T67" fmla="*/ 50 h 96"/>
              <a:gd name="T68" fmla="*/ 60 w 84"/>
              <a:gd name="T69" fmla="*/ 53 h 96"/>
              <a:gd name="T70" fmla="*/ 54 w 84"/>
              <a:gd name="T71" fmla="*/ 53 h 96"/>
              <a:gd name="T72" fmla="*/ 54 w 84"/>
              <a:gd name="T73" fmla="*/ 50 h 96"/>
              <a:gd name="T74" fmla="*/ 46 w 84"/>
              <a:gd name="T75" fmla="*/ 50 h 96"/>
              <a:gd name="T76" fmla="*/ 47 w 84"/>
              <a:gd name="T77" fmla="*/ 46 h 96"/>
              <a:gd name="T78" fmla="*/ 55 w 84"/>
              <a:gd name="T79" fmla="*/ 26 h 96"/>
              <a:gd name="T80" fmla="*/ 63 w 84"/>
              <a:gd name="T81" fmla="*/ 26 h 96"/>
              <a:gd name="T82" fmla="*/ 61 w 84"/>
              <a:gd name="T83" fmla="*/ 46 h 96"/>
              <a:gd name="T84" fmla="*/ 63 w 84"/>
              <a:gd name="T85" fmla="*/ 46 h 96"/>
              <a:gd name="T86" fmla="*/ 63 w 84"/>
              <a:gd name="T87" fmla="*/ 50 h 96"/>
              <a:gd name="T88" fmla="*/ 55 w 84"/>
              <a:gd name="T89" fmla="*/ 46 h 96"/>
              <a:gd name="T90" fmla="*/ 52 w 84"/>
              <a:gd name="T91" fmla="*/ 46 h 96"/>
              <a:gd name="T92" fmla="*/ 56 w 84"/>
              <a:gd name="T93" fmla="*/ 35 h 96"/>
              <a:gd name="T94" fmla="*/ 55 w 84"/>
              <a:gd name="T95" fmla="*/ 46 h 96"/>
              <a:gd name="T96" fmla="*/ 43 w 84"/>
              <a:gd name="T97" fmla="*/ 0 h 96"/>
              <a:gd name="T98" fmla="*/ 72 w 84"/>
              <a:gd name="T99" fmla="*/ 12 h 96"/>
              <a:gd name="T100" fmla="*/ 84 w 84"/>
              <a:gd name="T101" fmla="*/ 41 h 96"/>
              <a:gd name="T102" fmla="*/ 72 w 84"/>
              <a:gd name="T103" fmla="*/ 71 h 96"/>
              <a:gd name="T104" fmla="*/ 65 w 84"/>
              <a:gd name="T105" fmla="*/ 76 h 96"/>
              <a:gd name="T106" fmla="*/ 63 w 84"/>
              <a:gd name="T107" fmla="*/ 73 h 96"/>
              <a:gd name="T108" fmla="*/ 59 w 84"/>
              <a:gd name="T109" fmla="*/ 69 h 96"/>
              <a:gd name="T110" fmla="*/ 66 w 84"/>
              <a:gd name="T111" fmla="*/ 64 h 96"/>
              <a:gd name="T112" fmla="*/ 75 w 84"/>
              <a:gd name="T113" fmla="*/ 41 h 96"/>
              <a:gd name="T114" fmla="*/ 66 w 84"/>
              <a:gd name="T115" fmla="*/ 19 h 96"/>
              <a:gd name="T116" fmla="*/ 43 w 84"/>
              <a:gd name="T117" fmla="*/ 10 h 96"/>
              <a:gd name="T118" fmla="*/ 31 w 84"/>
              <a:gd name="T119" fmla="*/ 12 h 96"/>
              <a:gd name="T120" fmla="*/ 29 w 84"/>
              <a:gd name="T121" fmla="*/ 6 h 96"/>
              <a:gd name="T122" fmla="*/ 28 w 84"/>
              <a:gd name="T123" fmla="*/ 3 h 96"/>
              <a:gd name="T124" fmla="*/ 43 w 84"/>
              <a:gd name="T125" fmla="*/ 0 h 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84" h="96">
                <a:moveTo>
                  <a:pt x="50" y="92"/>
                </a:moveTo>
                <a:cubicBezTo>
                  <a:pt x="52" y="88"/>
                  <a:pt x="55" y="84"/>
                  <a:pt x="57" y="81"/>
                </a:cubicBezTo>
                <a:cubicBezTo>
                  <a:pt x="58" y="79"/>
                  <a:pt x="58" y="77"/>
                  <a:pt x="56" y="75"/>
                </a:cubicBezTo>
                <a:cubicBezTo>
                  <a:pt x="52" y="71"/>
                  <a:pt x="48" y="67"/>
                  <a:pt x="43" y="63"/>
                </a:cubicBezTo>
                <a:cubicBezTo>
                  <a:pt x="41" y="61"/>
                  <a:pt x="40" y="61"/>
                  <a:pt x="38" y="62"/>
                </a:cubicBezTo>
                <a:cubicBezTo>
                  <a:pt x="35" y="63"/>
                  <a:pt x="33" y="65"/>
                  <a:pt x="30" y="67"/>
                </a:cubicBezTo>
                <a:cubicBezTo>
                  <a:pt x="21" y="53"/>
                  <a:pt x="19" y="45"/>
                  <a:pt x="17" y="35"/>
                </a:cubicBezTo>
                <a:cubicBezTo>
                  <a:pt x="20" y="34"/>
                  <a:pt x="23" y="32"/>
                  <a:pt x="26" y="31"/>
                </a:cubicBezTo>
                <a:cubicBezTo>
                  <a:pt x="27" y="30"/>
                  <a:pt x="28" y="28"/>
                  <a:pt x="27" y="25"/>
                </a:cubicBezTo>
                <a:cubicBezTo>
                  <a:pt x="26" y="20"/>
                  <a:pt x="24" y="14"/>
                  <a:pt x="22" y="8"/>
                </a:cubicBezTo>
                <a:cubicBezTo>
                  <a:pt x="22" y="6"/>
                  <a:pt x="20" y="4"/>
                  <a:pt x="18" y="4"/>
                </a:cubicBezTo>
                <a:cubicBezTo>
                  <a:pt x="14" y="5"/>
                  <a:pt x="9" y="5"/>
                  <a:pt x="4" y="6"/>
                </a:cubicBezTo>
                <a:cubicBezTo>
                  <a:pt x="0" y="6"/>
                  <a:pt x="0" y="7"/>
                  <a:pt x="0" y="10"/>
                </a:cubicBezTo>
                <a:cubicBezTo>
                  <a:pt x="1" y="46"/>
                  <a:pt x="15" y="78"/>
                  <a:pt x="43" y="94"/>
                </a:cubicBezTo>
                <a:cubicBezTo>
                  <a:pt x="46" y="96"/>
                  <a:pt x="47" y="96"/>
                  <a:pt x="50" y="92"/>
                </a:cubicBezTo>
                <a:close/>
                <a:moveTo>
                  <a:pt x="45" y="53"/>
                </a:moveTo>
                <a:cubicBezTo>
                  <a:pt x="32" y="53"/>
                  <a:pt x="32" y="53"/>
                  <a:pt x="32" y="53"/>
                </a:cubicBezTo>
                <a:cubicBezTo>
                  <a:pt x="32" y="50"/>
                  <a:pt x="32" y="50"/>
                  <a:pt x="32" y="50"/>
                </a:cubicBezTo>
                <a:cubicBezTo>
                  <a:pt x="40" y="38"/>
                  <a:pt x="40" y="38"/>
                  <a:pt x="40" y="38"/>
                </a:cubicBezTo>
                <a:cubicBezTo>
                  <a:pt x="41" y="36"/>
                  <a:pt x="42" y="34"/>
                  <a:pt x="42" y="32"/>
                </a:cubicBezTo>
                <a:cubicBezTo>
                  <a:pt x="42" y="31"/>
                  <a:pt x="42" y="30"/>
                  <a:pt x="41" y="30"/>
                </a:cubicBezTo>
                <a:cubicBezTo>
                  <a:pt x="40" y="30"/>
                  <a:pt x="40" y="31"/>
                  <a:pt x="40" y="31"/>
                </a:cubicBezTo>
                <a:cubicBezTo>
                  <a:pt x="39" y="36"/>
                  <a:pt x="39" y="36"/>
                  <a:pt x="39" y="36"/>
                </a:cubicBezTo>
                <a:cubicBezTo>
                  <a:pt x="34" y="36"/>
                  <a:pt x="34" y="36"/>
                  <a:pt x="34" y="36"/>
                </a:cubicBezTo>
                <a:cubicBezTo>
                  <a:pt x="34" y="31"/>
                  <a:pt x="34" y="31"/>
                  <a:pt x="34" y="31"/>
                </a:cubicBezTo>
                <a:cubicBezTo>
                  <a:pt x="35" y="28"/>
                  <a:pt x="37" y="26"/>
                  <a:pt x="42" y="26"/>
                </a:cubicBezTo>
                <a:cubicBezTo>
                  <a:pt x="44" y="26"/>
                  <a:pt x="46" y="27"/>
                  <a:pt x="47" y="28"/>
                </a:cubicBezTo>
                <a:cubicBezTo>
                  <a:pt x="48" y="29"/>
                  <a:pt x="48" y="31"/>
                  <a:pt x="47" y="34"/>
                </a:cubicBezTo>
                <a:cubicBezTo>
                  <a:pt x="47" y="35"/>
                  <a:pt x="47" y="36"/>
                  <a:pt x="47" y="37"/>
                </a:cubicBezTo>
                <a:cubicBezTo>
                  <a:pt x="38" y="50"/>
                  <a:pt x="38" y="50"/>
                  <a:pt x="38" y="50"/>
                </a:cubicBezTo>
                <a:cubicBezTo>
                  <a:pt x="46" y="50"/>
                  <a:pt x="46" y="50"/>
                  <a:pt x="46" y="50"/>
                </a:cubicBezTo>
                <a:cubicBezTo>
                  <a:pt x="45" y="53"/>
                  <a:pt x="45" y="53"/>
                  <a:pt x="45" y="53"/>
                </a:cubicBezTo>
                <a:close/>
                <a:moveTo>
                  <a:pt x="63" y="50"/>
                </a:moveTo>
                <a:cubicBezTo>
                  <a:pt x="60" y="50"/>
                  <a:pt x="60" y="50"/>
                  <a:pt x="60" y="50"/>
                </a:cubicBezTo>
                <a:cubicBezTo>
                  <a:pt x="60" y="53"/>
                  <a:pt x="60" y="53"/>
                  <a:pt x="60" y="53"/>
                </a:cubicBezTo>
                <a:cubicBezTo>
                  <a:pt x="54" y="53"/>
                  <a:pt x="54" y="53"/>
                  <a:pt x="54" y="53"/>
                </a:cubicBezTo>
                <a:cubicBezTo>
                  <a:pt x="54" y="50"/>
                  <a:pt x="54" y="50"/>
                  <a:pt x="54" y="50"/>
                </a:cubicBezTo>
                <a:cubicBezTo>
                  <a:pt x="46" y="50"/>
                  <a:pt x="46" y="50"/>
                  <a:pt x="46" y="50"/>
                </a:cubicBezTo>
                <a:cubicBezTo>
                  <a:pt x="47" y="46"/>
                  <a:pt x="47" y="46"/>
                  <a:pt x="47" y="46"/>
                </a:cubicBezTo>
                <a:cubicBezTo>
                  <a:pt x="55" y="26"/>
                  <a:pt x="55" y="26"/>
                  <a:pt x="55" y="26"/>
                </a:cubicBezTo>
                <a:cubicBezTo>
                  <a:pt x="63" y="26"/>
                  <a:pt x="63" y="26"/>
                  <a:pt x="63" y="26"/>
                </a:cubicBezTo>
                <a:cubicBezTo>
                  <a:pt x="61" y="46"/>
                  <a:pt x="61" y="46"/>
                  <a:pt x="61" y="46"/>
                </a:cubicBezTo>
                <a:cubicBezTo>
                  <a:pt x="63" y="46"/>
                  <a:pt x="63" y="46"/>
                  <a:pt x="63" y="46"/>
                </a:cubicBezTo>
                <a:cubicBezTo>
                  <a:pt x="63" y="50"/>
                  <a:pt x="63" y="50"/>
                  <a:pt x="63" y="50"/>
                </a:cubicBezTo>
                <a:close/>
                <a:moveTo>
                  <a:pt x="55" y="46"/>
                </a:moveTo>
                <a:cubicBezTo>
                  <a:pt x="52" y="46"/>
                  <a:pt x="52" y="46"/>
                  <a:pt x="52" y="46"/>
                </a:cubicBezTo>
                <a:cubicBezTo>
                  <a:pt x="56" y="35"/>
                  <a:pt x="56" y="35"/>
                  <a:pt x="56" y="35"/>
                </a:cubicBezTo>
                <a:cubicBezTo>
                  <a:pt x="55" y="46"/>
                  <a:pt x="55" y="46"/>
                  <a:pt x="55" y="46"/>
                </a:cubicBezTo>
                <a:close/>
                <a:moveTo>
                  <a:pt x="43" y="0"/>
                </a:moveTo>
                <a:cubicBezTo>
                  <a:pt x="54" y="0"/>
                  <a:pt x="65" y="5"/>
                  <a:pt x="72" y="12"/>
                </a:cubicBezTo>
                <a:cubicBezTo>
                  <a:pt x="80" y="20"/>
                  <a:pt x="84" y="30"/>
                  <a:pt x="84" y="41"/>
                </a:cubicBezTo>
                <a:cubicBezTo>
                  <a:pt x="84" y="53"/>
                  <a:pt x="80" y="63"/>
                  <a:pt x="72" y="71"/>
                </a:cubicBezTo>
                <a:cubicBezTo>
                  <a:pt x="70" y="73"/>
                  <a:pt x="68" y="75"/>
                  <a:pt x="65" y="76"/>
                </a:cubicBezTo>
                <a:cubicBezTo>
                  <a:pt x="65" y="75"/>
                  <a:pt x="64" y="74"/>
                  <a:pt x="63" y="73"/>
                </a:cubicBezTo>
                <a:cubicBezTo>
                  <a:pt x="59" y="69"/>
                  <a:pt x="59" y="69"/>
                  <a:pt x="59" y="69"/>
                </a:cubicBezTo>
                <a:cubicBezTo>
                  <a:pt x="61" y="68"/>
                  <a:pt x="64" y="66"/>
                  <a:pt x="66" y="64"/>
                </a:cubicBezTo>
                <a:cubicBezTo>
                  <a:pt x="71" y="58"/>
                  <a:pt x="75" y="50"/>
                  <a:pt x="75" y="41"/>
                </a:cubicBezTo>
                <a:cubicBezTo>
                  <a:pt x="75" y="33"/>
                  <a:pt x="71" y="25"/>
                  <a:pt x="66" y="19"/>
                </a:cubicBezTo>
                <a:cubicBezTo>
                  <a:pt x="60" y="13"/>
                  <a:pt x="52" y="10"/>
                  <a:pt x="43" y="10"/>
                </a:cubicBezTo>
                <a:cubicBezTo>
                  <a:pt x="39" y="10"/>
                  <a:pt x="35" y="11"/>
                  <a:pt x="31" y="12"/>
                </a:cubicBezTo>
                <a:cubicBezTo>
                  <a:pt x="29" y="6"/>
                  <a:pt x="29" y="6"/>
                  <a:pt x="29" y="6"/>
                </a:cubicBezTo>
                <a:cubicBezTo>
                  <a:pt x="29" y="5"/>
                  <a:pt x="28" y="4"/>
                  <a:pt x="28" y="3"/>
                </a:cubicBezTo>
                <a:cubicBezTo>
                  <a:pt x="33" y="1"/>
                  <a:pt x="38" y="0"/>
                  <a:pt x="43" y="0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08" name="Freeform 1107"/>
          <p:cNvSpPr>
            <a:spLocks noEditPoints="1"/>
          </p:cNvSpPr>
          <p:nvPr/>
        </p:nvSpPr>
        <p:spPr bwMode="auto">
          <a:xfrm>
            <a:off x="6258563" y="4073331"/>
            <a:ext cx="320983" cy="506932"/>
          </a:xfrm>
          <a:custGeom>
            <a:avLst/>
            <a:gdLst>
              <a:gd name="T0" fmla="*/ 57 w 67"/>
              <a:gd name="T1" fmla="*/ 10 h 106"/>
              <a:gd name="T2" fmla="*/ 62 w 67"/>
              <a:gd name="T3" fmla="*/ 51 h 106"/>
              <a:gd name="T4" fmla="*/ 51 w 67"/>
              <a:gd name="T5" fmla="*/ 66 h 106"/>
              <a:gd name="T6" fmla="*/ 55 w 67"/>
              <a:gd name="T7" fmla="*/ 65 h 106"/>
              <a:gd name="T8" fmla="*/ 57 w 67"/>
              <a:gd name="T9" fmla="*/ 73 h 106"/>
              <a:gd name="T10" fmla="*/ 56 w 67"/>
              <a:gd name="T11" fmla="*/ 80 h 106"/>
              <a:gd name="T12" fmla="*/ 57 w 67"/>
              <a:gd name="T13" fmla="*/ 86 h 106"/>
              <a:gd name="T14" fmla="*/ 55 w 67"/>
              <a:gd name="T15" fmla="*/ 93 h 106"/>
              <a:gd name="T16" fmla="*/ 15 w 67"/>
              <a:gd name="T17" fmla="*/ 97 h 106"/>
              <a:gd name="T18" fmla="*/ 12 w 67"/>
              <a:gd name="T19" fmla="*/ 95 h 106"/>
              <a:gd name="T20" fmla="*/ 12 w 67"/>
              <a:gd name="T21" fmla="*/ 83 h 106"/>
              <a:gd name="T22" fmla="*/ 12 w 67"/>
              <a:gd name="T23" fmla="*/ 82 h 106"/>
              <a:gd name="T24" fmla="*/ 12 w 67"/>
              <a:gd name="T25" fmla="*/ 71 h 106"/>
              <a:gd name="T26" fmla="*/ 15 w 67"/>
              <a:gd name="T27" fmla="*/ 69 h 106"/>
              <a:gd name="T28" fmla="*/ 16 w 67"/>
              <a:gd name="T29" fmla="*/ 63 h 106"/>
              <a:gd name="T30" fmla="*/ 0 w 67"/>
              <a:gd name="T31" fmla="*/ 34 h 106"/>
              <a:gd name="T32" fmla="*/ 33 w 67"/>
              <a:gd name="T33" fmla="*/ 0 h 106"/>
              <a:gd name="T34" fmla="*/ 28 w 67"/>
              <a:gd name="T35" fmla="*/ 41 h 106"/>
              <a:gd name="T36" fmla="*/ 30 w 67"/>
              <a:gd name="T37" fmla="*/ 39 h 106"/>
              <a:gd name="T38" fmla="*/ 33 w 67"/>
              <a:gd name="T39" fmla="*/ 41 h 106"/>
              <a:gd name="T40" fmla="*/ 36 w 67"/>
              <a:gd name="T41" fmla="*/ 39 h 106"/>
              <a:gd name="T42" fmla="*/ 39 w 67"/>
              <a:gd name="T43" fmla="*/ 41 h 106"/>
              <a:gd name="T44" fmla="*/ 43 w 67"/>
              <a:gd name="T45" fmla="*/ 38 h 106"/>
              <a:gd name="T46" fmla="*/ 39 w 67"/>
              <a:gd name="T47" fmla="*/ 52 h 106"/>
              <a:gd name="T48" fmla="*/ 44 w 67"/>
              <a:gd name="T49" fmla="*/ 66 h 106"/>
              <a:gd name="T50" fmla="*/ 44 w 67"/>
              <a:gd name="T51" fmla="*/ 58 h 106"/>
              <a:gd name="T52" fmla="*/ 56 w 67"/>
              <a:gd name="T53" fmla="*/ 47 h 106"/>
              <a:gd name="T54" fmla="*/ 52 w 67"/>
              <a:gd name="T55" fmla="*/ 15 h 106"/>
              <a:gd name="T56" fmla="*/ 15 w 67"/>
              <a:gd name="T57" fmla="*/ 15 h 106"/>
              <a:gd name="T58" fmla="*/ 11 w 67"/>
              <a:gd name="T59" fmla="*/ 48 h 106"/>
              <a:gd name="T60" fmla="*/ 23 w 67"/>
              <a:gd name="T61" fmla="*/ 59 h 106"/>
              <a:gd name="T62" fmla="*/ 23 w 67"/>
              <a:gd name="T63" fmla="*/ 67 h 106"/>
              <a:gd name="T64" fmla="*/ 29 w 67"/>
              <a:gd name="T65" fmla="*/ 52 h 106"/>
              <a:gd name="T66" fmla="*/ 25 w 67"/>
              <a:gd name="T67" fmla="*/ 38 h 106"/>
              <a:gd name="T68" fmla="*/ 40 w 67"/>
              <a:gd name="T69" fmla="*/ 43 h 106"/>
              <a:gd name="T70" fmla="*/ 36 w 67"/>
              <a:gd name="T71" fmla="*/ 42 h 106"/>
              <a:gd name="T72" fmla="*/ 30 w 67"/>
              <a:gd name="T73" fmla="*/ 42 h 106"/>
              <a:gd name="T74" fmla="*/ 27 w 67"/>
              <a:gd name="T75" fmla="*/ 42 h 106"/>
              <a:gd name="T76" fmla="*/ 32 w 67"/>
              <a:gd name="T77" fmla="*/ 51 h 106"/>
              <a:gd name="T78" fmla="*/ 32 w 67"/>
              <a:gd name="T79" fmla="*/ 67 h 106"/>
              <a:gd name="T80" fmla="*/ 35 w 67"/>
              <a:gd name="T81" fmla="*/ 51 h 106"/>
              <a:gd name="T82" fmla="*/ 35 w 67"/>
              <a:gd name="T83" fmla="*/ 50 h 106"/>
              <a:gd name="T84" fmla="*/ 43 w 67"/>
              <a:gd name="T85" fmla="*/ 96 h 106"/>
              <a:gd name="T86" fmla="*/ 34 w 67"/>
              <a:gd name="T87" fmla="*/ 106 h 106"/>
              <a:gd name="T88" fmla="*/ 43 w 67"/>
              <a:gd name="T89" fmla="*/ 96 h 106"/>
              <a:gd name="T90" fmla="*/ 17 w 67"/>
              <a:gd name="T91" fmla="*/ 88 h 106"/>
              <a:gd name="T92" fmla="*/ 17 w 67"/>
              <a:gd name="T93" fmla="*/ 90 h 106"/>
              <a:gd name="T94" fmla="*/ 50 w 67"/>
              <a:gd name="T95" fmla="*/ 86 h 106"/>
              <a:gd name="T96" fmla="*/ 50 w 67"/>
              <a:gd name="T97" fmla="*/ 73 h 106"/>
              <a:gd name="T98" fmla="*/ 17 w 67"/>
              <a:gd name="T99" fmla="*/ 77 h 106"/>
              <a:gd name="T100" fmla="*/ 50 w 67"/>
              <a:gd name="T101" fmla="*/ 74 h 106"/>
              <a:gd name="T102" fmla="*/ 50 w 67"/>
              <a:gd name="T103" fmla="*/ 73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67" h="106">
                <a:moveTo>
                  <a:pt x="33" y="0"/>
                </a:moveTo>
                <a:cubicBezTo>
                  <a:pt x="43" y="0"/>
                  <a:pt x="51" y="4"/>
                  <a:pt x="57" y="10"/>
                </a:cubicBezTo>
                <a:cubicBezTo>
                  <a:pt x="63" y="16"/>
                  <a:pt x="67" y="25"/>
                  <a:pt x="67" y="34"/>
                </a:cubicBezTo>
                <a:cubicBezTo>
                  <a:pt x="67" y="40"/>
                  <a:pt x="65" y="46"/>
                  <a:pt x="62" y="51"/>
                </a:cubicBezTo>
                <a:cubicBezTo>
                  <a:pt x="59" y="56"/>
                  <a:pt x="56" y="59"/>
                  <a:pt x="51" y="62"/>
                </a:cubicBezTo>
                <a:cubicBezTo>
                  <a:pt x="51" y="66"/>
                  <a:pt x="51" y="66"/>
                  <a:pt x="51" y="66"/>
                </a:cubicBezTo>
                <a:cubicBezTo>
                  <a:pt x="53" y="66"/>
                  <a:pt x="53" y="66"/>
                  <a:pt x="53" y="66"/>
                </a:cubicBezTo>
                <a:cubicBezTo>
                  <a:pt x="55" y="65"/>
                  <a:pt x="55" y="65"/>
                  <a:pt x="55" y="65"/>
                </a:cubicBezTo>
                <a:cubicBezTo>
                  <a:pt x="56" y="68"/>
                  <a:pt x="56" y="68"/>
                  <a:pt x="56" y="68"/>
                </a:cubicBezTo>
                <a:cubicBezTo>
                  <a:pt x="57" y="70"/>
                  <a:pt x="57" y="72"/>
                  <a:pt x="57" y="73"/>
                </a:cubicBezTo>
                <a:cubicBezTo>
                  <a:pt x="57" y="75"/>
                  <a:pt x="57" y="77"/>
                  <a:pt x="56" y="79"/>
                </a:cubicBezTo>
                <a:cubicBezTo>
                  <a:pt x="56" y="80"/>
                  <a:pt x="56" y="80"/>
                  <a:pt x="56" y="80"/>
                </a:cubicBezTo>
                <a:cubicBezTo>
                  <a:pt x="56" y="80"/>
                  <a:pt x="56" y="80"/>
                  <a:pt x="56" y="80"/>
                </a:cubicBezTo>
                <a:cubicBezTo>
                  <a:pt x="57" y="82"/>
                  <a:pt x="57" y="84"/>
                  <a:pt x="57" y="86"/>
                </a:cubicBezTo>
                <a:cubicBezTo>
                  <a:pt x="57" y="88"/>
                  <a:pt x="57" y="90"/>
                  <a:pt x="56" y="92"/>
                </a:cubicBezTo>
                <a:cubicBezTo>
                  <a:pt x="55" y="93"/>
                  <a:pt x="55" y="93"/>
                  <a:pt x="55" y="93"/>
                </a:cubicBezTo>
                <a:cubicBezTo>
                  <a:pt x="53" y="94"/>
                  <a:pt x="53" y="94"/>
                  <a:pt x="53" y="94"/>
                </a:cubicBezTo>
                <a:cubicBezTo>
                  <a:pt x="15" y="97"/>
                  <a:pt x="15" y="97"/>
                  <a:pt x="15" y="97"/>
                </a:cubicBezTo>
                <a:cubicBezTo>
                  <a:pt x="13" y="97"/>
                  <a:pt x="13" y="97"/>
                  <a:pt x="13" y="97"/>
                </a:cubicBezTo>
                <a:cubicBezTo>
                  <a:pt x="12" y="95"/>
                  <a:pt x="12" y="95"/>
                  <a:pt x="12" y="95"/>
                </a:cubicBezTo>
                <a:cubicBezTo>
                  <a:pt x="11" y="93"/>
                  <a:pt x="11" y="91"/>
                  <a:pt x="10" y="90"/>
                </a:cubicBezTo>
                <a:cubicBezTo>
                  <a:pt x="10" y="88"/>
                  <a:pt x="11" y="86"/>
                  <a:pt x="12" y="83"/>
                </a:cubicBezTo>
                <a:cubicBezTo>
                  <a:pt x="12" y="83"/>
                  <a:pt x="12" y="83"/>
                  <a:pt x="12" y="83"/>
                </a:cubicBezTo>
                <a:cubicBezTo>
                  <a:pt x="12" y="82"/>
                  <a:pt x="12" y="82"/>
                  <a:pt x="12" y="82"/>
                </a:cubicBezTo>
                <a:cubicBezTo>
                  <a:pt x="11" y="81"/>
                  <a:pt x="11" y="79"/>
                  <a:pt x="10" y="77"/>
                </a:cubicBezTo>
                <a:cubicBezTo>
                  <a:pt x="10" y="75"/>
                  <a:pt x="11" y="73"/>
                  <a:pt x="12" y="71"/>
                </a:cubicBezTo>
                <a:cubicBezTo>
                  <a:pt x="13" y="69"/>
                  <a:pt x="13" y="69"/>
                  <a:pt x="13" y="69"/>
                </a:cubicBezTo>
                <a:cubicBezTo>
                  <a:pt x="15" y="69"/>
                  <a:pt x="15" y="69"/>
                  <a:pt x="15" y="69"/>
                </a:cubicBezTo>
                <a:cubicBezTo>
                  <a:pt x="16" y="69"/>
                  <a:pt x="16" y="69"/>
                  <a:pt x="16" y="69"/>
                </a:cubicBezTo>
                <a:cubicBezTo>
                  <a:pt x="16" y="63"/>
                  <a:pt x="16" y="63"/>
                  <a:pt x="16" y="63"/>
                </a:cubicBezTo>
                <a:cubicBezTo>
                  <a:pt x="11" y="60"/>
                  <a:pt x="7" y="56"/>
                  <a:pt x="5" y="51"/>
                </a:cubicBezTo>
                <a:cubicBezTo>
                  <a:pt x="2" y="46"/>
                  <a:pt x="0" y="40"/>
                  <a:pt x="0" y="34"/>
                </a:cubicBezTo>
                <a:cubicBezTo>
                  <a:pt x="0" y="25"/>
                  <a:pt x="4" y="16"/>
                  <a:pt x="10" y="10"/>
                </a:cubicBezTo>
                <a:cubicBezTo>
                  <a:pt x="16" y="4"/>
                  <a:pt x="24" y="0"/>
                  <a:pt x="33" y="0"/>
                </a:cubicBezTo>
                <a:close/>
                <a:moveTo>
                  <a:pt x="26" y="40"/>
                </a:moveTo>
                <a:cubicBezTo>
                  <a:pt x="27" y="41"/>
                  <a:pt x="27" y="41"/>
                  <a:pt x="28" y="41"/>
                </a:cubicBezTo>
                <a:cubicBezTo>
                  <a:pt x="28" y="41"/>
                  <a:pt x="29" y="41"/>
                  <a:pt x="30" y="40"/>
                </a:cubicBezTo>
                <a:cubicBezTo>
                  <a:pt x="30" y="39"/>
                  <a:pt x="30" y="39"/>
                  <a:pt x="30" y="39"/>
                </a:cubicBezTo>
                <a:cubicBezTo>
                  <a:pt x="31" y="40"/>
                  <a:pt x="31" y="40"/>
                  <a:pt x="31" y="40"/>
                </a:cubicBezTo>
                <a:cubicBezTo>
                  <a:pt x="32" y="41"/>
                  <a:pt x="32" y="41"/>
                  <a:pt x="33" y="41"/>
                </a:cubicBezTo>
                <a:cubicBezTo>
                  <a:pt x="34" y="41"/>
                  <a:pt x="35" y="41"/>
                  <a:pt x="35" y="40"/>
                </a:cubicBezTo>
                <a:cubicBezTo>
                  <a:pt x="36" y="39"/>
                  <a:pt x="36" y="39"/>
                  <a:pt x="36" y="39"/>
                </a:cubicBezTo>
                <a:cubicBezTo>
                  <a:pt x="36" y="40"/>
                  <a:pt x="36" y="40"/>
                  <a:pt x="36" y="40"/>
                </a:cubicBezTo>
                <a:cubicBezTo>
                  <a:pt x="37" y="41"/>
                  <a:pt x="38" y="41"/>
                  <a:pt x="39" y="41"/>
                </a:cubicBezTo>
                <a:cubicBezTo>
                  <a:pt x="40" y="41"/>
                  <a:pt x="41" y="41"/>
                  <a:pt x="42" y="40"/>
                </a:cubicBezTo>
                <a:cubicBezTo>
                  <a:pt x="43" y="38"/>
                  <a:pt x="43" y="38"/>
                  <a:pt x="43" y="38"/>
                </a:cubicBezTo>
                <a:cubicBezTo>
                  <a:pt x="46" y="40"/>
                  <a:pt x="46" y="40"/>
                  <a:pt x="46" y="40"/>
                </a:cubicBezTo>
                <a:cubicBezTo>
                  <a:pt x="39" y="52"/>
                  <a:pt x="39" y="52"/>
                  <a:pt x="39" y="52"/>
                </a:cubicBezTo>
                <a:cubicBezTo>
                  <a:pt x="39" y="67"/>
                  <a:pt x="39" y="67"/>
                  <a:pt x="39" y="67"/>
                </a:cubicBezTo>
                <a:cubicBezTo>
                  <a:pt x="44" y="66"/>
                  <a:pt x="44" y="66"/>
                  <a:pt x="44" y="66"/>
                </a:cubicBezTo>
                <a:cubicBezTo>
                  <a:pt x="44" y="60"/>
                  <a:pt x="44" y="60"/>
                  <a:pt x="44" y="60"/>
                </a:cubicBezTo>
                <a:cubicBezTo>
                  <a:pt x="44" y="58"/>
                  <a:pt x="44" y="58"/>
                  <a:pt x="44" y="58"/>
                </a:cubicBezTo>
                <a:cubicBezTo>
                  <a:pt x="46" y="57"/>
                  <a:pt x="46" y="57"/>
                  <a:pt x="46" y="57"/>
                </a:cubicBezTo>
                <a:cubicBezTo>
                  <a:pt x="50" y="55"/>
                  <a:pt x="54" y="52"/>
                  <a:pt x="56" y="47"/>
                </a:cubicBezTo>
                <a:cubicBezTo>
                  <a:pt x="59" y="44"/>
                  <a:pt x="60" y="39"/>
                  <a:pt x="60" y="34"/>
                </a:cubicBezTo>
                <a:cubicBezTo>
                  <a:pt x="60" y="27"/>
                  <a:pt x="57" y="20"/>
                  <a:pt x="52" y="15"/>
                </a:cubicBezTo>
                <a:cubicBezTo>
                  <a:pt x="47" y="10"/>
                  <a:pt x="41" y="7"/>
                  <a:pt x="33" y="7"/>
                </a:cubicBezTo>
                <a:cubicBezTo>
                  <a:pt x="26" y="7"/>
                  <a:pt x="19" y="10"/>
                  <a:pt x="15" y="15"/>
                </a:cubicBezTo>
                <a:cubicBezTo>
                  <a:pt x="10" y="20"/>
                  <a:pt x="7" y="27"/>
                  <a:pt x="7" y="34"/>
                </a:cubicBezTo>
                <a:cubicBezTo>
                  <a:pt x="7" y="39"/>
                  <a:pt x="8" y="44"/>
                  <a:pt x="11" y="48"/>
                </a:cubicBezTo>
                <a:cubicBezTo>
                  <a:pt x="13" y="52"/>
                  <a:pt x="17" y="55"/>
                  <a:pt x="21" y="58"/>
                </a:cubicBezTo>
                <a:cubicBezTo>
                  <a:pt x="23" y="59"/>
                  <a:pt x="23" y="59"/>
                  <a:pt x="23" y="59"/>
                </a:cubicBezTo>
                <a:cubicBezTo>
                  <a:pt x="23" y="61"/>
                  <a:pt x="23" y="61"/>
                  <a:pt x="23" y="61"/>
                </a:cubicBezTo>
                <a:cubicBezTo>
                  <a:pt x="23" y="67"/>
                  <a:pt x="23" y="67"/>
                  <a:pt x="23" y="67"/>
                </a:cubicBezTo>
                <a:cubicBezTo>
                  <a:pt x="29" y="67"/>
                  <a:pt x="29" y="67"/>
                  <a:pt x="29" y="67"/>
                </a:cubicBezTo>
                <a:cubicBezTo>
                  <a:pt x="29" y="52"/>
                  <a:pt x="29" y="52"/>
                  <a:pt x="29" y="52"/>
                </a:cubicBezTo>
                <a:cubicBezTo>
                  <a:pt x="22" y="40"/>
                  <a:pt x="22" y="40"/>
                  <a:pt x="22" y="40"/>
                </a:cubicBezTo>
                <a:cubicBezTo>
                  <a:pt x="25" y="38"/>
                  <a:pt x="25" y="38"/>
                  <a:pt x="25" y="38"/>
                </a:cubicBezTo>
                <a:cubicBezTo>
                  <a:pt x="26" y="40"/>
                  <a:pt x="26" y="40"/>
                  <a:pt x="26" y="40"/>
                </a:cubicBezTo>
                <a:close/>
                <a:moveTo>
                  <a:pt x="40" y="43"/>
                </a:moveTo>
                <a:cubicBezTo>
                  <a:pt x="40" y="43"/>
                  <a:pt x="40" y="43"/>
                  <a:pt x="39" y="43"/>
                </a:cubicBezTo>
                <a:cubicBezTo>
                  <a:pt x="38" y="43"/>
                  <a:pt x="37" y="43"/>
                  <a:pt x="36" y="42"/>
                </a:cubicBezTo>
                <a:cubicBezTo>
                  <a:pt x="35" y="42"/>
                  <a:pt x="34" y="43"/>
                  <a:pt x="33" y="43"/>
                </a:cubicBezTo>
                <a:cubicBezTo>
                  <a:pt x="32" y="43"/>
                  <a:pt x="31" y="42"/>
                  <a:pt x="30" y="42"/>
                </a:cubicBezTo>
                <a:cubicBezTo>
                  <a:pt x="29" y="42"/>
                  <a:pt x="28" y="43"/>
                  <a:pt x="28" y="43"/>
                </a:cubicBezTo>
                <a:cubicBezTo>
                  <a:pt x="27" y="43"/>
                  <a:pt x="27" y="43"/>
                  <a:pt x="27" y="42"/>
                </a:cubicBezTo>
                <a:cubicBezTo>
                  <a:pt x="32" y="50"/>
                  <a:pt x="32" y="50"/>
                  <a:pt x="32" y="50"/>
                </a:cubicBezTo>
                <a:cubicBezTo>
                  <a:pt x="32" y="51"/>
                  <a:pt x="32" y="51"/>
                  <a:pt x="32" y="51"/>
                </a:cubicBezTo>
                <a:cubicBezTo>
                  <a:pt x="32" y="51"/>
                  <a:pt x="32" y="51"/>
                  <a:pt x="32" y="51"/>
                </a:cubicBezTo>
                <a:cubicBezTo>
                  <a:pt x="32" y="67"/>
                  <a:pt x="32" y="67"/>
                  <a:pt x="32" y="67"/>
                </a:cubicBezTo>
                <a:cubicBezTo>
                  <a:pt x="35" y="67"/>
                  <a:pt x="35" y="67"/>
                  <a:pt x="35" y="67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0"/>
                  <a:pt x="35" y="50"/>
                  <a:pt x="35" y="50"/>
                </a:cubicBezTo>
                <a:cubicBezTo>
                  <a:pt x="40" y="43"/>
                  <a:pt x="40" y="43"/>
                  <a:pt x="40" y="43"/>
                </a:cubicBezTo>
                <a:close/>
                <a:moveTo>
                  <a:pt x="43" y="96"/>
                </a:moveTo>
                <a:cubicBezTo>
                  <a:pt x="24" y="98"/>
                  <a:pt x="24" y="98"/>
                  <a:pt x="24" y="98"/>
                </a:cubicBezTo>
                <a:cubicBezTo>
                  <a:pt x="25" y="103"/>
                  <a:pt x="29" y="106"/>
                  <a:pt x="34" y="106"/>
                </a:cubicBezTo>
                <a:cubicBezTo>
                  <a:pt x="39" y="106"/>
                  <a:pt x="43" y="102"/>
                  <a:pt x="43" y="97"/>
                </a:cubicBezTo>
                <a:cubicBezTo>
                  <a:pt x="43" y="97"/>
                  <a:pt x="43" y="97"/>
                  <a:pt x="43" y="96"/>
                </a:cubicBezTo>
                <a:close/>
                <a:moveTo>
                  <a:pt x="50" y="85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89"/>
                  <a:pt x="17" y="89"/>
                  <a:pt x="17" y="89"/>
                </a:cubicBezTo>
                <a:cubicBezTo>
                  <a:pt x="17" y="89"/>
                  <a:pt x="17" y="90"/>
                  <a:pt x="17" y="90"/>
                </a:cubicBezTo>
                <a:cubicBezTo>
                  <a:pt x="50" y="87"/>
                  <a:pt x="50" y="87"/>
                  <a:pt x="50" y="87"/>
                </a:cubicBezTo>
                <a:cubicBezTo>
                  <a:pt x="50" y="87"/>
                  <a:pt x="50" y="86"/>
                  <a:pt x="50" y="86"/>
                </a:cubicBezTo>
                <a:cubicBezTo>
                  <a:pt x="50" y="86"/>
                  <a:pt x="50" y="86"/>
                  <a:pt x="50" y="85"/>
                </a:cubicBezTo>
                <a:close/>
                <a:moveTo>
                  <a:pt x="50" y="73"/>
                </a:moveTo>
                <a:cubicBezTo>
                  <a:pt x="17" y="76"/>
                  <a:pt x="17" y="76"/>
                  <a:pt x="17" y="76"/>
                </a:cubicBezTo>
                <a:cubicBezTo>
                  <a:pt x="17" y="76"/>
                  <a:pt x="17" y="76"/>
                  <a:pt x="17" y="77"/>
                </a:cubicBezTo>
                <a:cubicBezTo>
                  <a:pt x="17" y="77"/>
                  <a:pt x="17" y="77"/>
                  <a:pt x="17" y="77"/>
                </a:cubicBezTo>
                <a:cubicBezTo>
                  <a:pt x="50" y="74"/>
                  <a:pt x="50" y="74"/>
                  <a:pt x="50" y="74"/>
                </a:cubicBezTo>
                <a:cubicBezTo>
                  <a:pt x="50" y="74"/>
                  <a:pt x="50" y="74"/>
                  <a:pt x="50" y="73"/>
                </a:cubicBezTo>
                <a:cubicBezTo>
                  <a:pt x="50" y="73"/>
                  <a:pt x="50" y="73"/>
                  <a:pt x="50" y="73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09" name="Freeform 1108"/>
          <p:cNvSpPr>
            <a:spLocks noEditPoints="1"/>
          </p:cNvSpPr>
          <p:nvPr/>
        </p:nvSpPr>
        <p:spPr bwMode="auto">
          <a:xfrm>
            <a:off x="6201008" y="3028616"/>
            <a:ext cx="436094" cy="444950"/>
          </a:xfrm>
          <a:custGeom>
            <a:avLst/>
            <a:gdLst>
              <a:gd name="T0" fmla="*/ 87 w 91"/>
              <a:gd name="T1" fmla="*/ 39 h 93"/>
              <a:gd name="T2" fmla="*/ 91 w 91"/>
              <a:gd name="T3" fmla="*/ 46 h 93"/>
              <a:gd name="T4" fmla="*/ 91 w 91"/>
              <a:gd name="T5" fmla="*/ 83 h 93"/>
              <a:gd name="T6" fmla="*/ 81 w 91"/>
              <a:gd name="T7" fmla="*/ 93 h 93"/>
              <a:gd name="T8" fmla="*/ 10 w 91"/>
              <a:gd name="T9" fmla="*/ 93 h 93"/>
              <a:gd name="T10" fmla="*/ 0 w 91"/>
              <a:gd name="T11" fmla="*/ 83 h 93"/>
              <a:gd name="T12" fmla="*/ 0 w 91"/>
              <a:gd name="T13" fmla="*/ 46 h 93"/>
              <a:gd name="T14" fmla="*/ 3 w 91"/>
              <a:gd name="T15" fmla="*/ 40 h 93"/>
              <a:gd name="T16" fmla="*/ 3 w 91"/>
              <a:gd name="T17" fmla="*/ 40 h 93"/>
              <a:gd name="T18" fmla="*/ 3 w 91"/>
              <a:gd name="T19" fmla="*/ 40 h 93"/>
              <a:gd name="T20" fmla="*/ 3 w 91"/>
              <a:gd name="T21" fmla="*/ 39 h 93"/>
              <a:gd name="T22" fmla="*/ 40 w 91"/>
              <a:gd name="T23" fmla="*/ 3 h 93"/>
              <a:gd name="T24" fmla="*/ 51 w 91"/>
              <a:gd name="T25" fmla="*/ 3 h 93"/>
              <a:gd name="T26" fmla="*/ 87 w 91"/>
              <a:gd name="T27" fmla="*/ 39 h 93"/>
              <a:gd name="T28" fmla="*/ 16 w 91"/>
              <a:gd name="T29" fmla="*/ 30 h 93"/>
              <a:gd name="T30" fmla="*/ 16 w 91"/>
              <a:gd name="T31" fmla="*/ 52 h 93"/>
              <a:gd name="T32" fmla="*/ 46 w 91"/>
              <a:gd name="T33" fmla="*/ 75 h 93"/>
              <a:gd name="T34" fmla="*/ 73 w 91"/>
              <a:gd name="T35" fmla="*/ 54 h 93"/>
              <a:gd name="T36" fmla="*/ 73 w 91"/>
              <a:gd name="T37" fmla="*/ 30 h 93"/>
              <a:gd name="T38" fmla="*/ 16 w 91"/>
              <a:gd name="T39" fmla="*/ 30 h 93"/>
              <a:gd name="T40" fmla="*/ 26 w 91"/>
              <a:gd name="T41" fmla="*/ 35 h 93"/>
              <a:gd name="T42" fmla="*/ 26 w 91"/>
              <a:gd name="T43" fmla="*/ 39 h 93"/>
              <a:gd name="T44" fmla="*/ 64 w 91"/>
              <a:gd name="T45" fmla="*/ 39 h 93"/>
              <a:gd name="T46" fmla="*/ 64 w 91"/>
              <a:gd name="T47" fmla="*/ 35 h 93"/>
              <a:gd name="T48" fmla="*/ 26 w 91"/>
              <a:gd name="T49" fmla="*/ 35 h 93"/>
              <a:gd name="T50" fmla="*/ 26 w 91"/>
              <a:gd name="T51" fmla="*/ 51 h 93"/>
              <a:gd name="T52" fmla="*/ 26 w 91"/>
              <a:gd name="T53" fmla="*/ 55 h 93"/>
              <a:gd name="T54" fmla="*/ 64 w 91"/>
              <a:gd name="T55" fmla="*/ 55 h 93"/>
              <a:gd name="T56" fmla="*/ 64 w 91"/>
              <a:gd name="T57" fmla="*/ 51 h 93"/>
              <a:gd name="T58" fmla="*/ 26 w 91"/>
              <a:gd name="T59" fmla="*/ 51 h 93"/>
              <a:gd name="T60" fmla="*/ 26 w 91"/>
              <a:gd name="T61" fmla="*/ 43 h 93"/>
              <a:gd name="T62" fmla="*/ 26 w 91"/>
              <a:gd name="T63" fmla="*/ 47 h 93"/>
              <a:gd name="T64" fmla="*/ 64 w 91"/>
              <a:gd name="T65" fmla="*/ 47 h 93"/>
              <a:gd name="T66" fmla="*/ 64 w 91"/>
              <a:gd name="T67" fmla="*/ 43 h 93"/>
              <a:gd name="T68" fmla="*/ 26 w 91"/>
              <a:gd name="T69" fmla="*/ 43 h 93"/>
              <a:gd name="T70" fmla="*/ 10 w 91"/>
              <a:gd name="T71" fmla="*/ 87 h 93"/>
              <a:gd name="T72" fmla="*/ 28 w 91"/>
              <a:gd name="T73" fmla="*/ 70 h 93"/>
              <a:gd name="T74" fmla="*/ 28 w 91"/>
              <a:gd name="T75" fmla="*/ 67 h 93"/>
              <a:gd name="T76" fmla="*/ 26 w 91"/>
              <a:gd name="T77" fmla="*/ 67 h 93"/>
              <a:gd name="T78" fmla="*/ 8 w 91"/>
              <a:gd name="T79" fmla="*/ 84 h 93"/>
              <a:gd name="T80" fmla="*/ 8 w 91"/>
              <a:gd name="T81" fmla="*/ 87 h 93"/>
              <a:gd name="T82" fmla="*/ 10 w 91"/>
              <a:gd name="T83" fmla="*/ 87 h 93"/>
              <a:gd name="T84" fmla="*/ 85 w 91"/>
              <a:gd name="T85" fmla="*/ 84 h 93"/>
              <a:gd name="T86" fmla="*/ 67 w 91"/>
              <a:gd name="T87" fmla="*/ 67 h 93"/>
              <a:gd name="T88" fmla="*/ 64 w 91"/>
              <a:gd name="T89" fmla="*/ 67 h 93"/>
              <a:gd name="T90" fmla="*/ 64 w 91"/>
              <a:gd name="T91" fmla="*/ 70 h 93"/>
              <a:gd name="T92" fmla="*/ 82 w 91"/>
              <a:gd name="T93" fmla="*/ 87 h 93"/>
              <a:gd name="T94" fmla="*/ 85 w 91"/>
              <a:gd name="T95" fmla="*/ 87 h 93"/>
              <a:gd name="T96" fmla="*/ 85 w 91"/>
              <a:gd name="T97" fmla="*/ 84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91" h="93">
                <a:moveTo>
                  <a:pt x="87" y="39"/>
                </a:moveTo>
                <a:cubicBezTo>
                  <a:pt x="89" y="40"/>
                  <a:pt x="91" y="43"/>
                  <a:pt x="91" y="46"/>
                </a:cubicBezTo>
                <a:cubicBezTo>
                  <a:pt x="91" y="83"/>
                  <a:pt x="91" y="83"/>
                  <a:pt x="91" y="83"/>
                </a:cubicBezTo>
                <a:cubicBezTo>
                  <a:pt x="91" y="89"/>
                  <a:pt x="86" y="93"/>
                  <a:pt x="81" y="93"/>
                </a:cubicBezTo>
                <a:cubicBezTo>
                  <a:pt x="10" y="93"/>
                  <a:pt x="10" y="93"/>
                  <a:pt x="10" y="93"/>
                </a:cubicBezTo>
                <a:cubicBezTo>
                  <a:pt x="5" y="93"/>
                  <a:pt x="0" y="89"/>
                  <a:pt x="0" y="83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4"/>
                  <a:pt x="1" y="41"/>
                  <a:pt x="3" y="40"/>
                </a:cubicBezTo>
                <a:cubicBezTo>
                  <a:pt x="3" y="40"/>
                  <a:pt x="3" y="40"/>
                  <a:pt x="3" y="40"/>
                </a:cubicBezTo>
                <a:cubicBezTo>
                  <a:pt x="3" y="40"/>
                  <a:pt x="3" y="40"/>
                  <a:pt x="3" y="40"/>
                </a:cubicBezTo>
                <a:cubicBezTo>
                  <a:pt x="3" y="40"/>
                  <a:pt x="3" y="40"/>
                  <a:pt x="3" y="39"/>
                </a:cubicBezTo>
                <a:cubicBezTo>
                  <a:pt x="40" y="3"/>
                  <a:pt x="40" y="3"/>
                  <a:pt x="40" y="3"/>
                </a:cubicBezTo>
                <a:cubicBezTo>
                  <a:pt x="43" y="0"/>
                  <a:pt x="47" y="0"/>
                  <a:pt x="51" y="3"/>
                </a:cubicBezTo>
                <a:cubicBezTo>
                  <a:pt x="87" y="39"/>
                  <a:pt x="87" y="39"/>
                  <a:pt x="87" y="39"/>
                </a:cubicBezTo>
                <a:close/>
                <a:moveTo>
                  <a:pt x="16" y="30"/>
                </a:moveTo>
                <a:cubicBezTo>
                  <a:pt x="16" y="52"/>
                  <a:pt x="16" y="52"/>
                  <a:pt x="16" y="52"/>
                </a:cubicBezTo>
                <a:cubicBezTo>
                  <a:pt x="46" y="75"/>
                  <a:pt x="46" y="75"/>
                  <a:pt x="46" y="75"/>
                </a:cubicBezTo>
                <a:cubicBezTo>
                  <a:pt x="73" y="54"/>
                  <a:pt x="73" y="54"/>
                  <a:pt x="73" y="54"/>
                </a:cubicBezTo>
                <a:cubicBezTo>
                  <a:pt x="73" y="30"/>
                  <a:pt x="73" y="30"/>
                  <a:pt x="73" y="30"/>
                </a:cubicBezTo>
                <a:cubicBezTo>
                  <a:pt x="16" y="30"/>
                  <a:pt x="16" y="30"/>
                  <a:pt x="16" y="30"/>
                </a:cubicBezTo>
                <a:close/>
                <a:moveTo>
                  <a:pt x="26" y="35"/>
                </a:moveTo>
                <a:cubicBezTo>
                  <a:pt x="26" y="39"/>
                  <a:pt x="26" y="39"/>
                  <a:pt x="26" y="39"/>
                </a:cubicBezTo>
                <a:cubicBezTo>
                  <a:pt x="64" y="39"/>
                  <a:pt x="64" y="39"/>
                  <a:pt x="64" y="39"/>
                </a:cubicBezTo>
                <a:cubicBezTo>
                  <a:pt x="64" y="35"/>
                  <a:pt x="64" y="35"/>
                  <a:pt x="64" y="35"/>
                </a:cubicBezTo>
                <a:cubicBezTo>
                  <a:pt x="26" y="35"/>
                  <a:pt x="26" y="35"/>
                  <a:pt x="26" y="35"/>
                </a:cubicBezTo>
                <a:close/>
                <a:moveTo>
                  <a:pt x="26" y="51"/>
                </a:moveTo>
                <a:cubicBezTo>
                  <a:pt x="26" y="55"/>
                  <a:pt x="26" y="55"/>
                  <a:pt x="26" y="55"/>
                </a:cubicBezTo>
                <a:cubicBezTo>
                  <a:pt x="64" y="55"/>
                  <a:pt x="64" y="55"/>
                  <a:pt x="64" y="55"/>
                </a:cubicBezTo>
                <a:cubicBezTo>
                  <a:pt x="64" y="51"/>
                  <a:pt x="64" y="51"/>
                  <a:pt x="64" y="51"/>
                </a:cubicBezTo>
                <a:cubicBezTo>
                  <a:pt x="26" y="51"/>
                  <a:pt x="26" y="51"/>
                  <a:pt x="26" y="51"/>
                </a:cubicBezTo>
                <a:close/>
                <a:moveTo>
                  <a:pt x="26" y="43"/>
                </a:moveTo>
                <a:cubicBezTo>
                  <a:pt x="26" y="47"/>
                  <a:pt x="26" y="47"/>
                  <a:pt x="26" y="47"/>
                </a:cubicBezTo>
                <a:cubicBezTo>
                  <a:pt x="64" y="47"/>
                  <a:pt x="64" y="47"/>
                  <a:pt x="64" y="47"/>
                </a:cubicBezTo>
                <a:cubicBezTo>
                  <a:pt x="64" y="43"/>
                  <a:pt x="64" y="43"/>
                  <a:pt x="64" y="43"/>
                </a:cubicBezTo>
                <a:cubicBezTo>
                  <a:pt x="26" y="43"/>
                  <a:pt x="26" y="43"/>
                  <a:pt x="26" y="43"/>
                </a:cubicBezTo>
                <a:close/>
                <a:moveTo>
                  <a:pt x="10" y="87"/>
                </a:moveTo>
                <a:cubicBezTo>
                  <a:pt x="28" y="70"/>
                  <a:pt x="28" y="70"/>
                  <a:pt x="28" y="70"/>
                </a:cubicBezTo>
                <a:cubicBezTo>
                  <a:pt x="29" y="69"/>
                  <a:pt x="29" y="68"/>
                  <a:pt x="28" y="67"/>
                </a:cubicBezTo>
                <a:cubicBezTo>
                  <a:pt x="28" y="66"/>
                  <a:pt x="27" y="66"/>
                  <a:pt x="26" y="67"/>
                </a:cubicBezTo>
                <a:cubicBezTo>
                  <a:pt x="8" y="84"/>
                  <a:pt x="8" y="84"/>
                  <a:pt x="8" y="84"/>
                </a:cubicBezTo>
                <a:cubicBezTo>
                  <a:pt x="7" y="85"/>
                  <a:pt x="7" y="86"/>
                  <a:pt x="8" y="87"/>
                </a:cubicBezTo>
                <a:cubicBezTo>
                  <a:pt x="8" y="88"/>
                  <a:pt x="10" y="88"/>
                  <a:pt x="10" y="87"/>
                </a:cubicBezTo>
                <a:close/>
                <a:moveTo>
                  <a:pt x="85" y="84"/>
                </a:moveTo>
                <a:cubicBezTo>
                  <a:pt x="67" y="67"/>
                  <a:pt x="67" y="67"/>
                  <a:pt x="67" y="67"/>
                </a:cubicBezTo>
                <a:cubicBezTo>
                  <a:pt x="66" y="66"/>
                  <a:pt x="65" y="66"/>
                  <a:pt x="64" y="67"/>
                </a:cubicBezTo>
                <a:cubicBezTo>
                  <a:pt x="63" y="68"/>
                  <a:pt x="63" y="69"/>
                  <a:pt x="64" y="70"/>
                </a:cubicBezTo>
                <a:cubicBezTo>
                  <a:pt x="82" y="87"/>
                  <a:pt x="82" y="87"/>
                  <a:pt x="82" y="87"/>
                </a:cubicBezTo>
                <a:cubicBezTo>
                  <a:pt x="83" y="88"/>
                  <a:pt x="84" y="88"/>
                  <a:pt x="85" y="87"/>
                </a:cubicBezTo>
                <a:cubicBezTo>
                  <a:pt x="85" y="86"/>
                  <a:pt x="85" y="85"/>
                  <a:pt x="85" y="8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10" name="Freeform 1109"/>
          <p:cNvSpPr>
            <a:spLocks noEditPoints="1"/>
          </p:cNvSpPr>
          <p:nvPr/>
        </p:nvSpPr>
        <p:spPr bwMode="auto">
          <a:xfrm>
            <a:off x="8913478" y="4195083"/>
            <a:ext cx="566702" cy="263429"/>
          </a:xfrm>
          <a:custGeom>
            <a:avLst/>
            <a:gdLst>
              <a:gd name="T0" fmla="*/ 49 w 256"/>
              <a:gd name="T1" fmla="*/ 0 h 119"/>
              <a:gd name="T2" fmla="*/ 49 w 256"/>
              <a:gd name="T3" fmla="*/ 0 h 119"/>
              <a:gd name="T4" fmla="*/ 51 w 256"/>
              <a:gd name="T5" fmla="*/ 0 h 119"/>
              <a:gd name="T6" fmla="*/ 51 w 256"/>
              <a:gd name="T7" fmla="*/ 0 h 119"/>
              <a:gd name="T8" fmla="*/ 151 w 256"/>
              <a:gd name="T9" fmla="*/ 0 h 119"/>
              <a:gd name="T10" fmla="*/ 170 w 256"/>
              <a:gd name="T11" fmla="*/ 22 h 119"/>
              <a:gd name="T12" fmla="*/ 215 w 256"/>
              <a:gd name="T13" fmla="*/ 22 h 119"/>
              <a:gd name="T14" fmla="*/ 256 w 256"/>
              <a:gd name="T15" fmla="*/ 67 h 119"/>
              <a:gd name="T16" fmla="*/ 243 w 256"/>
              <a:gd name="T17" fmla="*/ 67 h 119"/>
              <a:gd name="T18" fmla="*/ 243 w 256"/>
              <a:gd name="T19" fmla="*/ 110 h 119"/>
              <a:gd name="T20" fmla="*/ 243 w 256"/>
              <a:gd name="T21" fmla="*/ 119 h 119"/>
              <a:gd name="T22" fmla="*/ 235 w 256"/>
              <a:gd name="T23" fmla="*/ 119 h 119"/>
              <a:gd name="T24" fmla="*/ 17 w 256"/>
              <a:gd name="T25" fmla="*/ 119 h 119"/>
              <a:gd name="T26" fmla="*/ 10 w 256"/>
              <a:gd name="T27" fmla="*/ 119 h 119"/>
              <a:gd name="T28" fmla="*/ 10 w 256"/>
              <a:gd name="T29" fmla="*/ 110 h 119"/>
              <a:gd name="T30" fmla="*/ 10 w 256"/>
              <a:gd name="T31" fmla="*/ 67 h 119"/>
              <a:gd name="T32" fmla="*/ 6 w 256"/>
              <a:gd name="T33" fmla="*/ 67 h 119"/>
              <a:gd name="T34" fmla="*/ 0 w 256"/>
              <a:gd name="T35" fmla="*/ 54 h 119"/>
              <a:gd name="T36" fmla="*/ 49 w 256"/>
              <a:gd name="T37" fmla="*/ 2 h 119"/>
              <a:gd name="T38" fmla="*/ 49 w 256"/>
              <a:gd name="T39" fmla="*/ 0 h 119"/>
              <a:gd name="T40" fmla="*/ 49 w 256"/>
              <a:gd name="T41" fmla="*/ 0 h 119"/>
              <a:gd name="T42" fmla="*/ 204 w 256"/>
              <a:gd name="T43" fmla="*/ 67 h 119"/>
              <a:gd name="T44" fmla="*/ 204 w 256"/>
              <a:gd name="T45" fmla="*/ 89 h 119"/>
              <a:gd name="T46" fmla="*/ 187 w 256"/>
              <a:gd name="T47" fmla="*/ 89 h 119"/>
              <a:gd name="T48" fmla="*/ 187 w 256"/>
              <a:gd name="T49" fmla="*/ 67 h 119"/>
              <a:gd name="T50" fmla="*/ 170 w 256"/>
              <a:gd name="T51" fmla="*/ 67 h 119"/>
              <a:gd name="T52" fmla="*/ 159 w 256"/>
              <a:gd name="T53" fmla="*/ 54 h 119"/>
              <a:gd name="T54" fmla="*/ 97 w 256"/>
              <a:gd name="T55" fmla="*/ 54 h 119"/>
              <a:gd name="T56" fmla="*/ 60 w 256"/>
              <a:gd name="T57" fmla="*/ 13 h 119"/>
              <a:gd name="T58" fmla="*/ 23 w 256"/>
              <a:gd name="T59" fmla="*/ 52 h 119"/>
              <a:gd name="T60" fmla="*/ 26 w 256"/>
              <a:gd name="T61" fmla="*/ 52 h 119"/>
              <a:gd name="T62" fmla="*/ 26 w 256"/>
              <a:gd name="T63" fmla="*/ 60 h 119"/>
              <a:gd name="T64" fmla="*/ 26 w 256"/>
              <a:gd name="T65" fmla="*/ 101 h 119"/>
              <a:gd name="T66" fmla="*/ 101 w 256"/>
              <a:gd name="T67" fmla="*/ 101 h 119"/>
              <a:gd name="T68" fmla="*/ 101 w 256"/>
              <a:gd name="T69" fmla="*/ 63 h 119"/>
              <a:gd name="T70" fmla="*/ 123 w 256"/>
              <a:gd name="T71" fmla="*/ 63 h 119"/>
              <a:gd name="T72" fmla="*/ 123 w 256"/>
              <a:gd name="T73" fmla="*/ 101 h 119"/>
              <a:gd name="T74" fmla="*/ 228 w 256"/>
              <a:gd name="T75" fmla="*/ 101 h 119"/>
              <a:gd name="T76" fmla="*/ 226 w 256"/>
              <a:gd name="T77" fmla="*/ 67 h 119"/>
              <a:gd name="T78" fmla="*/ 204 w 256"/>
              <a:gd name="T79" fmla="*/ 67 h 119"/>
              <a:gd name="T80" fmla="*/ 204 w 256"/>
              <a:gd name="T81" fmla="*/ 67 h 119"/>
              <a:gd name="T82" fmla="*/ 140 w 256"/>
              <a:gd name="T83" fmla="*/ 65 h 119"/>
              <a:gd name="T84" fmla="*/ 140 w 256"/>
              <a:gd name="T85" fmla="*/ 89 h 119"/>
              <a:gd name="T86" fmla="*/ 157 w 256"/>
              <a:gd name="T87" fmla="*/ 89 h 119"/>
              <a:gd name="T88" fmla="*/ 157 w 256"/>
              <a:gd name="T89" fmla="*/ 65 h 119"/>
              <a:gd name="T90" fmla="*/ 140 w 256"/>
              <a:gd name="T91" fmla="*/ 65 h 119"/>
              <a:gd name="T92" fmla="*/ 140 w 256"/>
              <a:gd name="T93" fmla="*/ 65 h 119"/>
              <a:gd name="T94" fmla="*/ 49 w 256"/>
              <a:gd name="T95" fmla="*/ 65 h 119"/>
              <a:gd name="T96" fmla="*/ 49 w 256"/>
              <a:gd name="T97" fmla="*/ 89 h 119"/>
              <a:gd name="T98" fmla="*/ 66 w 256"/>
              <a:gd name="T99" fmla="*/ 89 h 119"/>
              <a:gd name="T100" fmla="*/ 66 w 256"/>
              <a:gd name="T101" fmla="*/ 65 h 119"/>
              <a:gd name="T102" fmla="*/ 49 w 256"/>
              <a:gd name="T103" fmla="*/ 65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256" h="119">
                <a:moveTo>
                  <a:pt x="49" y="0"/>
                </a:moveTo>
                <a:lnTo>
                  <a:pt x="49" y="0"/>
                </a:lnTo>
                <a:lnTo>
                  <a:pt x="51" y="0"/>
                </a:lnTo>
                <a:lnTo>
                  <a:pt x="51" y="0"/>
                </a:lnTo>
                <a:lnTo>
                  <a:pt x="151" y="0"/>
                </a:lnTo>
                <a:lnTo>
                  <a:pt x="170" y="22"/>
                </a:lnTo>
                <a:lnTo>
                  <a:pt x="215" y="22"/>
                </a:lnTo>
                <a:lnTo>
                  <a:pt x="256" y="67"/>
                </a:lnTo>
                <a:lnTo>
                  <a:pt x="243" y="67"/>
                </a:lnTo>
                <a:lnTo>
                  <a:pt x="243" y="110"/>
                </a:lnTo>
                <a:lnTo>
                  <a:pt x="243" y="119"/>
                </a:lnTo>
                <a:lnTo>
                  <a:pt x="235" y="119"/>
                </a:lnTo>
                <a:lnTo>
                  <a:pt x="17" y="119"/>
                </a:lnTo>
                <a:lnTo>
                  <a:pt x="10" y="119"/>
                </a:lnTo>
                <a:lnTo>
                  <a:pt x="10" y="110"/>
                </a:lnTo>
                <a:lnTo>
                  <a:pt x="10" y="67"/>
                </a:lnTo>
                <a:lnTo>
                  <a:pt x="6" y="67"/>
                </a:lnTo>
                <a:lnTo>
                  <a:pt x="0" y="54"/>
                </a:lnTo>
                <a:lnTo>
                  <a:pt x="49" y="2"/>
                </a:lnTo>
                <a:lnTo>
                  <a:pt x="49" y="0"/>
                </a:lnTo>
                <a:lnTo>
                  <a:pt x="49" y="0"/>
                </a:lnTo>
                <a:close/>
                <a:moveTo>
                  <a:pt x="204" y="67"/>
                </a:moveTo>
                <a:lnTo>
                  <a:pt x="204" y="89"/>
                </a:lnTo>
                <a:lnTo>
                  <a:pt x="187" y="89"/>
                </a:lnTo>
                <a:lnTo>
                  <a:pt x="187" y="67"/>
                </a:lnTo>
                <a:lnTo>
                  <a:pt x="170" y="67"/>
                </a:lnTo>
                <a:lnTo>
                  <a:pt x="159" y="54"/>
                </a:lnTo>
                <a:lnTo>
                  <a:pt x="97" y="54"/>
                </a:lnTo>
                <a:lnTo>
                  <a:pt x="60" y="13"/>
                </a:lnTo>
                <a:lnTo>
                  <a:pt x="23" y="52"/>
                </a:lnTo>
                <a:lnTo>
                  <a:pt x="26" y="52"/>
                </a:lnTo>
                <a:lnTo>
                  <a:pt x="26" y="60"/>
                </a:lnTo>
                <a:lnTo>
                  <a:pt x="26" y="101"/>
                </a:lnTo>
                <a:lnTo>
                  <a:pt x="101" y="101"/>
                </a:lnTo>
                <a:lnTo>
                  <a:pt x="101" y="63"/>
                </a:lnTo>
                <a:lnTo>
                  <a:pt x="123" y="63"/>
                </a:lnTo>
                <a:lnTo>
                  <a:pt x="123" y="101"/>
                </a:lnTo>
                <a:lnTo>
                  <a:pt x="228" y="101"/>
                </a:lnTo>
                <a:lnTo>
                  <a:pt x="226" y="67"/>
                </a:lnTo>
                <a:lnTo>
                  <a:pt x="204" y="67"/>
                </a:lnTo>
                <a:lnTo>
                  <a:pt x="204" y="67"/>
                </a:lnTo>
                <a:close/>
                <a:moveTo>
                  <a:pt x="140" y="65"/>
                </a:moveTo>
                <a:lnTo>
                  <a:pt x="140" y="89"/>
                </a:lnTo>
                <a:lnTo>
                  <a:pt x="157" y="89"/>
                </a:lnTo>
                <a:lnTo>
                  <a:pt x="157" y="65"/>
                </a:lnTo>
                <a:lnTo>
                  <a:pt x="140" y="65"/>
                </a:lnTo>
                <a:lnTo>
                  <a:pt x="140" y="65"/>
                </a:lnTo>
                <a:close/>
                <a:moveTo>
                  <a:pt x="49" y="65"/>
                </a:moveTo>
                <a:lnTo>
                  <a:pt x="49" y="89"/>
                </a:lnTo>
                <a:lnTo>
                  <a:pt x="66" y="89"/>
                </a:lnTo>
                <a:lnTo>
                  <a:pt x="66" y="65"/>
                </a:lnTo>
                <a:lnTo>
                  <a:pt x="49" y="65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11" name="Freeform 1110"/>
          <p:cNvSpPr>
            <a:spLocks noEditPoints="1"/>
          </p:cNvSpPr>
          <p:nvPr/>
        </p:nvSpPr>
        <p:spPr bwMode="auto">
          <a:xfrm>
            <a:off x="9038757" y="2991585"/>
            <a:ext cx="441422" cy="514011"/>
          </a:xfrm>
          <a:custGeom>
            <a:avLst/>
            <a:gdLst>
              <a:gd name="T0" fmla="*/ 233 w 233"/>
              <a:gd name="T1" fmla="*/ 118 h 271"/>
              <a:gd name="T2" fmla="*/ 205 w 233"/>
              <a:gd name="T3" fmla="*/ 262 h 271"/>
              <a:gd name="T4" fmla="*/ 200 w 233"/>
              <a:gd name="T5" fmla="*/ 271 h 271"/>
              <a:gd name="T6" fmla="*/ 175 w 233"/>
              <a:gd name="T7" fmla="*/ 262 h 271"/>
              <a:gd name="T8" fmla="*/ 57 w 233"/>
              <a:gd name="T9" fmla="*/ 271 h 271"/>
              <a:gd name="T10" fmla="*/ 32 w 233"/>
              <a:gd name="T11" fmla="*/ 262 h 271"/>
              <a:gd name="T12" fmla="*/ 0 w 233"/>
              <a:gd name="T13" fmla="*/ 234 h 271"/>
              <a:gd name="T14" fmla="*/ 28 w 233"/>
              <a:gd name="T15" fmla="*/ 90 h 271"/>
              <a:gd name="T16" fmla="*/ 56 w 233"/>
              <a:gd name="T17" fmla="*/ 20 h 271"/>
              <a:gd name="T18" fmla="*/ 122 w 233"/>
              <a:gd name="T19" fmla="*/ 0 h 271"/>
              <a:gd name="T20" fmla="*/ 103 w 233"/>
              <a:gd name="T21" fmla="*/ 65 h 271"/>
              <a:gd name="T22" fmla="*/ 61 w 233"/>
              <a:gd name="T23" fmla="*/ 84 h 271"/>
              <a:gd name="T24" fmla="*/ 43 w 233"/>
              <a:gd name="T25" fmla="*/ 31 h 271"/>
              <a:gd name="T26" fmla="*/ 80 w 233"/>
              <a:gd name="T27" fmla="*/ 137 h 271"/>
              <a:gd name="T28" fmla="*/ 55 w 233"/>
              <a:gd name="T29" fmla="*/ 181 h 271"/>
              <a:gd name="T30" fmla="*/ 80 w 233"/>
              <a:gd name="T31" fmla="*/ 137 h 271"/>
              <a:gd name="T32" fmla="*/ 180 w 233"/>
              <a:gd name="T33" fmla="*/ 126 h 271"/>
              <a:gd name="T34" fmla="*/ 214 w 233"/>
              <a:gd name="T35" fmla="*/ 119 h 271"/>
              <a:gd name="T36" fmla="*/ 196 w 233"/>
              <a:gd name="T37" fmla="*/ 205 h 271"/>
              <a:gd name="T38" fmla="*/ 196 w 233"/>
              <a:gd name="T39" fmla="*/ 225 h 271"/>
              <a:gd name="T40" fmla="*/ 196 w 233"/>
              <a:gd name="T41" fmla="*/ 205 h 271"/>
              <a:gd name="T42" fmla="*/ 187 w 233"/>
              <a:gd name="T43" fmla="*/ 185 h 271"/>
              <a:gd name="T44" fmla="*/ 206 w 233"/>
              <a:gd name="T45" fmla="*/ 185 h 271"/>
              <a:gd name="T46" fmla="*/ 180 w 233"/>
              <a:gd name="T47" fmla="*/ 151 h 271"/>
              <a:gd name="T48" fmla="*/ 214 w 233"/>
              <a:gd name="T49" fmla="*/ 158 h 271"/>
              <a:gd name="T50" fmla="*/ 180 w 233"/>
              <a:gd name="T51" fmla="*/ 151 h 271"/>
              <a:gd name="T52" fmla="*/ 180 w 233"/>
              <a:gd name="T53" fmla="*/ 147 h 271"/>
              <a:gd name="T54" fmla="*/ 214 w 233"/>
              <a:gd name="T55" fmla="*/ 141 h 271"/>
              <a:gd name="T56" fmla="*/ 180 w 233"/>
              <a:gd name="T57" fmla="*/ 130 h 271"/>
              <a:gd name="T58" fmla="*/ 214 w 233"/>
              <a:gd name="T59" fmla="*/ 136 h 271"/>
              <a:gd name="T60" fmla="*/ 180 w 233"/>
              <a:gd name="T61" fmla="*/ 130 h 271"/>
              <a:gd name="T62" fmla="*/ 34 w 233"/>
              <a:gd name="T63" fmla="*/ 159 h 271"/>
              <a:gd name="T64" fmla="*/ 71 w 233"/>
              <a:gd name="T65" fmla="*/ 226 h 271"/>
              <a:gd name="T66" fmla="*/ 170 w 233"/>
              <a:gd name="T67" fmla="*/ 189 h 271"/>
              <a:gd name="T68" fmla="*/ 133 w 233"/>
              <a:gd name="T69" fmla="*/ 122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233" h="271">
                <a:moveTo>
                  <a:pt x="205" y="90"/>
                </a:moveTo>
                <a:cubicBezTo>
                  <a:pt x="221" y="90"/>
                  <a:pt x="233" y="103"/>
                  <a:pt x="233" y="118"/>
                </a:cubicBezTo>
                <a:cubicBezTo>
                  <a:pt x="233" y="234"/>
                  <a:pt x="233" y="234"/>
                  <a:pt x="233" y="234"/>
                </a:cubicBezTo>
                <a:cubicBezTo>
                  <a:pt x="233" y="250"/>
                  <a:pt x="221" y="262"/>
                  <a:pt x="205" y="262"/>
                </a:cubicBezTo>
                <a:cubicBezTo>
                  <a:pt x="200" y="262"/>
                  <a:pt x="200" y="262"/>
                  <a:pt x="200" y="262"/>
                </a:cubicBezTo>
                <a:cubicBezTo>
                  <a:pt x="200" y="271"/>
                  <a:pt x="200" y="271"/>
                  <a:pt x="200" y="271"/>
                </a:cubicBezTo>
                <a:cubicBezTo>
                  <a:pt x="175" y="271"/>
                  <a:pt x="175" y="271"/>
                  <a:pt x="175" y="271"/>
                </a:cubicBezTo>
                <a:cubicBezTo>
                  <a:pt x="175" y="262"/>
                  <a:pt x="175" y="262"/>
                  <a:pt x="175" y="262"/>
                </a:cubicBezTo>
                <a:cubicBezTo>
                  <a:pt x="57" y="262"/>
                  <a:pt x="57" y="262"/>
                  <a:pt x="57" y="262"/>
                </a:cubicBezTo>
                <a:cubicBezTo>
                  <a:pt x="57" y="271"/>
                  <a:pt x="57" y="271"/>
                  <a:pt x="57" y="271"/>
                </a:cubicBezTo>
                <a:cubicBezTo>
                  <a:pt x="32" y="271"/>
                  <a:pt x="32" y="271"/>
                  <a:pt x="32" y="271"/>
                </a:cubicBezTo>
                <a:cubicBezTo>
                  <a:pt x="32" y="262"/>
                  <a:pt x="32" y="262"/>
                  <a:pt x="32" y="262"/>
                </a:cubicBezTo>
                <a:cubicBezTo>
                  <a:pt x="28" y="262"/>
                  <a:pt x="28" y="262"/>
                  <a:pt x="28" y="262"/>
                </a:cubicBezTo>
                <a:cubicBezTo>
                  <a:pt x="13" y="262"/>
                  <a:pt x="0" y="250"/>
                  <a:pt x="0" y="234"/>
                </a:cubicBezTo>
                <a:cubicBezTo>
                  <a:pt x="0" y="118"/>
                  <a:pt x="0" y="118"/>
                  <a:pt x="0" y="118"/>
                </a:cubicBezTo>
                <a:cubicBezTo>
                  <a:pt x="0" y="103"/>
                  <a:pt x="13" y="90"/>
                  <a:pt x="28" y="90"/>
                </a:cubicBezTo>
                <a:cubicBezTo>
                  <a:pt x="91" y="90"/>
                  <a:pt x="155" y="90"/>
                  <a:pt x="205" y="90"/>
                </a:cubicBezTo>
                <a:close/>
                <a:moveTo>
                  <a:pt x="56" y="20"/>
                </a:moveTo>
                <a:cubicBezTo>
                  <a:pt x="87" y="57"/>
                  <a:pt x="87" y="57"/>
                  <a:pt x="87" y="57"/>
                </a:cubicBezTo>
                <a:cubicBezTo>
                  <a:pt x="122" y="0"/>
                  <a:pt x="122" y="0"/>
                  <a:pt x="122" y="0"/>
                </a:cubicBezTo>
                <a:cubicBezTo>
                  <a:pt x="137" y="9"/>
                  <a:pt x="137" y="9"/>
                  <a:pt x="137" y="9"/>
                </a:cubicBezTo>
                <a:cubicBezTo>
                  <a:pt x="103" y="65"/>
                  <a:pt x="103" y="65"/>
                  <a:pt x="103" y="65"/>
                </a:cubicBezTo>
                <a:cubicBezTo>
                  <a:pt x="110" y="69"/>
                  <a:pt x="114" y="76"/>
                  <a:pt x="116" y="84"/>
                </a:cubicBezTo>
                <a:cubicBezTo>
                  <a:pt x="61" y="84"/>
                  <a:pt x="61" y="84"/>
                  <a:pt x="61" y="84"/>
                </a:cubicBezTo>
                <a:cubicBezTo>
                  <a:pt x="62" y="77"/>
                  <a:pt x="66" y="70"/>
                  <a:pt x="72" y="66"/>
                </a:cubicBezTo>
                <a:cubicBezTo>
                  <a:pt x="43" y="31"/>
                  <a:pt x="43" y="31"/>
                  <a:pt x="43" y="31"/>
                </a:cubicBezTo>
                <a:cubicBezTo>
                  <a:pt x="56" y="20"/>
                  <a:pt x="56" y="20"/>
                  <a:pt x="56" y="20"/>
                </a:cubicBezTo>
                <a:close/>
                <a:moveTo>
                  <a:pt x="80" y="137"/>
                </a:moveTo>
                <a:cubicBezTo>
                  <a:pt x="71" y="132"/>
                  <a:pt x="58" y="137"/>
                  <a:pt x="51" y="149"/>
                </a:cubicBezTo>
                <a:cubicBezTo>
                  <a:pt x="44" y="161"/>
                  <a:pt x="46" y="175"/>
                  <a:pt x="55" y="181"/>
                </a:cubicBezTo>
                <a:cubicBezTo>
                  <a:pt x="64" y="186"/>
                  <a:pt x="69" y="175"/>
                  <a:pt x="76" y="163"/>
                </a:cubicBezTo>
                <a:cubicBezTo>
                  <a:pt x="83" y="151"/>
                  <a:pt x="89" y="142"/>
                  <a:pt x="80" y="137"/>
                </a:cubicBezTo>
                <a:close/>
                <a:moveTo>
                  <a:pt x="180" y="119"/>
                </a:moveTo>
                <a:cubicBezTo>
                  <a:pt x="180" y="126"/>
                  <a:pt x="180" y="126"/>
                  <a:pt x="180" y="126"/>
                </a:cubicBezTo>
                <a:cubicBezTo>
                  <a:pt x="214" y="126"/>
                  <a:pt x="214" y="126"/>
                  <a:pt x="214" y="126"/>
                </a:cubicBezTo>
                <a:cubicBezTo>
                  <a:pt x="214" y="119"/>
                  <a:pt x="214" y="119"/>
                  <a:pt x="214" y="119"/>
                </a:cubicBezTo>
                <a:cubicBezTo>
                  <a:pt x="180" y="119"/>
                  <a:pt x="180" y="119"/>
                  <a:pt x="180" y="119"/>
                </a:cubicBezTo>
                <a:close/>
                <a:moveTo>
                  <a:pt x="196" y="205"/>
                </a:moveTo>
                <a:cubicBezTo>
                  <a:pt x="191" y="205"/>
                  <a:pt x="187" y="210"/>
                  <a:pt x="187" y="215"/>
                </a:cubicBezTo>
                <a:cubicBezTo>
                  <a:pt x="187" y="220"/>
                  <a:pt x="191" y="225"/>
                  <a:pt x="196" y="225"/>
                </a:cubicBezTo>
                <a:cubicBezTo>
                  <a:pt x="202" y="225"/>
                  <a:pt x="206" y="220"/>
                  <a:pt x="206" y="215"/>
                </a:cubicBezTo>
                <a:cubicBezTo>
                  <a:pt x="206" y="210"/>
                  <a:pt x="202" y="205"/>
                  <a:pt x="196" y="205"/>
                </a:cubicBezTo>
                <a:close/>
                <a:moveTo>
                  <a:pt x="196" y="176"/>
                </a:moveTo>
                <a:cubicBezTo>
                  <a:pt x="191" y="176"/>
                  <a:pt x="187" y="180"/>
                  <a:pt x="187" y="185"/>
                </a:cubicBezTo>
                <a:cubicBezTo>
                  <a:pt x="187" y="191"/>
                  <a:pt x="191" y="195"/>
                  <a:pt x="196" y="195"/>
                </a:cubicBezTo>
                <a:cubicBezTo>
                  <a:pt x="202" y="195"/>
                  <a:pt x="206" y="191"/>
                  <a:pt x="206" y="185"/>
                </a:cubicBezTo>
                <a:cubicBezTo>
                  <a:pt x="206" y="180"/>
                  <a:pt x="202" y="176"/>
                  <a:pt x="196" y="176"/>
                </a:cubicBezTo>
                <a:close/>
                <a:moveTo>
                  <a:pt x="180" y="151"/>
                </a:moveTo>
                <a:cubicBezTo>
                  <a:pt x="180" y="158"/>
                  <a:pt x="180" y="158"/>
                  <a:pt x="180" y="158"/>
                </a:cubicBezTo>
                <a:cubicBezTo>
                  <a:pt x="214" y="158"/>
                  <a:pt x="214" y="158"/>
                  <a:pt x="214" y="158"/>
                </a:cubicBezTo>
                <a:cubicBezTo>
                  <a:pt x="214" y="151"/>
                  <a:pt x="214" y="151"/>
                  <a:pt x="214" y="151"/>
                </a:cubicBezTo>
                <a:cubicBezTo>
                  <a:pt x="180" y="151"/>
                  <a:pt x="180" y="151"/>
                  <a:pt x="180" y="151"/>
                </a:cubicBezTo>
                <a:close/>
                <a:moveTo>
                  <a:pt x="180" y="141"/>
                </a:moveTo>
                <a:cubicBezTo>
                  <a:pt x="180" y="147"/>
                  <a:pt x="180" y="147"/>
                  <a:pt x="180" y="147"/>
                </a:cubicBezTo>
                <a:cubicBezTo>
                  <a:pt x="214" y="147"/>
                  <a:pt x="214" y="147"/>
                  <a:pt x="214" y="147"/>
                </a:cubicBezTo>
                <a:cubicBezTo>
                  <a:pt x="214" y="141"/>
                  <a:pt x="214" y="141"/>
                  <a:pt x="214" y="141"/>
                </a:cubicBezTo>
                <a:cubicBezTo>
                  <a:pt x="180" y="141"/>
                  <a:pt x="180" y="141"/>
                  <a:pt x="180" y="141"/>
                </a:cubicBezTo>
                <a:close/>
                <a:moveTo>
                  <a:pt x="180" y="130"/>
                </a:moveTo>
                <a:cubicBezTo>
                  <a:pt x="180" y="136"/>
                  <a:pt x="180" y="136"/>
                  <a:pt x="180" y="136"/>
                </a:cubicBezTo>
                <a:cubicBezTo>
                  <a:pt x="214" y="136"/>
                  <a:pt x="214" y="136"/>
                  <a:pt x="214" y="136"/>
                </a:cubicBezTo>
                <a:cubicBezTo>
                  <a:pt x="214" y="130"/>
                  <a:pt x="214" y="130"/>
                  <a:pt x="214" y="130"/>
                </a:cubicBezTo>
                <a:cubicBezTo>
                  <a:pt x="180" y="130"/>
                  <a:pt x="180" y="130"/>
                  <a:pt x="180" y="130"/>
                </a:cubicBezTo>
                <a:close/>
                <a:moveTo>
                  <a:pt x="71" y="122"/>
                </a:moveTo>
                <a:cubicBezTo>
                  <a:pt x="51" y="122"/>
                  <a:pt x="34" y="139"/>
                  <a:pt x="34" y="159"/>
                </a:cubicBezTo>
                <a:cubicBezTo>
                  <a:pt x="34" y="189"/>
                  <a:pt x="34" y="189"/>
                  <a:pt x="34" y="189"/>
                </a:cubicBezTo>
                <a:cubicBezTo>
                  <a:pt x="34" y="210"/>
                  <a:pt x="51" y="226"/>
                  <a:pt x="71" y="226"/>
                </a:cubicBezTo>
                <a:cubicBezTo>
                  <a:pt x="133" y="226"/>
                  <a:pt x="133" y="226"/>
                  <a:pt x="133" y="226"/>
                </a:cubicBezTo>
                <a:cubicBezTo>
                  <a:pt x="153" y="226"/>
                  <a:pt x="170" y="210"/>
                  <a:pt x="170" y="189"/>
                </a:cubicBezTo>
                <a:cubicBezTo>
                  <a:pt x="170" y="159"/>
                  <a:pt x="170" y="159"/>
                  <a:pt x="170" y="159"/>
                </a:cubicBezTo>
                <a:cubicBezTo>
                  <a:pt x="170" y="139"/>
                  <a:pt x="153" y="122"/>
                  <a:pt x="133" y="122"/>
                </a:cubicBezTo>
                <a:lnTo>
                  <a:pt x="71" y="12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112" name="Group 1111"/>
          <p:cNvGrpSpPr/>
          <p:nvPr/>
        </p:nvGrpSpPr>
        <p:grpSpPr>
          <a:xfrm>
            <a:off x="6696228" y="2796844"/>
            <a:ext cx="1953732" cy="868609"/>
            <a:chOff x="1098171" y="3570851"/>
            <a:chExt cx="1745511" cy="823659"/>
          </a:xfrm>
        </p:grpSpPr>
        <p:sp>
          <p:nvSpPr>
            <p:cNvPr id="1113" name="TextBox 1112"/>
            <p:cNvSpPr txBox="1"/>
            <p:nvPr/>
          </p:nvSpPr>
          <p:spPr>
            <a:xfrm>
              <a:off x="1103757" y="3570851"/>
              <a:ext cx="128779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14" name="Rectangle 1113"/>
            <p:cNvSpPr/>
            <p:nvPr/>
          </p:nvSpPr>
          <p:spPr>
            <a:xfrm>
              <a:off x="1098171" y="3899582"/>
              <a:ext cx="1745511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30" name="Group 1129"/>
          <p:cNvGrpSpPr/>
          <p:nvPr/>
        </p:nvGrpSpPr>
        <p:grpSpPr>
          <a:xfrm>
            <a:off x="9559041" y="2796845"/>
            <a:ext cx="1988312" cy="868611"/>
            <a:chOff x="1098171" y="3570851"/>
            <a:chExt cx="1776406" cy="823661"/>
          </a:xfrm>
        </p:grpSpPr>
        <p:sp>
          <p:nvSpPr>
            <p:cNvPr id="1131" name="TextBox 1130"/>
            <p:cNvSpPr txBox="1"/>
            <p:nvPr/>
          </p:nvSpPr>
          <p:spPr>
            <a:xfrm>
              <a:off x="1103759" y="3570851"/>
              <a:ext cx="128779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32" name="Rectangle 1131"/>
            <p:cNvSpPr/>
            <p:nvPr/>
          </p:nvSpPr>
          <p:spPr>
            <a:xfrm>
              <a:off x="1098171" y="3899584"/>
              <a:ext cx="1776406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33" name="Group 1132"/>
          <p:cNvGrpSpPr/>
          <p:nvPr/>
        </p:nvGrpSpPr>
        <p:grpSpPr>
          <a:xfrm>
            <a:off x="6696229" y="3845166"/>
            <a:ext cx="1919830" cy="868609"/>
            <a:chOff x="1098171" y="3570851"/>
            <a:chExt cx="1715222" cy="823659"/>
          </a:xfrm>
        </p:grpSpPr>
        <p:sp>
          <p:nvSpPr>
            <p:cNvPr id="1134" name="TextBox 1133"/>
            <p:cNvSpPr txBox="1"/>
            <p:nvPr/>
          </p:nvSpPr>
          <p:spPr>
            <a:xfrm>
              <a:off x="1112468" y="3570851"/>
              <a:ext cx="128779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35" name="Rectangle 1134"/>
            <p:cNvSpPr/>
            <p:nvPr/>
          </p:nvSpPr>
          <p:spPr>
            <a:xfrm>
              <a:off x="1098171" y="3899582"/>
              <a:ext cx="1715222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36" name="Group 1135"/>
          <p:cNvGrpSpPr/>
          <p:nvPr/>
        </p:nvGrpSpPr>
        <p:grpSpPr>
          <a:xfrm>
            <a:off x="9559041" y="3845166"/>
            <a:ext cx="1964985" cy="868609"/>
            <a:chOff x="1098171" y="3570851"/>
            <a:chExt cx="1755565" cy="823659"/>
          </a:xfrm>
        </p:grpSpPr>
        <p:sp>
          <p:nvSpPr>
            <p:cNvPr id="1137" name="TextBox 1136"/>
            <p:cNvSpPr txBox="1"/>
            <p:nvPr/>
          </p:nvSpPr>
          <p:spPr>
            <a:xfrm>
              <a:off x="1103757" y="3570851"/>
              <a:ext cx="128779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38" name="Rectangle 1137"/>
            <p:cNvSpPr/>
            <p:nvPr/>
          </p:nvSpPr>
          <p:spPr>
            <a:xfrm>
              <a:off x="1098171" y="3899582"/>
              <a:ext cx="1755565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39" name="Group 1138"/>
          <p:cNvGrpSpPr/>
          <p:nvPr/>
        </p:nvGrpSpPr>
        <p:grpSpPr>
          <a:xfrm>
            <a:off x="6696228" y="4944791"/>
            <a:ext cx="2065940" cy="868607"/>
            <a:chOff x="1098172" y="3570851"/>
            <a:chExt cx="1845760" cy="823657"/>
          </a:xfrm>
        </p:grpSpPr>
        <p:sp>
          <p:nvSpPr>
            <p:cNvPr id="1140" name="TextBox 1139"/>
            <p:cNvSpPr txBox="1"/>
            <p:nvPr/>
          </p:nvSpPr>
          <p:spPr>
            <a:xfrm>
              <a:off x="1103756" y="3570851"/>
              <a:ext cx="128779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41" name="Rectangle 1140"/>
            <p:cNvSpPr/>
            <p:nvPr/>
          </p:nvSpPr>
          <p:spPr>
            <a:xfrm>
              <a:off x="1098172" y="3899580"/>
              <a:ext cx="1845760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42" name="Group 1141"/>
          <p:cNvGrpSpPr/>
          <p:nvPr/>
        </p:nvGrpSpPr>
        <p:grpSpPr>
          <a:xfrm>
            <a:off x="9559040" y="4944791"/>
            <a:ext cx="1964984" cy="868609"/>
            <a:chOff x="1098172" y="3570851"/>
            <a:chExt cx="1755564" cy="823659"/>
          </a:xfrm>
        </p:grpSpPr>
        <p:sp>
          <p:nvSpPr>
            <p:cNvPr id="1143" name="TextBox 1142"/>
            <p:cNvSpPr txBox="1"/>
            <p:nvPr/>
          </p:nvSpPr>
          <p:spPr>
            <a:xfrm>
              <a:off x="1106348" y="3570851"/>
              <a:ext cx="128779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44" name="Rectangle 1143"/>
            <p:cNvSpPr/>
            <p:nvPr/>
          </p:nvSpPr>
          <p:spPr>
            <a:xfrm>
              <a:off x="1098172" y="3899582"/>
              <a:ext cx="1755564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86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7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6574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1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1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1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1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1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1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1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500"/>
                            </p:stCondLst>
                            <p:childTnLst>
                              <p:par>
                                <p:cTn id="4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1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1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500"/>
                            </p:stCondLst>
                            <p:childTnLst>
                              <p:par>
                                <p:cTn id="5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1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6" dur="500"/>
                                        <p:tgtEl>
                                          <p:spTgt spid="1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000"/>
                            </p:stCondLst>
                            <p:childTnLst>
                              <p:par>
                                <p:cTn id="5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1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1" dur="500"/>
                                        <p:tgtEl>
                                          <p:spTgt spid="1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06" grpId="0" animBg="1"/>
      <p:bldP spid="1107" grpId="0" animBg="1"/>
      <p:bldP spid="1108" grpId="0" animBg="1"/>
      <p:bldP spid="1109" grpId="0" animBg="1"/>
      <p:bldP spid="1110" grpId="0" animBg="1"/>
      <p:bldP spid="1111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4" name="任意多边形 3"/>
          <p:cNvSpPr/>
          <p:nvPr/>
        </p:nvSpPr>
        <p:spPr>
          <a:xfrm>
            <a:off x="6573390" y="4"/>
            <a:ext cx="6285359" cy="7232651"/>
          </a:xfrm>
          <a:custGeom>
            <a:avLst/>
            <a:gdLst>
              <a:gd name="connsiteX0" fmla="*/ 1446530 w 7232650"/>
              <a:gd name="connsiteY0" fmla="*/ 0 h 7232651"/>
              <a:gd name="connsiteX1" fmla="*/ 7232650 w 7232650"/>
              <a:gd name="connsiteY1" fmla="*/ 0 h 7232651"/>
              <a:gd name="connsiteX2" fmla="*/ 7232650 w 7232650"/>
              <a:gd name="connsiteY2" fmla="*/ 7232651 h 7232651"/>
              <a:gd name="connsiteX3" fmla="*/ 0 w 7232650"/>
              <a:gd name="connsiteY3" fmla="*/ 7232651 h 72326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232650" h="7232651">
                <a:moveTo>
                  <a:pt x="1446530" y="0"/>
                </a:moveTo>
                <a:lnTo>
                  <a:pt x="7232650" y="0"/>
                </a:lnTo>
                <a:lnTo>
                  <a:pt x="7232650" y="7232651"/>
                </a:lnTo>
                <a:lnTo>
                  <a:pt x="0" y="7232651"/>
                </a:lnTo>
                <a:close/>
              </a:path>
            </a:pathLst>
          </a:custGeom>
          <a:blipFill dpi="0" rotWithShape="1">
            <a:blip r:embed="rId3" cstate="print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59"/>
          <p:cNvSpPr>
            <a:spLocks noChangeArrowheads="1"/>
          </p:cNvSpPr>
          <p:nvPr/>
        </p:nvSpPr>
        <p:spPr bwMode="auto">
          <a:xfrm>
            <a:off x="842467" y="2555255"/>
            <a:ext cx="6234980" cy="12311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8000" b="1" cap="all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Thank you</a:t>
            </a:r>
            <a:endParaRPr lang="zh-CN" altLang="en-US" sz="6000" cap="all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矩形 259"/>
          <p:cNvSpPr>
            <a:spLocks noChangeArrowheads="1"/>
          </p:cNvSpPr>
          <p:nvPr/>
        </p:nvSpPr>
        <p:spPr bwMode="auto">
          <a:xfrm>
            <a:off x="842466" y="3909472"/>
            <a:ext cx="3570685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2800" dirty="0">
                <a:solidFill>
                  <a:schemeClr val="accent1"/>
                </a:solidFill>
                <a:cs typeface="Arial" panose="020B0604020202020204" pitchFamily="34" charset="0"/>
              </a:rPr>
              <a:t>感谢聆听，批评指导</a:t>
            </a:r>
          </a:p>
        </p:txBody>
      </p:sp>
    </p:spTree>
    <p:extLst>
      <p:ext uri="{BB962C8B-B14F-4D97-AF65-F5344CB8AC3E}">
        <p14:creationId xmlns:p14="http://schemas.microsoft.com/office/powerpoint/2010/main" val="23478334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50"/>
                            </p:stCondLst>
                            <p:childTnLst>
                              <p:par>
                                <p:cTn id="17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850"/>
                            </p:stCondLst>
                            <p:childTnLst>
                              <p:par>
                                <p:cTn id="2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750"/>
                            </p:stCondLst>
                            <p:childTnLst>
                              <p:par>
                                <p:cTn id="2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/>
      <p:bldP spid="3" grpId="1"/>
      <p:bldP spid="6" grpId="0"/>
      <p:bldP spid="6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9E7965BD-BA7C-4284-B303-3DF26FF20985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SCORM_PASSING_SCORE" val="100.000000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数据分析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heme/theme1.xml><?xml version="1.0" encoding="utf-8"?>
<a:theme xmlns:a="http://schemas.openxmlformats.org/drawingml/2006/main" name="第一PPT，www.1ppt.com">
  <a:themeElements>
    <a:clrScheme name="自定义 6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333F50"/>
      </a:accent1>
      <a:accent2>
        <a:srgbClr val="CA8F45"/>
      </a:accent2>
      <a:accent3>
        <a:srgbClr val="333F50"/>
      </a:accent3>
      <a:accent4>
        <a:srgbClr val="CA8F45"/>
      </a:accent4>
      <a:accent5>
        <a:srgbClr val="333F50"/>
      </a:accent5>
      <a:accent6>
        <a:srgbClr val="CA8F45"/>
      </a:accent6>
      <a:hlink>
        <a:srgbClr val="333F50"/>
      </a:hlink>
      <a:folHlink>
        <a:srgbClr val="CA8F45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2742</Words>
  <Application>Microsoft Office PowerPoint</Application>
  <PresentationFormat>自定义</PresentationFormat>
  <Paragraphs>270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1" baseType="lpstr">
      <vt:lpstr>Lato Light</vt:lpstr>
      <vt:lpstr>宋体</vt:lpstr>
      <vt:lpstr>微软雅黑</vt:lpstr>
      <vt:lpstr>Arial</vt:lpstr>
      <vt:lpstr>Calibri</vt:lpstr>
      <vt:lpstr>Calibri Light</vt:lpstr>
      <vt:lpstr>Open Sans</vt:lpstr>
      <vt:lpstr>Times New Roman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数据分析</dc:title>
  <dc:creator/>
  <cp:keywords>www.1ppt.com</cp:keywords>
  <cp:lastModifiedBy/>
  <cp:revision>1</cp:revision>
  <dcterms:created xsi:type="dcterms:W3CDTF">2016-11-15T18:26:21Z</dcterms:created>
  <dcterms:modified xsi:type="dcterms:W3CDTF">2020-08-12T05:42:36Z</dcterms:modified>
</cp:coreProperties>
</file>