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25" r:id="rId2"/>
    <p:sldId id="3114" r:id="rId3"/>
    <p:sldId id="3113" r:id="rId4"/>
    <p:sldId id="3096" r:id="rId5"/>
    <p:sldId id="3102" r:id="rId6"/>
    <p:sldId id="3107" r:id="rId7"/>
    <p:sldId id="3097" r:id="rId8"/>
    <p:sldId id="3126" r:id="rId9"/>
    <p:sldId id="3100" r:id="rId10"/>
    <p:sldId id="3094" r:id="rId11"/>
    <p:sldId id="3099" r:id="rId12"/>
    <p:sldId id="3110" r:id="rId13"/>
    <p:sldId id="3127" r:id="rId14"/>
    <p:sldId id="3101" r:id="rId15"/>
    <p:sldId id="3112" r:id="rId16"/>
    <p:sldId id="3098" r:id="rId17"/>
    <p:sldId id="3104" r:id="rId18"/>
    <p:sldId id="3128" r:id="rId19"/>
    <p:sldId id="3105" r:id="rId20"/>
    <p:sldId id="3095" r:id="rId21"/>
    <p:sldId id="3106" r:id="rId22"/>
    <p:sldId id="312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C36"/>
    <a:srgbClr val="0070C0"/>
    <a:srgbClr val="FFFFFF"/>
    <a:srgbClr val="08B689"/>
    <a:srgbClr val="79B50F"/>
    <a:srgbClr val="09B0DE"/>
    <a:srgbClr val="6669D2"/>
    <a:srgbClr val="33BE9B"/>
    <a:srgbClr val="33FCC4"/>
    <a:srgbClr val="42D2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546" y="108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A30-46FE-ACC2-AE39B872430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30-46FE-ACC2-AE39B872430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30-46FE-ACC2-AE39B872430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30-46FE-ACC2-AE39B8724303}"/>
              </c:ext>
            </c:extLst>
          </c:dPt>
          <c:dPt>
            <c:idx val="4"/>
            <c:bubble3D val="0"/>
            <c:spPr>
              <a:solidFill>
                <a:schemeClr val="tx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A30-46FE-ACC2-AE39B8724303}"/>
              </c:ext>
            </c:extLst>
          </c:dPt>
          <c:val>
            <c:numRef>
              <c:f>Sheet1!$B$2:$B$6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3.2</c:v>
                </c:pt>
                <c:pt idx="2">
                  <c:v>2.6</c:v>
                </c:pt>
                <c:pt idx="3">
                  <c:v>2.2000000000000002</c:v>
                </c:pt>
                <c:pt idx="4">
                  <c:v>2.2999999999999998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A30-46FE-ACC2-AE39B872430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strCache>
                      <c:ptCount val="5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  <c:pt idx="4">
                        <c:v>5th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2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568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8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515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6298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599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090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6484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8614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3005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306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" y="2688"/>
            <a:ext cx="12858289" cy="7227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774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1878" y="2704433"/>
            <a:ext cx="12862509" cy="1826021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97713" y="2032149"/>
            <a:ext cx="3158234" cy="2623313"/>
          </a:xfrm>
          <a:custGeom>
            <a:avLst/>
            <a:gdLst>
              <a:gd name="T0" fmla="*/ 579 w 1583"/>
              <a:gd name="T1" fmla="*/ 0 h 1325"/>
              <a:gd name="T2" fmla="*/ 1583 w 1583"/>
              <a:gd name="T3" fmla="*/ 0 h 1325"/>
              <a:gd name="T4" fmla="*/ 1004 w 1583"/>
              <a:gd name="T5" fmla="*/ 1325 h 1325"/>
              <a:gd name="T6" fmla="*/ 0 w 1583"/>
              <a:gd name="T7" fmla="*/ 1325 h 1325"/>
              <a:gd name="T8" fmla="*/ 579 w 1583"/>
              <a:gd name="T9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3" h="1325">
                <a:moveTo>
                  <a:pt x="579" y="0"/>
                </a:moveTo>
                <a:lnTo>
                  <a:pt x="1583" y="0"/>
                </a:lnTo>
                <a:lnTo>
                  <a:pt x="1004" y="1325"/>
                </a:lnTo>
                <a:lnTo>
                  <a:pt x="0" y="1325"/>
                </a:lnTo>
                <a:lnTo>
                  <a:pt x="57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2218576" y="2913654"/>
            <a:ext cx="3162225" cy="2621333"/>
          </a:xfrm>
          <a:custGeom>
            <a:avLst/>
            <a:gdLst>
              <a:gd name="T0" fmla="*/ 580 w 1585"/>
              <a:gd name="T1" fmla="*/ 0 h 1324"/>
              <a:gd name="T2" fmla="*/ 1585 w 1585"/>
              <a:gd name="T3" fmla="*/ 0 h 1324"/>
              <a:gd name="T4" fmla="*/ 1004 w 1585"/>
              <a:gd name="T5" fmla="*/ 1324 h 1324"/>
              <a:gd name="T6" fmla="*/ 0 w 1585"/>
              <a:gd name="T7" fmla="*/ 1324 h 1324"/>
              <a:gd name="T8" fmla="*/ 580 w 1585"/>
              <a:gd name="T9" fmla="*/ 0 h 1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5" h="1324">
                <a:moveTo>
                  <a:pt x="580" y="0"/>
                </a:moveTo>
                <a:lnTo>
                  <a:pt x="1585" y="0"/>
                </a:lnTo>
                <a:lnTo>
                  <a:pt x="1004" y="1324"/>
                </a:lnTo>
                <a:lnTo>
                  <a:pt x="0" y="1324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645400" y="2913654"/>
            <a:ext cx="3164219" cy="2621333"/>
          </a:xfrm>
          <a:custGeom>
            <a:avLst/>
            <a:gdLst>
              <a:gd name="T0" fmla="*/ 580 w 1586"/>
              <a:gd name="T1" fmla="*/ 0 h 1324"/>
              <a:gd name="T2" fmla="*/ 1586 w 1586"/>
              <a:gd name="T3" fmla="*/ 0 h 1324"/>
              <a:gd name="T4" fmla="*/ 1006 w 1586"/>
              <a:gd name="T5" fmla="*/ 1324 h 1324"/>
              <a:gd name="T6" fmla="*/ 0 w 1586"/>
              <a:gd name="T7" fmla="*/ 1324 h 1324"/>
              <a:gd name="T8" fmla="*/ 580 w 1586"/>
              <a:gd name="T9" fmla="*/ 0 h 1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6" h="1324">
                <a:moveTo>
                  <a:pt x="580" y="0"/>
                </a:moveTo>
                <a:lnTo>
                  <a:pt x="1586" y="0"/>
                </a:lnTo>
                <a:lnTo>
                  <a:pt x="1006" y="1324"/>
                </a:lnTo>
                <a:lnTo>
                  <a:pt x="0" y="1324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4810864" y="2032149"/>
            <a:ext cx="3162224" cy="2623313"/>
          </a:xfrm>
          <a:custGeom>
            <a:avLst/>
            <a:gdLst>
              <a:gd name="T0" fmla="*/ 580 w 1585"/>
              <a:gd name="T1" fmla="*/ 0 h 1325"/>
              <a:gd name="T2" fmla="*/ 1585 w 1585"/>
              <a:gd name="T3" fmla="*/ 0 h 1325"/>
              <a:gd name="T4" fmla="*/ 1004 w 1585"/>
              <a:gd name="T5" fmla="*/ 1325 h 1325"/>
              <a:gd name="T6" fmla="*/ 0 w 1585"/>
              <a:gd name="T7" fmla="*/ 1325 h 1325"/>
              <a:gd name="T8" fmla="*/ 580 w 1585"/>
              <a:gd name="T9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5" h="1325">
                <a:moveTo>
                  <a:pt x="580" y="0"/>
                </a:moveTo>
                <a:lnTo>
                  <a:pt x="1585" y="0"/>
                </a:lnTo>
                <a:lnTo>
                  <a:pt x="1004" y="1325"/>
                </a:lnTo>
                <a:lnTo>
                  <a:pt x="0" y="1325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25" name="文本占位符 2"/>
          <p:cNvSpPr txBox="1">
            <a:spLocks/>
          </p:cNvSpPr>
          <p:nvPr/>
        </p:nvSpPr>
        <p:spPr>
          <a:xfrm>
            <a:off x="2972991" y="5698562"/>
            <a:ext cx="7460506" cy="649666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12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year-end summary report </a:t>
            </a:r>
            <a:r>
              <a:rPr lang="en-US" altLang="zh-CN" sz="12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</a:t>
            </a:r>
            <a:r>
              <a:rPr lang="en-US" altLang="zh-CN" sz="12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altLang="zh-CN" sz="12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year-end summary report </a:t>
            </a:r>
            <a:r>
              <a:rPr lang="en-US" altLang="zh-CN" sz="12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templateThe</a:t>
            </a:r>
            <a:r>
              <a:rPr lang="en-US" altLang="zh-CN" sz="1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2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year-end summary report </a:t>
            </a:r>
            <a:r>
              <a:rPr lang="en-US" altLang="zh-CN" sz="12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templateThe</a:t>
            </a:r>
            <a:r>
              <a:rPr lang="en-US" altLang="zh-CN" sz="1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2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year-end summary report </a:t>
            </a:r>
            <a:r>
              <a:rPr lang="en-US" altLang="zh-CN" sz="12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templateThe</a:t>
            </a:r>
            <a:r>
              <a:rPr lang="en-US" altLang="zh-CN" sz="1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2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year-end summary report </a:t>
            </a:r>
            <a:r>
              <a:rPr lang="en-US" altLang="zh-CN" sz="12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</a:t>
            </a:r>
            <a:endParaRPr lang="zh-CN" altLang="en-US" sz="12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Freeform 10"/>
          <p:cNvSpPr>
            <a:spLocks/>
          </p:cNvSpPr>
          <p:nvPr/>
        </p:nvSpPr>
        <p:spPr bwMode="auto">
          <a:xfrm>
            <a:off x="9237687" y="2032149"/>
            <a:ext cx="3162224" cy="2623313"/>
          </a:xfrm>
          <a:custGeom>
            <a:avLst/>
            <a:gdLst>
              <a:gd name="T0" fmla="*/ 580 w 1585"/>
              <a:gd name="T1" fmla="*/ 0 h 1325"/>
              <a:gd name="T2" fmla="*/ 1585 w 1585"/>
              <a:gd name="T3" fmla="*/ 0 h 1325"/>
              <a:gd name="T4" fmla="*/ 1004 w 1585"/>
              <a:gd name="T5" fmla="*/ 1325 h 1325"/>
              <a:gd name="T6" fmla="*/ 0 w 1585"/>
              <a:gd name="T7" fmla="*/ 1325 h 1325"/>
              <a:gd name="T8" fmla="*/ 580 w 1585"/>
              <a:gd name="T9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5" h="1325">
                <a:moveTo>
                  <a:pt x="580" y="0"/>
                </a:moveTo>
                <a:lnTo>
                  <a:pt x="1585" y="0"/>
                </a:lnTo>
                <a:lnTo>
                  <a:pt x="1004" y="1325"/>
                </a:lnTo>
                <a:lnTo>
                  <a:pt x="0" y="1325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30" name="TextBox 143"/>
          <p:cNvSpPr txBox="1"/>
          <p:nvPr/>
        </p:nvSpPr>
        <p:spPr>
          <a:xfrm>
            <a:off x="1604839" y="3232722"/>
            <a:ext cx="10081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科技感互联网大数据</a:t>
            </a:r>
            <a:r>
              <a:rPr lang="en-US" altLang="zh-CN" sz="5400" dirty="0" err="1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ppt</a:t>
            </a:r>
            <a:r>
              <a:rPr lang="zh-CN" altLang="en-US" sz="54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模板</a:t>
            </a:r>
            <a:endParaRPr lang="en-US" altLang="zh-CN" sz="54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104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5" grpId="0"/>
      <p:bldP spid="27" grpId="0" animBg="1"/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61143"/>
            <a:ext cx="333104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30660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accent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69691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10808" y="5773488"/>
            <a:ext cx="12880367" cy="1459162"/>
          </a:xfrm>
          <a:custGeom>
            <a:avLst/>
            <a:gdLst>
              <a:gd name="T0" fmla="*/ 0 w 5734"/>
              <a:gd name="T1" fmla="*/ 0 h 931"/>
              <a:gd name="T2" fmla="*/ 167 w 5734"/>
              <a:gd name="T3" fmla="*/ 73 h 931"/>
              <a:gd name="T4" fmla="*/ 340 w 5734"/>
              <a:gd name="T5" fmla="*/ 143 h 931"/>
              <a:gd name="T6" fmla="*/ 522 w 5734"/>
              <a:gd name="T7" fmla="*/ 206 h 931"/>
              <a:gd name="T8" fmla="*/ 711 w 5734"/>
              <a:gd name="T9" fmla="*/ 266 h 931"/>
              <a:gd name="T10" fmla="*/ 907 w 5734"/>
              <a:gd name="T11" fmla="*/ 320 h 931"/>
              <a:gd name="T12" fmla="*/ 1109 w 5734"/>
              <a:gd name="T13" fmla="*/ 369 h 931"/>
              <a:gd name="T14" fmla="*/ 1315 w 5734"/>
              <a:gd name="T15" fmla="*/ 415 h 931"/>
              <a:gd name="T16" fmla="*/ 1529 w 5734"/>
              <a:gd name="T17" fmla="*/ 455 h 931"/>
              <a:gd name="T18" fmla="*/ 1746 w 5734"/>
              <a:gd name="T19" fmla="*/ 490 h 931"/>
              <a:gd name="T20" fmla="*/ 1966 w 5734"/>
              <a:gd name="T21" fmla="*/ 520 h 931"/>
              <a:gd name="T22" fmla="*/ 2189 w 5734"/>
              <a:gd name="T23" fmla="*/ 544 h 931"/>
              <a:gd name="T24" fmla="*/ 2416 w 5734"/>
              <a:gd name="T25" fmla="*/ 563 h 931"/>
              <a:gd name="T26" fmla="*/ 2644 w 5734"/>
              <a:gd name="T27" fmla="*/ 579 h 931"/>
              <a:gd name="T28" fmla="*/ 2873 w 5734"/>
              <a:gd name="T29" fmla="*/ 588 h 931"/>
              <a:gd name="T30" fmla="*/ 3104 w 5734"/>
              <a:gd name="T31" fmla="*/ 593 h 931"/>
              <a:gd name="T32" fmla="*/ 3336 w 5734"/>
              <a:gd name="T33" fmla="*/ 591 h 931"/>
              <a:gd name="T34" fmla="*/ 3567 w 5734"/>
              <a:gd name="T35" fmla="*/ 586 h 931"/>
              <a:gd name="T36" fmla="*/ 3798 w 5734"/>
              <a:gd name="T37" fmla="*/ 576 h 931"/>
              <a:gd name="T38" fmla="*/ 4025 w 5734"/>
              <a:gd name="T39" fmla="*/ 560 h 931"/>
              <a:gd name="T40" fmla="*/ 4253 w 5734"/>
              <a:gd name="T41" fmla="*/ 539 h 931"/>
              <a:gd name="T42" fmla="*/ 4477 w 5734"/>
              <a:gd name="T43" fmla="*/ 511 h 931"/>
              <a:gd name="T44" fmla="*/ 4698 w 5734"/>
              <a:gd name="T45" fmla="*/ 479 h 931"/>
              <a:gd name="T46" fmla="*/ 4915 w 5734"/>
              <a:gd name="T47" fmla="*/ 443 h 931"/>
              <a:gd name="T48" fmla="*/ 5127 w 5734"/>
              <a:gd name="T49" fmla="*/ 401 h 931"/>
              <a:gd name="T50" fmla="*/ 5335 w 5734"/>
              <a:gd name="T51" fmla="*/ 352 h 931"/>
              <a:gd name="T52" fmla="*/ 5538 w 5734"/>
              <a:gd name="T53" fmla="*/ 299 h 931"/>
              <a:gd name="T54" fmla="*/ 5734 w 5734"/>
              <a:gd name="T55" fmla="*/ 240 h 931"/>
              <a:gd name="T56" fmla="*/ 5734 w 5734"/>
              <a:gd name="T57" fmla="*/ 931 h 931"/>
              <a:gd name="T58" fmla="*/ 0 w 5734"/>
              <a:gd name="T59" fmla="*/ 931 h 931"/>
              <a:gd name="T60" fmla="*/ 0 w 5734"/>
              <a:gd name="T61" fmla="*/ 0 h 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5734" h="931">
                <a:moveTo>
                  <a:pt x="0" y="0"/>
                </a:moveTo>
                <a:lnTo>
                  <a:pt x="167" y="73"/>
                </a:lnTo>
                <a:lnTo>
                  <a:pt x="340" y="143"/>
                </a:lnTo>
                <a:lnTo>
                  <a:pt x="522" y="206"/>
                </a:lnTo>
                <a:lnTo>
                  <a:pt x="711" y="266"/>
                </a:lnTo>
                <a:lnTo>
                  <a:pt x="907" y="320"/>
                </a:lnTo>
                <a:lnTo>
                  <a:pt x="1109" y="369"/>
                </a:lnTo>
                <a:lnTo>
                  <a:pt x="1315" y="415"/>
                </a:lnTo>
                <a:lnTo>
                  <a:pt x="1529" y="455"/>
                </a:lnTo>
                <a:lnTo>
                  <a:pt x="1746" y="490"/>
                </a:lnTo>
                <a:lnTo>
                  <a:pt x="1966" y="520"/>
                </a:lnTo>
                <a:lnTo>
                  <a:pt x="2189" y="544"/>
                </a:lnTo>
                <a:lnTo>
                  <a:pt x="2416" y="563"/>
                </a:lnTo>
                <a:lnTo>
                  <a:pt x="2644" y="579"/>
                </a:lnTo>
                <a:lnTo>
                  <a:pt x="2873" y="588"/>
                </a:lnTo>
                <a:lnTo>
                  <a:pt x="3104" y="593"/>
                </a:lnTo>
                <a:lnTo>
                  <a:pt x="3336" y="591"/>
                </a:lnTo>
                <a:lnTo>
                  <a:pt x="3567" y="586"/>
                </a:lnTo>
                <a:lnTo>
                  <a:pt x="3798" y="576"/>
                </a:lnTo>
                <a:lnTo>
                  <a:pt x="4025" y="560"/>
                </a:lnTo>
                <a:lnTo>
                  <a:pt x="4253" y="539"/>
                </a:lnTo>
                <a:lnTo>
                  <a:pt x="4477" y="511"/>
                </a:lnTo>
                <a:lnTo>
                  <a:pt x="4698" y="479"/>
                </a:lnTo>
                <a:lnTo>
                  <a:pt x="4915" y="443"/>
                </a:lnTo>
                <a:lnTo>
                  <a:pt x="5127" y="401"/>
                </a:lnTo>
                <a:lnTo>
                  <a:pt x="5335" y="352"/>
                </a:lnTo>
                <a:lnTo>
                  <a:pt x="5538" y="299"/>
                </a:lnTo>
                <a:lnTo>
                  <a:pt x="5734" y="240"/>
                </a:lnTo>
                <a:lnTo>
                  <a:pt x="5734" y="931"/>
                </a:lnTo>
                <a:lnTo>
                  <a:pt x="0" y="93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"/>
          <p:cNvSpPr>
            <a:spLocks/>
          </p:cNvSpPr>
          <p:nvPr/>
        </p:nvSpPr>
        <p:spPr bwMode="auto">
          <a:xfrm>
            <a:off x="-10808" y="6105756"/>
            <a:ext cx="12880367" cy="1126893"/>
          </a:xfrm>
          <a:custGeom>
            <a:avLst/>
            <a:gdLst>
              <a:gd name="T0" fmla="*/ 5734 w 5734"/>
              <a:gd name="T1" fmla="*/ 0 h 719"/>
              <a:gd name="T2" fmla="*/ 5734 w 5734"/>
              <a:gd name="T3" fmla="*/ 719 h 719"/>
              <a:gd name="T4" fmla="*/ 0 w 5734"/>
              <a:gd name="T5" fmla="*/ 719 h 719"/>
              <a:gd name="T6" fmla="*/ 0 w 5734"/>
              <a:gd name="T7" fmla="*/ 71 h 719"/>
              <a:gd name="T8" fmla="*/ 230 w 5734"/>
              <a:gd name="T9" fmla="*/ 131 h 719"/>
              <a:gd name="T10" fmla="*/ 459 w 5734"/>
              <a:gd name="T11" fmla="*/ 185 h 719"/>
              <a:gd name="T12" fmla="*/ 690 w 5734"/>
              <a:gd name="T13" fmla="*/ 236 h 719"/>
              <a:gd name="T14" fmla="*/ 921 w 5734"/>
              <a:gd name="T15" fmla="*/ 281 h 719"/>
              <a:gd name="T16" fmla="*/ 1154 w 5734"/>
              <a:gd name="T17" fmla="*/ 323 h 719"/>
              <a:gd name="T18" fmla="*/ 1389 w 5734"/>
              <a:gd name="T19" fmla="*/ 358 h 719"/>
              <a:gd name="T20" fmla="*/ 1627 w 5734"/>
              <a:gd name="T21" fmla="*/ 390 h 719"/>
              <a:gd name="T22" fmla="*/ 1865 w 5734"/>
              <a:gd name="T23" fmla="*/ 416 h 719"/>
              <a:gd name="T24" fmla="*/ 2105 w 5734"/>
              <a:gd name="T25" fmla="*/ 435 h 719"/>
              <a:gd name="T26" fmla="*/ 2348 w 5734"/>
              <a:gd name="T27" fmla="*/ 449 h 719"/>
              <a:gd name="T28" fmla="*/ 2593 w 5734"/>
              <a:gd name="T29" fmla="*/ 456 h 719"/>
              <a:gd name="T30" fmla="*/ 2842 w 5734"/>
              <a:gd name="T31" fmla="*/ 456 h 719"/>
              <a:gd name="T32" fmla="*/ 3094 w 5734"/>
              <a:gd name="T33" fmla="*/ 451 h 719"/>
              <a:gd name="T34" fmla="*/ 3348 w 5734"/>
              <a:gd name="T35" fmla="*/ 439 h 719"/>
              <a:gd name="T36" fmla="*/ 3605 w 5734"/>
              <a:gd name="T37" fmla="*/ 420 h 719"/>
              <a:gd name="T38" fmla="*/ 3868 w 5734"/>
              <a:gd name="T39" fmla="*/ 393 h 719"/>
              <a:gd name="T40" fmla="*/ 4132 w 5734"/>
              <a:gd name="T41" fmla="*/ 358 h 719"/>
              <a:gd name="T42" fmla="*/ 4402 w 5734"/>
              <a:gd name="T43" fmla="*/ 316 h 719"/>
              <a:gd name="T44" fmla="*/ 4675 w 5734"/>
              <a:gd name="T45" fmla="*/ 266 h 719"/>
              <a:gd name="T46" fmla="*/ 4953 w 5734"/>
              <a:gd name="T47" fmla="*/ 208 h 719"/>
              <a:gd name="T48" fmla="*/ 5235 w 5734"/>
              <a:gd name="T49" fmla="*/ 141 h 719"/>
              <a:gd name="T50" fmla="*/ 5349 w 5734"/>
              <a:gd name="T51" fmla="*/ 113 h 719"/>
              <a:gd name="T52" fmla="*/ 5456 w 5734"/>
              <a:gd name="T53" fmla="*/ 85 h 719"/>
              <a:gd name="T54" fmla="*/ 5556 w 5734"/>
              <a:gd name="T55" fmla="*/ 57 h 719"/>
              <a:gd name="T56" fmla="*/ 5648 w 5734"/>
              <a:gd name="T57" fmla="*/ 29 h 719"/>
              <a:gd name="T58" fmla="*/ 5734 w 5734"/>
              <a:gd name="T5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734" h="719">
                <a:moveTo>
                  <a:pt x="5734" y="0"/>
                </a:moveTo>
                <a:lnTo>
                  <a:pt x="5734" y="719"/>
                </a:lnTo>
                <a:lnTo>
                  <a:pt x="0" y="719"/>
                </a:lnTo>
                <a:lnTo>
                  <a:pt x="0" y="71"/>
                </a:lnTo>
                <a:lnTo>
                  <a:pt x="230" y="131"/>
                </a:lnTo>
                <a:lnTo>
                  <a:pt x="459" y="185"/>
                </a:lnTo>
                <a:lnTo>
                  <a:pt x="690" y="236"/>
                </a:lnTo>
                <a:lnTo>
                  <a:pt x="921" y="281"/>
                </a:lnTo>
                <a:lnTo>
                  <a:pt x="1154" y="323"/>
                </a:lnTo>
                <a:lnTo>
                  <a:pt x="1389" y="358"/>
                </a:lnTo>
                <a:lnTo>
                  <a:pt x="1627" y="390"/>
                </a:lnTo>
                <a:lnTo>
                  <a:pt x="1865" y="416"/>
                </a:lnTo>
                <a:lnTo>
                  <a:pt x="2105" y="435"/>
                </a:lnTo>
                <a:lnTo>
                  <a:pt x="2348" y="449"/>
                </a:lnTo>
                <a:lnTo>
                  <a:pt x="2593" y="456"/>
                </a:lnTo>
                <a:lnTo>
                  <a:pt x="2842" y="456"/>
                </a:lnTo>
                <a:lnTo>
                  <a:pt x="3094" y="451"/>
                </a:lnTo>
                <a:lnTo>
                  <a:pt x="3348" y="439"/>
                </a:lnTo>
                <a:lnTo>
                  <a:pt x="3605" y="420"/>
                </a:lnTo>
                <a:lnTo>
                  <a:pt x="3868" y="393"/>
                </a:lnTo>
                <a:lnTo>
                  <a:pt x="4132" y="358"/>
                </a:lnTo>
                <a:lnTo>
                  <a:pt x="4402" y="316"/>
                </a:lnTo>
                <a:lnTo>
                  <a:pt x="4675" y="266"/>
                </a:lnTo>
                <a:lnTo>
                  <a:pt x="4953" y="208"/>
                </a:lnTo>
                <a:lnTo>
                  <a:pt x="5235" y="141"/>
                </a:lnTo>
                <a:lnTo>
                  <a:pt x="5349" y="113"/>
                </a:lnTo>
                <a:lnTo>
                  <a:pt x="5456" y="85"/>
                </a:lnTo>
                <a:lnTo>
                  <a:pt x="5556" y="57"/>
                </a:lnTo>
                <a:lnTo>
                  <a:pt x="5648" y="29"/>
                </a:ln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88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7594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48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43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369869" y="2358983"/>
            <a:ext cx="1898571" cy="1898571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518597" y="2358983"/>
            <a:ext cx="1898571" cy="1898571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667326" y="2358983"/>
            <a:ext cx="1898571" cy="1898571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319154" y="4371401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369869" y="4761495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93518" y="4637602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444234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466208" y="4411583"/>
            <a:ext cx="0" cy="43027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516923" y="4801677"/>
            <a:ext cx="1898571" cy="989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537224" y="4679458"/>
            <a:ext cx="0" cy="1908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589613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608239" y="4453437"/>
            <a:ext cx="0" cy="43027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660629" y="4843533"/>
            <a:ext cx="1898571" cy="987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3060836" y="1893548"/>
            <a:ext cx="2656995" cy="265866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7209564" y="1923684"/>
            <a:ext cx="2656995" cy="2658669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2002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896275" y="1086572"/>
            <a:ext cx="5066203" cy="90588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137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1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10820290" y="4976954"/>
            <a:ext cx="468897" cy="352177"/>
          </a:xfrm>
          <a:custGeom>
            <a:avLst/>
            <a:gdLst>
              <a:gd name="T0" fmla="*/ 3 w 108"/>
              <a:gd name="T1" fmla="*/ 54 h 81"/>
              <a:gd name="T2" fmla="*/ 21 w 108"/>
              <a:gd name="T3" fmla="*/ 47 h 81"/>
              <a:gd name="T4" fmla="*/ 25 w 108"/>
              <a:gd name="T5" fmla="*/ 44 h 81"/>
              <a:gd name="T6" fmla="*/ 35 w 108"/>
              <a:gd name="T7" fmla="*/ 62 h 81"/>
              <a:gd name="T8" fmla="*/ 43 w 108"/>
              <a:gd name="T9" fmla="*/ 44 h 81"/>
              <a:gd name="T10" fmla="*/ 48 w 108"/>
              <a:gd name="T11" fmla="*/ 47 h 81"/>
              <a:gd name="T12" fmla="*/ 60 w 108"/>
              <a:gd name="T13" fmla="*/ 52 h 81"/>
              <a:gd name="T14" fmla="*/ 60 w 108"/>
              <a:gd name="T15" fmla="*/ 51 h 81"/>
              <a:gd name="T16" fmla="*/ 72 w 108"/>
              <a:gd name="T17" fmla="*/ 47 h 81"/>
              <a:gd name="T18" fmla="*/ 83 w 108"/>
              <a:gd name="T19" fmla="*/ 61 h 81"/>
              <a:gd name="T20" fmla="*/ 96 w 108"/>
              <a:gd name="T21" fmla="*/ 47 h 81"/>
              <a:gd name="T22" fmla="*/ 105 w 108"/>
              <a:gd name="T23" fmla="*/ 49 h 81"/>
              <a:gd name="T24" fmla="*/ 108 w 108"/>
              <a:gd name="T25" fmla="*/ 72 h 81"/>
              <a:gd name="T26" fmla="*/ 69 w 108"/>
              <a:gd name="T27" fmla="*/ 72 h 81"/>
              <a:gd name="T28" fmla="*/ 69 w 108"/>
              <a:gd name="T29" fmla="*/ 81 h 81"/>
              <a:gd name="T30" fmla="*/ 0 w 108"/>
              <a:gd name="T31" fmla="*/ 81 h 81"/>
              <a:gd name="T32" fmla="*/ 3 w 108"/>
              <a:gd name="T33" fmla="*/ 54 h 81"/>
              <a:gd name="T34" fmla="*/ 73 w 108"/>
              <a:gd name="T35" fmla="*/ 27 h 81"/>
              <a:gd name="T36" fmla="*/ 93 w 108"/>
              <a:gd name="T37" fmla="*/ 25 h 81"/>
              <a:gd name="T38" fmla="*/ 92 w 108"/>
              <a:gd name="T39" fmla="*/ 37 h 81"/>
              <a:gd name="T40" fmla="*/ 88 w 108"/>
              <a:gd name="T41" fmla="*/ 42 h 81"/>
              <a:gd name="T42" fmla="*/ 99 w 108"/>
              <a:gd name="T43" fmla="*/ 42 h 81"/>
              <a:gd name="T44" fmla="*/ 98 w 108"/>
              <a:gd name="T45" fmla="*/ 32 h 81"/>
              <a:gd name="T46" fmla="*/ 69 w 108"/>
              <a:gd name="T47" fmla="*/ 32 h 81"/>
              <a:gd name="T48" fmla="*/ 68 w 108"/>
              <a:gd name="T49" fmla="*/ 42 h 81"/>
              <a:gd name="T50" fmla="*/ 78 w 108"/>
              <a:gd name="T51" fmla="*/ 42 h 81"/>
              <a:gd name="T52" fmla="*/ 75 w 108"/>
              <a:gd name="T53" fmla="*/ 37 h 81"/>
              <a:gd name="T54" fmla="*/ 73 w 108"/>
              <a:gd name="T55" fmla="*/ 27 h 81"/>
              <a:gd name="T56" fmla="*/ 73 w 108"/>
              <a:gd name="T57" fmla="*/ 27 h 81"/>
              <a:gd name="T58" fmla="*/ 21 w 108"/>
              <a:gd name="T59" fmla="*/ 31 h 81"/>
              <a:gd name="T60" fmla="*/ 22 w 108"/>
              <a:gd name="T61" fmla="*/ 16 h 81"/>
              <a:gd name="T62" fmla="*/ 46 w 108"/>
              <a:gd name="T63" fmla="*/ 16 h 81"/>
              <a:gd name="T64" fmla="*/ 47 w 108"/>
              <a:gd name="T65" fmla="*/ 31 h 81"/>
              <a:gd name="T66" fmla="*/ 52 w 108"/>
              <a:gd name="T67" fmla="*/ 25 h 81"/>
              <a:gd name="T68" fmla="*/ 50 w 108"/>
              <a:gd name="T69" fmla="*/ 8 h 81"/>
              <a:gd name="T70" fmla="*/ 19 w 108"/>
              <a:gd name="T71" fmla="*/ 7 h 81"/>
              <a:gd name="T72" fmla="*/ 18 w 108"/>
              <a:gd name="T73" fmla="*/ 28 h 81"/>
              <a:gd name="T74" fmla="*/ 21 w 108"/>
              <a:gd name="T75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8" h="81">
                <a:moveTo>
                  <a:pt x="3" y="54"/>
                </a:moveTo>
                <a:cubicBezTo>
                  <a:pt x="9" y="52"/>
                  <a:pt x="15" y="49"/>
                  <a:pt x="21" y="47"/>
                </a:cubicBezTo>
                <a:cubicBezTo>
                  <a:pt x="22" y="46"/>
                  <a:pt x="24" y="45"/>
                  <a:pt x="25" y="44"/>
                </a:cubicBezTo>
                <a:cubicBezTo>
                  <a:pt x="35" y="62"/>
                  <a:pt x="35" y="62"/>
                  <a:pt x="35" y="62"/>
                </a:cubicBezTo>
                <a:cubicBezTo>
                  <a:pt x="43" y="44"/>
                  <a:pt x="43" y="44"/>
                  <a:pt x="43" y="44"/>
                </a:cubicBezTo>
                <a:cubicBezTo>
                  <a:pt x="45" y="45"/>
                  <a:pt x="46" y="46"/>
                  <a:pt x="48" y="47"/>
                </a:cubicBezTo>
                <a:cubicBezTo>
                  <a:pt x="60" y="52"/>
                  <a:pt x="60" y="52"/>
                  <a:pt x="60" y="52"/>
                </a:cubicBezTo>
                <a:cubicBezTo>
                  <a:pt x="60" y="51"/>
                  <a:pt x="60" y="51"/>
                  <a:pt x="60" y="51"/>
                </a:cubicBezTo>
                <a:cubicBezTo>
                  <a:pt x="65" y="49"/>
                  <a:pt x="69" y="47"/>
                  <a:pt x="72" y="47"/>
                </a:cubicBezTo>
                <a:cubicBezTo>
                  <a:pt x="74" y="53"/>
                  <a:pt x="78" y="57"/>
                  <a:pt x="83" y="61"/>
                </a:cubicBezTo>
                <a:cubicBezTo>
                  <a:pt x="89" y="57"/>
                  <a:pt x="93" y="52"/>
                  <a:pt x="96" y="47"/>
                </a:cubicBezTo>
                <a:cubicBezTo>
                  <a:pt x="98" y="47"/>
                  <a:pt x="102" y="48"/>
                  <a:pt x="105" y="49"/>
                </a:cubicBezTo>
                <a:cubicBezTo>
                  <a:pt x="108" y="54"/>
                  <a:pt x="108" y="65"/>
                  <a:pt x="108" y="72"/>
                </a:cubicBezTo>
                <a:cubicBezTo>
                  <a:pt x="69" y="72"/>
                  <a:pt x="69" y="72"/>
                  <a:pt x="69" y="72"/>
                </a:cubicBezTo>
                <a:cubicBezTo>
                  <a:pt x="70" y="75"/>
                  <a:pt x="70" y="78"/>
                  <a:pt x="69" y="81"/>
                </a:cubicBezTo>
                <a:cubicBezTo>
                  <a:pt x="46" y="81"/>
                  <a:pt x="23" y="81"/>
                  <a:pt x="0" y="81"/>
                </a:cubicBezTo>
                <a:cubicBezTo>
                  <a:pt x="0" y="68"/>
                  <a:pt x="0" y="59"/>
                  <a:pt x="3" y="54"/>
                </a:cubicBezTo>
                <a:close/>
                <a:moveTo>
                  <a:pt x="73" y="27"/>
                </a:moveTo>
                <a:cubicBezTo>
                  <a:pt x="79" y="28"/>
                  <a:pt x="89" y="27"/>
                  <a:pt x="93" y="25"/>
                </a:cubicBezTo>
                <a:cubicBezTo>
                  <a:pt x="93" y="27"/>
                  <a:pt x="93" y="33"/>
                  <a:pt x="92" y="37"/>
                </a:cubicBezTo>
                <a:cubicBezTo>
                  <a:pt x="91" y="39"/>
                  <a:pt x="90" y="41"/>
                  <a:pt x="88" y="42"/>
                </a:cubicBezTo>
                <a:cubicBezTo>
                  <a:pt x="99" y="42"/>
                  <a:pt x="99" y="42"/>
                  <a:pt x="99" y="42"/>
                </a:cubicBezTo>
                <a:cubicBezTo>
                  <a:pt x="99" y="42"/>
                  <a:pt x="98" y="34"/>
                  <a:pt x="98" y="32"/>
                </a:cubicBezTo>
                <a:cubicBezTo>
                  <a:pt x="102" y="3"/>
                  <a:pt x="64" y="3"/>
                  <a:pt x="69" y="32"/>
                </a:cubicBezTo>
                <a:cubicBezTo>
                  <a:pt x="69" y="34"/>
                  <a:pt x="68" y="42"/>
                  <a:pt x="68" y="42"/>
                </a:cubicBezTo>
                <a:cubicBezTo>
                  <a:pt x="78" y="42"/>
                  <a:pt x="78" y="42"/>
                  <a:pt x="78" y="42"/>
                </a:cubicBezTo>
                <a:cubicBezTo>
                  <a:pt x="77" y="41"/>
                  <a:pt x="76" y="39"/>
                  <a:pt x="75" y="37"/>
                </a:cubicBezTo>
                <a:cubicBezTo>
                  <a:pt x="73" y="34"/>
                  <a:pt x="73" y="30"/>
                  <a:pt x="73" y="27"/>
                </a:cubicBezTo>
                <a:cubicBezTo>
                  <a:pt x="73" y="27"/>
                  <a:pt x="73" y="27"/>
                  <a:pt x="73" y="27"/>
                </a:cubicBezTo>
                <a:close/>
                <a:moveTo>
                  <a:pt x="21" y="31"/>
                </a:moveTo>
                <a:cubicBezTo>
                  <a:pt x="21" y="25"/>
                  <a:pt x="21" y="21"/>
                  <a:pt x="22" y="16"/>
                </a:cubicBezTo>
                <a:cubicBezTo>
                  <a:pt x="29" y="12"/>
                  <a:pt x="37" y="18"/>
                  <a:pt x="46" y="16"/>
                </a:cubicBezTo>
                <a:cubicBezTo>
                  <a:pt x="47" y="20"/>
                  <a:pt x="48" y="25"/>
                  <a:pt x="47" y="31"/>
                </a:cubicBezTo>
                <a:cubicBezTo>
                  <a:pt x="47" y="31"/>
                  <a:pt x="51" y="28"/>
                  <a:pt x="52" y="25"/>
                </a:cubicBezTo>
                <a:cubicBezTo>
                  <a:pt x="52" y="22"/>
                  <a:pt x="51" y="10"/>
                  <a:pt x="50" y="8"/>
                </a:cubicBezTo>
                <a:cubicBezTo>
                  <a:pt x="45" y="0"/>
                  <a:pt x="25" y="0"/>
                  <a:pt x="19" y="7"/>
                </a:cubicBezTo>
                <a:cubicBezTo>
                  <a:pt x="18" y="9"/>
                  <a:pt x="16" y="25"/>
                  <a:pt x="18" y="28"/>
                </a:cubicBezTo>
                <a:cubicBezTo>
                  <a:pt x="19" y="30"/>
                  <a:pt x="21" y="31"/>
                  <a:pt x="21" y="31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7656754" y="4891450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4513341" y="4891451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9246162" y="4945787"/>
            <a:ext cx="408523" cy="350163"/>
          </a:xfrm>
          <a:custGeom>
            <a:avLst/>
            <a:gdLst>
              <a:gd name="T0" fmla="*/ 4 w 94"/>
              <a:gd name="T1" fmla="*/ 19 h 81"/>
              <a:gd name="T2" fmla="*/ 46 w 94"/>
              <a:gd name="T3" fmla="*/ 19 h 81"/>
              <a:gd name="T4" fmla="*/ 50 w 94"/>
              <a:gd name="T5" fmla="*/ 16 h 81"/>
              <a:gd name="T6" fmla="*/ 73 w 94"/>
              <a:gd name="T7" fmla="*/ 0 h 81"/>
              <a:gd name="T8" fmla="*/ 73 w 94"/>
              <a:gd name="T9" fmla="*/ 33 h 81"/>
              <a:gd name="T10" fmla="*/ 73 w 94"/>
              <a:gd name="T11" fmla="*/ 66 h 81"/>
              <a:gd name="T12" fmla="*/ 50 w 94"/>
              <a:gd name="T13" fmla="*/ 49 h 81"/>
              <a:gd name="T14" fmla="*/ 46 w 94"/>
              <a:gd name="T15" fmla="*/ 47 h 81"/>
              <a:gd name="T16" fmla="*/ 33 w 94"/>
              <a:gd name="T17" fmla="*/ 47 h 81"/>
              <a:gd name="T18" fmla="*/ 40 w 94"/>
              <a:gd name="T19" fmla="*/ 70 h 81"/>
              <a:gd name="T20" fmla="*/ 45 w 94"/>
              <a:gd name="T21" fmla="*/ 70 h 81"/>
              <a:gd name="T22" fmla="*/ 45 w 94"/>
              <a:gd name="T23" fmla="*/ 81 h 81"/>
              <a:gd name="T24" fmla="*/ 43 w 94"/>
              <a:gd name="T25" fmla="*/ 81 h 81"/>
              <a:gd name="T26" fmla="*/ 21 w 94"/>
              <a:gd name="T27" fmla="*/ 81 h 81"/>
              <a:gd name="T28" fmla="*/ 11 w 94"/>
              <a:gd name="T29" fmla="*/ 47 h 81"/>
              <a:gd name="T30" fmla="*/ 4 w 94"/>
              <a:gd name="T31" fmla="*/ 47 h 81"/>
              <a:gd name="T32" fmla="*/ 4 w 94"/>
              <a:gd name="T33" fmla="*/ 19 h 81"/>
              <a:gd name="T34" fmla="*/ 87 w 94"/>
              <a:gd name="T35" fmla="*/ 23 h 81"/>
              <a:gd name="T36" fmla="*/ 94 w 94"/>
              <a:gd name="T37" fmla="*/ 33 h 81"/>
              <a:gd name="T38" fmla="*/ 87 w 94"/>
              <a:gd name="T39" fmla="*/ 43 h 81"/>
              <a:gd name="T40" fmla="*/ 87 w 94"/>
              <a:gd name="T41" fmla="*/ 66 h 81"/>
              <a:gd name="T42" fmla="*/ 78 w 94"/>
              <a:gd name="T43" fmla="*/ 66 h 81"/>
              <a:gd name="T44" fmla="*/ 78 w 94"/>
              <a:gd name="T45" fmla="*/ 0 h 81"/>
              <a:gd name="T46" fmla="*/ 87 w 94"/>
              <a:gd name="T47" fmla="*/ 0 h 81"/>
              <a:gd name="T48" fmla="*/ 87 w 94"/>
              <a:gd name="T49" fmla="*/ 23 h 81"/>
              <a:gd name="T50" fmla="*/ 46 w 94"/>
              <a:gd name="T51" fmla="*/ 49 h 81"/>
              <a:gd name="T52" fmla="*/ 37 w 94"/>
              <a:gd name="T53" fmla="*/ 49 h 81"/>
              <a:gd name="T54" fmla="*/ 40 w 94"/>
              <a:gd name="T55" fmla="*/ 61 h 81"/>
              <a:gd name="T56" fmla="*/ 43 w 94"/>
              <a:gd name="T57" fmla="*/ 61 h 81"/>
              <a:gd name="T58" fmla="*/ 43 w 94"/>
              <a:gd name="T59" fmla="*/ 57 h 81"/>
              <a:gd name="T60" fmla="*/ 46 w 94"/>
              <a:gd name="T61" fmla="*/ 4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94" h="81">
                <a:moveTo>
                  <a:pt x="4" y="19"/>
                </a:moveTo>
                <a:cubicBezTo>
                  <a:pt x="46" y="19"/>
                  <a:pt x="46" y="19"/>
                  <a:pt x="46" y="19"/>
                </a:cubicBezTo>
                <a:cubicBezTo>
                  <a:pt x="50" y="16"/>
                  <a:pt x="50" y="16"/>
                  <a:pt x="50" y="16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66"/>
                  <a:pt x="73" y="66"/>
                  <a:pt x="73" y="66"/>
                </a:cubicBezTo>
                <a:cubicBezTo>
                  <a:pt x="50" y="49"/>
                  <a:pt x="50" y="49"/>
                  <a:pt x="50" y="49"/>
                </a:cubicBezTo>
                <a:cubicBezTo>
                  <a:pt x="46" y="47"/>
                  <a:pt x="46" y="47"/>
                  <a:pt x="46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40" y="70"/>
                  <a:pt x="40" y="70"/>
                  <a:pt x="40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81"/>
                  <a:pt x="45" y="81"/>
                  <a:pt x="45" y="81"/>
                </a:cubicBezTo>
                <a:cubicBezTo>
                  <a:pt x="43" y="81"/>
                  <a:pt x="43" y="81"/>
                  <a:pt x="43" y="81"/>
                </a:cubicBezTo>
                <a:cubicBezTo>
                  <a:pt x="21" y="81"/>
                  <a:pt x="21" y="81"/>
                  <a:pt x="21" y="81"/>
                </a:cubicBezTo>
                <a:cubicBezTo>
                  <a:pt x="11" y="47"/>
                  <a:pt x="11" y="47"/>
                  <a:pt x="11" y="47"/>
                </a:cubicBezTo>
                <a:cubicBezTo>
                  <a:pt x="4" y="47"/>
                  <a:pt x="4" y="47"/>
                  <a:pt x="4" y="47"/>
                </a:cubicBezTo>
                <a:cubicBezTo>
                  <a:pt x="0" y="37"/>
                  <a:pt x="0" y="28"/>
                  <a:pt x="4" y="19"/>
                </a:cubicBezTo>
                <a:close/>
                <a:moveTo>
                  <a:pt x="87" y="23"/>
                </a:moveTo>
                <a:cubicBezTo>
                  <a:pt x="91" y="24"/>
                  <a:pt x="94" y="28"/>
                  <a:pt x="94" y="33"/>
                </a:cubicBezTo>
                <a:cubicBezTo>
                  <a:pt x="94" y="38"/>
                  <a:pt x="91" y="42"/>
                  <a:pt x="87" y="43"/>
                </a:cubicBezTo>
                <a:cubicBezTo>
                  <a:pt x="87" y="66"/>
                  <a:pt x="87" y="66"/>
                  <a:pt x="87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0"/>
                  <a:pt x="78" y="0"/>
                  <a:pt x="7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23"/>
                  <a:pt x="87" y="23"/>
                  <a:pt x="87" y="23"/>
                </a:cubicBezTo>
                <a:close/>
                <a:moveTo>
                  <a:pt x="46" y="49"/>
                </a:moveTo>
                <a:cubicBezTo>
                  <a:pt x="37" y="49"/>
                  <a:pt x="37" y="49"/>
                  <a:pt x="37" y="49"/>
                </a:cubicBez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57"/>
                  <a:pt x="43" y="57"/>
                  <a:pt x="43" y="57"/>
                </a:cubicBezTo>
                <a:lnTo>
                  <a:pt x="46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6082626" y="4828668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41143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898858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7486247" y="5403701"/>
            <a:ext cx="1210727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43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631963" y="5403701"/>
            <a:ext cx="1210727" cy="965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4089" y="2809714"/>
            <a:ext cx="4041410" cy="3443938"/>
            <a:chOff x="458370" y="2292267"/>
            <a:chExt cx="3832276" cy="3265722"/>
          </a:xfrm>
        </p:grpSpPr>
        <p:graphicFrame>
          <p:nvGraphicFramePr>
            <p:cNvPr id="16" name="Chart 15"/>
            <p:cNvGraphicFramePr/>
            <p:nvPr>
              <p:extLst/>
            </p:nvPr>
          </p:nvGraphicFramePr>
          <p:xfrm>
            <a:off x="458370" y="2292267"/>
            <a:ext cx="3832276" cy="326572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3" name="TextBox 32"/>
            <p:cNvSpPr txBox="1"/>
            <p:nvPr/>
          </p:nvSpPr>
          <p:spPr>
            <a:xfrm>
              <a:off x="1876984" y="3744336"/>
              <a:ext cx="1000497" cy="310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SUCCESS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227904" y="3736315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55514" y="2707379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17254" y="333863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15%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16279" y="4257790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876984" y="4885903"/>
              <a:ext cx="564243" cy="3419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4400550" y="2818450"/>
            <a:ext cx="1491114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400436" y="3167799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400436" y="4053265"/>
            <a:ext cx="734162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095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9" grpId="0"/>
      <p:bldP spid="30" grpId="0"/>
      <p:bldP spid="31" grpId="0"/>
      <p:bldP spid="32" grpId="0"/>
      <p:bldP spid="40" grpId="0"/>
      <p:bldP spid="41" grpId="0"/>
      <p:bldP spid="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6" name="Freeform 2"/>
          <p:cNvSpPr>
            <a:spLocks/>
          </p:cNvSpPr>
          <p:nvPr/>
        </p:nvSpPr>
        <p:spPr bwMode="auto">
          <a:xfrm>
            <a:off x="1" y="1030066"/>
            <a:ext cx="6201668" cy="6201668"/>
          </a:xfrm>
          <a:custGeom>
            <a:avLst/>
            <a:gdLst>
              <a:gd name="T0" fmla="*/ 3519151 w 1386"/>
              <a:gd name="T1" fmla="*/ 4410075 h 1386"/>
              <a:gd name="T2" fmla="*/ 4410075 w 1386"/>
              <a:gd name="T3" fmla="*/ 2497770 h 1386"/>
              <a:gd name="T4" fmla="*/ 1912305 w 1386"/>
              <a:gd name="T5" fmla="*/ 0 h 1386"/>
              <a:gd name="T6" fmla="*/ 0 w 1386"/>
              <a:gd name="T7" fmla="*/ 890924 h 1386"/>
              <a:gd name="T8" fmla="*/ 0 w 1386"/>
              <a:gd name="T9" fmla="*/ 4104615 h 1386"/>
              <a:gd name="T10" fmla="*/ 0 w 1386"/>
              <a:gd name="T11" fmla="*/ 4410075 h 1386"/>
              <a:gd name="T12" fmla="*/ 305460 w 1386"/>
              <a:gd name="T13" fmla="*/ 4410075 h 1386"/>
              <a:gd name="T14" fmla="*/ 3519151 w 1386"/>
              <a:gd name="T15" fmla="*/ 4410075 h 13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386" h="1386">
                <a:moveTo>
                  <a:pt x="1106" y="1386"/>
                </a:moveTo>
                <a:cubicBezTo>
                  <a:pt x="1277" y="1242"/>
                  <a:pt x="1386" y="1026"/>
                  <a:pt x="1386" y="785"/>
                </a:cubicBezTo>
                <a:cubicBezTo>
                  <a:pt x="1386" y="351"/>
                  <a:pt x="1034" y="0"/>
                  <a:pt x="601" y="0"/>
                </a:cubicBezTo>
                <a:cubicBezTo>
                  <a:pt x="360" y="0"/>
                  <a:pt x="144" y="109"/>
                  <a:pt x="0" y="280"/>
                </a:cubicBezTo>
                <a:cubicBezTo>
                  <a:pt x="0" y="1290"/>
                  <a:pt x="0" y="1290"/>
                  <a:pt x="0" y="1290"/>
                </a:cubicBezTo>
                <a:cubicBezTo>
                  <a:pt x="0" y="1386"/>
                  <a:pt x="0" y="1386"/>
                  <a:pt x="0" y="1386"/>
                </a:cubicBezTo>
                <a:cubicBezTo>
                  <a:pt x="96" y="1386"/>
                  <a:pt x="96" y="1386"/>
                  <a:pt x="96" y="1386"/>
                </a:cubicBezTo>
                <a:lnTo>
                  <a:pt x="1106" y="1386"/>
                </a:lnTo>
                <a:close/>
              </a:path>
            </a:pathLst>
          </a:custGeom>
          <a:solidFill>
            <a:schemeClr val="accent2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7" name="Freeform 3"/>
          <p:cNvSpPr>
            <a:spLocks/>
          </p:cNvSpPr>
          <p:nvPr/>
        </p:nvSpPr>
        <p:spPr bwMode="auto">
          <a:xfrm>
            <a:off x="0" y="1853828"/>
            <a:ext cx="5377905" cy="5377905"/>
          </a:xfrm>
          <a:custGeom>
            <a:avLst/>
            <a:gdLst>
              <a:gd name="T0" fmla="*/ 1912144 w 1202"/>
              <a:gd name="T1" fmla="*/ 0 h 1202"/>
              <a:gd name="T2" fmla="*/ 0 w 1202"/>
              <a:gd name="T3" fmla="*/ 1912144 h 1202"/>
              <a:gd name="T4" fmla="*/ 0 w 1202"/>
              <a:gd name="T5" fmla="*/ 3824288 h 1202"/>
              <a:gd name="T6" fmla="*/ 1912144 w 1202"/>
              <a:gd name="T7" fmla="*/ 3824288 h 1202"/>
              <a:gd name="T8" fmla="*/ 3824288 w 1202"/>
              <a:gd name="T9" fmla="*/ 1912144 h 1202"/>
              <a:gd name="T10" fmla="*/ 1912144 w 1202"/>
              <a:gd name="T11" fmla="*/ 0 h 120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202" h="1202">
                <a:moveTo>
                  <a:pt x="601" y="0"/>
                </a:moveTo>
                <a:cubicBezTo>
                  <a:pt x="269" y="0"/>
                  <a:pt x="0" y="269"/>
                  <a:pt x="0" y="601"/>
                </a:cubicBezTo>
                <a:cubicBezTo>
                  <a:pt x="0" y="1202"/>
                  <a:pt x="0" y="1202"/>
                  <a:pt x="0" y="1202"/>
                </a:cubicBezTo>
                <a:cubicBezTo>
                  <a:pt x="601" y="1202"/>
                  <a:pt x="601" y="1202"/>
                  <a:pt x="601" y="1202"/>
                </a:cubicBezTo>
                <a:cubicBezTo>
                  <a:pt x="933" y="1202"/>
                  <a:pt x="1202" y="933"/>
                  <a:pt x="1202" y="601"/>
                </a:cubicBezTo>
                <a:cubicBezTo>
                  <a:pt x="1202" y="269"/>
                  <a:pt x="933" y="0"/>
                  <a:pt x="601" y="0"/>
                </a:cubicBezTo>
                <a:close/>
              </a:path>
            </a:pathLst>
          </a:custGeom>
          <a:solidFill>
            <a:schemeClr val="accent1">
              <a:alpha val="70195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148" name="Group 4"/>
          <p:cNvGrpSpPr>
            <a:grpSpLocks/>
          </p:cNvGrpSpPr>
          <p:nvPr/>
        </p:nvGrpSpPr>
        <p:grpSpPr bwMode="auto">
          <a:xfrm>
            <a:off x="4163468" y="2242271"/>
            <a:ext cx="817066" cy="817066"/>
            <a:chOff x="0" y="0"/>
            <a:chExt cx="366" cy="366"/>
          </a:xfrm>
        </p:grpSpPr>
        <p:sp>
          <p:nvSpPr>
            <p:cNvPr id="6152" name="Oval 5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3" name="Freeform 6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Rectangle 7"/>
          <p:cNvSpPr>
            <a:spLocks noChangeArrowheads="1"/>
          </p:cNvSpPr>
          <p:nvPr/>
        </p:nvSpPr>
        <p:spPr bwMode="auto">
          <a:xfrm>
            <a:off x="964406" y="4903317"/>
            <a:ext cx="332184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sz="20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1991180" y="3508053"/>
            <a:ext cx="1268296" cy="126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7594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zh-CN" sz="7594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51" name="Line 9"/>
          <p:cNvSpPr>
            <a:spLocks noChangeShapeType="1"/>
          </p:cNvSpPr>
          <p:nvPr/>
        </p:nvSpPr>
        <p:spPr bwMode="auto">
          <a:xfrm>
            <a:off x="1446609" y="4724723"/>
            <a:ext cx="235743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20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146" grpId="0" animBg="1"/>
      <p:bldP spid="6147" grpId="0" animBg="1"/>
      <p:bldP spid="6149" grpId="0"/>
      <p:bldP spid="6150" grpId="0"/>
      <p:bldP spid="615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-1878" y="2704433"/>
            <a:ext cx="12862509" cy="1826021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944627" y="2032149"/>
            <a:ext cx="3158234" cy="2623313"/>
          </a:xfrm>
          <a:custGeom>
            <a:avLst/>
            <a:gdLst>
              <a:gd name="T0" fmla="*/ 579 w 1583"/>
              <a:gd name="T1" fmla="*/ 0 h 1325"/>
              <a:gd name="T2" fmla="*/ 1583 w 1583"/>
              <a:gd name="T3" fmla="*/ 0 h 1325"/>
              <a:gd name="T4" fmla="*/ 1004 w 1583"/>
              <a:gd name="T5" fmla="*/ 1325 h 1325"/>
              <a:gd name="T6" fmla="*/ 0 w 1583"/>
              <a:gd name="T7" fmla="*/ 1325 h 1325"/>
              <a:gd name="T8" fmla="*/ 579 w 1583"/>
              <a:gd name="T9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3" h="1325">
                <a:moveTo>
                  <a:pt x="579" y="0"/>
                </a:moveTo>
                <a:lnTo>
                  <a:pt x="1583" y="0"/>
                </a:lnTo>
                <a:lnTo>
                  <a:pt x="1004" y="1325"/>
                </a:lnTo>
                <a:lnTo>
                  <a:pt x="0" y="1325"/>
                </a:lnTo>
                <a:lnTo>
                  <a:pt x="57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765490" y="2913654"/>
            <a:ext cx="3162225" cy="2621333"/>
          </a:xfrm>
          <a:custGeom>
            <a:avLst/>
            <a:gdLst>
              <a:gd name="T0" fmla="*/ 580 w 1585"/>
              <a:gd name="T1" fmla="*/ 0 h 1324"/>
              <a:gd name="T2" fmla="*/ 1585 w 1585"/>
              <a:gd name="T3" fmla="*/ 0 h 1324"/>
              <a:gd name="T4" fmla="*/ 1004 w 1585"/>
              <a:gd name="T5" fmla="*/ 1324 h 1324"/>
              <a:gd name="T6" fmla="*/ 0 w 1585"/>
              <a:gd name="T7" fmla="*/ 1324 h 1324"/>
              <a:gd name="T8" fmla="*/ 580 w 1585"/>
              <a:gd name="T9" fmla="*/ 0 h 1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5" h="1324">
                <a:moveTo>
                  <a:pt x="580" y="0"/>
                </a:moveTo>
                <a:lnTo>
                  <a:pt x="1585" y="0"/>
                </a:lnTo>
                <a:lnTo>
                  <a:pt x="1004" y="1324"/>
                </a:lnTo>
                <a:lnTo>
                  <a:pt x="0" y="1324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192314" y="2913654"/>
            <a:ext cx="3164219" cy="2621333"/>
          </a:xfrm>
          <a:custGeom>
            <a:avLst/>
            <a:gdLst>
              <a:gd name="T0" fmla="*/ 580 w 1586"/>
              <a:gd name="T1" fmla="*/ 0 h 1324"/>
              <a:gd name="T2" fmla="*/ 1586 w 1586"/>
              <a:gd name="T3" fmla="*/ 0 h 1324"/>
              <a:gd name="T4" fmla="*/ 1006 w 1586"/>
              <a:gd name="T5" fmla="*/ 1324 h 1324"/>
              <a:gd name="T6" fmla="*/ 0 w 1586"/>
              <a:gd name="T7" fmla="*/ 1324 h 1324"/>
              <a:gd name="T8" fmla="*/ 580 w 1586"/>
              <a:gd name="T9" fmla="*/ 0 h 1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6" h="1324">
                <a:moveTo>
                  <a:pt x="580" y="0"/>
                </a:moveTo>
                <a:lnTo>
                  <a:pt x="1586" y="0"/>
                </a:lnTo>
                <a:lnTo>
                  <a:pt x="1006" y="1324"/>
                </a:lnTo>
                <a:lnTo>
                  <a:pt x="0" y="1324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5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6357778" y="2032149"/>
            <a:ext cx="3162224" cy="2623313"/>
          </a:xfrm>
          <a:custGeom>
            <a:avLst/>
            <a:gdLst>
              <a:gd name="T0" fmla="*/ 580 w 1585"/>
              <a:gd name="T1" fmla="*/ 0 h 1325"/>
              <a:gd name="T2" fmla="*/ 1585 w 1585"/>
              <a:gd name="T3" fmla="*/ 0 h 1325"/>
              <a:gd name="T4" fmla="*/ 1004 w 1585"/>
              <a:gd name="T5" fmla="*/ 1325 h 1325"/>
              <a:gd name="T6" fmla="*/ 0 w 1585"/>
              <a:gd name="T7" fmla="*/ 1325 h 1325"/>
              <a:gd name="T8" fmla="*/ 580 w 1585"/>
              <a:gd name="T9" fmla="*/ 0 h 1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85" h="1325">
                <a:moveTo>
                  <a:pt x="580" y="0"/>
                </a:moveTo>
                <a:lnTo>
                  <a:pt x="1585" y="0"/>
                </a:lnTo>
                <a:lnTo>
                  <a:pt x="1004" y="1325"/>
                </a:lnTo>
                <a:lnTo>
                  <a:pt x="0" y="1325"/>
                </a:lnTo>
                <a:lnTo>
                  <a:pt x="580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25" name="文本占位符 2"/>
          <p:cNvSpPr txBox="1">
            <a:spLocks/>
          </p:cNvSpPr>
          <p:nvPr/>
        </p:nvSpPr>
        <p:spPr>
          <a:xfrm>
            <a:off x="3470562" y="5781788"/>
            <a:ext cx="6303862" cy="562976"/>
          </a:xfrm>
          <a:prstGeom prst="rect">
            <a:avLst/>
          </a:prstGeom>
          <a:noFill/>
        </p:spPr>
        <p:txBody>
          <a:bodyPr vert="horz" wrap="square" lIns="128588" tIns="64294" rIns="128588" bIns="64294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en-US" altLang="zh-CN" sz="10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year-end summary report </a:t>
            </a:r>
            <a:r>
              <a:rPr lang="en-US" altLang="zh-CN" sz="10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</a:t>
            </a:r>
            <a:r>
              <a:rPr lang="en-US" altLang="zh-CN" sz="10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altLang="zh-CN" sz="10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year-end summary report </a:t>
            </a:r>
            <a:r>
              <a:rPr lang="en-US" altLang="zh-CN" sz="10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templateThe</a:t>
            </a:r>
            <a:r>
              <a:rPr lang="en-US" altLang="zh-CN" sz="10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year-end summary report </a:t>
            </a:r>
            <a:r>
              <a:rPr lang="en-US" altLang="zh-CN" sz="10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templateThe</a:t>
            </a:r>
            <a:r>
              <a:rPr lang="en-US" altLang="zh-CN" sz="10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year-end summary report </a:t>
            </a:r>
            <a:r>
              <a:rPr lang="en-US" altLang="zh-CN" sz="10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templateThe</a:t>
            </a:r>
            <a:r>
              <a:rPr lang="en-US" altLang="zh-CN" sz="10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10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year-end summary report </a:t>
            </a:r>
            <a:r>
              <a:rPr lang="en-US" altLang="zh-CN" sz="10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template</a:t>
            </a:r>
            <a:endParaRPr lang="zh-CN" altLang="en-US" sz="10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143"/>
          <p:cNvSpPr txBox="1"/>
          <p:nvPr/>
        </p:nvSpPr>
        <p:spPr>
          <a:xfrm>
            <a:off x="2973402" y="3232722"/>
            <a:ext cx="8933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感</a:t>
            </a:r>
            <a:endParaRPr lang="en-US" altLang="zh-CN" sz="80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29" name="TextBox 143"/>
          <p:cNvSpPr txBox="1"/>
          <p:nvPr/>
        </p:nvSpPr>
        <p:spPr>
          <a:xfrm>
            <a:off x="5103859" y="3232722"/>
            <a:ext cx="8933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谢</a:t>
            </a:r>
            <a:endParaRPr lang="en-US" altLang="zh-CN" sz="80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30" name="TextBox 143"/>
          <p:cNvSpPr txBox="1"/>
          <p:nvPr/>
        </p:nvSpPr>
        <p:spPr>
          <a:xfrm>
            <a:off x="7309732" y="3232722"/>
            <a:ext cx="8933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聆</a:t>
            </a:r>
            <a:endParaRPr lang="en-US" altLang="zh-CN" sz="80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  <p:sp>
        <p:nvSpPr>
          <p:cNvPr id="31" name="TextBox 143"/>
          <p:cNvSpPr txBox="1"/>
          <p:nvPr/>
        </p:nvSpPr>
        <p:spPr>
          <a:xfrm>
            <a:off x="9600445" y="3232722"/>
            <a:ext cx="8933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 smtClean="0">
                <a:ln w="6350">
                  <a:noFill/>
                </a:ln>
                <a:solidFill>
                  <a:schemeClr val="bg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rPr>
              <a:t>听</a:t>
            </a:r>
            <a:endParaRPr lang="en-US" altLang="zh-CN" sz="8000" dirty="0">
              <a:ln w="6350">
                <a:noFill/>
              </a:ln>
              <a:solidFill>
                <a:schemeClr val="bg1"/>
              </a:solidFill>
              <a:latin typeface="方正正黑简体" panose="02000000000000000000" pitchFamily="2" charset="-122"/>
              <a:ea typeface="方正正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087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25" grpId="0"/>
      <p:bldP spid="28" grpId="0"/>
      <p:bldP spid="29" grpId="0"/>
      <p:bldP spid="30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541EF04-09C9-45EB-92CE-78EA109FDD9D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商业计划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蓝色​​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2414</Words>
  <Application>Microsoft Office PowerPoint</Application>
  <PresentationFormat>自定义</PresentationFormat>
  <Paragraphs>246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方正正黑简体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商业计划书</dc:title>
  <dc:creator/>
  <cp:keywords>www.1ppt.com</cp:keywords>
  <cp:lastModifiedBy/>
  <cp:revision>1</cp:revision>
  <dcterms:created xsi:type="dcterms:W3CDTF">2016-10-17T14:00:15Z</dcterms:created>
  <dcterms:modified xsi:type="dcterms:W3CDTF">2020-08-13T03:19:35Z</dcterms:modified>
</cp:coreProperties>
</file>